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saveSubsetFonts="1" autoCompressPictures="0">
  <p:sldMasterIdLst>
    <p:sldMasterId id="2147483660" r:id="rId1"/>
  </p:sldMasterIdLst>
  <p:notesMasterIdLst>
    <p:notesMasterId r:id="rId45"/>
  </p:notesMasterIdLst>
  <p:sldIdLst>
    <p:sldId id="256" r:id="rId2"/>
    <p:sldId id="257" r:id="rId3"/>
    <p:sldId id="319" r:id="rId4"/>
    <p:sldId id="320" r:id="rId5"/>
    <p:sldId id="289" r:id="rId6"/>
    <p:sldId id="274" r:id="rId7"/>
    <p:sldId id="331" r:id="rId8"/>
    <p:sldId id="305" r:id="rId9"/>
    <p:sldId id="290" r:id="rId10"/>
    <p:sldId id="330" r:id="rId11"/>
    <p:sldId id="313" r:id="rId12"/>
    <p:sldId id="265" r:id="rId13"/>
    <p:sldId id="343" r:id="rId14"/>
    <p:sldId id="345" r:id="rId15"/>
    <p:sldId id="344" r:id="rId16"/>
    <p:sldId id="323" r:id="rId17"/>
    <p:sldId id="346" r:id="rId18"/>
    <p:sldId id="347" r:id="rId19"/>
    <p:sldId id="348" r:id="rId20"/>
    <p:sldId id="349" r:id="rId21"/>
    <p:sldId id="350" r:id="rId22"/>
    <p:sldId id="351" r:id="rId23"/>
    <p:sldId id="352" r:id="rId24"/>
    <p:sldId id="353" r:id="rId25"/>
    <p:sldId id="354" r:id="rId26"/>
    <p:sldId id="355" r:id="rId27"/>
    <p:sldId id="357" r:id="rId28"/>
    <p:sldId id="356" r:id="rId29"/>
    <p:sldId id="358" r:id="rId30"/>
    <p:sldId id="364" r:id="rId31"/>
    <p:sldId id="359" r:id="rId32"/>
    <p:sldId id="360" r:id="rId33"/>
    <p:sldId id="362" r:id="rId34"/>
    <p:sldId id="361" r:id="rId35"/>
    <p:sldId id="363" r:id="rId36"/>
    <p:sldId id="368" r:id="rId37"/>
    <p:sldId id="365" r:id="rId38"/>
    <p:sldId id="366" r:id="rId39"/>
    <p:sldId id="367" r:id="rId40"/>
    <p:sldId id="369" r:id="rId41"/>
    <p:sldId id="370" r:id="rId42"/>
    <p:sldId id="342" r:id="rId43"/>
    <p:sldId id="318" r:id="rId4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F8A"/>
    <a:srgbClr val="01B8AC"/>
    <a:srgbClr val="FDCD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90C1E8-F151-4D95-A60F-F36FFBC77442}">
  <a:tblStyle styleId="{4990C1E8-F151-4D95-A60F-F36FFBC7744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D083AE6-46FA-4A59-8FB0-9F97EB10719F}" styleName="نمط فاتح 3 - تميي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288" autoAdjust="0"/>
    <p:restoredTop sz="93382" autoAdjust="0"/>
  </p:normalViewPr>
  <p:slideViewPr>
    <p:cSldViewPr snapToGrid="0">
      <p:cViewPr varScale="1">
        <p:scale>
          <a:sx n="90" d="100"/>
          <a:sy n="90" d="100"/>
        </p:scale>
        <p:origin x="81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8594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4971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ecdd5d7e48_0_1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ecdd5d7e48_0_1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5313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1004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828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0367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1107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3379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6938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cdd5d7e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ecdd5d7e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1693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188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198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735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3641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9564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5092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8915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7462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7952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1274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7384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660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2147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7700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5822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1797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371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81555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51193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6602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52724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61520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71903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524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1160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3924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6"/>
        <p:cNvGrpSpPr/>
        <p:nvPr/>
      </p:nvGrpSpPr>
      <p:grpSpPr>
        <a:xfrm>
          <a:off x="0" y="0"/>
          <a:ext cx="0" cy="0"/>
          <a:chOff x="0" y="0"/>
          <a:chExt cx="0" cy="0"/>
        </a:xfrm>
      </p:grpSpPr>
      <p:sp>
        <p:nvSpPr>
          <p:cNvPr id="2077" name="Google Shape;2077;gecdd5d7e48_0_1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8" name="Google Shape;2078;gecdd5d7e48_0_1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6828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f0a8395baa_0_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f0a8395baa_0_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7189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1949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772000" y="1176600"/>
            <a:ext cx="3914700" cy="23082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b="0">
                <a:latin typeface="Fira Sans Extra Condensed SemiBold"/>
                <a:ea typeface="Fira Sans Extra Condensed SemiBold"/>
                <a:cs typeface="Fira Sans Extra Condensed SemiBold"/>
                <a:sym typeface="Fira Sans Extra Condensed Semi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772100" y="3484800"/>
            <a:ext cx="3914700" cy="482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57200" y="410400"/>
            <a:ext cx="8229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57200" y="1160825"/>
            <a:ext cx="8229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57200" y="410400"/>
            <a:ext cx="8229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57200" y="410400"/>
            <a:ext cx="8229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None/>
              <a:defRPr sz="24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0400"/>
            <a:ext cx="8229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57200" y="1160825"/>
            <a:ext cx="8229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0" name="Google Shape;60;p15"/>
          <p:cNvGrpSpPr/>
          <p:nvPr/>
        </p:nvGrpSpPr>
        <p:grpSpPr>
          <a:xfrm>
            <a:off x="469942" y="372755"/>
            <a:ext cx="3914866" cy="3826869"/>
            <a:chOff x="469913" y="410386"/>
            <a:chExt cx="4266884" cy="4170975"/>
          </a:xfrm>
        </p:grpSpPr>
        <p:sp>
          <p:nvSpPr>
            <p:cNvPr id="61" name="Google Shape;61;p15"/>
            <p:cNvSpPr/>
            <p:nvPr/>
          </p:nvSpPr>
          <p:spPr>
            <a:xfrm>
              <a:off x="3787006" y="1299861"/>
              <a:ext cx="949792" cy="1150771"/>
            </a:xfrm>
            <a:custGeom>
              <a:avLst/>
              <a:gdLst/>
              <a:ahLst/>
              <a:cxnLst/>
              <a:rect l="l" t="t" r="r" b="b"/>
              <a:pathLst>
                <a:path w="6843" h="8291" extrusionOk="0">
                  <a:moveTo>
                    <a:pt x="5862" y="2901"/>
                  </a:moveTo>
                  <a:cubicBezTo>
                    <a:pt x="5772" y="3357"/>
                    <a:pt x="6043" y="3768"/>
                    <a:pt x="6020" y="4219"/>
                  </a:cubicBezTo>
                  <a:cubicBezTo>
                    <a:pt x="6003" y="4613"/>
                    <a:pt x="5716" y="4900"/>
                    <a:pt x="5384" y="5069"/>
                  </a:cubicBezTo>
                  <a:cubicBezTo>
                    <a:pt x="4967" y="5272"/>
                    <a:pt x="4488" y="5266"/>
                    <a:pt x="4044" y="5368"/>
                  </a:cubicBezTo>
                  <a:cubicBezTo>
                    <a:pt x="3638" y="5464"/>
                    <a:pt x="3266" y="5666"/>
                    <a:pt x="3109" y="6072"/>
                  </a:cubicBezTo>
                  <a:cubicBezTo>
                    <a:pt x="3030" y="6280"/>
                    <a:pt x="3002" y="6500"/>
                    <a:pt x="2951" y="6714"/>
                  </a:cubicBezTo>
                  <a:cubicBezTo>
                    <a:pt x="2906" y="6911"/>
                    <a:pt x="2838" y="7102"/>
                    <a:pt x="2743" y="7283"/>
                  </a:cubicBezTo>
                  <a:cubicBezTo>
                    <a:pt x="2562" y="7620"/>
                    <a:pt x="2286" y="7919"/>
                    <a:pt x="1937" y="8088"/>
                  </a:cubicBezTo>
                  <a:cubicBezTo>
                    <a:pt x="1594" y="8257"/>
                    <a:pt x="1183" y="8291"/>
                    <a:pt x="817" y="8167"/>
                  </a:cubicBezTo>
                  <a:cubicBezTo>
                    <a:pt x="473" y="8048"/>
                    <a:pt x="197" y="7784"/>
                    <a:pt x="85" y="7429"/>
                  </a:cubicBezTo>
                  <a:cubicBezTo>
                    <a:pt x="0" y="7187"/>
                    <a:pt x="6" y="6916"/>
                    <a:pt x="96" y="6674"/>
                  </a:cubicBezTo>
                  <a:cubicBezTo>
                    <a:pt x="237" y="5920"/>
                    <a:pt x="1138" y="5644"/>
                    <a:pt x="1690" y="5221"/>
                  </a:cubicBezTo>
                  <a:cubicBezTo>
                    <a:pt x="1853" y="5092"/>
                    <a:pt x="1999" y="4945"/>
                    <a:pt x="2095" y="4760"/>
                  </a:cubicBezTo>
                  <a:cubicBezTo>
                    <a:pt x="2208" y="4551"/>
                    <a:pt x="2236" y="4309"/>
                    <a:pt x="2236" y="4073"/>
                  </a:cubicBezTo>
                  <a:cubicBezTo>
                    <a:pt x="2236" y="3661"/>
                    <a:pt x="2151" y="3250"/>
                    <a:pt x="2225" y="2839"/>
                  </a:cubicBezTo>
                  <a:cubicBezTo>
                    <a:pt x="2292" y="2484"/>
                    <a:pt x="2484" y="2163"/>
                    <a:pt x="2833" y="2028"/>
                  </a:cubicBezTo>
                  <a:cubicBezTo>
                    <a:pt x="3035" y="1949"/>
                    <a:pt x="3255" y="1938"/>
                    <a:pt x="3463" y="1882"/>
                  </a:cubicBezTo>
                  <a:cubicBezTo>
                    <a:pt x="3666" y="1831"/>
                    <a:pt x="3852" y="1730"/>
                    <a:pt x="4010" y="1595"/>
                  </a:cubicBezTo>
                  <a:cubicBezTo>
                    <a:pt x="4618" y="1082"/>
                    <a:pt x="4950" y="85"/>
                    <a:pt x="5857" y="23"/>
                  </a:cubicBezTo>
                  <a:cubicBezTo>
                    <a:pt x="6229" y="1"/>
                    <a:pt x="6578" y="181"/>
                    <a:pt x="6707" y="547"/>
                  </a:cubicBezTo>
                  <a:cubicBezTo>
                    <a:pt x="6842" y="936"/>
                    <a:pt x="6718" y="1341"/>
                    <a:pt x="6521" y="1685"/>
                  </a:cubicBezTo>
                  <a:cubicBezTo>
                    <a:pt x="6290" y="2079"/>
                    <a:pt x="5958" y="2439"/>
                    <a:pt x="5862" y="29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3858902" y="1374117"/>
              <a:ext cx="821543" cy="1026547"/>
            </a:xfrm>
            <a:custGeom>
              <a:avLst/>
              <a:gdLst/>
              <a:ahLst/>
              <a:cxnLst/>
              <a:rect l="l" t="t" r="r" b="b"/>
              <a:pathLst>
                <a:path w="5919" h="7396" extrusionOk="0">
                  <a:moveTo>
                    <a:pt x="5801" y="23"/>
                  </a:moveTo>
                  <a:cubicBezTo>
                    <a:pt x="5204" y="136"/>
                    <a:pt x="4680" y="558"/>
                    <a:pt x="4449" y="1122"/>
                  </a:cubicBezTo>
                  <a:cubicBezTo>
                    <a:pt x="4432" y="1172"/>
                    <a:pt x="4415" y="1217"/>
                    <a:pt x="4404" y="1268"/>
                  </a:cubicBezTo>
                  <a:cubicBezTo>
                    <a:pt x="4370" y="1161"/>
                    <a:pt x="4342" y="1054"/>
                    <a:pt x="4308" y="947"/>
                  </a:cubicBezTo>
                  <a:cubicBezTo>
                    <a:pt x="4297" y="902"/>
                    <a:pt x="4241" y="879"/>
                    <a:pt x="4196" y="896"/>
                  </a:cubicBezTo>
                  <a:cubicBezTo>
                    <a:pt x="4151" y="913"/>
                    <a:pt x="4134" y="964"/>
                    <a:pt x="4145" y="1003"/>
                  </a:cubicBezTo>
                  <a:lnTo>
                    <a:pt x="4331" y="1623"/>
                  </a:lnTo>
                  <a:cubicBezTo>
                    <a:pt x="4314" y="1769"/>
                    <a:pt x="4303" y="1921"/>
                    <a:pt x="4291" y="2068"/>
                  </a:cubicBezTo>
                  <a:cubicBezTo>
                    <a:pt x="4269" y="2389"/>
                    <a:pt x="4235" y="2738"/>
                    <a:pt x="4021" y="2997"/>
                  </a:cubicBezTo>
                  <a:cubicBezTo>
                    <a:pt x="3886" y="3160"/>
                    <a:pt x="3700" y="3262"/>
                    <a:pt x="3503" y="3340"/>
                  </a:cubicBezTo>
                  <a:cubicBezTo>
                    <a:pt x="3492" y="3318"/>
                    <a:pt x="3492" y="3284"/>
                    <a:pt x="3492" y="3262"/>
                  </a:cubicBezTo>
                  <a:cubicBezTo>
                    <a:pt x="3486" y="3217"/>
                    <a:pt x="3486" y="3177"/>
                    <a:pt x="3480" y="3132"/>
                  </a:cubicBezTo>
                  <a:lnTo>
                    <a:pt x="3469" y="2850"/>
                  </a:lnTo>
                  <a:cubicBezTo>
                    <a:pt x="3458" y="2665"/>
                    <a:pt x="3447" y="2484"/>
                    <a:pt x="3435" y="2304"/>
                  </a:cubicBezTo>
                  <a:cubicBezTo>
                    <a:pt x="3430" y="2192"/>
                    <a:pt x="3261" y="2208"/>
                    <a:pt x="3266" y="2315"/>
                  </a:cubicBezTo>
                  <a:cubicBezTo>
                    <a:pt x="3278" y="2524"/>
                    <a:pt x="3289" y="2732"/>
                    <a:pt x="3300" y="2935"/>
                  </a:cubicBezTo>
                  <a:cubicBezTo>
                    <a:pt x="3306" y="3036"/>
                    <a:pt x="3312" y="3143"/>
                    <a:pt x="3317" y="3245"/>
                  </a:cubicBezTo>
                  <a:cubicBezTo>
                    <a:pt x="3323" y="3295"/>
                    <a:pt x="3323" y="3352"/>
                    <a:pt x="3345" y="3402"/>
                  </a:cubicBezTo>
                  <a:cubicBezTo>
                    <a:pt x="3317" y="3408"/>
                    <a:pt x="3289" y="3419"/>
                    <a:pt x="3261" y="3431"/>
                  </a:cubicBezTo>
                  <a:cubicBezTo>
                    <a:pt x="2974" y="3526"/>
                    <a:pt x="2681" y="3622"/>
                    <a:pt x="2439" y="3813"/>
                  </a:cubicBezTo>
                  <a:cubicBezTo>
                    <a:pt x="2258" y="3954"/>
                    <a:pt x="2123" y="4129"/>
                    <a:pt x="2016" y="4320"/>
                  </a:cubicBezTo>
                  <a:cubicBezTo>
                    <a:pt x="2011" y="4275"/>
                    <a:pt x="1999" y="4230"/>
                    <a:pt x="1994" y="4185"/>
                  </a:cubicBezTo>
                  <a:cubicBezTo>
                    <a:pt x="1977" y="4095"/>
                    <a:pt x="1954" y="4005"/>
                    <a:pt x="1937" y="3915"/>
                  </a:cubicBezTo>
                  <a:lnTo>
                    <a:pt x="1830" y="3374"/>
                  </a:lnTo>
                  <a:cubicBezTo>
                    <a:pt x="1819" y="3329"/>
                    <a:pt x="1785" y="3290"/>
                    <a:pt x="1740" y="3295"/>
                  </a:cubicBezTo>
                  <a:cubicBezTo>
                    <a:pt x="1695" y="3301"/>
                    <a:pt x="1650" y="3346"/>
                    <a:pt x="1661" y="3391"/>
                  </a:cubicBezTo>
                  <a:lnTo>
                    <a:pt x="1780" y="3994"/>
                  </a:lnTo>
                  <a:cubicBezTo>
                    <a:pt x="1802" y="4095"/>
                    <a:pt x="1825" y="4202"/>
                    <a:pt x="1842" y="4309"/>
                  </a:cubicBezTo>
                  <a:cubicBezTo>
                    <a:pt x="1859" y="4388"/>
                    <a:pt x="1870" y="4472"/>
                    <a:pt x="1909" y="4546"/>
                  </a:cubicBezTo>
                  <a:cubicBezTo>
                    <a:pt x="1774" y="4878"/>
                    <a:pt x="1695" y="5244"/>
                    <a:pt x="1611" y="5587"/>
                  </a:cubicBezTo>
                  <a:cubicBezTo>
                    <a:pt x="1526" y="5948"/>
                    <a:pt x="1425" y="6325"/>
                    <a:pt x="1200" y="6635"/>
                  </a:cubicBezTo>
                  <a:lnTo>
                    <a:pt x="946" y="5655"/>
                  </a:lnTo>
                  <a:cubicBezTo>
                    <a:pt x="918" y="5554"/>
                    <a:pt x="755" y="5610"/>
                    <a:pt x="783" y="5717"/>
                  </a:cubicBezTo>
                  <a:cubicBezTo>
                    <a:pt x="879" y="6077"/>
                    <a:pt x="974" y="6438"/>
                    <a:pt x="1065" y="6793"/>
                  </a:cubicBezTo>
                  <a:cubicBezTo>
                    <a:pt x="828" y="7046"/>
                    <a:pt x="490" y="7215"/>
                    <a:pt x="135" y="7142"/>
                  </a:cubicBezTo>
                  <a:cubicBezTo>
                    <a:pt x="28" y="7119"/>
                    <a:pt x="0" y="7288"/>
                    <a:pt x="107" y="7311"/>
                  </a:cubicBezTo>
                  <a:cubicBezTo>
                    <a:pt x="535" y="7395"/>
                    <a:pt x="907" y="7204"/>
                    <a:pt x="1188" y="6905"/>
                  </a:cubicBezTo>
                  <a:cubicBezTo>
                    <a:pt x="1188" y="6905"/>
                    <a:pt x="1194" y="6905"/>
                    <a:pt x="1194" y="6905"/>
                  </a:cubicBezTo>
                  <a:cubicBezTo>
                    <a:pt x="1515" y="6826"/>
                    <a:pt x="1842" y="6748"/>
                    <a:pt x="2163" y="6669"/>
                  </a:cubicBezTo>
                  <a:cubicBezTo>
                    <a:pt x="2208" y="6657"/>
                    <a:pt x="2225" y="6595"/>
                    <a:pt x="2213" y="6556"/>
                  </a:cubicBezTo>
                  <a:cubicBezTo>
                    <a:pt x="2196" y="6511"/>
                    <a:pt x="2146" y="6494"/>
                    <a:pt x="2101" y="6505"/>
                  </a:cubicBezTo>
                  <a:lnTo>
                    <a:pt x="1363" y="6691"/>
                  </a:lnTo>
                  <a:cubicBezTo>
                    <a:pt x="1453" y="6562"/>
                    <a:pt x="1526" y="6427"/>
                    <a:pt x="1583" y="6286"/>
                  </a:cubicBezTo>
                  <a:cubicBezTo>
                    <a:pt x="1791" y="5762"/>
                    <a:pt x="1836" y="5171"/>
                    <a:pt x="2050" y="4653"/>
                  </a:cubicBezTo>
                  <a:cubicBezTo>
                    <a:pt x="2151" y="4686"/>
                    <a:pt x="2281" y="4664"/>
                    <a:pt x="2388" y="4653"/>
                  </a:cubicBezTo>
                  <a:cubicBezTo>
                    <a:pt x="2596" y="4641"/>
                    <a:pt x="2799" y="4624"/>
                    <a:pt x="3007" y="4608"/>
                  </a:cubicBezTo>
                  <a:cubicBezTo>
                    <a:pt x="3120" y="4602"/>
                    <a:pt x="3103" y="4433"/>
                    <a:pt x="2991" y="4439"/>
                  </a:cubicBezTo>
                  <a:lnTo>
                    <a:pt x="2456" y="4478"/>
                  </a:lnTo>
                  <a:cubicBezTo>
                    <a:pt x="2371" y="4484"/>
                    <a:pt x="2281" y="4495"/>
                    <a:pt x="2196" y="4495"/>
                  </a:cubicBezTo>
                  <a:cubicBezTo>
                    <a:pt x="2168" y="4501"/>
                    <a:pt x="2140" y="4501"/>
                    <a:pt x="2118" y="4495"/>
                  </a:cubicBezTo>
                  <a:cubicBezTo>
                    <a:pt x="2163" y="4410"/>
                    <a:pt x="2208" y="4332"/>
                    <a:pt x="2258" y="4253"/>
                  </a:cubicBezTo>
                  <a:cubicBezTo>
                    <a:pt x="2444" y="3982"/>
                    <a:pt x="2703" y="3819"/>
                    <a:pt x="3007" y="3701"/>
                  </a:cubicBezTo>
                  <a:cubicBezTo>
                    <a:pt x="3171" y="3639"/>
                    <a:pt x="3340" y="3588"/>
                    <a:pt x="3503" y="3526"/>
                  </a:cubicBezTo>
                  <a:cubicBezTo>
                    <a:pt x="3548" y="3532"/>
                    <a:pt x="3587" y="3532"/>
                    <a:pt x="3633" y="3532"/>
                  </a:cubicBezTo>
                  <a:cubicBezTo>
                    <a:pt x="3740" y="3532"/>
                    <a:pt x="3841" y="3526"/>
                    <a:pt x="3948" y="3526"/>
                  </a:cubicBezTo>
                  <a:lnTo>
                    <a:pt x="4579" y="3515"/>
                  </a:lnTo>
                  <a:cubicBezTo>
                    <a:pt x="4686" y="3515"/>
                    <a:pt x="4674" y="3346"/>
                    <a:pt x="4562" y="3346"/>
                  </a:cubicBezTo>
                  <a:cubicBezTo>
                    <a:pt x="4376" y="3352"/>
                    <a:pt x="4190" y="3352"/>
                    <a:pt x="4004" y="3357"/>
                  </a:cubicBezTo>
                  <a:cubicBezTo>
                    <a:pt x="3954" y="3357"/>
                    <a:pt x="3908" y="3357"/>
                    <a:pt x="3858" y="3357"/>
                  </a:cubicBezTo>
                  <a:cubicBezTo>
                    <a:pt x="4106" y="3205"/>
                    <a:pt x="4286" y="2974"/>
                    <a:pt x="4370" y="2693"/>
                  </a:cubicBezTo>
                  <a:cubicBezTo>
                    <a:pt x="4466" y="2372"/>
                    <a:pt x="4455" y="2034"/>
                    <a:pt x="4494" y="1702"/>
                  </a:cubicBezTo>
                  <a:cubicBezTo>
                    <a:pt x="4494" y="1696"/>
                    <a:pt x="4494" y="1690"/>
                    <a:pt x="4494" y="1685"/>
                  </a:cubicBezTo>
                  <a:lnTo>
                    <a:pt x="5142" y="1386"/>
                  </a:lnTo>
                  <a:cubicBezTo>
                    <a:pt x="5187" y="1369"/>
                    <a:pt x="5209" y="1324"/>
                    <a:pt x="5192" y="1279"/>
                  </a:cubicBezTo>
                  <a:cubicBezTo>
                    <a:pt x="5181" y="1234"/>
                    <a:pt x="5125" y="1206"/>
                    <a:pt x="5085" y="1229"/>
                  </a:cubicBezTo>
                  <a:lnTo>
                    <a:pt x="4528" y="1482"/>
                  </a:lnTo>
                  <a:cubicBezTo>
                    <a:pt x="4590" y="1206"/>
                    <a:pt x="4702" y="947"/>
                    <a:pt x="4900" y="727"/>
                  </a:cubicBezTo>
                  <a:cubicBezTo>
                    <a:pt x="5136" y="457"/>
                    <a:pt x="5457" y="260"/>
                    <a:pt x="5812" y="192"/>
                  </a:cubicBezTo>
                  <a:cubicBezTo>
                    <a:pt x="5919" y="176"/>
                    <a:pt x="5908" y="1"/>
                    <a:pt x="580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3604767" y="1199095"/>
              <a:ext cx="611403" cy="1185886"/>
            </a:xfrm>
            <a:custGeom>
              <a:avLst/>
              <a:gdLst/>
              <a:ahLst/>
              <a:cxnLst/>
              <a:rect l="l" t="t" r="r" b="b"/>
              <a:pathLst>
                <a:path w="4405" h="8544" extrusionOk="0">
                  <a:moveTo>
                    <a:pt x="3768" y="3813"/>
                  </a:moveTo>
                  <a:cubicBezTo>
                    <a:pt x="3701" y="4016"/>
                    <a:pt x="3701" y="4218"/>
                    <a:pt x="3746" y="4427"/>
                  </a:cubicBezTo>
                  <a:cubicBezTo>
                    <a:pt x="3825" y="4793"/>
                    <a:pt x="4005" y="5148"/>
                    <a:pt x="3977" y="5536"/>
                  </a:cubicBezTo>
                  <a:cubicBezTo>
                    <a:pt x="3954" y="5857"/>
                    <a:pt x="3752" y="6099"/>
                    <a:pt x="3492" y="6274"/>
                  </a:cubicBezTo>
                  <a:cubicBezTo>
                    <a:pt x="3245" y="6443"/>
                    <a:pt x="2952" y="6567"/>
                    <a:pt x="2727" y="6770"/>
                  </a:cubicBezTo>
                  <a:cubicBezTo>
                    <a:pt x="2597" y="6882"/>
                    <a:pt x="2507" y="7029"/>
                    <a:pt x="2462" y="7198"/>
                  </a:cubicBezTo>
                  <a:cubicBezTo>
                    <a:pt x="2411" y="7400"/>
                    <a:pt x="2411" y="7614"/>
                    <a:pt x="2349" y="7817"/>
                  </a:cubicBezTo>
                  <a:cubicBezTo>
                    <a:pt x="2248" y="8161"/>
                    <a:pt x="1961" y="8425"/>
                    <a:pt x="1606" y="8493"/>
                  </a:cubicBezTo>
                  <a:cubicBezTo>
                    <a:pt x="1319" y="8543"/>
                    <a:pt x="1015" y="8448"/>
                    <a:pt x="801" y="8251"/>
                  </a:cubicBezTo>
                  <a:cubicBezTo>
                    <a:pt x="558" y="8110"/>
                    <a:pt x="350" y="7902"/>
                    <a:pt x="221" y="7648"/>
                  </a:cubicBezTo>
                  <a:cubicBezTo>
                    <a:pt x="40" y="7299"/>
                    <a:pt x="1" y="6882"/>
                    <a:pt x="125" y="6511"/>
                  </a:cubicBezTo>
                  <a:cubicBezTo>
                    <a:pt x="243" y="6128"/>
                    <a:pt x="564" y="5801"/>
                    <a:pt x="587" y="5384"/>
                  </a:cubicBezTo>
                  <a:cubicBezTo>
                    <a:pt x="603" y="5013"/>
                    <a:pt x="395" y="4669"/>
                    <a:pt x="271" y="4325"/>
                  </a:cubicBezTo>
                  <a:cubicBezTo>
                    <a:pt x="159" y="4004"/>
                    <a:pt x="130" y="3667"/>
                    <a:pt x="328" y="3368"/>
                  </a:cubicBezTo>
                  <a:cubicBezTo>
                    <a:pt x="508" y="3092"/>
                    <a:pt x="806" y="2923"/>
                    <a:pt x="1015" y="2670"/>
                  </a:cubicBezTo>
                  <a:cubicBezTo>
                    <a:pt x="1127" y="2535"/>
                    <a:pt x="1200" y="2377"/>
                    <a:pt x="1212" y="2197"/>
                  </a:cubicBezTo>
                  <a:cubicBezTo>
                    <a:pt x="1229" y="1994"/>
                    <a:pt x="1178" y="1780"/>
                    <a:pt x="1133" y="1583"/>
                  </a:cubicBezTo>
                  <a:cubicBezTo>
                    <a:pt x="1048" y="1206"/>
                    <a:pt x="998" y="828"/>
                    <a:pt x="1217" y="490"/>
                  </a:cubicBezTo>
                  <a:cubicBezTo>
                    <a:pt x="1409" y="198"/>
                    <a:pt x="1741" y="0"/>
                    <a:pt x="2090" y="12"/>
                  </a:cubicBezTo>
                  <a:cubicBezTo>
                    <a:pt x="2434" y="23"/>
                    <a:pt x="2772" y="214"/>
                    <a:pt x="2952" y="507"/>
                  </a:cubicBezTo>
                  <a:cubicBezTo>
                    <a:pt x="3059" y="682"/>
                    <a:pt x="3087" y="879"/>
                    <a:pt x="3132" y="1076"/>
                  </a:cubicBezTo>
                  <a:cubicBezTo>
                    <a:pt x="3177" y="1256"/>
                    <a:pt x="3256" y="1403"/>
                    <a:pt x="3402" y="1527"/>
                  </a:cubicBezTo>
                  <a:cubicBezTo>
                    <a:pt x="3650" y="1735"/>
                    <a:pt x="3982" y="1848"/>
                    <a:pt x="4168" y="2124"/>
                  </a:cubicBezTo>
                  <a:cubicBezTo>
                    <a:pt x="4405" y="2484"/>
                    <a:pt x="4247" y="2918"/>
                    <a:pt x="4056" y="3255"/>
                  </a:cubicBezTo>
                  <a:cubicBezTo>
                    <a:pt x="3954" y="3441"/>
                    <a:pt x="3842" y="3616"/>
                    <a:pt x="3768" y="38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3709557" y="1263913"/>
              <a:ext cx="345606" cy="1079706"/>
            </a:xfrm>
            <a:custGeom>
              <a:avLst/>
              <a:gdLst/>
              <a:ahLst/>
              <a:cxnLst/>
              <a:rect l="l" t="t" r="r" b="b"/>
              <a:pathLst>
                <a:path w="2490" h="7779" extrusionOk="0">
                  <a:moveTo>
                    <a:pt x="2326" y="1274"/>
                  </a:moveTo>
                  <a:lnTo>
                    <a:pt x="1673" y="1566"/>
                  </a:lnTo>
                  <a:cubicBezTo>
                    <a:pt x="1718" y="1493"/>
                    <a:pt x="1758" y="1426"/>
                    <a:pt x="1791" y="1352"/>
                  </a:cubicBezTo>
                  <a:cubicBezTo>
                    <a:pt x="1910" y="1105"/>
                    <a:pt x="1938" y="823"/>
                    <a:pt x="1831" y="564"/>
                  </a:cubicBezTo>
                  <a:cubicBezTo>
                    <a:pt x="1729" y="305"/>
                    <a:pt x="1521" y="97"/>
                    <a:pt x="1256" y="7"/>
                  </a:cubicBezTo>
                  <a:cubicBezTo>
                    <a:pt x="1245" y="7"/>
                    <a:pt x="1239" y="7"/>
                    <a:pt x="1228" y="7"/>
                  </a:cubicBezTo>
                  <a:cubicBezTo>
                    <a:pt x="1223" y="1"/>
                    <a:pt x="1211" y="1"/>
                    <a:pt x="1206" y="1"/>
                  </a:cubicBezTo>
                  <a:cubicBezTo>
                    <a:pt x="1138" y="1"/>
                    <a:pt x="1121" y="57"/>
                    <a:pt x="1132" y="108"/>
                  </a:cubicBezTo>
                  <a:cubicBezTo>
                    <a:pt x="1138" y="130"/>
                    <a:pt x="1149" y="153"/>
                    <a:pt x="1183" y="164"/>
                  </a:cubicBezTo>
                  <a:cubicBezTo>
                    <a:pt x="1183" y="164"/>
                    <a:pt x="1183" y="164"/>
                    <a:pt x="1183" y="164"/>
                  </a:cubicBezTo>
                  <a:cubicBezTo>
                    <a:pt x="1183" y="164"/>
                    <a:pt x="1183" y="164"/>
                    <a:pt x="1183" y="164"/>
                  </a:cubicBezTo>
                  <a:cubicBezTo>
                    <a:pt x="1431" y="249"/>
                    <a:pt x="1617" y="446"/>
                    <a:pt x="1696" y="694"/>
                  </a:cubicBezTo>
                  <a:cubicBezTo>
                    <a:pt x="1774" y="941"/>
                    <a:pt x="1696" y="1189"/>
                    <a:pt x="1572" y="1409"/>
                  </a:cubicBezTo>
                  <a:cubicBezTo>
                    <a:pt x="1527" y="1482"/>
                    <a:pt x="1482" y="1550"/>
                    <a:pt x="1437" y="1617"/>
                  </a:cubicBezTo>
                  <a:cubicBezTo>
                    <a:pt x="1352" y="1448"/>
                    <a:pt x="1268" y="1279"/>
                    <a:pt x="1189" y="1105"/>
                  </a:cubicBezTo>
                  <a:cubicBezTo>
                    <a:pt x="1138" y="1009"/>
                    <a:pt x="975" y="1065"/>
                    <a:pt x="1025" y="1167"/>
                  </a:cubicBezTo>
                  <a:lnTo>
                    <a:pt x="1324" y="1775"/>
                  </a:lnTo>
                  <a:cubicBezTo>
                    <a:pt x="1132" y="2051"/>
                    <a:pt x="947" y="2327"/>
                    <a:pt x="941" y="2681"/>
                  </a:cubicBezTo>
                  <a:cubicBezTo>
                    <a:pt x="935" y="2907"/>
                    <a:pt x="997" y="3121"/>
                    <a:pt x="1076" y="3323"/>
                  </a:cubicBezTo>
                  <a:cubicBezTo>
                    <a:pt x="1037" y="3284"/>
                    <a:pt x="992" y="3250"/>
                    <a:pt x="947" y="3211"/>
                  </a:cubicBezTo>
                  <a:cubicBezTo>
                    <a:pt x="800" y="3087"/>
                    <a:pt x="654" y="2957"/>
                    <a:pt x="507" y="2834"/>
                  </a:cubicBezTo>
                  <a:cubicBezTo>
                    <a:pt x="423" y="2766"/>
                    <a:pt x="316" y="2895"/>
                    <a:pt x="400" y="2969"/>
                  </a:cubicBezTo>
                  <a:cubicBezTo>
                    <a:pt x="564" y="3109"/>
                    <a:pt x="727" y="3250"/>
                    <a:pt x="896" y="3391"/>
                  </a:cubicBezTo>
                  <a:cubicBezTo>
                    <a:pt x="975" y="3459"/>
                    <a:pt x="1054" y="3537"/>
                    <a:pt x="1138" y="3599"/>
                  </a:cubicBezTo>
                  <a:cubicBezTo>
                    <a:pt x="1155" y="3611"/>
                    <a:pt x="1178" y="3622"/>
                    <a:pt x="1200" y="3628"/>
                  </a:cubicBezTo>
                  <a:cubicBezTo>
                    <a:pt x="1285" y="3830"/>
                    <a:pt x="1363" y="4039"/>
                    <a:pt x="1386" y="4253"/>
                  </a:cubicBezTo>
                  <a:cubicBezTo>
                    <a:pt x="1425" y="4619"/>
                    <a:pt x="1296" y="4957"/>
                    <a:pt x="1121" y="5272"/>
                  </a:cubicBezTo>
                  <a:cubicBezTo>
                    <a:pt x="918" y="4951"/>
                    <a:pt x="710" y="4630"/>
                    <a:pt x="502" y="4309"/>
                  </a:cubicBezTo>
                  <a:cubicBezTo>
                    <a:pt x="440" y="4219"/>
                    <a:pt x="305" y="4315"/>
                    <a:pt x="361" y="4410"/>
                  </a:cubicBezTo>
                  <a:cubicBezTo>
                    <a:pt x="586" y="4748"/>
                    <a:pt x="806" y="5092"/>
                    <a:pt x="1025" y="5435"/>
                  </a:cubicBezTo>
                  <a:cubicBezTo>
                    <a:pt x="918" y="5616"/>
                    <a:pt x="806" y="5784"/>
                    <a:pt x="710" y="5953"/>
                  </a:cubicBezTo>
                  <a:cubicBezTo>
                    <a:pt x="620" y="6100"/>
                    <a:pt x="541" y="6263"/>
                    <a:pt x="479" y="6432"/>
                  </a:cubicBezTo>
                  <a:lnTo>
                    <a:pt x="215" y="5897"/>
                  </a:lnTo>
                  <a:cubicBezTo>
                    <a:pt x="164" y="5801"/>
                    <a:pt x="1" y="5858"/>
                    <a:pt x="51" y="5959"/>
                  </a:cubicBezTo>
                  <a:cubicBezTo>
                    <a:pt x="169" y="6196"/>
                    <a:pt x="293" y="6432"/>
                    <a:pt x="412" y="6674"/>
                  </a:cubicBezTo>
                  <a:cubicBezTo>
                    <a:pt x="333" y="7023"/>
                    <a:pt x="350" y="7384"/>
                    <a:pt x="581" y="7694"/>
                  </a:cubicBezTo>
                  <a:cubicBezTo>
                    <a:pt x="648" y="7778"/>
                    <a:pt x="783" y="7682"/>
                    <a:pt x="721" y="7592"/>
                  </a:cubicBezTo>
                  <a:cubicBezTo>
                    <a:pt x="530" y="7333"/>
                    <a:pt x="507" y="7040"/>
                    <a:pt x="569" y="6747"/>
                  </a:cubicBezTo>
                  <a:lnTo>
                    <a:pt x="1425" y="6241"/>
                  </a:lnTo>
                  <a:cubicBezTo>
                    <a:pt x="1521" y="6184"/>
                    <a:pt x="1420" y="6049"/>
                    <a:pt x="1330" y="6100"/>
                  </a:cubicBezTo>
                  <a:cubicBezTo>
                    <a:pt x="1099" y="6241"/>
                    <a:pt x="868" y="6376"/>
                    <a:pt x="637" y="6511"/>
                  </a:cubicBezTo>
                  <a:cubicBezTo>
                    <a:pt x="704" y="6308"/>
                    <a:pt x="811" y="6117"/>
                    <a:pt x="913" y="5942"/>
                  </a:cubicBezTo>
                  <a:cubicBezTo>
                    <a:pt x="1003" y="5796"/>
                    <a:pt x="1099" y="5649"/>
                    <a:pt x="1189" y="5497"/>
                  </a:cubicBezTo>
                  <a:cubicBezTo>
                    <a:pt x="1549" y="5221"/>
                    <a:pt x="1915" y="4945"/>
                    <a:pt x="2276" y="4669"/>
                  </a:cubicBezTo>
                  <a:cubicBezTo>
                    <a:pt x="2366" y="4602"/>
                    <a:pt x="2270" y="4467"/>
                    <a:pt x="2180" y="4529"/>
                  </a:cubicBezTo>
                  <a:cubicBezTo>
                    <a:pt x="1915" y="4731"/>
                    <a:pt x="1645" y="4934"/>
                    <a:pt x="1380" y="5137"/>
                  </a:cubicBezTo>
                  <a:cubicBezTo>
                    <a:pt x="1510" y="4861"/>
                    <a:pt x="1589" y="4568"/>
                    <a:pt x="1560" y="4253"/>
                  </a:cubicBezTo>
                  <a:cubicBezTo>
                    <a:pt x="1538" y="4027"/>
                    <a:pt x="1453" y="3808"/>
                    <a:pt x="1363" y="3594"/>
                  </a:cubicBezTo>
                  <a:cubicBezTo>
                    <a:pt x="1425" y="3543"/>
                    <a:pt x="1470" y="3464"/>
                    <a:pt x="1521" y="3402"/>
                  </a:cubicBezTo>
                  <a:cubicBezTo>
                    <a:pt x="1583" y="3312"/>
                    <a:pt x="1645" y="3222"/>
                    <a:pt x="1713" y="3132"/>
                  </a:cubicBezTo>
                  <a:cubicBezTo>
                    <a:pt x="1842" y="2952"/>
                    <a:pt x="1972" y="2772"/>
                    <a:pt x="2107" y="2586"/>
                  </a:cubicBezTo>
                  <a:cubicBezTo>
                    <a:pt x="2169" y="2501"/>
                    <a:pt x="2039" y="2389"/>
                    <a:pt x="1972" y="2479"/>
                  </a:cubicBezTo>
                  <a:cubicBezTo>
                    <a:pt x="1752" y="2783"/>
                    <a:pt x="1538" y="3087"/>
                    <a:pt x="1313" y="3391"/>
                  </a:cubicBezTo>
                  <a:cubicBezTo>
                    <a:pt x="1313" y="3397"/>
                    <a:pt x="1301" y="3414"/>
                    <a:pt x="1296" y="3425"/>
                  </a:cubicBezTo>
                  <a:cubicBezTo>
                    <a:pt x="1194" y="3183"/>
                    <a:pt x="1104" y="2935"/>
                    <a:pt x="1110" y="2665"/>
                  </a:cubicBezTo>
                  <a:cubicBezTo>
                    <a:pt x="1121" y="2349"/>
                    <a:pt x="1301" y="2090"/>
                    <a:pt x="1482" y="1837"/>
                  </a:cubicBezTo>
                  <a:cubicBezTo>
                    <a:pt x="1786" y="1702"/>
                    <a:pt x="2084" y="1566"/>
                    <a:pt x="2388" y="1437"/>
                  </a:cubicBezTo>
                  <a:cubicBezTo>
                    <a:pt x="2490" y="1392"/>
                    <a:pt x="2428" y="1229"/>
                    <a:pt x="2326" y="12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612179" y="1214711"/>
              <a:ext cx="1096778" cy="1329681"/>
            </a:xfrm>
            <a:custGeom>
              <a:avLst/>
              <a:gdLst/>
              <a:ahLst/>
              <a:cxnLst/>
              <a:rect l="l" t="t" r="r" b="b"/>
              <a:pathLst>
                <a:path w="7902" h="9580" extrusionOk="0">
                  <a:moveTo>
                    <a:pt x="1132" y="3357"/>
                  </a:moveTo>
                  <a:cubicBezTo>
                    <a:pt x="1239" y="3880"/>
                    <a:pt x="924" y="4359"/>
                    <a:pt x="946" y="4877"/>
                  </a:cubicBezTo>
                  <a:cubicBezTo>
                    <a:pt x="974" y="5333"/>
                    <a:pt x="1301" y="5671"/>
                    <a:pt x="1690" y="5857"/>
                  </a:cubicBezTo>
                  <a:cubicBezTo>
                    <a:pt x="2168" y="6093"/>
                    <a:pt x="2720" y="6088"/>
                    <a:pt x="3233" y="6206"/>
                  </a:cubicBezTo>
                  <a:cubicBezTo>
                    <a:pt x="3700" y="6319"/>
                    <a:pt x="4128" y="6550"/>
                    <a:pt x="4314" y="7017"/>
                  </a:cubicBezTo>
                  <a:cubicBezTo>
                    <a:pt x="4404" y="7259"/>
                    <a:pt x="4438" y="7513"/>
                    <a:pt x="4500" y="7760"/>
                  </a:cubicBezTo>
                  <a:cubicBezTo>
                    <a:pt x="4550" y="7986"/>
                    <a:pt x="4629" y="8205"/>
                    <a:pt x="4736" y="8414"/>
                  </a:cubicBezTo>
                  <a:cubicBezTo>
                    <a:pt x="4950" y="8808"/>
                    <a:pt x="5266" y="9151"/>
                    <a:pt x="5666" y="9349"/>
                  </a:cubicBezTo>
                  <a:cubicBezTo>
                    <a:pt x="6065" y="9546"/>
                    <a:pt x="6544" y="9579"/>
                    <a:pt x="6961" y="9439"/>
                  </a:cubicBezTo>
                  <a:cubicBezTo>
                    <a:pt x="7361" y="9303"/>
                    <a:pt x="7682" y="8994"/>
                    <a:pt x="7811" y="8588"/>
                  </a:cubicBezTo>
                  <a:cubicBezTo>
                    <a:pt x="7901" y="8307"/>
                    <a:pt x="7901" y="7991"/>
                    <a:pt x="7794" y="7715"/>
                  </a:cubicBezTo>
                  <a:cubicBezTo>
                    <a:pt x="7637" y="6842"/>
                    <a:pt x="6595" y="6527"/>
                    <a:pt x="5958" y="6032"/>
                  </a:cubicBezTo>
                  <a:cubicBezTo>
                    <a:pt x="5767" y="5891"/>
                    <a:pt x="5592" y="5716"/>
                    <a:pt x="5485" y="5502"/>
                  </a:cubicBezTo>
                  <a:cubicBezTo>
                    <a:pt x="5356" y="5260"/>
                    <a:pt x="5322" y="4984"/>
                    <a:pt x="5322" y="4708"/>
                  </a:cubicBezTo>
                  <a:cubicBezTo>
                    <a:pt x="5328" y="4235"/>
                    <a:pt x="5423" y="3762"/>
                    <a:pt x="5339" y="3283"/>
                  </a:cubicBezTo>
                  <a:cubicBezTo>
                    <a:pt x="5260" y="2872"/>
                    <a:pt x="5040" y="2501"/>
                    <a:pt x="4629" y="2349"/>
                  </a:cubicBezTo>
                  <a:cubicBezTo>
                    <a:pt x="4398" y="2258"/>
                    <a:pt x="4145" y="2242"/>
                    <a:pt x="3903" y="2180"/>
                  </a:cubicBezTo>
                  <a:cubicBezTo>
                    <a:pt x="3666" y="2118"/>
                    <a:pt x="3458" y="2005"/>
                    <a:pt x="3272" y="1847"/>
                  </a:cubicBezTo>
                  <a:cubicBezTo>
                    <a:pt x="2568" y="1250"/>
                    <a:pt x="2191" y="102"/>
                    <a:pt x="1138" y="28"/>
                  </a:cubicBezTo>
                  <a:cubicBezTo>
                    <a:pt x="704" y="0"/>
                    <a:pt x="304" y="214"/>
                    <a:pt x="158" y="631"/>
                  </a:cubicBezTo>
                  <a:cubicBezTo>
                    <a:pt x="0" y="1081"/>
                    <a:pt x="147" y="1554"/>
                    <a:pt x="372" y="1949"/>
                  </a:cubicBezTo>
                  <a:cubicBezTo>
                    <a:pt x="637" y="2405"/>
                    <a:pt x="1020" y="2822"/>
                    <a:pt x="1132" y="33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676997" y="1301459"/>
              <a:ext cx="949792" cy="1185886"/>
            </a:xfrm>
            <a:custGeom>
              <a:avLst/>
              <a:gdLst/>
              <a:ahLst/>
              <a:cxnLst/>
              <a:rect l="l" t="t" r="r" b="b"/>
              <a:pathLst>
                <a:path w="6843" h="8544" extrusionOk="0">
                  <a:moveTo>
                    <a:pt x="141" y="23"/>
                  </a:moveTo>
                  <a:cubicBezTo>
                    <a:pt x="828" y="152"/>
                    <a:pt x="1437" y="642"/>
                    <a:pt x="1696" y="1296"/>
                  </a:cubicBezTo>
                  <a:cubicBezTo>
                    <a:pt x="1718" y="1346"/>
                    <a:pt x="1735" y="1403"/>
                    <a:pt x="1752" y="1459"/>
                  </a:cubicBezTo>
                  <a:cubicBezTo>
                    <a:pt x="1791" y="1335"/>
                    <a:pt x="1825" y="1211"/>
                    <a:pt x="1865" y="1087"/>
                  </a:cubicBezTo>
                  <a:cubicBezTo>
                    <a:pt x="1882" y="1036"/>
                    <a:pt x="1944" y="1014"/>
                    <a:pt x="1989" y="1031"/>
                  </a:cubicBezTo>
                  <a:cubicBezTo>
                    <a:pt x="2045" y="1048"/>
                    <a:pt x="2067" y="1104"/>
                    <a:pt x="2051" y="1160"/>
                  </a:cubicBezTo>
                  <a:lnTo>
                    <a:pt x="1837" y="1870"/>
                  </a:lnTo>
                  <a:cubicBezTo>
                    <a:pt x="1859" y="2045"/>
                    <a:pt x="1870" y="2213"/>
                    <a:pt x="1882" y="2388"/>
                  </a:cubicBezTo>
                  <a:cubicBezTo>
                    <a:pt x="1910" y="2760"/>
                    <a:pt x="1944" y="3160"/>
                    <a:pt x="2191" y="3458"/>
                  </a:cubicBezTo>
                  <a:cubicBezTo>
                    <a:pt x="2349" y="3650"/>
                    <a:pt x="2569" y="3762"/>
                    <a:pt x="2794" y="3852"/>
                  </a:cubicBezTo>
                  <a:cubicBezTo>
                    <a:pt x="2805" y="3830"/>
                    <a:pt x="2805" y="3790"/>
                    <a:pt x="2811" y="3762"/>
                  </a:cubicBezTo>
                  <a:cubicBezTo>
                    <a:pt x="2811" y="3717"/>
                    <a:pt x="2816" y="3666"/>
                    <a:pt x="2816" y="3616"/>
                  </a:cubicBezTo>
                  <a:lnTo>
                    <a:pt x="2833" y="3289"/>
                  </a:lnTo>
                  <a:cubicBezTo>
                    <a:pt x="2845" y="3075"/>
                    <a:pt x="2861" y="2867"/>
                    <a:pt x="2873" y="2658"/>
                  </a:cubicBezTo>
                  <a:cubicBezTo>
                    <a:pt x="2878" y="2529"/>
                    <a:pt x="3075" y="2546"/>
                    <a:pt x="3070" y="2675"/>
                  </a:cubicBezTo>
                  <a:cubicBezTo>
                    <a:pt x="3053" y="2912"/>
                    <a:pt x="3042" y="3148"/>
                    <a:pt x="3030" y="3390"/>
                  </a:cubicBezTo>
                  <a:cubicBezTo>
                    <a:pt x="3019" y="3509"/>
                    <a:pt x="3013" y="3627"/>
                    <a:pt x="3008" y="3745"/>
                  </a:cubicBezTo>
                  <a:cubicBezTo>
                    <a:pt x="3002" y="3807"/>
                    <a:pt x="2997" y="3869"/>
                    <a:pt x="2974" y="3925"/>
                  </a:cubicBezTo>
                  <a:cubicBezTo>
                    <a:pt x="3008" y="3937"/>
                    <a:pt x="3042" y="3948"/>
                    <a:pt x="3075" y="3959"/>
                  </a:cubicBezTo>
                  <a:cubicBezTo>
                    <a:pt x="3402" y="4072"/>
                    <a:pt x="3746" y="4179"/>
                    <a:pt x="4022" y="4399"/>
                  </a:cubicBezTo>
                  <a:cubicBezTo>
                    <a:pt x="4230" y="4567"/>
                    <a:pt x="4388" y="4770"/>
                    <a:pt x="4511" y="4990"/>
                  </a:cubicBezTo>
                  <a:cubicBezTo>
                    <a:pt x="4523" y="4939"/>
                    <a:pt x="4528" y="4883"/>
                    <a:pt x="4540" y="4832"/>
                  </a:cubicBezTo>
                  <a:cubicBezTo>
                    <a:pt x="4562" y="4725"/>
                    <a:pt x="4579" y="4624"/>
                    <a:pt x="4602" y="4522"/>
                  </a:cubicBezTo>
                  <a:lnTo>
                    <a:pt x="4725" y="3892"/>
                  </a:lnTo>
                  <a:cubicBezTo>
                    <a:pt x="4737" y="3841"/>
                    <a:pt x="4776" y="3802"/>
                    <a:pt x="4832" y="3807"/>
                  </a:cubicBezTo>
                  <a:cubicBezTo>
                    <a:pt x="4883" y="3807"/>
                    <a:pt x="4934" y="3858"/>
                    <a:pt x="4923" y="3914"/>
                  </a:cubicBezTo>
                  <a:lnTo>
                    <a:pt x="4782" y="4607"/>
                  </a:lnTo>
                  <a:cubicBezTo>
                    <a:pt x="4759" y="4731"/>
                    <a:pt x="4737" y="4849"/>
                    <a:pt x="4714" y="4973"/>
                  </a:cubicBezTo>
                  <a:cubicBezTo>
                    <a:pt x="4692" y="5063"/>
                    <a:pt x="4680" y="5164"/>
                    <a:pt x="4635" y="5243"/>
                  </a:cubicBezTo>
                  <a:cubicBezTo>
                    <a:pt x="4793" y="5632"/>
                    <a:pt x="4883" y="6054"/>
                    <a:pt x="4979" y="6448"/>
                  </a:cubicBezTo>
                  <a:cubicBezTo>
                    <a:pt x="5080" y="6871"/>
                    <a:pt x="5199" y="7310"/>
                    <a:pt x="5452" y="7659"/>
                  </a:cubicBezTo>
                  <a:cubicBezTo>
                    <a:pt x="5553" y="7287"/>
                    <a:pt x="5649" y="6910"/>
                    <a:pt x="5750" y="6533"/>
                  </a:cubicBezTo>
                  <a:cubicBezTo>
                    <a:pt x="5779" y="6409"/>
                    <a:pt x="5964" y="6482"/>
                    <a:pt x="5936" y="6600"/>
                  </a:cubicBezTo>
                  <a:cubicBezTo>
                    <a:pt x="5824" y="7017"/>
                    <a:pt x="5717" y="7434"/>
                    <a:pt x="5610" y="7845"/>
                  </a:cubicBezTo>
                  <a:cubicBezTo>
                    <a:pt x="5886" y="8138"/>
                    <a:pt x="6274" y="8329"/>
                    <a:pt x="6685" y="8250"/>
                  </a:cubicBezTo>
                  <a:cubicBezTo>
                    <a:pt x="6809" y="8222"/>
                    <a:pt x="6843" y="8419"/>
                    <a:pt x="6719" y="8442"/>
                  </a:cubicBezTo>
                  <a:cubicBezTo>
                    <a:pt x="6223" y="8543"/>
                    <a:pt x="5790" y="8318"/>
                    <a:pt x="5469" y="7975"/>
                  </a:cubicBezTo>
                  <a:cubicBezTo>
                    <a:pt x="5469" y="7975"/>
                    <a:pt x="5463" y="7975"/>
                    <a:pt x="5463" y="7975"/>
                  </a:cubicBezTo>
                  <a:lnTo>
                    <a:pt x="4343" y="7699"/>
                  </a:lnTo>
                  <a:cubicBezTo>
                    <a:pt x="4292" y="7687"/>
                    <a:pt x="4269" y="7620"/>
                    <a:pt x="4286" y="7575"/>
                  </a:cubicBezTo>
                  <a:cubicBezTo>
                    <a:pt x="4303" y="7518"/>
                    <a:pt x="4359" y="7501"/>
                    <a:pt x="4410" y="7518"/>
                  </a:cubicBezTo>
                  <a:lnTo>
                    <a:pt x="5266" y="7727"/>
                  </a:lnTo>
                  <a:cubicBezTo>
                    <a:pt x="5165" y="7580"/>
                    <a:pt x="5080" y="7417"/>
                    <a:pt x="5013" y="7259"/>
                  </a:cubicBezTo>
                  <a:cubicBezTo>
                    <a:pt x="4776" y="6657"/>
                    <a:pt x="4720" y="5975"/>
                    <a:pt x="4478" y="5373"/>
                  </a:cubicBezTo>
                  <a:cubicBezTo>
                    <a:pt x="4354" y="5412"/>
                    <a:pt x="4207" y="5384"/>
                    <a:pt x="4083" y="5373"/>
                  </a:cubicBezTo>
                  <a:cubicBezTo>
                    <a:pt x="3841" y="5356"/>
                    <a:pt x="3605" y="5339"/>
                    <a:pt x="3368" y="5322"/>
                  </a:cubicBezTo>
                  <a:cubicBezTo>
                    <a:pt x="3239" y="5311"/>
                    <a:pt x="3256" y="5114"/>
                    <a:pt x="3385" y="5125"/>
                  </a:cubicBezTo>
                  <a:lnTo>
                    <a:pt x="4005" y="5170"/>
                  </a:lnTo>
                  <a:cubicBezTo>
                    <a:pt x="4100" y="5176"/>
                    <a:pt x="4202" y="5187"/>
                    <a:pt x="4303" y="5193"/>
                  </a:cubicBezTo>
                  <a:cubicBezTo>
                    <a:pt x="4337" y="5193"/>
                    <a:pt x="4365" y="5193"/>
                    <a:pt x="4393" y="5187"/>
                  </a:cubicBezTo>
                  <a:cubicBezTo>
                    <a:pt x="4348" y="5097"/>
                    <a:pt x="4292" y="5001"/>
                    <a:pt x="4230" y="4911"/>
                  </a:cubicBezTo>
                  <a:cubicBezTo>
                    <a:pt x="4016" y="4601"/>
                    <a:pt x="3717" y="4410"/>
                    <a:pt x="3368" y="4275"/>
                  </a:cubicBezTo>
                  <a:cubicBezTo>
                    <a:pt x="3177" y="4201"/>
                    <a:pt x="2985" y="4139"/>
                    <a:pt x="2794" y="4066"/>
                  </a:cubicBezTo>
                  <a:cubicBezTo>
                    <a:pt x="2743" y="4078"/>
                    <a:pt x="2692" y="4078"/>
                    <a:pt x="2642" y="4078"/>
                  </a:cubicBezTo>
                  <a:cubicBezTo>
                    <a:pt x="2524" y="4072"/>
                    <a:pt x="2400" y="4072"/>
                    <a:pt x="2281" y="4072"/>
                  </a:cubicBezTo>
                  <a:lnTo>
                    <a:pt x="1549" y="4061"/>
                  </a:lnTo>
                  <a:cubicBezTo>
                    <a:pt x="1425" y="4061"/>
                    <a:pt x="1442" y="3864"/>
                    <a:pt x="1572" y="3864"/>
                  </a:cubicBezTo>
                  <a:cubicBezTo>
                    <a:pt x="1786" y="3864"/>
                    <a:pt x="2000" y="3869"/>
                    <a:pt x="2214" y="3875"/>
                  </a:cubicBezTo>
                  <a:cubicBezTo>
                    <a:pt x="2270" y="3875"/>
                    <a:pt x="2326" y="3875"/>
                    <a:pt x="2383" y="3875"/>
                  </a:cubicBezTo>
                  <a:cubicBezTo>
                    <a:pt x="2096" y="3700"/>
                    <a:pt x="1893" y="3436"/>
                    <a:pt x="1791" y="3109"/>
                  </a:cubicBezTo>
                  <a:cubicBezTo>
                    <a:pt x="1679" y="2737"/>
                    <a:pt x="1690" y="2343"/>
                    <a:pt x="1651" y="1960"/>
                  </a:cubicBezTo>
                  <a:cubicBezTo>
                    <a:pt x="1651" y="1954"/>
                    <a:pt x="1651" y="1949"/>
                    <a:pt x="1651" y="1943"/>
                  </a:cubicBezTo>
                  <a:cubicBezTo>
                    <a:pt x="1397" y="1831"/>
                    <a:pt x="1149" y="1712"/>
                    <a:pt x="896" y="1600"/>
                  </a:cubicBezTo>
                  <a:cubicBezTo>
                    <a:pt x="851" y="1577"/>
                    <a:pt x="817" y="1526"/>
                    <a:pt x="840" y="1470"/>
                  </a:cubicBezTo>
                  <a:cubicBezTo>
                    <a:pt x="857" y="1425"/>
                    <a:pt x="919" y="1391"/>
                    <a:pt x="964" y="1414"/>
                  </a:cubicBezTo>
                  <a:cubicBezTo>
                    <a:pt x="1178" y="1510"/>
                    <a:pt x="1397" y="1611"/>
                    <a:pt x="1611" y="1712"/>
                  </a:cubicBezTo>
                  <a:cubicBezTo>
                    <a:pt x="1544" y="1386"/>
                    <a:pt x="1409" y="1093"/>
                    <a:pt x="1183" y="834"/>
                  </a:cubicBezTo>
                  <a:cubicBezTo>
                    <a:pt x="907" y="518"/>
                    <a:pt x="530" y="299"/>
                    <a:pt x="125" y="220"/>
                  </a:cubicBezTo>
                  <a:cubicBezTo>
                    <a:pt x="1" y="197"/>
                    <a:pt x="18" y="0"/>
                    <a:pt x="14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1213165" y="1098955"/>
              <a:ext cx="706757" cy="1370348"/>
            </a:xfrm>
            <a:custGeom>
              <a:avLst/>
              <a:gdLst/>
              <a:ahLst/>
              <a:cxnLst/>
              <a:rect l="l" t="t" r="r" b="b"/>
              <a:pathLst>
                <a:path w="5092" h="9873" extrusionOk="0">
                  <a:moveTo>
                    <a:pt x="739" y="4405"/>
                  </a:moveTo>
                  <a:cubicBezTo>
                    <a:pt x="817" y="4641"/>
                    <a:pt x="817" y="4878"/>
                    <a:pt x="767" y="5114"/>
                  </a:cubicBezTo>
                  <a:cubicBezTo>
                    <a:pt x="677" y="5537"/>
                    <a:pt x="468" y="5948"/>
                    <a:pt x="496" y="6392"/>
                  </a:cubicBezTo>
                  <a:cubicBezTo>
                    <a:pt x="525" y="6764"/>
                    <a:pt x="761" y="7046"/>
                    <a:pt x="1060" y="7248"/>
                  </a:cubicBezTo>
                  <a:cubicBezTo>
                    <a:pt x="1347" y="7446"/>
                    <a:pt x="1679" y="7581"/>
                    <a:pt x="1944" y="7817"/>
                  </a:cubicBezTo>
                  <a:cubicBezTo>
                    <a:pt x="2096" y="7952"/>
                    <a:pt x="2203" y="8116"/>
                    <a:pt x="2248" y="8313"/>
                  </a:cubicBezTo>
                  <a:cubicBezTo>
                    <a:pt x="2310" y="8549"/>
                    <a:pt x="2310" y="8797"/>
                    <a:pt x="2377" y="9028"/>
                  </a:cubicBezTo>
                  <a:cubicBezTo>
                    <a:pt x="2496" y="9428"/>
                    <a:pt x="2828" y="9732"/>
                    <a:pt x="3239" y="9811"/>
                  </a:cubicBezTo>
                  <a:cubicBezTo>
                    <a:pt x="3571" y="9873"/>
                    <a:pt x="3920" y="9755"/>
                    <a:pt x="4168" y="9529"/>
                  </a:cubicBezTo>
                  <a:cubicBezTo>
                    <a:pt x="4450" y="9366"/>
                    <a:pt x="4692" y="9129"/>
                    <a:pt x="4838" y="8837"/>
                  </a:cubicBezTo>
                  <a:cubicBezTo>
                    <a:pt x="5047" y="8437"/>
                    <a:pt x="5092" y="7952"/>
                    <a:pt x="4951" y="7524"/>
                  </a:cubicBezTo>
                  <a:cubicBezTo>
                    <a:pt x="4810" y="7080"/>
                    <a:pt x="4439" y="6702"/>
                    <a:pt x="4416" y="6218"/>
                  </a:cubicBezTo>
                  <a:cubicBezTo>
                    <a:pt x="4399" y="5790"/>
                    <a:pt x="4641" y="5390"/>
                    <a:pt x="4776" y="4996"/>
                  </a:cubicBezTo>
                  <a:cubicBezTo>
                    <a:pt x="4912" y="4624"/>
                    <a:pt x="4945" y="4236"/>
                    <a:pt x="4714" y="3892"/>
                  </a:cubicBezTo>
                  <a:cubicBezTo>
                    <a:pt x="4506" y="3571"/>
                    <a:pt x="4163" y="3374"/>
                    <a:pt x="3926" y="3081"/>
                  </a:cubicBezTo>
                  <a:cubicBezTo>
                    <a:pt x="3791" y="2923"/>
                    <a:pt x="3706" y="2743"/>
                    <a:pt x="3690" y="2541"/>
                  </a:cubicBezTo>
                  <a:cubicBezTo>
                    <a:pt x="3673" y="2298"/>
                    <a:pt x="3735" y="2056"/>
                    <a:pt x="3785" y="1825"/>
                  </a:cubicBezTo>
                  <a:cubicBezTo>
                    <a:pt x="3881" y="1392"/>
                    <a:pt x="3943" y="952"/>
                    <a:pt x="3684" y="564"/>
                  </a:cubicBezTo>
                  <a:cubicBezTo>
                    <a:pt x="3470" y="226"/>
                    <a:pt x="3081" y="1"/>
                    <a:pt x="2676" y="12"/>
                  </a:cubicBezTo>
                  <a:cubicBezTo>
                    <a:pt x="2282" y="23"/>
                    <a:pt x="1893" y="249"/>
                    <a:pt x="1685" y="586"/>
                  </a:cubicBezTo>
                  <a:cubicBezTo>
                    <a:pt x="1561" y="789"/>
                    <a:pt x="1527" y="1014"/>
                    <a:pt x="1471" y="1240"/>
                  </a:cubicBezTo>
                  <a:cubicBezTo>
                    <a:pt x="1420" y="1448"/>
                    <a:pt x="1330" y="1623"/>
                    <a:pt x="1161" y="1763"/>
                  </a:cubicBezTo>
                  <a:cubicBezTo>
                    <a:pt x="879" y="2006"/>
                    <a:pt x="491" y="2135"/>
                    <a:pt x="277" y="2456"/>
                  </a:cubicBezTo>
                  <a:cubicBezTo>
                    <a:pt x="1" y="2867"/>
                    <a:pt x="187" y="3368"/>
                    <a:pt x="406" y="3763"/>
                  </a:cubicBezTo>
                  <a:cubicBezTo>
                    <a:pt x="525" y="3971"/>
                    <a:pt x="660" y="4179"/>
                    <a:pt x="739" y="44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1399984" y="1173211"/>
              <a:ext cx="398765" cy="1248484"/>
            </a:xfrm>
            <a:custGeom>
              <a:avLst/>
              <a:gdLst/>
              <a:ahLst/>
              <a:cxnLst/>
              <a:rect l="l" t="t" r="r" b="b"/>
              <a:pathLst>
                <a:path w="2873" h="8995" extrusionOk="0">
                  <a:moveTo>
                    <a:pt x="187" y="1476"/>
                  </a:moveTo>
                  <a:lnTo>
                    <a:pt x="941" y="1808"/>
                  </a:lnTo>
                  <a:cubicBezTo>
                    <a:pt x="891" y="1730"/>
                    <a:pt x="846" y="1651"/>
                    <a:pt x="806" y="1566"/>
                  </a:cubicBezTo>
                  <a:cubicBezTo>
                    <a:pt x="671" y="1273"/>
                    <a:pt x="637" y="952"/>
                    <a:pt x="761" y="654"/>
                  </a:cubicBezTo>
                  <a:cubicBezTo>
                    <a:pt x="879" y="355"/>
                    <a:pt x="1121" y="113"/>
                    <a:pt x="1426" y="12"/>
                  </a:cubicBezTo>
                  <a:cubicBezTo>
                    <a:pt x="1437" y="6"/>
                    <a:pt x="1448" y="6"/>
                    <a:pt x="1454" y="6"/>
                  </a:cubicBezTo>
                  <a:cubicBezTo>
                    <a:pt x="1465" y="6"/>
                    <a:pt x="1476" y="1"/>
                    <a:pt x="1488" y="1"/>
                  </a:cubicBezTo>
                  <a:cubicBezTo>
                    <a:pt x="1561" y="1"/>
                    <a:pt x="1583" y="68"/>
                    <a:pt x="1566" y="125"/>
                  </a:cubicBezTo>
                  <a:cubicBezTo>
                    <a:pt x="1561" y="153"/>
                    <a:pt x="1544" y="175"/>
                    <a:pt x="1510" y="192"/>
                  </a:cubicBezTo>
                  <a:cubicBezTo>
                    <a:pt x="1510" y="192"/>
                    <a:pt x="1510" y="192"/>
                    <a:pt x="1510" y="192"/>
                  </a:cubicBezTo>
                  <a:cubicBezTo>
                    <a:pt x="1510" y="192"/>
                    <a:pt x="1510" y="192"/>
                    <a:pt x="1510" y="192"/>
                  </a:cubicBezTo>
                  <a:cubicBezTo>
                    <a:pt x="1223" y="288"/>
                    <a:pt x="1003" y="513"/>
                    <a:pt x="919" y="806"/>
                  </a:cubicBezTo>
                  <a:cubicBezTo>
                    <a:pt x="829" y="1093"/>
                    <a:pt x="913" y="1375"/>
                    <a:pt x="1060" y="1628"/>
                  </a:cubicBezTo>
                  <a:cubicBezTo>
                    <a:pt x="1110" y="1713"/>
                    <a:pt x="1161" y="1792"/>
                    <a:pt x="1217" y="1870"/>
                  </a:cubicBezTo>
                  <a:cubicBezTo>
                    <a:pt x="1313" y="1673"/>
                    <a:pt x="1409" y="1476"/>
                    <a:pt x="1504" y="1279"/>
                  </a:cubicBezTo>
                  <a:cubicBezTo>
                    <a:pt x="1561" y="1166"/>
                    <a:pt x="1747" y="1234"/>
                    <a:pt x="1690" y="1352"/>
                  </a:cubicBezTo>
                  <a:lnTo>
                    <a:pt x="1347" y="2056"/>
                  </a:lnTo>
                  <a:cubicBezTo>
                    <a:pt x="1566" y="2372"/>
                    <a:pt x="1780" y="2693"/>
                    <a:pt x="1792" y="3104"/>
                  </a:cubicBezTo>
                  <a:cubicBezTo>
                    <a:pt x="1792" y="3363"/>
                    <a:pt x="1718" y="3605"/>
                    <a:pt x="1628" y="3847"/>
                  </a:cubicBezTo>
                  <a:cubicBezTo>
                    <a:pt x="1679" y="3802"/>
                    <a:pt x="1730" y="3757"/>
                    <a:pt x="1786" y="3712"/>
                  </a:cubicBezTo>
                  <a:cubicBezTo>
                    <a:pt x="1949" y="3565"/>
                    <a:pt x="2118" y="3425"/>
                    <a:pt x="2287" y="3278"/>
                  </a:cubicBezTo>
                  <a:cubicBezTo>
                    <a:pt x="2383" y="3194"/>
                    <a:pt x="2512" y="3346"/>
                    <a:pt x="2417" y="3430"/>
                  </a:cubicBezTo>
                  <a:cubicBezTo>
                    <a:pt x="2225" y="3594"/>
                    <a:pt x="2034" y="3757"/>
                    <a:pt x="1842" y="3920"/>
                  </a:cubicBezTo>
                  <a:cubicBezTo>
                    <a:pt x="1752" y="3999"/>
                    <a:pt x="1662" y="4089"/>
                    <a:pt x="1561" y="4157"/>
                  </a:cubicBezTo>
                  <a:cubicBezTo>
                    <a:pt x="1538" y="4179"/>
                    <a:pt x="1510" y="4191"/>
                    <a:pt x="1488" y="4196"/>
                  </a:cubicBezTo>
                  <a:cubicBezTo>
                    <a:pt x="1392" y="4433"/>
                    <a:pt x="1302" y="4669"/>
                    <a:pt x="1274" y="4917"/>
                  </a:cubicBezTo>
                  <a:cubicBezTo>
                    <a:pt x="1228" y="5339"/>
                    <a:pt x="1375" y="5728"/>
                    <a:pt x="1578" y="6094"/>
                  </a:cubicBezTo>
                  <a:cubicBezTo>
                    <a:pt x="1820" y="5722"/>
                    <a:pt x="2056" y="5351"/>
                    <a:pt x="2298" y="4979"/>
                  </a:cubicBezTo>
                  <a:cubicBezTo>
                    <a:pt x="2366" y="4872"/>
                    <a:pt x="2529" y="4990"/>
                    <a:pt x="2456" y="5097"/>
                  </a:cubicBezTo>
                  <a:cubicBezTo>
                    <a:pt x="2203" y="5491"/>
                    <a:pt x="1944" y="5891"/>
                    <a:pt x="1690" y="6285"/>
                  </a:cubicBezTo>
                  <a:cubicBezTo>
                    <a:pt x="1814" y="6488"/>
                    <a:pt x="1944" y="6685"/>
                    <a:pt x="2056" y="6877"/>
                  </a:cubicBezTo>
                  <a:cubicBezTo>
                    <a:pt x="2158" y="7051"/>
                    <a:pt x="2248" y="7243"/>
                    <a:pt x="2321" y="7440"/>
                  </a:cubicBezTo>
                  <a:cubicBezTo>
                    <a:pt x="2422" y="7232"/>
                    <a:pt x="2529" y="7023"/>
                    <a:pt x="2631" y="6820"/>
                  </a:cubicBezTo>
                  <a:cubicBezTo>
                    <a:pt x="2687" y="6708"/>
                    <a:pt x="2873" y="6775"/>
                    <a:pt x="2817" y="6888"/>
                  </a:cubicBezTo>
                  <a:lnTo>
                    <a:pt x="2400" y="7716"/>
                  </a:lnTo>
                  <a:cubicBezTo>
                    <a:pt x="2496" y="8116"/>
                    <a:pt x="2467" y="8532"/>
                    <a:pt x="2208" y="8893"/>
                  </a:cubicBezTo>
                  <a:cubicBezTo>
                    <a:pt x="2130" y="8994"/>
                    <a:pt x="1966" y="8882"/>
                    <a:pt x="2045" y="8775"/>
                  </a:cubicBezTo>
                  <a:cubicBezTo>
                    <a:pt x="2265" y="8476"/>
                    <a:pt x="2293" y="8138"/>
                    <a:pt x="2220" y="7800"/>
                  </a:cubicBezTo>
                  <a:cubicBezTo>
                    <a:pt x="1887" y="7603"/>
                    <a:pt x="1561" y="7412"/>
                    <a:pt x="1228" y="7215"/>
                  </a:cubicBezTo>
                  <a:cubicBezTo>
                    <a:pt x="1116" y="7153"/>
                    <a:pt x="1234" y="6989"/>
                    <a:pt x="1341" y="7051"/>
                  </a:cubicBezTo>
                  <a:cubicBezTo>
                    <a:pt x="1611" y="7209"/>
                    <a:pt x="1876" y="7367"/>
                    <a:pt x="2141" y="7524"/>
                  </a:cubicBezTo>
                  <a:cubicBezTo>
                    <a:pt x="2056" y="7294"/>
                    <a:pt x="1944" y="7068"/>
                    <a:pt x="1820" y="6871"/>
                  </a:cubicBezTo>
                  <a:cubicBezTo>
                    <a:pt x="1718" y="6702"/>
                    <a:pt x="1606" y="6528"/>
                    <a:pt x="1504" y="6353"/>
                  </a:cubicBezTo>
                  <a:cubicBezTo>
                    <a:pt x="1082" y="6038"/>
                    <a:pt x="665" y="5717"/>
                    <a:pt x="243" y="5401"/>
                  </a:cubicBezTo>
                  <a:cubicBezTo>
                    <a:pt x="142" y="5323"/>
                    <a:pt x="254" y="5159"/>
                    <a:pt x="356" y="5238"/>
                  </a:cubicBezTo>
                  <a:cubicBezTo>
                    <a:pt x="665" y="5469"/>
                    <a:pt x="975" y="5705"/>
                    <a:pt x="1279" y="5936"/>
                  </a:cubicBezTo>
                  <a:cubicBezTo>
                    <a:pt x="1133" y="5615"/>
                    <a:pt x="1037" y="5283"/>
                    <a:pt x="1076" y="4917"/>
                  </a:cubicBezTo>
                  <a:cubicBezTo>
                    <a:pt x="1099" y="4652"/>
                    <a:pt x="1195" y="4405"/>
                    <a:pt x="1302" y="4157"/>
                  </a:cubicBezTo>
                  <a:cubicBezTo>
                    <a:pt x="1228" y="4100"/>
                    <a:pt x="1172" y="4005"/>
                    <a:pt x="1121" y="3932"/>
                  </a:cubicBezTo>
                  <a:cubicBezTo>
                    <a:pt x="1048" y="3830"/>
                    <a:pt x="969" y="3729"/>
                    <a:pt x="896" y="3622"/>
                  </a:cubicBezTo>
                  <a:lnTo>
                    <a:pt x="446" y="2991"/>
                  </a:lnTo>
                  <a:cubicBezTo>
                    <a:pt x="367" y="2890"/>
                    <a:pt x="519" y="2760"/>
                    <a:pt x="592" y="2867"/>
                  </a:cubicBezTo>
                  <a:cubicBezTo>
                    <a:pt x="851" y="3216"/>
                    <a:pt x="1099" y="3571"/>
                    <a:pt x="1358" y="3920"/>
                  </a:cubicBezTo>
                  <a:cubicBezTo>
                    <a:pt x="1364" y="3932"/>
                    <a:pt x="1369" y="3943"/>
                    <a:pt x="1381" y="3960"/>
                  </a:cubicBezTo>
                  <a:cubicBezTo>
                    <a:pt x="1499" y="3678"/>
                    <a:pt x="1600" y="3391"/>
                    <a:pt x="1595" y="3087"/>
                  </a:cubicBezTo>
                  <a:cubicBezTo>
                    <a:pt x="1583" y="2715"/>
                    <a:pt x="1375" y="2417"/>
                    <a:pt x="1161" y="2124"/>
                  </a:cubicBezTo>
                  <a:lnTo>
                    <a:pt x="119" y="1662"/>
                  </a:lnTo>
                  <a:cubicBezTo>
                    <a:pt x="1" y="1606"/>
                    <a:pt x="68" y="1420"/>
                    <a:pt x="187" y="147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469913" y="1954080"/>
              <a:ext cx="1267916" cy="830287"/>
            </a:xfrm>
            <a:custGeom>
              <a:avLst/>
              <a:gdLst/>
              <a:ahLst/>
              <a:cxnLst/>
              <a:rect l="l" t="t" r="r" b="b"/>
              <a:pathLst>
                <a:path w="9135" h="5982" extrusionOk="0">
                  <a:moveTo>
                    <a:pt x="2912" y="4551"/>
                  </a:moveTo>
                  <a:cubicBezTo>
                    <a:pt x="3154" y="4602"/>
                    <a:pt x="3351" y="4731"/>
                    <a:pt x="3526" y="4900"/>
                  </a:cubicBezTo>
                  <a:cubicBezTo>
                    <a:pt x="3841" y="5199"/>
                    <a:pt x="4077" y="5598"/>
                    <a:pt x="4472" y="5807"/>
                  </a:cubicBezTo>
                  <a:cubicBezTo>
                    <a:pt x="4798" y="5981"/>
                    <a:pt x="5164" y="5931"/>
                    <a:pt x="5491" y="5784"/>
                  </a:cubicBezTo>
                  <a:cubicBezTo>
                    <a:pt x="5812" y="5643"/>
                    <a:pt x="6105" y="5435"/>
                    <a:pt x="6448" y="5334"/>
                  </a:cubicBezTo>
                  <a:cubicBezTo>
                    <a:pt x="6640" y="5283"/>
                    <a:pt x="6837" y="5277"/>
                    <a:pt x="7028" y="5339"/>
                  </a:cubicBezTo>
                  <a:cubicBezTo>
                    <a:pt x="7259" y="5412"/>
                    <a:pt x="7468" y="5548"/>
                    <a:pt x="7704" y="5610"/>
                  </a:cubicBezTo>
                  <a:cubicBezTo>
                    <a:pt x="8098" y="5722"/>
                    <a:pt x="8538" y="5604"/>
                    <a:pt x="8819" y="5300"/>
                  </a:cubicBezTo>
                  <a:cubicBezTo>
                    <a:pt x="9050" y="5046"/>
                    <a:pt x="9135" y="4692"/>
                    <a:pt x="9073" y="4359"/>
                  </a:cubicBezTo>
                  <a:cubicBezTo>
                    <a:pt x="9090" y="4033"/>
                    <a:pt x="9011" y="3706"/>
                    <a:pt x="8847" y="3419"/>
                  </a:cubicBezTo>
                  <a:cubicBezTo>
                    <a:pt x="8617" y="3030"/>
                    <a:pt x="8228" y="2743"/>
                    <a:pt x="7789" y="2631"/>
                  </a:cubicBezTo>
                  <a:cubicBezTo>
                    <a:pt x="7338" y="2512"/>
                    <a:pt x="6826" y="2631"/>
                    <a:pt x="6403" y="2394"/>
                  </a:cubicBezTo>
                  <a:cubicBezTo>
                    <a:pt x="6026" y="2180"/>
                    <a:pt x="5818" y="1763"/>
                    <a:pt x="5559" y="1437"/>
                  </a:cubicBezTo>
                  <a:cubicBezTo>
                    <a:pt x="5311" y="1127"/>
                    <a:pt x="5001" y="890"/>
                    <a:pt x="4584" y="902"/>
                  </a:cubicBezTo>
                  <a:cubicBezTo>
                    <a:pt x="4207" y="913"/>
                    <a:pt x="3858" y="1093"/>
                    <a:pt x="3481" y="1144"/>
                  </a:cubicBezTo>
                  <a:cubicBezTo>
                    <a:pt x="3278" y="1172"/>
                    <a:pt x="3081" y="1149"/>
                    <a:pt x="2901" y="1054"/>
                  </a:cubicBezTo>
                  <a:cubicBezTo>
                    <a:pt x="2687" y="947"/>
                    <a:pt x="2512" y="761"/>
                    <a:pt x="2343" y="598"/>
                  </a:cubicBezTo>
                  <a:cubicBezTo>
                    <a:pt x="2028" y="288"/>
                    <a:pt x="1690" y="1"/>
                    <a:pt x="1217" y="12"/>
                  </a:cubicBezTo>
                  <a:cubicBezTo>
                    <a:pt x="817" y="17"/>
                    <a:pt x="423" y="220"/>
                    <a:pt x="214" y="575"/>
                  </a:cubicBezTo>
                  <a:cubicBezTo>
                    <a:pt x="17" y="919"/>
                    <a:pt x="0" y="1363"/>
                    <a:pt x="175" y="1718"/>
                  </a:cubicBezTo>
                  <a:cubicBezTo>
                    <a:pt x="282" y="1932"/>
                    <a:pt x="456" y="2079"/>
                    <a:pt x="620" y="2248"/>
                  </a:cubicBezTo>
                  <a:cubicBezTo>
                    <a:pt x="766" y="2400"/>
                    <a:pt x="868" y="2569"/>
                    <a:pt x="896" y="2783"/>
                  </a:cubicBezTo>
                  <a:cubicBezTo>
                    <a:pt x="952" y="3154"/>
                    <a:pt x="856" y="3554"/>
                    <a:pt x="1014" y="3903"/>
                  </a:cubicBezTo>
                  <a:cubicBezTo>
                    <a:pt x="1217" y="4354"/>
                    <a:pt x="1746" y="4466"/>
                    <a:pt x="2191" y="4489"/>
                  </a:cubicBezTo>
                  <a:cubicBezTo>
                    <a:pt x="2433" y="4495"/>
                    <a:pt x="2675" y="4495"/>
                    <a:pt x="2912" y="45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559714" y="2045546"/>
              <a:ext cx="1118708" cy="605851"/>
            </a:xfrm>
            <a:custGeom>
              <a:avLst/>
              <a:gdLst/>
              <a:ahLst/>
              <a:cxnLst/>
              <a:rect l="l" t="t" r="r" b="b"/>
              <a:pathLst>
                <a:path w="8060" h="4365" extrusionOk="0">
                  <a:moveTo>
                    <a:pt x="654" y="1943"/>
                  </a:moveTo>
                  <a:lnTo>
                    <a:pt x="1341" y="1482"/>
                  </a:lnTo>
                  <a:cubicBezTo>
                    <a:pt x="1245" y="1482"/>
                    <a:pt x="1155" y="1482"/>
                    <a:pt x="1060" y="1470"/>
                  </a:cubicBezTo>
                  <a:cubicBezTo>
                    <a:pt x="744" y="1431"/>
                    <a:pt x="457" y="1284"/>
                    <a:pt x="266" y="1020"/>
                  </a:cubicBezTo>
                  <a:cubicBezTo>
                    <a:pt x="80" y="766"/>
                    <a:pt x="1" y="428"/>
                    <a:pt x="74" y="119"/>
                  </a:cubicBezTo>
                  <a:cubicBezTo>
                    <a:pt x="74" y="107"/>
                    <a:pt x="80" y="102"/>
                    <a:pt x="85" y="91"/>
                  </a:cubicBezTo>
                  <a:cubicBezTo>
                    <a:pt x="91" y="79"/>
                    <a:pt x="91" y="74"/>
                    <a:pt x="97" y="62"/>
                  </a:cubicBezTo>
                  <a:cubicBezTo>
                    <a:pt x="136" y="0"/>
                    <a:pt x="209" y="17"/>
                    <a:pt x="243" y="62"/>
                  </a:cubicBezTo>
                  <a:cubicBezTo>
                    <a:pt x="266" y="79"/>
                    <a:pt x="277" y="102"/>
                    <a:pt x="271" y="141"/>
                  </a:cubicBezTo>
                  <a:cubicBezTo>
                    <a:pt x="271" y="141"/>
                    <a:pt x="271" y="141"/>
                    <a:pt x="271" y="141"/>
                  </a:cubicBezTo>
                  <a:lnTo>
                    <a:pt x="271" y="141"/>
                  </a:lnTo>
                  <a:cubicBezTo>
                    <a:pt x="204" y="434"/>
                    <a:pt x="277" y="744"/>
                    <a:pt x="474" y="969"/>
                  </a:cubicBezTo>
                  <a:cubicBezTo>
                    <a:pt x="671" y="1200"/>
                    <a:pt x="958" y="1273"/>
                    <a:pt x="1251" y="1284"/>
                  </a:cubicBezTo>
                  <a:cubicBezTo>
                    <a:pt x="1347" y="1290"/>
                    <a:pt x="1443" y="1284"/>
                    <a:pt x="1538" y="1284"/>
                  </a:cubicBezTo>
                  <a:cubicBezTo>
                    <a:pt x="1426" y="1099"/>
                    <a:pt x="1307" y="907"/>
                    <a:pt x="1195" y="721"/>
                  </a:cubicBezTo>
                  <a:cubicBezTo>
                    <a:pt x="1127" y="614"/>
                    <a:pt x="1279" y="496"/>
                    <a:pt x="1347" y="603"/>
                  </a:cubicBezTo>
                  <a:lnTo>
                    <a:pt x="1764" y="1273"/>
                  </a:lnTo>
                  <a:cubicBezTo>
                    <a:pt x="2152" y="1251"/>
                    <a:pt x="2535" y="1239"/>
                    <a:pt x="2884" y="1448"/>
                  </a:cubicBezTo>
                  <a:cubicBezTo>
                    <a:pt x="3109" y="1583"/>
                    <a:pt x="3278" y="1774"/>
                    <a:pt x="3430" y="1977"/>
                  </a:cubicBezTo>
                  <a:cubicBezTo>
                    <a:pt x="3419" y="1910"/>
                    <a:pt x="3408" y="1842"/>
                    <a:pt x="3402" y="1780"/>
                  </a:cubicBezTo>
                  <a:cubicBezTo>
                    <a:pt x="3369" y="1560"/>
                    <a:pt x="3335" y="1341"/>
                    <a:pt x="3301" y="1121"/>
                  </a:cubicBezTo>
                  <a:cubicBezTo>
                    <a:pt x="3284" y="992"/>
                    <a:pt x="3476" y="969"/>
                    <a:pt x="3498" y="1093"/>
                  </a:cubicBezTo>
                  <a:cubicBezTo>
                    <a:pt x="3532" y="1341"/>
                    <a:pt x="3571" y="1589"/>
                    <a:pt x="3611" y="1836"/>
                  </a:cubicBezTo>
                  <a:cubicBezTo>
                    <a:pt x="3628" y="1960"/>
                    <a:pt x="3656" y="2079"/>
                    <a:pt x="3661" y="2202"/>
                  </a:cubicBezTo>
                  <a:cubicBezTo>
                    <a:pt x="3667" y="2231"/>
                    <a:pt x="3661" y="2259"/>
                    <a:pt x="3656" y="2287"/>
                  </a:cubicBezTo>
                  <a:cubicBezTo>
                    <a:pt x="3802" y="2495"/>
                    <a:pt x="3954" y="2692"/>
                    <a:pt x="4151" y="2850"/>
                  </a:cubicBezTo>
                  <a:cubicBezTo>
                    <a:pt x="4484" y="3115"/>
                    <a:pt x="4895" y="3194"/>
                    <a:pt x="5311" y="3216"/>
                  </a:cubicBezTo>
                  <a:cubicBezTo>
                    <a:pt x="5126" y="2816"/>
                    <a:pt x="4934" y="2416"/>
                    <a:pt x="4748" y="2017"/>
                  </a:cubicBezTo>
                  <a:cubicBezTo>
                    <a:pt x="4692" y="1904"/>
                    <a:pt x="4878" y="1825"/>
                    <a:pt x="4928" y="1943"/>
                  </a:cubicBezTo>
                  <a:cubicBezTo>
                    <a:pt x="5131" y="2366"/>
                    <a:pt x="5334" y="2794"/>
                    <a:pt x="5531" y="3222"/>
                  </a:cubicBezTo>
                  <a:cubicBezTo>
                    <a:pt x="5768" y="3227"/>
                    <a:pt x="6004" y="3222"/>
                    <a:pt x="6229" y="3227"/>
                  </a:cubicBezTo>
                  <a:cubicBezTo>
                    <a:pt x="6432" y="3233"/>
                    <a:pt x="6640" y="3256"/>
                    <a:pt x="6843" y="3301"/>
                  </a:cubicBezTo>
                  <a:lnTo>
                    <a:pt x="6483" y="2709"/>
                  </a:lnTo>
                  <a:cubicBezTo>
                    <a:pt x="6415" y="2602"/>
                    <a:pt x="6573" y="2478"/>
                    <a:pt x="6640" y="2585"/>
                  </a:cubicBezTo>
                  <a:cubicBezTo>
                    <a:pt x="6798" y="2850"/>
                    <a:pt x="6961" y="3115"/>
                    <a:pt x="7119" y="3379"/>
                  </a:cubicBezTo>
                  <a:cubicBezTo>
                    <a:pt x="7513" y="3515"/>
                    <a:pt x="7851" y="3757"/>
                    <a:pt x="8015" y="4168"/>
                  </a:cubicBezTo>
                  <a:cubicBezTo>
                    <a:pt x="8060" y="4286"/>
                    <a:pt x="7879" y="4365"/>
                    <a:pt x="7834" y="4247"/>
                  </a:cubicBezTo>
                  <a:cubicBezTo>
                    <a:pt x="7694" y="3898"/>
                    <a:pt x="7423" y="3695"/>
                    <a:pt x="7097" y="3577"/>
                  </a:cubicBezTo>
                  <a:cubicBezTo>
                    <a:pt x="6759" y="3751"/>
                    <a:pt x="6415" y="3931"/>
                    <a:pt x="6077" y="4106"/>
                  </a:cubicBezTo>
                  <a:cubicBezTo>
                    <a:pt x="5965" y="4168"/>
                    <a:pt x="5886" y="3982"/>
                    <a:pt x="5998" y="3926"/>
                  </a:cubicBezTo>
                  <a:cubicBezTo>
                    <a:pt x="6274" y="3785"/>
                    <a:pt x="6550" y="3638"/>
                    <a:pt x="6821" y="3498"/>
                  </a:cubicBezTo>
                  <a:cubicBezTo>
                    <a:pt x="6579" y="3441"/>
                    <a:pt x="6331" y="3424"/>
                    <a:pt x="6100" y="3419"/>
                  </a:cubicBezTo>
                  <a:cubicBezTo>
                    <a:pt x="5897" y="3419"/>
                    <a:pt x="5694" y="3419"/>
                    <a:pt x="5492" y="3413"/>
                  </a:cubicBezTo>
                  <a:cubicBezTo>
                    <a:pt x="4996" y="3605"/>
                    <a:pt x="4506" y="3791"/>
                    <a:pt x="4016" y="3976"/>
                  </a:cubicBezTo>
                  <a:cubicBezTo>
                    <a:pt x="3898" y="4021"/>
                    <a:pt x="3819" y="3841"/>
                    <a:pt x="3937" y="3796"/>
                  </a:cubicBezTo>
                  <a:cubicBezTo>
                    <a:pt x="4298" y="3661"/>
                    <a:pt x="4658" y="3520"/>
                    <a:pt x="5019" y="3385"/>
                  </a:cubicBezTo>
                  <a:cubicBezTo>
                    <a:pt x="4669" y="3340"/>
                    <a:pt x="4337" y="3244"/>
                    <a:pt x="4050" y="3019"/>
                  </a:cubicBezTo>
                  <a:cubicBezTo>
                    <a:pt x="3836" y="2856"/>
                    <a:pt x="3678" y="2642"/>
                    <a:pt x="3521" y="2422"/>
                  </a:cubicBezTo>
                  <a:cubicBezTo>
                    <a:pt x="3430" y="2456"/>
                    <a:pt x="3329" y="2450"/>
                    <a:pt x="3233" y="2456"/>
                  </a:cubicBezTo>
                  <a:lnTo>
                    <a:pt x="2856" y="2484"/>
                  </a:lnTo>
                  <a:cubicBezTo>
                    <a:pt x="2597" y="2501"/>
                    <a:pt x="2338" y="2518"/>
                    <a:pt x="2079" y="2535"/>
                  </a:cubicBezTo>
                  <a:cubicBezTo>
                    <a:pt x="1955" y="2540"/>
                    <a:pt x="1927" y="2343"/>
                    <a:pt x="2051" y="2338"/>
                  </a:cubicBezTo>
                  <a:cubicBezTo>
                    <a:pt x="2484" y="2309"/>
                    <a:pt x="2918" y="2281"/>
                    <a:pt x="3352" y="2253"/>
                  </a:cubicBezTo>
                  <a:cubicBezTo>
                    <a:pt x="3363" y="2253"/>
                    <a:pt x="3380" y="2253"/>
                    <a:pt x="3397" y="2253"/>
                  </a:cubicBezTo>
                  <a:cubicBezTo>
                    <a:pt x="3222" y="2000"/>
                    <a:pt x="3031" y="1763"/>
                    <a:pt x="2766" y="1605"/>
                  </a:cubicBezTo>
                  <a:cubicBezTo>
                    <a:pt x="2451" y="1420"/>
                    <a:pt x="2085" y="1437"/>
                    <a:pt x="1724" y="1459"/>
                  </a:cubicBezTo>
                  <a:cubicBezTo>
                    <a:pt x="1409" y="1673"/>
                    <a:pt x="1093" y="1887"/>
                    <a:pt x="778" y="2101"/>
                  </a:cubicBezTo>
                  <a:cubicBezTo>
                    <a:pt x="671" y="2174"/>
                    <a:pt x="553" y="2017"/>
                    <a:pt x="654" y="19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1246892" y="1958799"/>
              <a:ext cx="2947644" cy="2107363"/>
            </a:xfrm>
            <a:custGeom>
              <a:avLst/>
              <a:gdLst/>
              <a:ahLst/>
              <a:cxnLst/>
              <a:rect l="l" t="t" r="r" b="b"/>
              <a:pathLst>
                <a:path w="21237" h="15183" extrusionOk="0">
                  <a:moveTo>
                    <a:pt x="21237" y="15183"/>
                  </a:moveTo>
                  <a:lnTo>
                    <a:pt x="0" y="15183"/>
                  </a:lnTo>
                  <a:lnTo>
                    <a:pt x="0" y="0"/>
                  </a:lnTo>
                  <a:lnTo>
                    <a:pt x="21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1320315" y="1959631"/>
              <a:ext cx="2874219" cy="2106530"/>
            </a:xfrm>
            <a:custGeom>
              <a:avLst/>
              <a:gdLst/>
              <a:ahLst/>
              <a:cxnLst/>
              <a:rect l="l" t="t" r="r" b="b"/>
              <a:pathLst>
                <a:path w="20708" h="15177" extrusionOk="0">
                  <a:moveTo>
                    <a:pt x="20708" y="15177"/>
                  </a:moveTo>
                  <a:lnTo>
                    <a:pt x="0" y="15177"/>
                  </a:lnTo>
                  <a:lnTo>
                    <a:pt x="0" y="0"/>
                  </a:lnTo>
                  <a:lnTo>
                    <a:pt x="20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1370282" y="2072889"/>
              <a:ext cx="2774286" cy="1931646"/>
            </a:xfrm>
            <a:custGeom>
              <a:avLst/>
              <a:gdLst/>
              <a:ahLst/>
              <a:cxnLst/>
              <a:rect l="l" t="t" r="r" b="b"/>
              <a:pathLst>
                <a:path w="19988" h="13917" extrusionOk="0">
                  <a:moveTo>
                    <a:pt x="19987" y="13916"/>
                  </a:moveTo>
                  <a:lnTo>
                    <a:pt x="1" y="13916"/>
                  </a:lnTo>
                  <a:lnTo>
                    <a:pt x="1" y="1"/>
                  </a:lnTo>
                  <a:lnTo>
                    <a:pt x="199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2112840" y="4066005"/>
              <a:ext cx="1727613" cy="515355"/>
            </a:xfrm>
            <a:custGeom>
              <a:avLst/>
              <a:gdLst/>
              <a:ahLst/>
              <a:cxnLst/>
              <a:rect l="l" t="t" r="r" b="b"/>
              <a:pathLst>
                <a:path w="12447" h="3713" extrusionOk="0">
                  <a:moveTo>
                    <a:pt x="1043" y="1"/>
                  </a:moveTo>
                  <a:cubicBezTo>
                    <a:pt x="1043" y="1"/>
                    <a:pt x="1" y="575"/>
                    <a:pt x="1" y="3712"/>
                  </a:cubicBezTo>
                  <a:lnTo>
                    <a:pt x="12446" y="3712"/>
                  </a:lnTo>
                  <a:lnTo>
                    <a:pt x="12446" y="2800"/>
                  </a:lnTo>
                  <a:lnTo>
                    <a:pt x="5666" y="2800"/>
                  </a:lnTo>
                  <a:cubicBezTo>
                    <a:pt x="5666" y="2800"/>
                    <a:pt x="5469" y="1448"/>
                    <a:pt x="6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2128524" y="4066005"/>
              <a:ext cx="885667" cy="287866"/>
            </a:xfrm>
            <a:custGeom>
              <a:avLst/>
              <a:gdLst/>
              <a:ahLst/>
              <a:cxnLst/>
              <a:rect l="l" t="t" r="r" b="b"/>
              <a:pathLst>
                <a:path w="6381" h="2074" extrusionOk="0">
                  <a:moveTo>
                    <a:pt x="6381" y="1"/>
                  </a:moveTo>
                  <a:lnTo>
                    <a:pt x="0" y="2073"/>
                  </a:lnTo>
                  <a:cubicBezTo>
                    <a:pt x="0" y="2073"/>
                    <a:pt x="192" y="536"/>
                    <a:pt x="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115199" y="4454496"/>
              <a:ext cx="1725254" cy="36087"/>
            </a:xfrm>
            <a:custGeom>
              <a:avLst/>
              <a:gdLst/>
              <a:ahLst/>
              <a:cxnLst/>
              <a:rect l="l" t="t" r="r" b="b"/>
              <a:pathLst>
                <a:path w="12430" h="260" extrusionOk="0">
                  <a:moveTo>
                    <a:pt x="1" y="260"/>
                  </a:moveTo>
                  <a:lnTo>
                    <a:pt x="12429" y="260"/>
                  </a:lnTo>
                  <a:lnTo>
                    <a:pt x="12429"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664692" y="1979063"/>
              <a:ext cx="78282" cy="77588"/>
            </a:xfrm>
            <a:custGeom>
              <a:avLst/>
              <a:gdLst/>
              <a:ahLst/>
              <a:cxnLst/>
              <a:rect l="l" t="t" r="r" b="b"/>
              <a:pathLst>
                <a:path w="564" h="559" extrusionOk="0">
                  <a:moveTo>
                    <a:pt x="564" y="282"/>
                  </a:moveTo>
                  <a:cubicBezTo>
                    <a:pt x="564" y="434"/>
                    <a:pt x="440" y="558"/>
                    <a:pt x="282" y="558"/>
                  </a:cubicBezTo>
                  <a:cubicBezTo>
                    <a:pt x="130" y="558"/>
                    <a:pt x="1" y="434"/>
                    <a:pt x="1" y="282"/>
                  </a:cubicBezTo>
                  <a:cubicBezTo>
                    <a:pt x="1" y="125"/>
                    <a:pt x="130" y="1"/>
                    <a:pt x="282" y="1"/>
                  </a:cubicBezTo>
                  <a:cubicBezTo>
                    <a:pt x="440" y="1"/>
                    <a:pt x="564" y="125"/>
                    <a:pt x="564" y="282"/>
                  </a:cubicBezTo>
                  <a:close/>
                </a:path>
              </a:pathLst>
            </a:custGeom>
            <a:solidFill>
              <a:srgbClr val="8E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1481319" y="2258182"/>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1481319" y="2347984"/>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1481319" y="2831134"/>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1481319" y="2920935"/>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1500056" y="3424350"/>
              <a:ext cx="583227" cy="518409"/>
            </a:xfrm>
            <a:custGeom>
              <a:avLst/>
              <a:gdLst/>
              <a:ahLst/>
              <a:cxnLst/>
              <a:rect l="l" t="t" r="r" b="b"/>
              <a:pathLst>
                <a:path w="4202" h="3735" extrusionOk="0">
                  <a:moveTo>
                    <a:pt x="4202" y="1"/>
                  </a:moveTo>
                  <a:lnTo>
                    <a:pt x="4202" y="3734"/>
                  </a:lnTo>
                  <a:lnTo>
                    <a:pt x="1" y="3734"/>
                  </a:lnTo>
                  <a:lnTo>
                    <a:pt x="1" y="648"/>
                  </a:lnTo>
                  <a:lnTo>
                    <a:pt x="1634" y="648"/>
                  </a:lnTo>
                  <a:lnTo>
                    <a:pt x="1791" y="1"/>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1500056" y="3514290"/>
              <a:ext cx="645825" cy="428468"/>
            </a:xfrm>
            <a:custGeom>
              <a:avLst/>
              <a:gdLst/>
              <a:ahLst/>
              <a:cxnLst/>
              <a:rect l="l" t="t" r="r" b="b"/>
              <a:pathLst>
                <a:path w="4653" h="3087" extrusionOk="0">
                  <a:moveTo>
                    <a:pt x="4202" y="3086"/>
                  </a:moveTo>
                  <a:lnTo>
                    <a:pt x="1" y="3086"/>
                  </a:lnTo>
                  <a:lnTo>
                    <a:pt x="451" y="0"/>
                  </a:lnTo>
                  <a:lnTo>
                    <a:pt x="4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382520" y="3358699"/>
              <a:ext cx="356571" cy="530068"/>
            </a:xfrm>
            <a:custGeom>
              <a:avLst/>
              <a:gdLst/>
              <a:ahLst/>
              <a:cxnLst/>
              <a:rect l="l" t="t" r="r" b="b"/>
              <a:pathLst>
                <a:path w="2569" h="3819" extrusionOk="0">
                  <a:moveTo>
                    <a:pt x="2569" y="3819"/>
                  </a:moveTo>
                  <a:lnTo>
                    <a:pt x="1" y="3819"/>
                  </a:lnTo>
                  <a:lnTo>
                    <a:pt x="1" y="0"/>
                  </a:lnTo>
                  <a:lnTo>
                    <a:pt x="2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414582"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2456082" y="3295408"/>
              <a:ext cx="357265" cy="530901"/>
            </a:xfrm>
            <a:custGeom>
              <a:avLst/>
              <a:gdLst/>
              <a:ahLst/>
              <a:cxnLst/>
              <a:rect l="l" t="t" r="r" b="b"/>
              <a:pathLst>
                <a:path w="2574" h="3825" extrusionOk="0">
                  <a:moveTo>
                    <a:pt x="2574" y="3824"/>
                  </a:moveTo>
                  <a:lnTo>
                    <a:pt x="0" y="3824"/>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2494251" y="338520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2494251" y="3454885"/>
              <a:ext cx="285507" cy="25816"/>
            </a:xfrm>
            <a:custGeom>
              <a:avLst/>
              <a:gdLst/>
              <a:ahLst/>
              <a:cxnLst/>
              <a:rect l="l" t="t" r="r" b="b"/>
              <a:pathLst>
                <a:path w="2057" h="186" extrusionOk="0">
                  <a:moveTo>
                    <a:pt x="1921" y="0"/>
                  </a:moveTo>
                  <a:lnTo>
                    <a:pt x="119" y="0"/>
                  </a:lnTo>
                  <a:cubicBezTo>
                    <a:pt x="1" y="0"/>
                    <a:pt x="18" y="186"/>
                    <a:pt x="136" y="186"/>
                  </a:cubicBezTo>
                  <a:lnTo>
                    <a:pt x="1938" y="186"/>
                  </a:lnTo>
                  <a:cubicBezTo>
                    <a:pt x="2056" y="186"/>
                    <a:pt x="2040"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2494251" y="352358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2494251" y="3593126"/>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2495916" y="3652531"/>
              <a:ext cx="286201" cy="25955"/>
            </a:xfrm>
            <a:custGeom>
              <a:avLst/>
              <a:gdLst/>
              <a:ahLst/>
              <a:cxnLst/>
              <a:rect l="l" t="t" r="r" b="b"/>
              <a:pathLst>
                <a:path w="2062" h="187" extrusionOk="0">
                  <a:moveTo>
                    <a:pt x="1921" y="1"/>
                  </a:moveTo>
                  <a:lnTo>
                    <a:pt x="124" y="1"/>
                  </a:lnTo>
                  <a:cubicBezTo>
                    <a:pt x="0" y="1"/>
                    <a:pt x="17" y="187"/>
                    <a:pt x="135" y="187"/>
                  </a:cubicBezTo>
                  <a:lnTo>
                    <a:pt x="1937" y="187"/>
                  </a:lnTo>
                  <a:cubicBezTo>
                    <a:pt x="2061" y="187"/>
                    <a:pt x="2044"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2505215" y="3722207"/>
              <a:ext cx="286201" cy="25816"/>
            </a:xfrm>
            <a:custGeom>
              <a:avLst/>
              <a:gdLst/>
              <a:ahLst/>
              <a:cxnLst/>
              <a:rect l="l" t="t" r="r" b="b"/>
              <a:pathLst>
                <a:path w="2062" h="186" extrusionOk="0">
                  <a:moveTo>
                    <a:pt x="1921" y="0"/>
                  </a:moveTo>
                  <a:lnTo>
                    <a:pt x="125" y="0"/>
                  </a:lnTo>
                  <a:cubicBezTo>
                    <a:pt x="1" y="0"/>
                    <a:pt x="18" y="186"/>
                    <a:pt x="142"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p15"/>
            <p:cNvGrpSpPr/>
            <p:nvPr/>
          </p:nvGrpSpPr>
          <p:grpSpPr>
            <a:xfrm>
              <a:off x="2935899" y="3295408"/>
              <a:ext cx="430827" cy="593359"/>
              <a:chOff x="2935899" y="3295408"/>
              <a:chExt cx="430827" cy="593359"/>
            </a:xfrm>
          </p:grpSpPr>
          <p:sp>
            <p:nvSpPr>
              <p:cNvPr id="94" name="Google Shape;94;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10155" y="3295408"/>
                <a:ext cx="356571" cy="530901"/>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049295" y="3652531"/>
                <a:ext cx="286201"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059427" y="3722207"/>
                <a:ext cx="285507"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5"/>
            <p:cNvSpPr/>
            <p:nvPr/>
          </p:nvSpPr>
          <p:spPr>
            <a:xfrm>
              <a:off x="2377801" y="2741194"/>
              <a:ext cx="357404" cy="530901"/>
            </a:xfrm>
            <a:custGeom>
              <a:avLst/>
              <a:gdLst/>
              <a:ahLst/>
              <a:cxnLst/>
              <a:rect l="l" t="t" r="r" b="b"/>
              <a:pathLst>
                <a:path w="2575" h="3825" extrusionOk="0">
                  <a:moveTo>
                    <a:pt x="2574" y="3824"/>
                  </a:moveTo>
                  <a:lnTo>
                    <a:pt x="1" y="3824"/>
                  </a:lnTo>
                  <a:lnTo>
                    <a:pt x="1" y="1"/>
                  </a:lnTo>
                  <a:lnTo>
                    <a:pt x="2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2409863" y="2713018"/>
              <a:ext cx="357404" cy="530901"/>
            </a:xfrm>
            <a:custGeom>
              <a:avLst/>
              <a:gdLst/>
              <a:ahLst/>
              <a:cxnLst/>
              <a:rect l="l" t="t" r="r" b="b"/>
              <a:pathLst>
                <a:path w="2575" h="3825" extrusionOk="0">
                  <a:moveTo>
                    <a:pt x="2574" y="3825"/>
                  </a:moveTo>
                  <a:lnTo>
                    <a:pt x="1" y="3825"/>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2451363" y="2678736"/>
              <a:ext cx="357265" cy="530068"/>
            </a:xfrm>
            <a:custGeom>
              <a:avLst/>
              <a:gdLst/>
              <a:ahLst/>
              <a:cxnLst/>
              <a:rect l="l" t="t" r="r" b="b"/>
              <a:pathLst>
                <a:path w="2574" h="3819" extrusionOk="0">
                  <a:moveTo>
                    <a:pt x="2574" y="3818"/>
                  </a:moveTo>
                  <a:lnTo>
                    <a:pt x="0" y="3818"/>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2489670" y="2767843"/>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2489670" y="2837380"/>
              <a:ext cx="285368" cy="25955"/>
            </a:xfrm>
            <a:custGeom>
              <a:avLst/>
              <a:gdLst/>
              <a:ahLst/>
              <a:cxnLst/>
              <a:rect l="l" t="t" r="r" b="b"/>
              <a:pathLst>
                <a:path w="2056" h="187"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2489670" y="2906084"/>
              <a:ext cx="285368" cy="26788"/>
            </a:xfrm>
            <a:custGeom>
              <a:avLst/>
              <a:gdLst/>
              <a:ahLst/>
              <a:cxnLst/>
              <a:rect l="l" t="t" r="r" b="b"/>
              <a:pathLst>
                <a:path w="2056" h="193" extrusionOk="0">
                  <a:moveTo>
                    <a:pt x="1921" y="1"/>
                  </a:moveTo>
                  <a:lnTo>
                    <a:pt x="118" y="1"/>
                  </a:lnTo>
                  <a:cubicBezTo>
                    <a:pt x="0" y="1"/>
                    <a:pt x="17" y="192"/>
                    <a:pt x="135" y="192"/>
                  </a:cubicBezTo>
                  <a:lnTo>
                    <a:pt x="1937" y="192"/>
                  </a:lnTo>
                  <a:cubicBezTo>
                    <a:pt x="2056" y="192"/>
                    <a:pt x="2039"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2489670" y="2975760"/>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2491197" y="3035165"/>
              <a:ext cx="286201" cy="25816"/>
            </a:xfrm>
            <a:custGeom>
              <a:avLst/>
              <a:gdLst/>
              <a:ahLst/>
              <a:cxnLst/>
              <a:rect l="l" t="t" r="r" b="b"/>
              <a:pathLst>
                <a:path w="2062" h="186" extrusionOk="0">
                  <a:moveTo>
                    <a:pt x="1921" y="0"/>
                  </a:moveTo>
                  <a:lnTo>
                    <a:pt x="124" y="0"/>
                  </a:lnTo>
                  <a:cubicBezTo>
                    <a:pt x="0" y="0"/>
                    <a:pt x="17" y="186"/>
                    <a:pt x="141"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2500635" y="3104702"/>
              <a:ext cx="286201" cy="25955"/>
            </a:xfrm>
            <a:custGeom>
              <a:avLst/>
              <a:gdLst/>
              <a:ahLst/>
              <a:cxnLst/>
              <a:rect l="l" t="t" r="r" b="b"/>
              <a:pathLst>
                <a:path w="2062" h="187" extrusionOk="0">
                  <a:moveTo>
                    <a:pt x="1926" y="0"/>
                  </a:moveTo>
                  <a:lnTo>
                    <a:pt x="124" y="0"/>
                  </a:lnTo>
                  <a:cubicBezTo>
                    <a:pt x="0" y="0"/>
                    <a:pt x="17" y="186"/>
                    <a:pt x="141" y="186"/>
                  </a:cubicBezTo>
                  <a:lnTo>
                    <a:pt x="1943" y="186"/>
                  </a:lnTo>
                  <a:cubicBezTo>
                    <a:pt x="2061" y="186"/>
                    <a:pt x="2044" y="0"/>
                    <a:pt x="1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2244140" y="410386"/>
              <a:ext cx="1093725" cy="1230440"/>
            </a:xfrm>
            <a:custGeom>
              <a:avLst/>
              <a:gdLst/>
              <a:ahLst/>
              <a:cxnLst/>
              <a:rect l="l" t="t" r="r" b="b"/>
              <a:pathLst>
                <a:path w="7880" h="8865" extrusionOk="0">
                  <a:moveTo>
                    <a:pt x="7879" y="3942"/>
                  </a:moveTo>
                  <a:lnTo>
                    <a:pt x="7879" y="8864"/>
                  </a:lnTo>
                  <a:lnTo>
                    <a:pt x="7068" y="8436"/>
                  </a:lnTo>
                  <a:lnTo>
                    <a:pt x="6500" y="8138"/>
                  </a:lnTo>
                  <a:lnTo>
                    <a:pt x="6500" y="3942"/>
                  </a:lnTo>
                  <a:cubicBezTo>
                    <a:pt x="6500" y="2529"/>
                    <a:pt x="5351" y="1380"/>
                    <a:pt x="3937" y="1380"/>
                  </a:cubicBezTo>
                  <a:cubicBezTo>
                    <a:pt x="3802" y="1380"/>
                    <a:pt x="3667" y="1391"/>
                    <a:pt x="3532" y="1414"/>
                  </a:cubicBezTo>
                  <a:cubicBezTo>
                    <a:pt x="2315" y="1605"/>
                    <a:pt x="1381" y="2664"/>
                    <a:pt x="1381" y="3942"/>
                  </a:cubicBezTo>
                  <a:lnTo>
                    <a:pt x="1381" y="7941"/>
                  </a:lnTo>
                  <a:lnTo>
                    <a:pt x="570" y="8363"/>
                  </a:lnTo>
                  <a:lnTo>
                    <a:pt x="1" y="8662"/>
                  </a:lnTo>
                  <a:lnTo>
                    <a:pt x="1" y="3942"/>
                  </a:lnTo>
                  <a:cubicBezTo>
                    <a:pt x="1" y="1904"/>
                    <a:pt x="1550" y="226"/>
                    <a:pt x="3532" y="23"/>
                  </a:cubicBezTo>
                  <a:cubicBezTo>
                    <a:pt x="3667" y="6"/>
                    <a:pt x="3802" y="0"/>
                    <a:pt x="3937" y="0"/>
                  </a:cubicBezTo>
                  <a:cubicBezTo>
                    <a:pt x="6111" y="0"/>
                    <a:pt x="7879" y="1769"/>
                    <a:pt x="7879" y="39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2205139" y="1145868"/>
              <a:ext cx="1202264" cy="1395332"/>
            </a:xfrm>
            <a:custGeom>
              <a:avLst/>
              <a:gdLst/>
              <a:ahLst/>
              <a:cxnLst/>
              <a:rect l="l" t="t" r="r" b="b"/>
              <a:pathLst>
                <a:path w="8662" h="10053" extrusionOk="0">
                  <a:moveTo>
                    <a:pt x="8662" y="2270"/>
                  </a:moveTo>
                  <a:lnTo>
                    <a:pt x="8662" y="5880"/>
                  </a:lnTo>
                  <a:cubicBezTo>
                    <a:pt x="8662" y="7705"/>
                    <a:pt x="6978" y="9371"/>
                    <a:pt x="4466" y="10019"/>
                  </a:cubicBezTo>
                  <a:cubicBezTo>
                    <a:pt x="4421" y="10030"/>
                    <a:pt x="4376" y="10042"/>
                    <a:pt x="4331" y="10053"/>
                  </a:cubicBezTo>
                  <a:cubicBezTo>
                    <a:pt x="4286" y="10042"/>
                    <a:pt x="4246" y="10030"/>
                    <a:pt x="4201" y="10019"/>
                  </a:cubicBezTo>
                  <a:cubicBezTo>
                    <a:pt x="4151" y="10008"/>
                    <a:pt x="4100" y="9997"/>
                    <a:pt x="4049" y="9980"/>
                  </a:cubicBezTo>
                  <a:cubicBezTo>
                    <a:pt x="1622" y="9304"/>
                    <a:pt x="0" y="7671"/>
                    <a:pt x="0" y="5880"/>
                  </a:cubicBezTo>
                  <a:lnTo>
                    <a:pt x="0" y="2270"/>
                  </a:lnTo>
                  <a:lnTo>
                    <a:pt x="4049" y="147"/>
                  </a:lnTo>
                  <a:lnTo>
                    <a:pt x="43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2635843" y="1391324"/>
              <a:ext cx="340887" cy="867068"/>
            </a:xfrm>
            <a:custGeom>
              <a:avLst/>
              <a:gdLst/>
              <a:ahLst/>
              <a:cxnLst/>
              <a:rect l="l" t="t" r="r" b="b"/>
              <a:pathLst>
                <a:path w="2456" h="6247" extrusionOk="0">
                  <a:moveTo>
                    <a:pt x="1025" y="1"/>
                  </a:moveTo>
                  <a:cubicBezTo>
                    <a:pt x="1679" y="74"/>
                    <a:pt x="2185" y="632"/>
                    <a:pt x="2185" y="1307"/>
                  </a:cubicBezTo>
                  <a:cubicBezTo>
                    <a:pt x="2185" y="1696"/>
                    <a:pt x="2016" y="2045"/>
                    <a:pt x="1746" y="2287"/>
                  </a:cubicBezTo>
                  <a:cubicBezTo>
                    <a:pt x="1684" y="2344"/>
                    <a:pt x="1617" y="2394"/>
                    <a:pt x="1543" y="2434"/>
                  </a:cubicBezTo>
                  <a:lnTo>
                    <a:pt x="2456" y="6246"/>
                  </a:lnTo>
                  <a:lnTo>
                    <a:pt x="0" y="6246"/>
                  </a:lnTo>
                  <a:lnTo>
                    <a:pt x="839" y="2507"/>
                  </a:lnTo>
                  <a:cubicBezTo>
                    <a:pt x="349" y="2321"/>
                    <a:pt x="0" y="1842"/>
                    <a:pt x="0" y="1285"/>
                  </a:cubicBezTo>
                  <a:cubicBezTo>
                    <a:pt x="0" y="654"/>
                    <a:pt x="440" y="136"/>
                    <a:pt x="1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2087856" y="1013734"/>
              <a:ext cx="1436832" cy="1648637"/>
            </a:xfrm>
            <a:custGeom>
              <a:avLst/>
              <a:gdLst/>
              <a:ahLst/>
              <a:cxnLst/>
              <a:rect l="l" t="t" r="r" b="b"/>
              <a:pathLst>
                <a:path w="10352" h="11878" extrusionOk="0">
                  <a:moveTo>
                    <a:pt x="9507" y="6832"/>
                  </a:moveTo>
                  <a:cubicBezTo>
                    <a:pt x="9507" y="8657"/>
                    <a:pt x="7823" y="10323"/>
                    <a:pt x="5311" y="10971"/>
                  </a:cubicBezTo>
                  <a:cubicBezTo>
                    <a:pt x="5266" y="10982"/>
                    <a:pt x="5221" y="10994"/>
                    <a:pt x="5176" y="11005"/>
                  </a:cubicBezTo>
                  <a:cubicBezTo>
                    <a:pt x="5131" y="10994"/>
                    <a:pt x="5091" y="10982"/>
                    <a:pt x="5046" y="10971"/>
                  </a:cubicBezTo>
                  <a:cubicBezTo>
                    <a:pt x="4996" y="10960"/>
                    <a:pt x="4945" y="10949"/>
                    <a:pt x="4894" y="10932"/>
                  </a:cubicBezTo>
                  <a:cubicBezTo>
                    <a:pt x="2467" y="10256"/>
                    <a:pt x="845" y="8623"/>
                    <a:pt x="845" y="6832"/>
                  </a:cubicBezTo>
                  <a:lnTo>
                    <a:pt x="845" y="3228"/>
                  </a:lnTo>
                  <a:lnTo>
                    <a:pt x="2157" y="2541"/>
                  </a:lnTo>
                  <a:lnTo>
                    <a:pt x="4894" y="1105"/>
                  </a:lnTo>
                  <a:lnTo>
                    <a:pt x="5176" y="953"/>
                  </a:lnTo>
                  <a:lnTo>
                    <a:pt x="8076" y="2473"/>
                  </a:lnTo>
                  <a:lnTo>
                    <a:pt x="9507" y="3228"/>
                  </a:lnTo>
                  <a:close/>
                  <a:moveTo>
                    <a:pt x="9670" y="2355"/>
                  </a:moveTo>
                  <a:lnTo>
                    <a:pt x="8076" y="1521"/>
                  </a:lnTo>
                  <a:lnTo>
                    <a:pt x="5176" y="1"/>
                  </a:lnTo>
                  <a:lnTo>
                    <a:pt x="4894" y="147"/>
                  </a:lnTo>
                  <a:lnTo>
                    <a:pt x="2157" y="1583"/>
                  </a:lnTo>
                  <a:lnTo>
                    <a:pt x="558" y="2422"/>
                  </a:lnTo>
                  <a:lnTo>
                    <a:pt x="1" y="2715"/>
                  </a:lnTo>
                  <a:lnTo>
                    <a:pt x="1" y="6832"/>
                  </a:lnTo>
                  <a:cubicBezTo>
                    <a:pt x="1" y="9051"/>
                    <a:pt x="1943" y="11044"/>
                    <a:pt x="4832" y="11793"/>
                  </a:cubicBezTo>
                  <a:cubicBezTo>
                    <a:pt x="4855" y="11799"/>
                    <a:pt x="4877" y="11799"/>
                    <a:pt x="4894" y="11805"/>
                  </a:cubicBezTo>
                  <a:cubicBezTo>
                    <a:pt x="4956" y="11821"/>
                    <a:pt x="5018" y="11838"/>
                    <a:pt x="5075" y="11850"/>
                  </a:cubicBezTo>
                  <a:lnTo>
                    <a:pt x="5176" y="11878"/>
                  </a:lnTo>
                  <a:lnTo>
                    <a:pt x="5277" y="11850"/>
                  </a:lnTo>
                  <a:cubicBezTo>
                    <a:pt x="5362" y="11833"/>
                    <a:pt x="5441" y="11810"/>
                    <a:pt x="5525" y="11793"/>
                  </a:cubicBezTo>
                  <a:cubicBezTo>
                    <a:pt x="8414" y="11044"/>
                    <a:pt x="10351" y="9051"/>
                    <a:pt x="10351" y="6832"/>
                  </a:cubicBezTo>
                  <a:lnTo>
                    <a:pt x="10351" y="2715"/>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15"/>
            <p:cNvGrpSpPr/>
            <p:nvPr/>
          </p:nvGrpSpPr>
          <p:grpSpPr>
            <a:xfrm>
              <a:off x="2935899" y="2682208"/>
              <a:ext cx="430827" cy="593359"/>
              <a:chOff x="2935899" y="3295408"/>
              <a:chExt cx="430827" cy="593359"/>
            </a:xfrm>
          </p:grpSpPr>
          <p:sp>
            <p:nvSpPr>
              <p:cNvPr id="117" name="Google Shape;11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15"/>
            <p:cNvGrpSpPr/>
            <p:nvPr/>
          </p:nvGrpSpPr>
          <p:grpSpPr>
            <a:xfrm>
              <a:off x="3493999" y="2682208"/>
              <a:ext cx="430827" cy="593359"/>
              <a:chOff x="2935899" y="3295408"/>
              <a:chExt cx="430827" cy="593359"/>
            </a:xfrm>
          </p:grpSpPr>
          <p:sp>
            <p:nvSpPr>
              <p:cNvPr id="127" name="Google Shape;12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15"/>
            <p:cNvGrpSpPr/>
            <p:nvPr/>
          </p:nvGrpSpPr>
          <p:grpSpPr>
            <a:xfrm>
              <a:off x="3493999" y="3295408"/>
              <a:ext cx="430827" cy="593359"/>
              <a:chOff x="2935899" y="3295408"/>
              <a:chExt cx="430827" cy="593359"/>
            </a:xfrm>
          </p:grpSpPr>
          <p:sp>
            <p:nvSpPr>
              <p:cNvPr id="137" name="Google Shape;13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عنوان 2">
            <a:extLst>
              <a:ext uri="{FF2B5EF4-FFF2-40B4-BE49-F238E27FC236}">
                <a16:creationId xmlns:a16="http://schemas.microsoft.com/office/drawing/2014/main" id="{0ECE191C-C4F2-49D1-C0C8-32E400D4BF05}"/>
              </a:ext>
            </a:extLst>
          </p:cNvPr>
          <p:cNvSpPr>
            <a:spLocks noGrp="1"/>
          </p:cNvSpPr>
          <p:nvPr>
            <p:ph type="ctrTitle"/>
          </p:nvPr>
        </p:nvSpPr>
        <p:spPr>
          <a:xfrm>
            <a:off x="4226888" y="1176600"/>
            <a:ext cx="4736359" cy="2308200"/>
          </a:xfrm>
        </p:spPr>
        <p:txBody>
          <a:bodyPr/>
          <a:lstStyle/>
          <a:p>
            <a:pPr algn="ctr"/>
            <a:r>
              <a:rPr lang="ar-SA" sz="4800" dirty="0">
                <a:solidFill>
                  <a:srgbClr val="001D58"/>
                </a:solidFill>
                <a:effectLst/>
                <a:ea typeface="Calibri" panose="020F0502020204030204" pitchFamily="34" charset="0"/>
                <a:cs typeface="Sakkal Majalla" panose="02000000000000000000" pitchFamily="2" charset="-78"/>
              </a:rPr>
              <a:t>جمع البيانات والتحقق من صحتها – </a:t>
            </a:r>
            <a:r>
              <a:rPr lang="ar-SA" dirty="0">
                <a:solidFill>
                  <a:srgbClr val="001D58"/>
                </a:solidFill>
                <a:ea typeface="Calibri" panose="020F0502020204030204" pitchFamily="34" charset="0"/>
                <a:cs typeface="Sakkal Majalla" panose="02000000000000000000" pitchFamily="2" charset="-78"/>
              </a:rPr>
              <a:t>التحقق من صحة إدخال البيانات </a:t>
            </a:r>
            <a:r>
              <a:rPr lang="ar-SA" sz="4800" dirty="0">
                <a:solidFill>
                  <a:srgbClr val="001D58"/>
                </a:solidFill>
                <a:effectLst/>
                <a:ea typeface="Calibri" panose="020F0502020204030204" pitchFamily="34" charset="0"/>
                <a:cs typeface="Sakkal Majalla" panose="02000000000000000000" pitchFamily="2" charset="-78"/>
              </a:rPr>
              <a:t>(3)</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9" name="Google Shape;764;p22">
            <a:extLst>
              <a:ext uri="{FF2B5EF4-FFF2-40B4-BE49-F238E27FC236}">
                <a16:creationId xmlns:a16="http://schemas.microsoft.com/office/drawing/2014/main" id="{9F7ED460-F4F6-2711-CE3B-9FE8D9BAC920}"/>
              </a:ext>
            </a:extLst>
          </p:cNvPr>
          <p:cNvSpPr/>
          <p:nvPr/>
        </p:nvSpPr>
        <p:spPr>
          <a:xfrm>
            <a:off x="1906531" y="913076"/>
            <a:ext cx="7147289" cy="3364800"/>
          </a:xfrm>
          <a:prstGeom prst="roundRect">
            <a:avLst>
              <a:gd name="adj" fmla="val 11122"/>
            </a:avLst>
          </a:pr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15"/>
          <p:cNvGrpSpPr/>
          <p:nvPr/>
        </p:nvGrpSpPr>
        <p:grpSpPr>
          <a:xfrm>
            <a:off x="0" y="1361122"/>
            <a:ext cx="1858117" cy="2726078"/>
            <a:chOff x="469913" y="410386"/>
            <a:chExt cx="4266884" cy="4170975"/>
          </a:xfrm>
        </p:grpSpPr>
        <p:sp>
          <p:nvSpPr>
            <p:cNvPr id="61" name="Google Shape;61;p15"/>
            <p:cNvSpPr/>
            <p:nvPr/>
          </p:nvSpPr>
          <p:spPr>
            <a:xfrm>
              <a:off x="3787006" y="1299861"/>
              <a:ext cx="949792" cy="1150771"/>
            </a:xfrm>
            <a:custGeom>
              <a:avLst/>
              <a:gdLst/>
              <a:ahLst/>
              <a:cxnLst/>
              <a:rect l="l" t="t" r="r" b="b"/>
              <a:pathLst>
                <a:path w="6843" h="8291" extrusionOk="0">
                  <a:moveTo>
                    <a:pt x="5862" y="2901"/>
                  </a:moveTo>
                  <a:cubicBezTo>
                    <a:pt x="5772" y="3357"/>
                    <a:pt x="6043" y="3768"/>
                    <a:pt x="6020" y="4219"/>
                  </a:cubicBezTo>
                  <a:cubicBezTo>
                    <a:pt x="6003" y="4613"/>
                    <a:pt x="5716" y="4900"/>
                    <a:pt x="5384" y="5069"/>
                  </a:cubicBezTo>
                  <a:cubicBezTo>
                    <a:pt x="4967" y="5272"/>
                    <a:pt x="4488" y="5266"/>
                    <a:pt x="4044" y="5368"/>
                  </a:cubicBezTo>
                  <a:cubicBezTo>
                    <a:pt x="3638" y="5464"/>
                    <a:pt x="3266" y="5666"/>
                    <a:pt x="3109" y="6072"/>
                  </a:cubicBezTo>
                  <a:cubicBezTo>
                    <a:pt x="3030" y="6280"/>
                    <a:pt x="3002" y="6500"/>
                    <a:pt x="2951" y="6714"/>
                  </a:cubicBezTo>
                  <a:cubicBezTo>
                    <a:pt x="2906" y="6911"/>
                    <a:pt x="2838" y="7102"/>
                    <a:pt x="2743" y="7283"/>
                  </a:cubicBezTo>
                  <a:cubicBezTo>
                    <a:pt x="2562" y="7620"/>
                    <a:pt x="2286" y="7919"/>
                    <a:pt x="1937" y="8088"/>
                  </a:cubicBezTo>
                  <a:cubicBezTo>
                    <a:pt x="1594" y="8257"/>
                    <a:pt x="1183" y="8291"/>
                    <a:pt x="817" y="8167"/>
                  </a:cubicBezTo>
                  <a:cubicBezTo>
                    <a:pt x="473" y="8048"/>
                    <a:pt x="197" y="7784"/>
                    <a:pt x="85" y="7429"/>
                  </a:cubicBezTo>
                  <a:cubicBezTo>
                    <a:pt x="0" y="7187"/>
                    <a:pt x="6" y="6916"/>
                    <a:pt x="96" y="6674"/>
                  </a:cubicBezTo>
                  <a:cubicBezTo>
                    <a:pt x="237" y="5920"/>
                    <a:pt x="1138" y="5644"/>
                    <a:pt x="1690" y="5221"/>
                  </a:cubicBezTo>
                  <a:cubicBezTo>
                    <a:pt x="1853" y="5092"/>
                    <a:pt x="1999" y="4945"/>
                    <a:pt x="2095" y="4760"/>
                  </a:cubicBezTo>
                  <a:cubicBezTo>
                    <a:pt x="2208" y="4551"/>
                    <a:pt x="2236" y="4309"/>
                    <a:pt x="2236" y="4073"/>
                  </a:cubicBezTo>
                  <a:cubicBezTo>
                    <a:pt x="2236" y="3661"/>
                    <a:pt x="2151" y="3250"/>
                    <a:pt x="2225" y="2839"/>
                  </a:cubicBezTo>
                  <a:cubicBezTo>
                    <a:pt x="2292" y="2484"/>
                    <a:pt x="2484" y="2163"/>
                    <a:pt x="2833" y="2028"/>
                  </a:cubicBezTo>
                  <a:cubicBezTo>
                    <a:pt x="3035" y="1949"/>
                    <a:pt x="3255" y="1938"/>
                    <a:pt x="3463" y="1882"/>
                  </a:cubicBezTo>
                  <a:cubicBezTo>
                    <a:pt x="3666" y="1831"/>
                    <a:pt x="3852" y="1730"/>
                    <a:pt x="4010" y="1595"/>
                  </a:cubicBezTo>
                  <a:cubicBezTo>
                    <a:pt x="4618" y="1082"/>
                    <a:pt x="4950" y="85"/>
                    <a:pt x="5857" y="23"/>
                  </a:cubicBezTo>
                  <a:cubicBezTo>
                    <a:pt x="6229" y="1"/>
                    <a:pt x="6578" y="181"/>
                    <a:pt x="6707" y="547"/>
                  </a:cubicBezTo>
                  <a:cubicBezTo>
                    <a:pt x="6842" y="936"/>
                    <a:pt x="6718" y="1341"/>
                    <a:pt x="6521" y="1685"/>
                  </a:cubicBezTo>
                  <a:cubicBezTo>
                    <a:pt x="6290" y="2079"/>
                    <a:pt x="5958" y="2439"/>
                    <a:pt x="5862" y="29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3858902" y="1374117"/>
              <a:ext cx="821543" cy="1026547"/>
            </a:xfrm>
            <a:custGeom>
              <a:avLst/>
              <a:gdLst/>
              <a:ahLst/>
              <a:cxnLst/>
              <a:rect l="l" t="t" r="r" b="b"/>
              <a:pathLst>
                <a:path w="5919" h="7396" extrusionOk="0">
                  <a:moveTo>
                    <a:pt x="5801" y="23"/>
                  </a:moveTo>
                  <a:cubicBezTo>
                    <a:pt x="5204" y="136"/>
                    <a:pt x="4680" y="558"/>
                    <a:pt x="4449" y="1122"/>
                  </a:cubicBezTo>
                  <a:cubicBezTo>
                    <a:pt x="4432" y="1172"/>
                    <a:pt x="4415" y="1217"/>
                    <a:pt x="4404" y="1268"/>
                  </a:cubicBezTo>
                  <a:cubicBezTo>
                    <a:pt x="4370" y="1161"/>
                    <a:pt x="4342" y="1054"/>
                    <a:pt x="4308" y="947"/>
                  </a:cubicBezTo>
                  <a:cubicBezTo>
                    <a:pt x="4297" y="902"/>
                    <a:pt x="4241" y="879"/>
                    <a:pt x="4196" y="896"/>
                  </a:cubicBezTo>
                  <a:cubicBezTo>
                    <a:pt x="4151" y="913"/>
                    <a:pt x="4134" y="964"/>
                    <a:pt x="4145" y="1003"/>
                  </a:cubicBezTo>
                  <a:lnTo>
                    <a:pt x="4331" y="1623"/>
                  </a:lnTo>
                  <a:cubicBezTo>
                    <a:pt x="4314" y="1769"/>
                    <a:pt x="4303" y="1921"/>
                    <a:pt x="4291" y="2068"/>
                  </a:cubicBezTo>
                  <a:cubicBezTo>
                    <a:pt x="4269" y="2389"/>
                    <a:pt x="4235" y="2738"/>
                    <a:pt x="4021" y="2997"/>
                  </a:cubicBezTo>
                  <a:cubicBezTo>
                    <a:pt x="3886" y="3160"/>
                    <a:pt x="3700" y="3262"/>
                    <a:pt x="3503" y="3340"/>
                  </a:cubicBezTo>
                  <a:cubicBezTo>
                    <a:pt x="3492" y="3318"/>
                    <a:pt x="3492" y="3284"/>
                    <a:pt x="3492" y="3262"/>
                  </a:cubicBezTo>
                  <a:cubicBezTo>
                    <a:pt x="3486" y="3217"/>
                    <a:pt x="3486" y="3177"/>
                    <a:pt x="3480" y="3132"/>
                  </a:cubicBezTo>
                  <a:lnTo>
                    <a:pt x="3469" y="2850"/>
                  </a:lnTo>
                  <a:cubicBezTo>
                    <a:pt x="3458" y="2665"/>
                    <a:pt x="3447" y="2484"/>
                    <a:pt x="3435" y="2304"/>
                  </a:cubicBezTo>
                  <a:cubicBezTo>
                    <a:pt x="3430" y="2192"/>
                    <a:pt x="3261" y="2208"/>
                    <a:pt x="3266" y="2315"/>
                  </a:cubicBezTo>
                  <a:cubicBezTo>
                    <a:pt x="3278" y="2524"/>
                    <a:pt x="3289" y="2732"/>
                    <a:pt x="3300" y="2935"/>
                  </a:cubicBezTo>
                  <a:cubicBezTo>
                    <a:pt x="3306" y="3036"/>
                    <a:pt x="3312" y="3143"/>
                    <a:pt x="3317" y="3245"/>
                  </a:cubicBezTo>
                  <a:cubicBezTo>
                    <a:pt x="3323" y="3295"/>
                    <a:pt x="3323" y="3352"/>
                    <a:pt x="3345" y="3402"/>
                  </a:cubicBezTo>
                  <a:cubicBezTo>
                    <a:pt x="3317" y="3408"/>
                    <a:pt x="3289" y="3419"/>
                    <a:pt x="3261" y="3431"/>
                  </a:cubicBezTo>
                  <a:cubicBezTo>
                    <a:pt x="2974" y="3526"/>
                    <a:pt x="2681" y="3622"/>
                    <a:pt x="2439" y="3813"/>
                  </a:cubicBezTo>
                  <a:cubicBezTo>
                    <a:pt x="2258" y="3954"/>
                    <a:pt x="2123" y="4129"/>
                    <a:pt x="2016" y="4320"/>
                  </a:cubicBezTo>
                  <a:cubicBezTo>
                    <a:pt x="2011" y="4275"/>
                    <a:pt x="1999" y="4230"/>
                    <a:pt x="1994" y="4185"/>
                  </a:cubicBezTo>
                  <a:cubicBezTo>
                    <a:pt x="1977" y="4095"/>
                    <a:pt x="1954" y="4005"/>
                    <a:pt x="1937" y="3915"/>
                  </a:cubicBezTo>
                  <a:lnTo>
                    <a:pt x="1830" y="3374"/>
                  </a:lnTo>
                  <a:cubicBezTo>
                    <a:pt x="1819" y="3329"/>
                    <a:pt x="1785" y="3290"/>
                    <a:pt x="1740" y="3295"/>
                  </a:cubicBezTo>
                  <a:cubicBezTo>
                    <a:pt x="1695" y="3301"/>
                    <a:pt x="1650" y="3346"/>
                    <a:pt x="1661" y="3391"/>
                  </a:cubicBezTo>
                  <a:lnTo>
                    <a:pt x="1780" y="3994"/>
                  </a:lnTo>
                  <a:cubicBezTo>
                    <a:pt x="1802" y="4095"/>
                    <a:pt x="1825" y="4202"/>
                    <a:pt x="1842" y="4309"/>
                  </a:cubicBezTo>
                  <a:cubicBezTo>
                    <a:pt x="1859" y="4388"/>
                    <a:pt x="1870" y="4472"/>
                    <a:pt x="1909" y="4546"/>
                  </a:cubicBezTo>
                  <a:cubicBezTo>
                    <a:pt x="1774" y="4878"/>
                    <a:pt x="1695" y="5244"/>
                    <a:pt x="1611" y="5587"/>
                  </a:cubicBezTo>
                  <a:cubicBezTo>
                    <a:pt x="1526" y="5948"/>
                    <a:pt x="1425" y="6325"/>
                    <a:pt x="1200" y="6635"/>
                  </a:cubicBezTo>
                  <a:lnTo>
                    <a:pt x="946" y="5655"/>
                  </a:lnTo>
                  <a:cubicBezTo>
                    <a:pt x="918" y="5554"/>
                    <a:pt x="755" y="5610"/>
                    <a:pt x="783" y="5717"/>
                  </a:cubicBezTo>
                  <a:cubicBezTo>
                    <a:pt x="879" y="6077"/>
                    <a:pt x="974" y="6438"/>
                    <a:pt x="1065" y="6793"/>
                  </a:cubicBezTo>
                  <a:cubicBezTo>
                    <a:pt x="828" y="7046"/>
                    <a:pt x="490" y="7215"/>
                    <a:pt x="135" y="7142"/>
                  </a:cubicBezTo>
                  <a:cubicBezTo>
                    <a:pt x="28" y="7119"/>
                    <a:pt x="0" y="7288"/>
                    <a:pt x="107" y="7311"/>
                  </a:cubicBezTo>
                  <a:cubicBezTo>
                    <a:pt x="535" y="7395"/>
                    <a:pt x="907" y="7204"/>
                    <a:pt x="1188" y="6905"/>
                  </a:cubicBezTo>
                  <a:cubicBezTo>
                    <a:pt x="1188" y="6905"/>
                    <a:pt x="1194" y="6905"/>
                    <a:pt x="1194" y="6905"/>
                  </a:cubicBezTo>
                  <a:cubicBezTo>
                    <a:pt x="1515" y="6826"/>
                    <a:pt x="1842" y="6748"/>
                    <a:pt x="2163" y="6669"/>
                  </a:cubicBezTo>
                  <a:cubicBezTo>
                    <a:pt x="2208" y="6657"/>
                    <a:pt x="2225" y="6595"/>
                    <a:pt x="2213" y="6556"/>
                  </a:cubicBezTo>
                  <a:cubicBezTo>
                    <a:pt x="2196" y="6511"/>
                    <a:pt x="2146" y="6494"/>
                    <a:pt x="2101" y="6505"/>
                  </a:cubicBezTo>
                  <a:lnTo>
                    <a:pt x="1363" y="6691"/>
                  </a:lnTo>
                  <a:cubicBezTo>
                    <a:pt x="1453" y="6562"/>
                    <a:pt x="1526" y="6427"/>
                    <a:pt x="1583" y="6286"/>
                  </a:cubicBezTo>
                  <a:cubicBezTo>
                    <a:pt x="1791" y="5762"/>
                    <a:pt x="1836" y="5171"/>
                    <a:pt x="2050" y="4653"/>
                  </a:cubicBezTo>
                  <a:cubicBezTo>
                    <a:pt x="2151" y="4686"/>
                    <a:pt x="2281" y="4664"/>
                    <a:pt x="2388" y="4653"/>
                  </a:cubicBezTo>
                  <a:cubicBezTo>
                    <a:pt x="2596" y="4641"/>
                    <a:pt x="2799" y="4624"/>
                    <a:pt x="3007" y="4608"/>
                  </a:cubicBezTo>
                  <a:cubicBezTo>
                    <a:pt x="3120" y="4602"/>
                    <a:pt x="3103" y="4433"/>
                    <a:pt x="2991" y="4439"/>
                  </a:cubicBezTo>
                  <a:lnTo>
                    <a:pt x="2456" y="4478"/>
                  </a:lnTo>
                  <a:cubicBezTo>
                    <a:pt x="2371" y="4484"/>
                    <a:pt x="2281" y="4495"/>
                    <a:pt x="2196" y="4495"/>
                  </a:cubicBezTo>
                  <a:cubicBezTo>
                    <a:pt x="2168" y="4501"/>
                    <a:pt x="2140" y="4501"/>
                    <a:pt x="2118" y="4495"/>
                  </a:cubicBezTo>
                  <a:cubicBezTo>
                    <a:pt x="2163" y="4410"/>
                    <a:pt x="2208" y="4332"/>
                    <a:pt x="2258" y="4253"/>
                  </a:cubicBezTo>
                  <a:cubicBezTo>
                    <a:pt x="2444" y="3982"/>
                    <a:pt x="2703" y="3819"/>
                    <a:pt x="3007" y="3701"/>
                  </a:cubicBezTo>
                  <a:cubicBezTo>
                    <a:pt x="3171" y="3639"/>
                    <a:pt x="3340" y="3588"/>
                    <a:pt x="3503" y="3526"/>
                  </a:cubicBezTo>
                  <a:cubicBezTo>
                    <a:pt x="3548" y="3532"/>
                    <a:pt x="3587" y="3532"/>
                    <a:pt x="3633" y="3532"/>
                  </a:cubicBezTo>
                  <a:cubicBezTo>
                    <a:pt x="3740" y="3532"/>
                    <a:pt x="3841" y="3526"/>
                    <a:pt x="3948" y="3526"/>
                  </a:cubicBezTo>
                  <a:lnTo>
                    <a:pt x="4579" y="3515"/>
                  </a:lnTo>
                  <a:cubicBezTo>
                    <a:pt x="4686" y="3515"/>
                    <a:pt x="4674" y="3346"/>
                    <a:pt x="4562" y="3346"/>
                  </a:cubicBezTo>
                  <a:cubicBezTo>
                    <a:pt x="4376" y="3352"/>
                    <a:pt x="4190" y="3352"/>
                    <a:pt x="4004" y="3357"/>
                  </a:cubicBezTo>
                  <a:cubicBezTo>
                    <a:pt x="3954" y="3357"/>
                    <a:pt x="3908" y="3357"/>
                    <a:pt x="3858" y="3357"/>
                  </a:cubicBezTo>
                  <a:cubicBezTo>
                    <a:pt x="4106" y="3205"/>
                    <a:pt x="4286" y="2974"/>
                    <a:pt x="4370" y="2693"/>
                  </a:cubicBezTo>
                  <a:cubicBezTo>
                    <a:pt x="4466" y="2372"/>
                    <a:pt x="4455" y="2034"/>
                    <a:pt x="4494" y="1702"/>
                  </a:cubicBezTo>
                  <a:cubicBezTo>
                    <a:pt x="4494" y="1696"/>
                    <a:pt x="4494" y="1690"/>
                    <a:pt x="4494" y="1685"/>
                  </a:cubicBezTo>
                  <a:lnTo>
                    <a:pt x="5142" y="1386"/>
                  </a:lnTo>
                  <a:cubicBezTo>
                    <a:pt x="5187" y="1369"/>
                    <a:pt x="5209" y="1324"/>
                    <a:pt x="5192" y="1279"/>
                  </a:cubicBezTo>
                  <a:cubicBezTo>
                    <a:pt x="5181" y="1234"/>
                    <a:pt x="5125" y="1206"/>
                    <a:pt x="5085" y="1229"/>
                  </a:cubicBezTo>
                  <a:lnTo>
                    <a:pt x="4528" y="1482"/>
                  </a:lnTo>
                  <a:cubicBezTo>
                    <a:pt x="4590" y="1206"/>
                    <a:pt x="4702" y="947"/>
                    <a:pt x="4900" y="727"/>
                  </a:cubicBezTo>
                  <a:cubicBezTo>
                    <a:pt x="5136" y="457"/>
                    <a:pt x="5457" y="260"/>
                    <a:pt x="5812" y="192"/>
                  </a:cubicBezTo>
                  <a:cubicBezTo>
                    <a:pt x="5919" y="176"/>
                    <a:pt x="5908" y="1"/>
                    <a:pt x="580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3604767" y="1199095"/>
              <a:ext cx="611403" cy="1185886"/>
            </a:xfrm>
            <a:custGeom>
              <a:avLst/>
              <a:gdLst/>
              <a:ahLst/>
              <a:cxnLst/>
              <a:rect l="l" t="t" r="r" b="b"/>
              <a:pathLst>
                <a:path w="4405" h="8544" extrusionOk="0">
                  <a:moveTo>
                    <a:pt x="3768" y="3813"/>
                  </a:moveTo>
                  <a:cubicBezTo>
                    <a:pt x="3701" y="4016"/>
                    <a:pt x="3701" y="4218"/>
                    <a:pt x="3746" y="4427"/>
                  </a:cubicBezTo>
                  <a:cubicBezTo>
                    <a:pt x="3825" y="4793"/>
                    <a:pt x="4005" y="5148"/>
                    <a:pt x="3977" y="5536"/>
                  </a:cubicBezTo>
                  <a:cubicBezTo>
                    <a:pt x="3954" y="5857"/>
                    <a:pt x="3752" y="6099"/>
                    <a:pt x="3492" y="6274"/>
                  </a:cubicBezTo>
                  <a:cubicBezTo>
                    <a:pt x="3245" y="6443"/>
                    <a:pt x="2952" y="6567"/>
                    <a:pt x="2727" y="6770"/>
                  </a:cubicBezTo>
                  <a:cubicBezTo>
                    <a:pt x="2597" y="6882"/>
                    <a:pt x="2507" y="7029"/>
                    <a:pt x="2462" y="7198"/>
                  </a:cubicBezTo>
                  <a:cubicBezTo>
                    <a:pt x="2411" y="7400"/>
                    <a:pt x="2411" y="7614"/>
                    <a:pt x="2349" y="7817"/>
                  </a:cubicBezTo>
                  <a:cubicBezTo>
                    <a:pt x="2248" y="8161"/>
                    <a:pt x="1961" y="8425"/>
                    <a:pt x="1606" y="8493"/>
                  </a:cubicBezTo>
                  <a:cubicBezTo>
                    <a:pt x="1319" y="8543"/>
                    <a:pt x="1015" y="8448"/>
                    <a:pt x="801" y="8251"/>
                  </a:cubicBezTo>
                  <a:cubicBezTo>
                    <a:pt x="558" y="8110"/>
                    <a:pt x="350" y="7902"/>
                    <a:pt x="221" y="7648"/>
                  </a:cubicBezTo>
                  <a:cubicBezTo>
                    <a:pt x="40" y="7299"/>
                    <a:pt x="1" y="6882"/>
                    <a:pt x="125" y="6511"/>
                  </a:cubicBezTo>
                  <a:cubicBezTo>
                    <a:pt x="243" y="6128"/>
                    <a:pt x="564" y="5801"/>
                    <a:pt x="587" y="5384"/>
                  </a:cubicBezTo>
                  <a:cubicBezTo>
                    <a:pt x="603" y="5013"/>
                    <a:pt x="395" y="4669"/>
                    <a:pt x="271" y="4325"/>
                  </a:cubicBezTo>
                  <a:cubicBezTo>
                    <a:pt x="159" y="4004"/>
                    <a:pt x="130" y="3667"/>
                    <a:pt x="328" y="3368"/>
                  </a:cubicBezTo>
                  <a:cubicBezTo>
                    <a:pt x="508" y="3092"/>
                    <a:pt x="806" y="2923"/>
                    <a:pt x="1015" y="2670"/>
                  </a:cubicBezTo>
                  <a:cubicBezTo>
                    <a:pt x="1127" y="2535"/>
                    <a:pt x="1200" y="2377"/>
                    <a:pt x="1212" y="2197"/>
                  </a:cubicBezTo>
                  <a:cubicBezTo>
                    <a:pt x="1229" y="1994"/>
                    <a:pt x="1178" y="1780"/>
                    <a:pt x="1133" y="1583"/>
                  </a:cubicBezTo>
                  <a:cubicBezTo>
                    <a:pt x="1048" y="1206"/>
                    <a:pt x="998" y="828"/>
                    <a:pt x="1217" y="490"/>
                  </a:cubicBezTo>
                  <a:cubicBezTo>
                    <a:pt x="1409" y="198"/>
                    <a:pt x="1741" y="0"/>
                    <a:pt x="2090" y="12"/>
                  </a:cubicBezTo>
                  <a:cubicBezTo>
                    <a:pt x="2434" y="23"/>
                    <a:pt x="2772" y="214"/>
                    <a:pt x="2952" y="507"/>
                  </a:cubicBezTo>
                  <a:cubicBezTo>
                    <a:pt x="3059" y="682"/>
                    <a:pt x="3087" y="879"/>
                    <a:pt x="3132" y="1076"/>
                  </a:cubicBezTo>
                  <a:cubicBezTo>
                    <a:pt x="3177" y="1256"/>
                    <a:pt x="3256" y="1403"/>
                    <a:pt x="3402" y="1527"/>
                  </a:cubicBezTo>
                  <a:cubicBezTo>
                    <a:pt x="3650" y="1735"/>
                    <a:pt x="3982" y="1848"/>
                    <a:pt x="4168" y="2124"/>
                  </a:cubicBezTo>
                  <a:cubicBezTo>
                    <a:pt x="4405" y="2484"/>
                    <a:pt x="4247" y="2918"/>
                    <a:pt x="4056" y="3255"/>
                  </a:cubicBezTo>
                  <a:cubicBezTo>
                    <a:pt x="3954" y="3441"/>
                    <a:pt x="3842" y="3616"/>
                    <a:pt x="3768" y="38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3709557" y="1263913"/>
              <a:ext cx="345606" cy="1079706"/>
            </a:xfrm>
            <a:custGeom>
              <a:avLst/>
              <a:gdLst/>
              <a:ahLst/>
              <a:cxnLst/>
              <a:rect l="l" t="t" r="r" b="b"/>
              <a:pathLst>
                <a:path w="2490" h="7779" extrusionOk="0">
                  <a:moveTo>
                    <a:pt x="2326" y="1274"/>
                  </a:moveTo>
                  <a:lnTo>
                    <a:pt x="1673" y="1566"/>
                  </a:lnTo>
                  <a:cubicBezTo>
                    <a:pt x="1718" y="1493"/>
                    <a:pt x="1758" y="1426"/>
                    <a:pt x="1791" y="1352"/>
                  </a:cubicBezTo>
                  <a:cubicBezTo>
                    <a:pt x="1910" y="1105"/>
                    <a:pt x="1938" y="823"/>
                    <a:pt x="1831" y="564"/>
                  </a:cubicBezTo>
                  <a:cubicBezTo>
                    <a:pt x="1729" y="305"/>
                    <a:pt x="1521" y="97"/>
                    <a:pt x="1256" y="7"/>
                  </a:cubicBezTo>
                  <a:cubicBezTo>
                    <a:pt x="1245" y="7"/>
                    <a:pt x="1239" y="7"/>
                    <a:pt x="1228" y="7"/>
                  </a:cubicBezTo>
                  <a:cubicBezTo>
                    <a:pt x="1223" y="1"/>
                    <a:pt x="1211" y="1"/>
                    <a:pt x="1206" y="1"/>
                  </a:cubicBezTo>
                  <a:cubicBezTo>
                    <a:pt x="1138" y="1"/>
                    <a:pt x="1121" y="57"/>
                    <a:pt x="1132" y="108"/>
                  </a:cubicBezTo>
                  <a:cubicBezTo>
                    <a:pt x="1138" y="130"/>
                    <a:pt x="1149" y="153"/>
                    <a:pt x="1183" y="164"/>
                  </a:cubicBezTo>
                  <a:cubicBezTo>
                    <a:pt x="1183" y="164"/>
                    <a:pt x="1183" y="164"/>
                    <a:pt x="1183" y="164"/>
                  </a:cubicBezTo>
                  <a:cubicBezTo>
                    <a:pt x="1183" y="164"/>
                    <a:pt x="1183" y="164"/>
                    <a:pt x="1183" y="164"/>
                  </a:cubicBezTo>
                  <a:cubicBezTo>
                    <a:pt x="1431" y="249"/>
                    <a:pt x="1617" y="446"/>
                    <a:pt x="1696" y="694"/>
                  </a:cubicBezTo>
                  <a:cubicBezTo>
                    <a:pt x="1774" y="941"/>
                    <a:pt x="1696" y="1189"/>
                    <a:pt x="1572" y="1409"/>
                  </a:cubicBezTo>
                  <a:cubicBezTo>
                    <a:pt x="1527" y="1482"/>
                    <a:pt x="1482" y="1550"/>
                    <a:pt x="1437" y="1617"/>
                  </a:cubicBezTo>
                  <a:cubicBezTo>
                    <a:pt x="1352" y="1448"/>
                    <a:pt x="1268" y="1279"/>
                    <a:pt x="1189" y="1105"/>
                  </a:cubicBezTo>
                  <a:cubicBezTo>
                    <a:pt x="1138" y="1009"/>
                    <a:pt x="975" y="1065"/>
                    <a:pt x="1025" y="1167"/>
                  </a:cubicBezTo>
                  <a:lnTo>
                    <a:pt x="1324" y="1775"/>
                  </a:lnTo>
                  <a:cubicBezTo>
                    <a:pt x="1132" y="2051"/>
                    <a:pt x="947" y="2327"/>
                    <a:pt x="941" y="2681"/>
                  </a:cubicBezTo>
                  <a:cubicBezTo>
                    <a:pt x="935" y="2907"/>
                    <a:pt x="997" y="3121"/>
                    <a:pt x="1076" y="3323"/>
                  </a:cubicBezTo>
                  <a:cubicBezTo>
                    <a:pt x="1037" y="3284"/>
                    <a:pt x="992" y="3250"/>
                    <a:pt x="947" y="3211"/>
                  </a:cubicBezTo>
                  <a:cubicBezTo>
                    <a:pt x="800" y="3087"/>
                    <a:pt x="654" y="2957"/>
                    <a:pt x="507" y="2834"/>
                  </a:cubicBezTo>
                  <a:cubicBezTo>
                    <a:pt x="423" y="2766"/>
                    <a:pt x="316" y="2895"/>
                    <a:pt x="400" y="2969"/>
                  </a:cubicBezTo>
                  <a:cubicBezTo>
                    <a:pt x="564" y="3109"/>
                    <a:pt x="727" y="3250"/>
                    <a:pt x="896" y="3391"/>
                  </a:cubicBezTo>
                  <a:cubicBezTo>
                    <a:pt x="975" y="3459"/>
                    <a:pt x="1054" y="3537"/>
                    <a:pt x="1138" y="3599"/>
                  </a:cubicBezTo>
                  <a:cubicBezTo>
                    <a:pt x="1155" y="3611"/>
                    <a:pt x="1178" y="3622"/>
                    <a:pt x="1200" y="3628"/>
                  </a:cubicBezTo>
                  <a:cubicBezTo>
                    <a:pt x="1285" y="3830"/>
                    <a:pt x="1363" y="4039"/>
                    <a:pt x="1386" y="4253"/>
                  </a:cubicBezTo>
                  <a:cubicBezTo>
                    <a:pt x="1425" y="4619"/>
                    <a:pt x="1296" y="4957"/>
                    <a:pt x="1121" y="5272"/>
                  </a:cubicBezTo>
                  <a:cubicBezTo>
                    <a:pt x="918" y="4951"/>
                    <a:pt x="710" y="4630"/>
                    <a:pt x="502" y="4309"/>
                  </a:cubicBezTo>
                  <a:cubicBezTo>
                    <a:pt x="440" y="4219"/>
                    <a:pt x="305" y="4315"/>
                    <a:pt x="361" y="4410"/>
                  </a:cubicBezTo>
                  <a:cubicBezTo>
                    <a:pt x="586" y="4748"/>
                    <a:pt x="806" y="5092"/>
                    <a:pt x="1025" y="5435"/>
                  </a:cubicBezTo>
                  <a:cubicBezTo>
                    <a:pt x="918" y="5616"/>
                    <a:pt x="806" y="5784"/>
                    <a:pt x="710" y="5953"/>
                  </a:cubicBezTo>
                  <a:cubicBezTo>
                    <a:pt x="620" y="6100"/>
                    <a:pt x="541" y="6263"/>
                    <a:pt x="479" y="6432"/>
                  </a:cubicBezTo>
                  <a:lnTo>
                    <a:pt x="215" y="5897"/>
                  </a:lnTo>
                  <a:cubicBezTo>
                    <a:pt x="164" y="5801"/>
                    <a:pt x="1" y="5858"/>
                    <a:pt x="51" y="5959"/>
                  </a:cubicBezTo>
                  <a:cubicBezTo>
                    <a:pt x="169" y="6196"/>
                    <a:pt x="293" y="6432"/>
                    <a:pt x="412" y="6674"/>
                  </a:cubicBezTo>
                  <a:cubicBezTo>
                    <a:pt x="333" y="7023"/>
                    <a:pt x="350" y="7384"/>
                    <a:pt x="581" y="7694"/>
                  </a:cubicBezTo>
                  <a:cubicBezTo>
                    <a:pt x="648" y="7778"/>
                    <a:pt x="783" y="7682"/>
                    <a:pt x="721" y="7592"/>
                  </a:cubicBezTo>
                  <a:cubicBezTo>
                    <a:pt x="530" y="7333"/>
                    <a:pt x="507" y="7040"/>
                    <a:pt x="569" y="6747"/>
                  </a:cubicBezTo>
                  <a:lnTo>
                    <a:pt x="1425" y="6241"/>
                  </a:lnTo>
                  <a:cubicBezTo>
                    <a:pt x="1521" y="6184"/>
                    <a:pt x="1420" y="6049"/>
                    <a:pt x="1330" y="6100"/>
                  </a:cubicBezTo>
                  <a:cubicBezTo>
                    <a:pt x="1099" y="6241"/>
                    <a:pt x="868" y="6376"/>
                    <a:pt x="637" y="6511"/>
                  </a:cubicBezTo>
                  <a:cubicBezTo>
                    <a:pt x="704" y="6308"/>
                    <a:pt x="811" y="6117"/>
                    <a:pt x="913" y="5942"/>
                  </a:cubicBezTo>
                  <a:cubicBezTo>
                    <a:pt x="1003" y="5796"/>
                    <a:pt x="1099" y="5649"/>
                    <a:pt x="1189" y="5497"/>
                  </a:cubicBezTo>
                  <a:cubicBezTo>
                    <a:pt x="1549" y="5221"/>
                    <a:pt x="1915" y="4945"/>
                    <a:pt x="2276" y="4669"/>
                  </a:cubicBezTo>
                  <a:cubicBezTo>
                    <a:pt x="2366" y="4602"/>
                    <a:pt x="2270" y="4467"/>
                    <a:pt x="2180" y="4529"/>
                  </a:cubicBezTo>
                  <a:cubicBezTo>
                    <a:pt x="1915" y="4731"/>
                    <a:pt x="1645" y="4934"/>
                    <a:pt x="1380" y="5137"/>
                  </a:cubicBezTo>
                  <a:cubicBezTo>
                    <a:pt x="1510" y="4861"/>
                    <a:pt x="1589" y="4568"/>
                    <a:pt x="1560" y="4253"/>
                  </a:cubicBezTo>
                  <a:cubicBezTo>
                    <a:pt x="1538" y="4027"/>
                    <a:pt x="1453" y="3808"/>
                    <a:pt x="1363" y="3594"/>
                  </a:cubicBezTo>
                  <a:cubicBezTo>
                    <a:pt x="1425" y="3543"/>
                    <a:pt x="1470" y="3464"/>
                    <a:pt x="1521" y="3402"/>
                  </a:cubicBezTo>
                  <a:cubicBezTo>
                    <a:pt x="1583" y="3312"/>
                    <a:pt x="1645" y="3222"/>
                    <a:pt x="1713" y="3132"/>
                  </a:cubicBezTo>
                  <a:cubicBezTo>
                    <a:pt x="1842" y="2952"/>
                    <a:pt x="1972" y="2772"/>
                    <a:pt x="2107" y="2586"/>
                  </a:cubicBezTo>
                  <a:cubicBezTo>
                    <a:pt x="2169" y="2501"/>
                    <a:pt x="2039" y="2389"/>
                    <a:pt x="1972" y="2479"/>
                  </a:cubicBezTo>
                  <a:cubicBezTo>
                    <a:pt x="1752" y="2783"/>
                    <a:pt x="1538" y="3087"/>
                    <a:pt x="1313" y="3391"/>
                  </a:cubicBezTo>
                  <a:cubicBezTo>
                    <a:pt x="1313" y="3397"/>
                    <a:pt x="1301" y="3414"/>
                    <a:pt x="1296" y="3425"/>
                  </a:cubicBezTo>
                  <a:cubicBezTo>
                    <a:pt x="1194" y="3183"/>
                    <a:pt x="1104" y="2935"/>
                    <a:pt x="1110" y="2665"/>
                  </a:cubicBezTo>
                  <a:cubicBezTo>
                    <a:pt x="1121" y="2349"/>
                    <a:pt x="1301" y="2090"/>
                    <a:pt x="1482" y="1837"/>
                  </a:cubicBezTo>
                  <a:cubicBezTo>
                    <a:pt x="1786" y="1702"/>
                    <a:pt x="2084" y="1566"/>
                    <a:pt x="2388" y="1437"/>
                  </a:cubicBezTo>
                  <a:cubicBezTo>
                    <a:pt x="2490" y="1392"/>
                    <a:pt x="2428" y="1229"/>
                    <a:pt x="2326" y="12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612179" y="1214711"/>
              <a:ext cx="1096778" cy="1329681"/>
            </a:xfrm>
            <a:custGeom>
              <a:avLst/>
              <a:gdLst/>
              <a:ahLst/>
              <a:cxnLst/>
              <a:rect l="l" t="t" r="r" b="b"/>
              <a:pathLst>
                <a:path w="7902" h="9580" extrusionOk="0">
                  <a:moveTo>
                    <a:pt x="1132" y="3357"/>
                  </a:moveTo>
                  <a:cubicBezTo>
                    <a:pt x="1239" y="3880"/>
                    <a:pt x="924" y="4359"/>
                    <a:pt x="946" y="4877"/>
                  </a:cubicBezTo>
                  <a:cubicBezTo>
                    <a:pt x="974" y="5333"/>
                    <a:pt x="1301" y="5671"/>
                    <a:pt x="1690" y="5857"/>
                  </a:cubicBezTo>
                  <a:cubicBezTo>
                    <a:pt x="2168" y="6093"/>
                    <a:pt x="2720" y="6088"/>
                    <a:pt x="3233" y="6206"/>
                  </a:cubicBezTo>
                  <a:cubicBezTo>
                    <a:pt x="3700" y="6319"/>
                    <a:pt x="4128" y="6550"/>
                    <a:pt x="4314" y="7017"/>
                  </a:cubicBezTo>
                  <a:cubicBezTo>
                    <a:pt x="4404" y="7259"/>
                    <a:pt x="4438" y="7513"/>
                    <a:pt x="4500" y="7760"/>
                  </a:cubicBezTo>
                  <a:cubicBezTo>
                    <a:pt x="4550" y="7986"/>
                    <a:pt x="4629" y="8205"/>
                    <a:pt x="4736" y="8414"/>
                  </a:cubicBezTo>
                  <a:cubicBezTo>
                    <a:pt x="4950" y="8808"/>
                    <a:pt x="5266" y="9151"/>
                    <a:pt x="5666" y="9349"/>
                  </a:cubicBezTo>
                  <a:cubicBezTo>
                    <a:pt x="6065" y="9546"/>
                    <a:pt x="6544" y="9579"/>
                    <a:pt x="6961" y="9439"/>
                  </a:cubicBezTo>
                  <a:cubicBezTo>
                    <a:pt x="7361" y="9303"/>
                    <a:pt x="7682" y="8994"/>
                    <a:pt x="7811" y="8588"/>
                  </a:cubicBezTo>
                  <a:cubicBezTo>
                    <a:pt x="7901" y="8307"/>
                    <a:pt x="7901" y="7991"/>
                    <a:pt x="7794" y="7715"/>
                  </a:cubicBezTo>
                  <a:cubicBezTo>
                    <a:pt x="7637" y="6842"/>
                    <a:pt x="6595" y="6527"/>
                    <a:pt x="5958" y="6032"/>
                  </a:cubicBezTo>
                  <a:cubicBezTo>
                    <a:pt x="5767" y="5891"/>
                    <a:pt x="5592" y="5716"/>
                    <a:pt x="5485" y="5502"/>
                  </a:cubicBezTo>
                  <a:cubicBezTo>
                    <a:pt x="5356" y="5260"/>
                    <a:pt x="5322" y="4984"/>
                    <a:pt x="5322" y="4708"/>
                  </a:cubicBezTo>
                  <a:cubicBezTo>
                    <a:pt x="5328" y="4235"/>
                    <a:pt x="5423" y="3762"/>
                    <a:pt x="5339" y="3283"/>
                  </a:cubicBezTo>
                  <a:cubicBezTo>
                    <a:pt x="5260" y="2872"/>
                    <a:pt x="5040" y="2501"/>
                    <a:pt x="4629" y="2349"/>
                  </a:cubicBezTo>
                  <a:cubicBezTo>
                    <a:pt x="4398" y="2258"/>
                    <a:pt x="4145" y="2242"/>
                    <a:pt x="3903" y="2180"/>
                  </a:cubicBezTo>
                  <a:cubicBezTo>
                    <a:pt x="3666" y="2118"/>
                    <a:pt x="3458" y="2005"/>
                    <a:pt x="3272" y="1847"/>
                  </a:cubicBezTo>
                  <a:cubicBezTo>
                    <a:pt x="2568" y="1250"/>
                    <a:pt x="2191" y="102"/>
                    <a:pt x="1138" y="28"/>
                  </a:cubicBezTo>
                  <a:cubicBezTo>
                    <a:pt x="704" y="0"/>
                    <a:pt x="304" y="214"/>
                    <a:pt x="158" y="631"/>
                  </a:cubicBezTo>
                  <a:cubicBezTo>
                    <a:pt x="0" y="1081"/>
                    <a:pt x="147" y="1554"/>
                    <a:pt x="372" y="1949"/>
                  </a:cubicBezTo>
                  <a:cubicBezTo>
                    <a:pt x="637" y="2405"/>
                    <a:pt x="1020" y="2822"/>
                    <a:pt x="1132" y="33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676997" y="1301459"/>
              <a:ext cx="949792" cy="1185886"/>
            </a:xfrm>
            <a:custGeom>
              <a:avLst/>
              <a:gdLst/>
              <a:ahLst/>
              <a:cxnLst/>
              <a:rect l="l" t="t" r="r" b="b"/>
              <a:pathLst>
                <a:path w="6843" h="8544" extrusionOk="0">
                  <a:moveTo>
                    <a:pt x="141" y="23"/>
                  </a:moveTo>
                  <a:cubicBezTo>
                    <a:pt x="828" y="152"/>
                    <a:pt x="1437" y="642"/>
                    <a:pt x="1696" y="1296"/>
                  </a:cubicBezTo>
                  <a:cubicBezTo>
                    <a:pt x="1718" y="1346"/>
                    <a:pt x="1735" y="1403"/>
                    <a:pt x="1752" y="1459"/>
                  </a:cubicBezTo>
                  <a:cubicBezTo>
                    <a:pt x="1791" y="1335"/>
                    <a:pt x="1825" y="1211"/>
                    <a:pt x="1865" y="1087"/>
                  </a:cubicBezTo>
                  <a:cubicBezTo>
                    <a:pt x="1882" y="1036"/>
                    <a:pt x="1944" y="1014"/>
                    <a:pt x="1989" y="1031"/>
                  </a:cubicBezTo>
                  <a:cubicBezTo>
                    <a:pt x="2045" y="1048"/>
                    <a:pt x="2067" y="1104"/>
                    <a:pt x="2051" y="1160"/>
                  </a:cubicBezTo>
                  <a:lnTo>
                    <a:pt x="1837" y="1870"/>
                  </a:lnTo>
                  <a:cubicBezTo>
                    <a:pt x="1859" y="2045"/>
                    <a:pt x="1870" y="2213"/>
                    <a:pt x="1882" y="2388"/>
                  </a:cubicBezTo>
                  <a:cubicBezTo>
                    <a:pt x="1910" y="2760"/>
                    <a:pt x="1944" y="3160"/>
                    <a:pt x="2191" y="3458"/>
                  </a:cubicBezTo>
                  <a:cubicBezTo>
                    <a:pt x="2349" y="3650"/>
                    <a:pt x="2569" y="3762"/>
                    <a:pt x="2794" y="3852"/>
                  </a:cubicBezTo>
                  <a:cubicBezTo>
                    <a:pt x="2805" y="3830"/>
                    <a:pt x="2805" y="3790"/>
                    <a:pt x="2811" y="3762"/>
                  </a:cubicBezTo>
                  <a:cubicBezTo>
                    <a:pt x="2811" y="3717"/>
                    <a:pt x="2816" y="3666"/>
                    <a:pt x="2816" y="3616"/>
                  </a:cubicBezTo>
                  <a:lnTo>
                    <a:pt x="2833" y="3289"/>
                  </a:lnTo>
                  <a:cubicBezTo>
                    <a:pt x="2845" y="3075"/>
                    <a:pt x="2861" y="2867"/>
                    <a:pt x="2873" y="2658"/>
                  </a:cubicBezTo>
                  <a:cubicBezTo>
                    <a:pt x="2878" y="2529"/>
                    <a:pt x="3075" y="2546"/>
                    <a:pt x="3070" y="2675"/>
                  </a:cubicBezTo>
                  <a:cubicBezTo>
                    <a:pt x="3053" y="2912"/>
                    <a:pt x="3042" y="3148"/>
                    <a:pt x="3030" y="3390"/>
                  </a:cubicBezTo>
                  <a:cubicBezTo>
                    <a:pt x="3019" y="3509"/>
                    <a:pt x="3013" y="3627"/>
                    <a:pt x="3008" y="3745"/>
                  </a:cubicBezTo>
                  <a:cubicBezTo>
                    <a:pt x="3002" y="3807"/>
                    <a:pt x="2997" y="3869"/>
                    <a:pt x="2974" y="3925"/>
                  </a:cubicBezTo>
                  <a:cubicBezTo>
                    <a:pt x="3008" y="3937"/>
                    <a:pt x="3042" y="3948"/>
                    <a:pt x="3075" y="3959"/>
                  </a:cubicBezTo>
                  <a:cubicBezTo>
                    <a:pt x="3402" y="4072"/>
                    <a:pt x="3746" y="4179"/>
                    <a:pt x="4022" y="4399"/>
                  </a:cubicBezTo>
                  <a:cubicBezTo>
                    <a:pt x="4230" y="4567"/>
                    <a:pt x="4388" y="4770"/>
                    <a:pt x="4511" y="4990"/>
                  </a:cubicBezTo>
                  <a:cubicBezTo>
                    <a:pt x="4523" y="4939"/>
                    <a:pt x="4528" y="4883"/>
                    <a:pt x="4540" y="4832"/>
                  </a:cubicBezTo>
                  <a:cubicBezTo>
                    <a:pt x="4562" y="4725"/>
                    <a:pt x="4579" y="4624"/>
                    <a:pt x="4602" y="4522"/>
                  </a:cubicBezTo>
                  <a:lnTo>
                    <a:pt x="4725" y="3892"/>
                  </a:lnTo>
                  <a:cubicBezTo>
                    <a:pt x="4737" y="3841"/>
                    <a:pt x="4776" y="3802"/>
                    <a:pt x="4832" y="3807"/>
                  </a:cubicBezTo>
                  <a:cubicBezTo>
                    <a:pt x="4883" y="3807"/>
                    <a:pt x="4934" y="3858"/>
                    <a:pt x="4923" y="3914"/>
                  </a:cubicBezTo>
                  <a:lnTo>
                    <a:pt x="4782" y="4607"/>
                  </a:lnTo>
                  <a:cubicBezTo>
                    <a:pt x="4759" y="4731"/>
                    <a:pt x="4737" y="4849"/>
                    <a:pt x="4714" y="4973"/>
                  </a:cubicBezTo>
                  <a:cubicBezTo>
                    <a:pt x="4692" y="5063"/>
                    <a:pt x="4680" y="5164"/>
                    <a:pt x="4635" y="5243"/>
                  </a:cubicBezTo>
                  <a:cubicBezTo>
                    <a:pt x="4793" y="5632"/>
                    <a:pt x="4883" y="6054"/>
                    <a:pt x="4979" y="6448"/>
                  </a:cubicBezTo>
                  <a:cubicBezTo>
                    <a:pt x="5080" y="6871"/>
                    <a:pt x="5199" y="7310"/>
                    <a:pt x="5452" y="7659"/>
                  </a:cubicBezTo>
                  <a:cubicBezTo>
                    <a:pt x="5553" y="7287"/>
                    <a:pt x="5649" y="6910"/>
                    <a:pt x="5750" y="6533"/>
                  </a:cubicBezTo>
                  <a:cubicBezTo>
                    <a:pt x="5779" y="6409"/>
                    <a:pt x="5964" y="6482"/>
                    <a:pt x="5936" y="6600"/>
                  </a:cubicBezTo>
                  <a:cubicBezTo>
                    <a:pt x="5824" y="7017"/>
                    <a:pt x="5717" y="7434"/>
                    <a:pt x="5610" y="7845"/>
                  </a:cubicBezTo>
                  <a:cubicBezTo>
                    <a:pt x="5886" y="8138"/>
                    <a:pt x="6274" y="8329"/>
                    <a:pt x="6685" y="8250"/>
                  </a:cubicBezTo>
                  <a:cubicBezTo>
                    <a:pt x="6809" y="8222"/>
                    <a:pt x="6843" y="8419"/>
                    <a:pt x="6719" y="8442"/>
                  </a:cubicBezTo>
                  <a:cubicBezTo>
                    <a:pt x="6223" y="8543"/>
                    <a:pt x="5790" y="8318"/>
                    <a:pt x="5469" y="7975"/>
                  </a:cubicBezTo>
                  <a:cubicBezTo>
                    <a:pt x="5469" y="7975"/>
                    <a:pt x="5463" y="7975"/>
                    <a:pt x="5463" y="7975"/>
                  </a:cubicBezTo>
                  <a:lnTo>
                    <a:pt x="4343" y="7699"/>
                  </a:lnTo>
                  <a:cubicBezTo>
                    <a:pt x="4292" y="7687"/>
                    <a:pt x="4269" y="7620"/>
                    <a:pt x="4286" y="7575"/>
                  </a:cubicBezTo>
                  <a:cubicBezTo>
                    <a:pt x="4303" y="7518"/>
                    <a:pt x="4359" y="7501"/>
                    <a:pt x="4410" y="7518"/>
                  </a:cubicBezTo>
                  <a:lnTo>
                    <a:pt x="5266" y="7727"/>
                  </a:lnTo>
                  <a:cubicBezTo>
                    <a:pt x="5165" y="7580"/>
                    <a:pt x="5080" y="7417"/>
                    <a:pt x="5013" y="7259"/>
                  </a:cubicBezTo>
                  <a:cubicBezTo>
                    <a:pt x="4776" y="6657"/>
                    <a:pt x="4720" y="5975"/>
                    <a:pt x="4478" y="5373"/>
                  </a:cubicBezTo>
                  <a:cubicBezTo>
                    <a:pt x="4354" y="5412"/>
                    <a:pt x="4207" y="5384"/>
                    <a:pt x="4083" y="5373"/>
                  </a:cubicBezTo>
                  <a:cubicBezTo>
                    <a:pt x="3841" y="5356"/>
                    <a:pt x="3605" y="5339"/>
                    <a:pt x="3368" y="5322"/>
                  </a:cubicBezTo>
                  <a:cubicBezTo>
                    <a:pt x="3239" y="5311"/>
                    <a:pt x="3256" y="5114"/>
                    <a:pt x="3385" y="5125"/>
                  </a:cubicBezTo>
                  <a:lnTo>
                    <a:pt x="4005" y="5170"/>
                  </a:lnTo>
                  <a:cubicBezTo>
                    <a:pt x="4100" y="5176"/>
                    <a:pt x="4202" y="5187"/>
                    <a:pt x="4303" y="5193"/>
                  </a:cubicBezTo>
                  <a:cubicBezTo>
                    <a:pt x="4337" y="5193"/>
                    <a:pt x="4365" y="5193"/>
                    <a:pt x="4393" y="5187"/>
                  </a:cubicBezTo>
                  <a:cubicBezTo>
                    <a:pt x="4348" y="5097"/>
                    <a:pt x="4292" y="5001"/>
                    <a:pt x="4230" y="4911"/>
                  </a:cubicBezTo>
                  <a:cubicBezTo>
                    <a:pt x="4016" y="4601"/>
                    <a:pt x="3717" y="4410"/>
                    <a:pt x="3368" y="4275"/>
                  </a:cubicBezTo>
                  <a:cubicBezTo>
                    <a:pt x="3177" y="4201"/>
                    <a:pt x="2985" y="4139"/>
                    <a:pt x="2794" y="4066"/>
                  </a:cubicBezTo>
                  <a:cubicBezTo>
                    <a:pt x="2743" y="4078"/>
                    <a:pt x="2692" y="4078"/>
                    <a:pt x="2642" y="4078"/>
                  </a:cubicBezTo>
                  <a:cubicBezTo>
                    <a:pt x="2524" y="4072"/>
                    <a:pt x="2400" y="4072"/>
                    <a:pt x="2281" y="4072"/>
                  </a:cubicBezTo>
                  <a:lnTo>
                    <a:pt x="1549" y="4061"/>
                  </a:lnTo>
                  <a:cubicBezTo>
                    <a:pt x="1425" y="4061"/>
                    <a:pt x="1442" y="3864"/>
                    <a:pt x="1572" y="3864"/>
                  </a:cubicBezTo>
                  <a:cubicBezTo>
                    <a:pt x="1786" y="3864"/>
                    <a:pt x="2000" y="3869"/>
                    <a:pt x="2214" y="3875"/>
                  </a:cubicBezTo>
                  <a:cubicBezTo>
                    <a:pt x="2270" y="3875"/>
                    <a:pt x="2326" y="3875"/>
                    <a:pt x="2383" y="3875"/>
                  </a:cubicBezTo>
                  <a:cubicBezTo>
                    <a:pt x="2096" y="3700"/>
                    <a:pt x="1893" y="3436"/>
                    <a:pt x="1791" y="3109"/>
                  </a:cubicBezTo>
                  <a:cubicBezTo>
                    <a:pt x="1679" y="2737"/>
                    <a:pt x="1690" y="2343"/>
                    <a:pt x="1651" y="1960"/>
                  </a:cubicBezTo>
                  <a:cubicBezTo>
                    <a:pt x="1651" y="1954"/>
                    <a:pt x="1651" y="1949"/>
                    <a:pt x="1651" y="1943"/>
                  </a:cubicBezTo>
                  <a:cubicBezTo>
                    <a:pt x="1397" y="1831"/>
                    <a:pt x="1149" y="1712"/>
                    <a:pt x="896" y="1600"/>
                  </a:cubicBezTo>
                  <a:cubicBezTo>
                    <a:pt x="851" y="1577"/>
                    <a:pt x="817" y="1526"/>
                    <a:pt x="840" y="1470"/>
                  </a:cubicBezTo>
                  <a:cubicBezTo>
                    <a:pt x="857" y="1425"/>
                    <a:pt x="919" y="1391"/>
                    <a:pt x="964" y="1414"/>
                  </a:cubicBezTo>
                  <a:cubicBezTo>
                    <a:pt x="1178" y="1510"/>
                    <a:pt x="1397" y="1611"/>
                    <a:pt x="1611" y="1712"/>
                  </a:cubicBezTo>
                  <a:cubicBezTo>
                    <a:pt x="1544" y="1386"/>
                    <a:pt x="1409" y="1093"/>
                    <a:pt x="1183" y="834"/>
                  </a:cubicBezTo>
                  <a:cubicBezTo>
                    <a:pt x="907" y="518"/>
                    <a:pt x="530" y="299"/>
                    <a:pt x="125" y="220"/>
                  </a:cubicBezTo>
                  <a:cubicBezTo>
                    <a:pt x="1" y="197"/>
                    <a:pt x="18" y="0"/>
                    <a:pt x="14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1213165" y="1098955"/>
              <a:ext cx="706757" cy="1370348"/>
            </a:xfrm>
            <a:custGeom>
              <a:avLst/>
              <a:gdLst/>
              <a:ahLst/>
              <a:cxnLst/>
              <a:rect l="l" t="t" r="r" b="b"/>
              <a:pathLst>
                <a:path w="5092" h="9873" extrusionOk="0">
                  <a:moveTo>
                    <a:pt x="739" y="4405"/>
                  </a:moveTo>
                  <a:cubicBezTo>
                    <a:pt x="817" y="4641"/>
                    <a:pt x="817" y="4878"/>
                    <a:pt x="767" y="5114"/>
                  </a:cubicBezTo>
                  <a:cubicBezTo>
                    <a:pt x="677" y="5537"/>
                    <a:pt x="468" y="5948"/>
                    <a:pt x="496" y="6392"/>
                  </a:cubicBezTo>
                  <a:cubicBezTo>
                    <a:pt x="525" y="6764"/>
                    <a:pt x="761" y="7046"/>
                    <a:pt x="1060" y="7248"/>
                  </a:cubicBezTo>
                  <a:cubicBezTo>
                    <a:pt x="1347" y="7446"/>
                    <a:pt x="1679" y="7581"/>
                    <a:pt x="1944" y="7817"/>
                  </a:cubicBezTo>
                  <a:cubicBezTo>
                    <a:pt x="2096" y="7952"/>
                    <a:pt x="2203" y="8116"/>
                    <a:pt x="2248" y="8313"/>
                  </a:cubicBezTo>
                  <a:cubicBezTo>
                    <a:pt x="2310" y="8549"/>
                    <a:pt x="2310" y="8797"/>
                    <a:pt x="2377" y="9028"/>
                  </a:cubicBezTo>
                  <a:cubicBezTo>
                    <a:pt x="2496" y="9428"/>
                    <a:pt x="2828" y="9732"/>
                    <a:pt x="3239" y="9811"/>
                  </a:cubicBezTo>
                  <a:cubicBezTo>
                    <a:pt x="3571" y="9873"/>
                    <a:pt x="3920" y="9755"/>
                    <a:pt x="4168" y="9529"/>
                  </a:cubicBezTo>
                  <a:cubicBezTo>
                    <a:pt x="4450" y="9366"/>
                    <a:pt x="4692" y="9129"/>
                    <a:pt x="4838" y="8837"/>
                  </a:cubicBezTo>
                  <a:cubicBezTo>
                    <a:pt x="5047" y="8437"/>
                    <a:pt x="5092" y="7952"/>
                    <a:pt x="4951" y="7524"/>
                  </a:cubicBezTo>
                  <a:cubicBezTo>
                    <a:pt x="4810" y="7080"/>
                    <a:pt x="4439" y="6702"/>
                    <a:pt x="4416" y="6218"/>
                  </a:cubicBezTo>
                  <a:cubicBezTo>
                    <a:pt x="4399" y="5790"/>
                    <a:pt x="4641" y="5390"/>
                    <a:pt x="4776" y="4996"/>
                  </a:cubicBezTo>
                  <a:cubicBezTo>
                    <a:pt x="4912" y="4624"/>
                    <a:pt x="4945" y="4236"/>
                    <a:pt x="4714" y="3892"/>
                  </a:cubicBezTo>
                  <a:cubicBezTo>
                    <a:pt x="4506" y="3571"/>
                    <a:pt x="4163" y="3374"/>
                    <a:pt x="3926" y="3081"/>
                  </a:cubicBezTo>
                  <a:cubicBezTo>
                    <a:pt x="3791" y="2923"/>
                    <a:pt x="3706" y="2743"/>
                    <a:pt x="3690" y="2541"/>
                  </a:cubicBezTo>
                  <a:cubicBezTo>
                    <a:pt x="3673" y="2298"/>
                    <a:pt x="3735" y="2056"/>
                    <a:pt x="3785" y="1825"/>
                  </a:cubicBezTo>
                  <a:cubicBezTo>
                    <a:pt x="3881" y="1392"/>
                    <a:pt x="3943" y="952"/>
                    <a:pt x="3684" y="564"/>
                  </a:cubicBezTo>
                  <a:cubicBezTo>
                    <a:pt x="3470" y="226"/>
                    <a:pt x="3081" y="1"/>
                    <a:pt x="2676" y="12"/>
                  </a:cubicBezTo>
                  <a:cubicBezTo>
                    <a:pt x="2282" y="23"/>
                    <a:pt x="1893" y="249"/>
                    <a:pt x="1685" y="586"/>
                  </a:cubicBezTo>
                  <a:cubicBezTo>
                    <a:pt x="1561" y="789"/>
                    <a:pt x="1527" y="1014"/>
                    <a:pt x="1471" y="1240"/>
                  </a:cubicBezTo>
                  <a:cubicBezTo>
                    <a:pt x="1420" y="1448"/>
                    <a:pt x="1330" y="1623"/>
                    <a:pt x="1161" y="1763"/>
                  </a:cubicBezTo>
                  <a:cubicBezTo>
                    <a:pt x="879" y="2006"/>
                    <a:pt x="491" y="2135"/>
                    <a:pt x="277" y="2456"/>
                  </a:cubicBezTo>
                  <a:cubicBezTo>
                    <a:pt x="1" y="2867"/>
                    <a:pt x="187" y="3368"/>
                    <a:pt x="406" y="3763"/>
                  </a:cubicBezTo>
                  <a:cubicBezTo>
                    <a:pt x="525" y="3971"/>
                    <a:pt x="660" y="4179"/>
                    <a:pt x="739" y="44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1399984" y="1173211"/>
              <a:ext cx="398765" cy="1248484"/>
            </a:xfrm>
            <a:custGeom>
              <a:avLst/>
              <a:gdLst/>
              <a:ahLst/>
              <a:cxnLst/>
              <a:rect l="l" t="t" r="r" b="b"/>
              <a:pathLst>
                <a:path w="2873" h="8995" extrusionOk="0">
                  <a:moveTo>
                    <a:pt x="187" y="1476"/>
                  </a:moveTo>
                  <a:lnTo>
                    <a:pt x="941" y="1808"/>
                  </a:lnTo>
                  <a:cubicBezTo>
                    <a:pt x="891" y="1730"/>
                    <a:pt x="846" y="1651"/>
                    <a:pt x="806" y="1566"/>
                  </a:cubicBezTo>
                  <a:cubicBezTo>
                    <a:pt x="671" y="1273"/>
                    <a:pt x="637" y="952"/>
                    <a:pt x="761" y="654"/>
                  </a:cubicBezTo>
                  <a:cubicBezTo>
                    <a:pt x="879" y="355"/>
                    <a:pt x="1121" y="113"/>
                    <a:pt x="1426" y="12"/>
                  </a:cubicBezTo>
                  <a:cubicBezTo>
                    <a:pt x="1437" y="6"/>
                    <a:pt x="1448" y="6"/>
                    <a:pt x="1454" y="6"/>
                  </a:cubicBezTo>
                  <a:cubicBezTo>
                    <a:pt x="1465" y="6"/>
                    <a:pt x="1476" y="1"/>
                    <a:pt x="1488" y="1"/>
                  </a:cubicBezTo>
                  <a:cubicBezTo>
                    <a:pt x="1561" y="1"/>
                    <a:pt x="1583" y="68"/>
                    <a:pt x="1566" y="125"/>
                  </a:cubicBezTo>
                  <a:cubicBezTo>
                    <a:pt x="1561" y="153"/>
                    <a:pt x="1544" y="175"/>
                    <a:pt x="1510" y="192"/>
                  </a:cubicBezTo>
                  <a:cubicBezTo>
                    <a:pt x="1510" y="192"/>
                    <a:pt x="1510" y="192"/>
                    <a:pt x="1510" y="192"/>
                  </a:cubicBezTo>
                  <a:cubicBezTo>
                    <a:pt x="1510" y="192"/>
                    <a:pt x="1510" y="192"/>
                    <a:pt x="1510" y="192"/>
                  </a:cubicBezTo>
                  <a:cubicBezTo>
                    <a:pt x="1223" y="288"/>
                    <a:pt x="1003" y="513"/>
                    <a:pt x="919" y="806"/>
                  </a:cubicBezTo>
                  <a:cubicBezTo>
                    <a:pt x="829" y="1093"/>
                    <a:pt x="913" y="1375"/>
                    <a:pt x="1060" y="1628"/>
                  </a:cubicBezTo>
                  <a:cubicBezTo>
                    <a:pt x="1110" y="1713"/>
                    <a:pt x="1161" y="1792"/>
                    <a:pt x="1217" y="1870"/>
                  </a:cubicBezTo>
                  <a:cubicBezTo>
                    <a:pt x="1313" y="1673"/>
                    <a:pt x="1409" y="1476"/>
                    <a:pt x="1504" y="1279"/>
                  </a:cubicBezTo>
                  <a:cubicBezTo>
                    <a:pt x="1561" y="1166"/>
                    <a:pt x="1747" y="1234"/>
                    <a:pt x="1690" y="1352"/>
                  </a:cubicBezTo>
                  <a:lnTo>
                    <a:pt x="1347" y="2056"/>
                  </a:lnTo>
                  <a:cubicBezTo>
                    <a:pt x="1566" y="2372"/>
                    <a:pt x="1780" y="2693"/>
                    <a:pt x="1792" y="3104"/>
                  </a:cubicBezTo>
                  <a:cubicBezTo>
                    <a:pt x="1792" y="3363"/>
                    <a:pt x="1718" y="3605"/>
                    <a:pt x="1628" y="3847"/>
                  </a:cubicBezTo>
                  <a:cubicBezTo>
                    <a:pt x="1679" y="3802"/>
                    <a:pt x="1730" y="3757"/>
                    <a:pt x="1786" y="3712"/>
                  </a:cubicBezTo>
                  <a:cubicBezTo>
                    <a:pt x="1949" y="3565"/>
                    <a:pt x="2118" y="3425"/>
                    <a:pt x="2287" y="3278"/>
                  </a:cubicBezTo>
                  <a:cubicBezTo>
                    <a:pt x="2383" y="3194"/>
                    <a:pt x="2512" y="3346"/>
                    <a:pt x="2417" y="3430"/>
                  </a:cubicBezTo>
                  <a:cubicBezTo>
                    <a:pt x="2225" y="3594"/>
                    <a:pt x="2034" y="3757"/>
                    <a:pt x="1842" y="3920"/>
                  </a:cubicBezTo>
                  <a:cubicBezTo>
                    <a:pt x="1752" y="3999"/>
                    <a:pt x="1662" y="4089"/>
                    <a:pt x="1561" y="4157"/>
                  </a:cubicBezTo>
                  <a:cubicBezTo>
                    <a:pt x="1538" y="4179"/>
                    <a:pt x="1510" y="4191"/>
                    <a:pt x="1488" y="4196"/>
                  </a:cubicBezTo>
                  <a:cubicBezTo>
                    <a:pt x="1392" y="4433"/>
                    <a:pt x="1302" y="4669"/>
                    <a:pt x="1274" y="4917"/>
                  </a:cubicBezTo>
                  <a:cubicBezTo>
                    <a:pt x="1228" y="5339"/>
                    <a:pt x="1375" y="5728"/>
                    <a:pt x="1578" y="6094"/>
                  </a:cubicBezTo>
                  <a:cubicBezTo>
                    <a:pt x="1820" y="5722"/>
                    <a:pt x="2056" y="5351"/>
                    <a:pt x="2298" y="4979"/>
                  </a:cubicBezTo>
                  <a:cubicBezTo>
                    <a:pt x="2366" y="4872"/>
                    <a:pt x="2529" y="4990"/>
                    <a:pt x="2456" y="5097"/>
                  </a:cubicBezTo>
                  <a:cubicBezTo>
                    <a:pt x="2203" y="5491"/>
                    <a:pt x="1944" y="5891"/>
                    <a:pt x="1690" y="6285"/>
                  </a:cubicBezTo>
                  <a:cubicBezTo>
                    <a:pt x="1814" y="6488"/>
                    <a:pt x="1944" y="6685"/>
                    <a:pt x="2056" y="6877"/>
                  </a:cubicBezTo>
                  <a:cubicBezTo>
                    <a:pt x="2158" y="7051"/>
                    <a:pt x="2248" y="7243"/>
                    <a:pt x="2321" y="7440"/>
                  </a:cubicBezTo>
                  <a:cubicBezTo>
                    <a:pt x="2422" y="7232"/>
                    <a:pt x="2529" y="7023"/>
                    <a:pt x="2631" y="6820"/>
                  </a:cubicBezTo>
                  <a:cubicBezTo>
                    <a:pt x="2687" y="6708"/>
                    <a:pt x="2873" y="6775"/>
                    <a:pt x="2817" y="6888"/>
                  </a:cubicBezTo>
                  <a:lnTo>
                    <a:pt x="2400" y="7716"/>
                  </a:lnTo>
                  <a:cubicBezTo>
                    <a:pt x="2496" y="8116"/>
                    <a:pt x="2467" y="8532"/>
                    <a:pt x="2208" y="8893"/>
                  </a:cubicBezTo>
                  <a:cubicBezTo>
                    <a:pt x="2130" y="8994"/>
                    <a:pt x="1966" y="8882"/>
                    <a:pt x="2045" y="8775"/>
                  </a:cubicBezTo>
                  <a:cubicBezTo>
                    <a:pt x="2265" y="8476"/>
                    <a:pt x="2293" y="8138"/>
                    <a:pt x="2220" y="7800"/>
                  </a:cubicBezTo>
                  <a:cubicBezTo>
                    <a:pt x="1887" y="7603"/>
                    <a:pt x="1561" y="7412"/>
                    <a:pt x="1228" y="7215"/>
                  </a:cubicBezTo>
                  <a:cubicBezTo>
                    <a:pt x="1116" y="7153"/>
                    <a:pt x="1234" y="6989"/>
                    <a:pt x="1341" y="7051"/>
                  </a:cubicBezTo>
                  <a:cubicBezTo>
                    <a:pt x="1611" y="7209"/>
                    <a:pt x="1876" y="7367"/>
                    <a:pt x="2141" y="7524"/>
                  </a:cubicBezTo>
                  <a:cubicBezTo>
                    <a:pt x="2056" y="7294"/>
                    <a:pt x="1944" y="7068"/>
                    <a:pt x="1820" y="6871"/>
                  </a:cubicBezTo>
                  <a:cubicBezTo>
                    <a:pt x="1718" y="6702"/>
                    <a:pt x="1606" y="6528"/>
                    <a:pt x="1504" y="6353"/>
                  </a:cubicBezTo>
                  <a:cubicBezTo>
                    <a:pt x="1082" y="6038"/>
                    <a:pt x="665" y="5717"/>
                    <a:pt x="243" y="5401"/>
                  </a:cubicBezTo>
                  <a:cubicBezTo>
                    <a:pt x="142" y="5323"/>
                    <a:pt x="254" y="5159"/>
                    <a:pt x="356" y="5238"/>
                  </a:cubicBezTo>
                  <a:cubicBezTo>
                    <a:pt x="665" y="5469"/>
                    <a:pt x="975" y="5705"/>
                    <a:pt x="1279" y="5936"/>
                  </a:cubicBezTo>
                  <a:cubicBezTo>
                    <a:pt x="1133" y="5615"/>
                    <a:pt x="1037" y="5283"/>
                    <a:pt x="1076" y="4917"/>
                  </a:cubicBezTo>
                  <a:cubicBezTo>
                    <a:pt x="1099" y="4652"/>
                    <a:pt x="1195" y="4405"/>
                    <a:pt x="1302" y="4157"/>
                  </a:cubicBezTo>
                  <a:cubicBezTo>
                    <a:pt x="1228" y="4100"/>
                    <a:pt x="1172" y="4005"/>
                    <a:pt x="1121" y="3932"/>
                  </a:cubicBezTo>
                  <a:cubicBezTo>
                    <a:pt x="1048" y="3830"/>
                    <a:pt x="969" y="3729"/>
                    <a:pt x="896" y="3622"/>
                  </a:cubicBezTo>
                  <a:lnTo>
                    <a:pt x="446" y="2991"/>
                  </a:lnTo>
                  <a:cubicBezTo>
                    <a:pt x="367" y="2890"/>
                    <a:pt x="519" y="2760"/>
                    <a:pt x="592" y="2867"/>
                  </a:cubicBezTo>
                  <a:cubicBezTo>
                    <a:pt x="851" y="3216"/>
                    <a:pt x="1099" y="3571"/>
                    <a:pt x="1358" y="3920"/>
                  </a:cubicBezTo>
                  <a:cubicBezTo>
                    <a:pt x="1364" y="3932"/>
                    <a:pt x="1369" y="3943"/>
                    <a:pt x="1381" y="3960"/>
                  </a:cubicBezTo>
                  <a:cubicBezTo>
                    <a:pt x="1499" y="3678"/>
                    <a:pt x="1600" y="3391"/>
                    <a:pt x="1595" y="3087"/>
                  </a:cubicBezTo>
                  <a:cubicBezTo>
                    <a:pt x="1583" y="2715"/>
                    <a:pt x="1375" y="2417"/>
                    <a:pt x="1161" y="2124"/>
                  </a:cubicBezTo>
                  <a:lnTo>
                    <a:pt x="119" y="1662"/>
                  </a:lnTo>
                  <a:cubicBezTo>
                    <a:pt x="1" y="1606"/>
                    <a:pt x="68" y="1420"/>
                    <a:pt x="187" y="147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469913" y="1954080"/>
              <a:ext cx="1267916" cy="830287"/>
            </a:xfrm>
            <a:custGeom>
              <a:avLst/>
              <a:gdLst/>
              <a:ahLst/>
              <a:cxnLst/>
              <a:rect l="l" t="t" r="r" b="b"/>
              <a:pathLst>
                <a:path w="9135" h="5982" extrusionOk="0">
                  <a:moveTo>
                    <a:pt x="2912" y="4551"/>
                  </a:moveTo>
                  <a:cubicBezTo>
                    <a:pt x="3154" y="4602"/>
                    <a:pt x="3351" y="4731"/>
                    <a:pt x="3526" y="4900"/>
                  </a:cubicBezTo>
                  <a:cubicBezTo>
                    <a:pt x="3841" y="5199"/>
                    <a:pt x="4077" y="5598"/>
                    <a:pt x="4472" y="5807"/>
                  </a:cubicBezTo>
                  <a:cubicBezTo>
                    <a:pt x="4798" y="5981"/>
                    <a:pt x="5164" y="5931"/>
                    <a:pt x="5491" y="5784"/>
                  </a:cubicBezTo>
                  <a:cubicBezTo>
                    <a:pt x="5812" y="5643"/>
                    <a:pt x="6105" y="5435"/>
                    <a:pt x="6448" y="5334"/>
                  </a:cubicBezTo>
                  <a:cubicBezTo>
                    <a:pt x="6640" y="5283"/>
                    <a:pt x="6837" y="5277"/>
                    <a:pt x="7028" y="5339"/>
                  </a:cubicBezTo>
                  <a:cubicBezTo>
                    <a:pt x="7259" y="5412"/>
                    <a:pt x="7468" y="5548"/>
                    <a:pt x="7704" y="5610"/>
                  </a:cubicBezTo>
                  <a:cubicBezTo>
                    <a:pt x="8098" y="5722"/>
                    <a:pt x="8538" y="5604"/>
                    <a:pt x="8819" y="5300"/>
                  </a:cubicBezTo>
                  <a:cubicBezTo>
                    <a:pt x="9050" y="5046"/>
                    <a:pt x="9135" y="4692"/>
                    <a:pt x="9073" y="4359"/>
                  </a:cubicBezTo>
                  <a:cubicBezTo>
                    <a:pt x="9090" y="4033"/>
                    <a:pt x="9011" y="3706"/>
                    <a:pt x="8847" y="3419"/>
                  </a:cubicBezTo>
                  <a:cubicBezTo>
                    <a:pt x="8617" y="3030"/>
                    <a:pt x="8228" y="2743"/>
                    <a:pt x="7789" y="2631"/>
                  </a:cubicBezTo>
                  <a:cubicBezTo>
                    <a:pt x="7338" y="2512"/>
                    <a:pt x="6826" y="2631"/>
                    <a:pt x="6403" y="2394"/>
                  </a:cubicBezTo>
                  <a:cubicBezTo>
                    <a:pt x="6026" y="2180"/>
                    <a:pt x="5818" y="1763"/>
                    <a:pt x="5559" y="1437"/>
                  </a:cubicBezTo>
                  <a:cubicBezTo>
                    <a:pt x="5311" y="1127"/>
                    <a:pt x="5001" y="890"/>
                    <a:pt x="4584" y="902"/>
                  </a:cubicBezTo>
                  <a:cubicBezTo>
                    <a:pt x="4207" y="913"/>
                    <a:pt x="3858" y="1093"/>
                    <a:pt x="3481" y="1144"/>
                  </a:cubicBezTo>
                  <a:cubicBezTo>
                    <a:pt x="3278" y="1172"/>
                    <a:pt x="3081" y="1149"/>
                    <a:pt x="2901" y="1054"/>
                  </a:cubicBezTo>
                  <a:cubicBezTo>
                    <a:pt x="2687" y="947"/>
                    <a:pt x="2512" y="761"/>
                    <a:pt x="2343" y="598"/>
                  </a:cubicBezTo>
                  <a:cubicBezTo>
                    <a:pt x="2028" y="288"/>
                    <a:pt x="1690" y="1"/>
                    <a:pt x="1217" y="12"/>
                  </a:cubicBezTo>
                  <a:cubicBezTo>
                    <a:pt x="817" y="17"/>
                    <a:pt x="423" y="220"/>
                    <a:pt x="214" y="575"/>
                  </a:cubicBezTo>
                  <a:cubicBezTo>
                    <a:pt x="17" y="919"/>
                    <a:pt x="0" y="1363"/>
                    <a:pt x="175" y="1718"/>
                  </a:cubicBezTo>
                  <a:cubicBezTo>
                    <a:pt x="282" y="1932"/>
                    <a:pt x="456" y="2079"/>
                    <a:pt x="620" y="2248"/>
                  </a:cubicBezTo>
                  <a:cubicBezTo>
                    <a:pt x="766" y="2400"/>
                    <a:pt x="868" y="2569"/>
                    <a:pt x="896" y="2783"/>
                  </a:cubicBezTo>
                  <a:cubicBezTo>
                    <a:pt x="952" y="3154"/>
                    <a:pt x="856" y="3554"/>
                    <a:pt x="1014" y="3903"/>
                  </a:cubicBezTo>
                  <a:cubicBezTo>
                    <a:pt x="1217" y="4354"/>
                    <a:pt x="1746" y="4466"/>
                    <a:pt x="2191" y="4489"/>
                  </a:cubicBezTo>
                  <a:cubicBezTo>
                    <a:pt x="2433" y="4495"/>
                    <a:pt x="2675" y="4495"/>
                    <a:pt x="2912" y="45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559714" y="2045546"/>
              <a:ext cx="1118708" cy="605851"/>
            </a:xfrm>
            <a:custGeom>
              <a:avLst/>
              <a:gdLst/>
              <a:ahLst/>
              <a:cxnLst/>
              <a:rect l="l" t="t" r="r" b="b"/>
              <a:pathLst>
                <a:path w="8060" h="4365" extrusionOk="0">
                  <a:moveTo>
                    <a:pt x="654" y="1943"/>
                  </a:moveTo>
                  <a:lnTo>
                    <a:pt x="1341" y="1482"/>
                  </a:lnTo>
                  <a:cubicBezTo>
                    <a:pt x="1245" y="1482"/>
                    <a:pt x="1155" y="1482"/>
                    <a:pt x="1060" y="1470"/>
                  </a:cubicBezTo>
                  <a:cubicBezTo>
                    <a:pt x="744" y="1431"/>
                    <a:pt x="457" y="1284"/>
                    <a:pt x="266" y="1020"/>
                  </a:cubicBezTo>
                  <a:cubicBezTo>
                    <a:pt x="80" y="766"/>
                    <a:pt x="1" y="428"/>
                    <a:pt x="74" y="119"/>
                  </a:cubicBezTo>
                  <a:cubicBezTo>
                    <a:pt x="74" y="107"/>
                    <a:pt x="80" y="102"/>
                    <a:pt x="85" y="91"/>
                  </a:cubicBezTo>
                  <a:cubicBezTo>
                    <a:pt x="91" y="79"/>
                    <a:pt x="91" y="74"/>
                    <a:pt x="97" y="62"/>
                  </a:cubicBezTo>
                  <a:cubicBezTo>
                    <a:pt x="136" y="0"/>
                    <a:pt x="209" y="17"/>
                    <a:pt x="243" y="62"/>
                  </a:cubicBezTo>
                  <a:cubicBezTo>
                    <a:pt x="266" y="79"/>
                    <a:pt x="277" y="102"/>
                    <a:pt x="271" y="141"/>
                  </a:cubicBezTo>
                  <a:cubicBezTo>
                    <a:pt x="271" y="141"/>
                    <a:pt x="271" y="141"/>
                    <a:pt x="271" y="141"/>
                  </a:cubicBezTo>
                  <a:lnTo>
                    <a:pt x="271" y="141"/>
                  </a:lnTo>
                  <a:cubicBezTo>
                    <a:pt x="204" y="434"/>
                    <a:pt x="277" y="744"/>
                    <a:pt x="474" y="969"/>
                  </a:cubicBezTo>
                  <a:cubicBezTo>
                    <a:pt x="671" y="1200"/>
                    <a:pt x="958" y="1273"/>
                    <a:pt x="1251" y="1284"/>
                  </a:cubicBezTo>
                  <a:cubicBezTo>
                    <a:pt x="1347" y="1290"/>
                    <a:pt x="1443" y="1284"/>
                    <a:pt x="1538" y="1284"/>
                  </a:cubicBezTo>
                  <a:cubicBezTo>
                    <a:pt x="1426" y="1099"/>
                    <a:pt x="1307" y="907"/>
                    <a:pt x="1195" y="721"/>
                  </a:cubicBezTo>
                  <a:cubicBezTo>
                    <a:pt x="1127" y="614"/>
                    <a:pt x="1279" y="496"/>
                    <a:pt x="1347" y="603"/>
                  </a:cubicBezTo>
                  <a:lnTo>
                    <a:pt x="1764" y="1273"/>
                  </a:lnTo>
                  <a:cubicBezTo>
                    <a:pt x="2152" y="1251"/>
                    <a:pt x="2535" y="1239"/>
                    <a:pt x="2884" y="1448"/>
                  </a:cubicBezTo>
                  <a:cubicBezTo>
                    <a:pt x="3109" y="1583"/>
                    <a:pt x="3278" y="1774"/>
                    <a:pt x="3430" y="1977"/>
                  </a:cubicBezTo>
                  <a:cubicBezTo>
                    <a:pt x="3419" y="1910"/>
                    <a:pt x="3408" y="1842"/>
                    <a:pt x="3402" y="1780"/>
                  </a:cubicBezTo>
                  <a:cubicBezTo>
                    <a:pt x="3369" y="1560"/>
                    <a:pt x="3335" y="1341"/>
                    <a:pt x="3301" y="1121"/>
                  </a:cubicBezTo>
                  <a:cubicBezTo>
                    <a:pt x="3284" y="992"/>
                    <a:pt x="3476" y="969"/>
                    <a:pt x="3498" y="1093"/>
                  </a:cubicBezTo>
                  <a:cubicBezTo>
                    <a:pt x="3532" y="1341"/>
                    <a:pt x="3571" y="1589"/>
                    <a:pt x="3611" y="1836"/>
                  </a:cubicBezTo>
                  <a:cubicBezTo>
                    <a:pt x="3628" y="1960"/>
                    <a:pt x="3656" y="2079"/>
                    <a:pt x="3661" y="2202"/>
                  </a:cubicBezTo>
                  <a:cubicBezTo>
                    <a:pt x="3667" y="2231"/>
                    <a:pt x="3661" y="2259"/>
                    <a:pt x="3656" y="2287"/>
                  </a:cubicBezTo>
                  <a:cubicBezTo>
                    <a:pt x="3802" y="2495"/>
                    <a:pt x="3954" y="2692"/>
                    <a:pt x="4151" y="2850"/>
                  </a:cubicBezTo>
                  <a:cubicBezTo>
                    <a:pt x="4484" y="3115"/>
                    <a:pt x="4895" y="3194"/>
                    <a:pt x="5311" y="3216"/>
                  </a:cubicBezTo>
                  <a:cubicBezTo>
                    <a:pt x="5126" y="2816"/>
                    <a:pt x="4934" y="2416"/>
                    <a:pt x="4748" y="2017"/>
                  </a:cubicBezTo>
                  <a:cubicBezTo>
                    <a:pt x="4692" y="1904"/>
                    <a:pt x="4878" y="1825"/>
                    <a:pt x="4928" y="1943"/>
                  </a:cubicBezTo>
                  <a:cubicBezTo>
                    <a:pt x="5131" y="2366"/>
                    <a:pt x="5334" y="2794"/>
                    <a:pt x="5531" y="3222"/>
                  </a:cubicBezTo>
                  <a:cubicBezTo>
                    <a:pt x="5768" y="3227"/>
                    <a:pt x="6004" y="3222"/>
                    <a:pt x="6229" y="3227"/>
                  </a:cubicBezTo>
                  <a:cubicBezTo>
                    <a:pt x="6432" y="3233"/>
                    <a:pt x="6640" y="3256"/>
                    <a:pt x="6843" y="3301"/>
                  </a:cubicBezTo>
                  <a:lnTo>
                    <a:pt x="6483" y="2709"/>
                  </a:lnTo>
                  <a:cubicBezTo>
                    <a:pt x="6415" y="2602"/>
                    <a:pt x="6573" y="2478"/>
                    <a:pt x="6640" y="2585"/>
                  </a:cubicBezTo>
                  <a:cubicBezTo>
                    <a:pt x="6798" y="2850"/>
                    <a:pt x="6961" y="3115"/>
                    <a:pt x="7119" y="3379"/>
                  </a:cubicBezTo>
                  <a:cubicBezTo>
                    <a:pt x="7513" y="3515"/>
                    <a:pt x="7851" y="3757"/>
                    <a:pt x="8015" y="4168"/>
                  </a:cubicBezTo>
                  <a:cubicBezTo>
                    <a:pt x="8060" y="4286"/>
                    <a:pt x="7879" y="4365"/>
                    <a:pt x="7834" y="4247"/>
                  </a:cubicBezTo>
                  <a:cubicBezTo>
                    <a:pt x="7694" y="3898"/>
                    <a:pt x="7423" y="3695"/>
                    <a:pt x="7097" y="3577"/>
                  </a:cubicBezTo>
                  <a:cubicBezTo>
                    <a:pt x="6759" y="3751"/>
                    <a:pt x="6415" y="3931"/>
                    <a:pt x="6077" y="4106"/>
                  </a:cubicBezTo>
                  <a:cubicBezTo>
                    <a:pt x="5965" y="4168"/>
                    <a:pt x="5886" y="3982"/>
                    <a:pt x="5998" y="3926"/>
                  </a:cubicBezTo>
                  <a:cubicBezTo>
                    <a:pt x="6274" y="3785"/>
                    <a:pt x="6550" y="3638"/>
                    <a:pt x="6821" y="3498"/>
                  </a:cubicBezTo>
                  <a:cubicBezTo>
                    <a:pt x="6579" y="3441"/>
                    <a:pt x="6331" y="3424"/>
                    <a:pt x="6100" y="3419"/>
                  </a:cubicBezTo>
                  <a:cubicBezTo>
                    <a:pt x="5897" y="3419"/>
                    <a:pt x="5694" y="3419"/>
                    <a:pt x="5492" y="3413"/>
                  </a:cubicBezTo>
                  <a:cubicBezTo>
                    <a:pt x="4996" y="3605"/>
                    <a:pt x="4506" y="3791"/>
                    <a:pt x="4016" y="3976"/>
                  </a:cubicBezTo>
                  <a:cubicBezTo>
                    <a:pt x="3898" y="4021"/>
                    <a:pt x="3819" y="3841"/>
                    <a:pt x="3937" y="3796"/>
                  </a:cubicBezTo>
                  <a:cubicBezTo>
                    <a:pt x="4298" y="3661"/>
                    <a:pt x="4658" y="3520"/>
                    <a:pt x="5019" y="3385"/>
                  </a:cubicBezTo>
                  <a:cubicBezTo>
                    <a:pt x="4669" y="3340"/>
                    <a:pt x="4337" y="3244"/>
                    <a:pt x="4050" y="3019"/>
                  </a:cubicBezTo>
                  <a:cubicBezTo>
                    <a:pt x="3836" y="2856"/>
                    <a:pt x="3678" y="2642"/>
                    <a:pt x="3521" y="2422"/>
                  </a:cubicBezTo>
                  <a:cubicBezTo>
                    <a:pt x="3430" y="2456"/>
                    <a:pt x="3329" y="2450"/>
                    <a:pt x="3233" y="2456"/>
                  </a:cubicBezTo>
                  <a:lnTo>
                    <a:pt x="2856" y="2484"/>
                  </a:lnTo>
                  <a:cubicBezTo>
                    <a:pt x="2597" y="2501"/>
                    <a:pt x="2338" y="2518"/>
                    <a:pt x="2079" y="2535"/>
                  </a:cubicBezTo>
                  <a:cubicBezTo>
                    <a:pt x="1955" y="2540"/>
                    <a:pt x="1927" y="2343"/>
                    <a:pt x="2051" y="2338"/>
                  </a:cubicBezTo>
                  <a:cubicBezTo>
                    <a:pt x="2484" y="2309"/>
                    <a:pt x="2918" y="2281"/>
                    <a:pt x="3352" y="2253"/>
                  </a:cubicBezTo>
                  <a:cubicBezTo>
                    <a:pt x="3363" y="2253"/>
                    <a:pt x="3380" y="2253"/>
                    <a:pt x="3397" y="2253"/>
                  </a:cubicBezTo>
                  <a:cubicBezTo>
                    <a:pt x="3222" y="2000"/>
                    <a:pt x="3031" y="1763"/>
                    <a:pt x="2766" y="1605"/>
                  </a:cubicBezTo>
                  <a:cubicBezTo>
                    <a:pt x="2451" y="1420"/>
                    <a:pt x="2085" y="1437"/>
                    <a:pt x="1724" y="1459"/>
                  </a:cubicBezTo>
                  <a:cubicBezTo>
                    <a:pt x="1409" y="1673"/>
                    <a:pt x="1093" y="1887"/>
                    <a:pt x="778" y="2101"/>
                  </a:cubicBezTo>
                  <a:cubicBezTo>
                    <a:pt x="671" y="2174"/>
                    <a:pt x="553" y="2017"/>
                    <a:pt x="654" y="19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1246892" y="1958799"/>
              <a:ext cx="2947644" cy="2107363"/>
            </a:xfrm>
            <a:custGeom>
              <a:avLst/>
              <a:gdLst/>
              <a:ahLst/>
              <a:cxnLst/>
              <a:rect l="l" t="t" r="r" b="b"/>
              <a:pathLst>
                <a:path w="21237" h="15183" extrusionOk="0">
                  <a:moveTo>
                    <a:pt x="21237" y="15183"/>
                  </a:moveTo>
                  <a:lnTo>
                    <a:pt x="0" y="15183"/>
                  </a:lnTo>
                  <a:lnTo>
                    <a:pt x="0" y="0"/>
                  </a:lnTo>
                  <a:lnTo>
                    <a:pt x="21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1320315" y="1959631"/>
              <a:ext cx="2874219" cy="2106530"/>
            </a:xfrm>
            <a:custGeom>
              <a:avLst/>
              <a:gdLst/>
              <a:ahLst/>
              <a:cxnLst/>
              <a:rect l="l" t="t" r="r" b="b"/>
              <a:pathLst>
                <a:path w="20708" h="15177" extrusionOk="0">
                  <a:moveTo>
                    <a:pt x="20708" y="15177"/>
                  </a:moveTo>
                  <a:lnTo>
                    <a:pt x="0" y="15177"/>
                  </a:lnTo>
                  <a:lnTo>
                    <a:pt x="0" y="0"/>
                  </a:lnTo>
                  <a:lnTo>
                    <a:pt x="20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1370282" y="2072889"/>
              <a:ext cx="2774286" cy="1931646"/>
            </a:xfrm>
            <a:custGeom>
              <a:avLst/>
              <a:gdLst/>
              <a:ahLst/>
              <a:cxnLst/>
              <a:rect l="l" t="t" r="r" b="b"/>
              <a:pathLst>
                <a:path w="19988" h="13917" extrusionOk="0">
                  <a:moveTo>
                    <a:pt x="19987" y="13916"/>
                  </a:moveTo>
                  <a:lnTo>
                    <a:pt x="1" y="13916"/>
                  </a:lnTo>
                  <a:lnTo>
                    <a:pt x="1" y="1"/>
                  </a:lnTo>
                  <a:lnTo>
                    <a:pt x="199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2112840" y="4066005"/>
              <a:ext cx="1727613" cy="515355"/>
            </a:xfrm>
            <a:custGeom>
              <a:avLst/>
              <a:gdLst/>
              <a:ahLst/>
              <a:cxnLst/>
              <a:rect l="l" t="t" r="r" b="b"/>
              <a:pathLst>
                <a:path w="12447" h="3713" extrusionOk="0">
                  <a:moveTo>
                    <a:pt x="1043" y="1"/>
                  </a:moveTo>
                  <a:cubicBezTo>
                    <a:pt x="1043" y="1"/>
                    <a:pt x="1" y="575"/>
                    <a:pt x="1" y="3712"/>
                  </a:cubicBezTo>
                  <a:lnTo>
                    <a:pt x="12446" y="3712"/>
                  </a:lnTo>
                  <a:lnTo>
                    <a:pt x="12446" y="2800"/>
                  </a:lnTo>
                  <a:lnTo>
                    <a:pt x="5666" y="2800"/>
                  </a:lnTo>
                  <a:cubicBezTo>
                    <a:pt x="5666" y="2800"/>
                    <a:pt x="5469" y="1448"/>
                    <a:pt x="6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2128524" y="4066005"/>
              <a:ext cx="885667" cy="287866"/>
            </a:xfrm>
            <a:custGeom>
              <a:avLst/>
              <a:gdLst/>
              <a:ahLst/>
              <a:cxnLst/>
              <a:rect l="l" t="t" r="r" b="b"/>
              <a:pathLst>
                <a:path w="6381" h="2074" extrusionOk="0">
                  <a:moveTo>
                    <a:pt x="6381" y="1"/>
                  </a:moveTo>
                  <a:lnTo>
                    <a:pt x="0" y="2073"/>
                  </a:lnTo>
                  <a:cubicBezTo>
                    <a:pt x="0" y="2073"/>
                    <a:pt x="192" y="536"/>
                    <a:pt x="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115199" y="4454496"/>
              <a:ext cx="1725254" cy="36087"/>
            </a:xfrm>
            <a:custGeom>
              <a:avLst/>
              <a:gdLst/>
              <a:ahLst/>
              <a:cxnLst/>
              <a:rect l="l" t="t" r="r" b="b"/>
              <a:pathLst>
                <a:path w="12430" h="260" extrusionOk="0">
                  <a:moveTo>
                    <a:pt x="1" y="260"/>
                  </a:moveTo>
                  <a:lnTo>
                    <a:pt x="12429" y="260"/>
                  </a:lnTo>
                  <a:lnTo>
                    <a:pt x="12429"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664692" y="1979063"/>
              <a:ext cx="78282" cy="77588"/>
            </a:xfrm>
            <a:custGeom>
              <a:avLst/>
              <a:gdLst/>
              <a:ahLst/>
              <a:cxnLst/>
              <a:rect l="l" t="t" r="r" b="b"/>
              <a:pathLst>
                <a:path w="564" h="559" extrusionOk="0">
                  <a:moveTo>
                    <a:pt x="564" y="282"/>
                  </a:moveTo>
                  <a:cubicBezTo>
                    <a:pt x="564" y="434"/>
                    <a:pt x="440" y="558"/>
                    <a:pt x="282" y="558"/>
                  </a:cubicBezTo>
                  <a:cubicBezTo>
                    <a:pt x="130" y="558"/>
                    <a:pt x="1" y="434"/>
                    <a:pt x="1" y="282"/>
                  </a:cubicBezTo>
                  <a:cubicBezTo>
                    <a:pt x="1" y="125"/>
                    <a:pt x="130" y="1"/>
                    <a:pt x="282" y="1"/>
                  </a:cubicBezTo>
                  <a:cubicBezTo>
                    <a:pt x="440" y="1"/>
                    <a:pt x="564" y="125"/>
                    <a:pt x="564" y="282"/>
                  </a:cubicBezTo>
                  <a:close/>
                </a:path>
              </a:pathLst>
            </a:custGeom>
            <a:solidFill>
              <a:srgbClr val="8E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1481319" y="2258182"/>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1481319" y="2347984"/>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1481319" y="2831134"/>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1481319" y="2920935"/>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1500056" y="3424350"/>
              <a:ext cx="583227" cy="518409"/>
            </a:xfrm>
            <a:custGeom>
              <a:avLst/>
              <a:gdLst/>
              <a:ahLst/>
              <a:cxnLst/>
              <a:rect l="l" t="t" r="r" b="b"/>
              <a:pathLst>
                <a:path w="4202" h="3735" extrusionOk="0">
                  <a:moveTo>
                    <a:pt x="4202" y="1"/>
                  </a:moveTo>
                  <a:lnTo>
                    <a:pt x="4202" y="3734"/>
                  </a:lnTo>
                  <a:lnTo>
                    <a:pt x="1" y="3734"/>
                  </a:lnTo>
                  <a:lnTo>
                    <a:pt x="1" y="648"/>
                  </a:lnTo>
                  <a:lnTo>
                    <a:pt x="1634" y="648"/>
                  </a:lnTo>
                  <a:lnTo>
                    <a:pt x="1791" y="1"/>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1500056" y="3514290"/>
              <a:ext cx="645825" cy="428468"/>
            </a:xfrm>
            <a:custGeom>
              <a:avLst/>
              <a:gdLst/>
              <a:ahLst/>
              <a:cxnLst/>
              <a:rect l="l" t="t" r="r" b="b"/>
              <a:pathLst>
                <a:path w="4653" h="3087" extrusionOk="0">
                  <a:moveTo>
                    <a:pt x="4202" y="3086"/>
                  </a:moveTo>
                  <a:lnTo>
                    <a:pt x="1" y="3086"/>
                  </a:lnTo>
                  <a:lnTo>
                    <a:pt x="451" y="0"/>
                  </a:lnTo>
                  <a:lnTo>
                    <a:pt x="4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382520" y="3358699"/>
              <a:ext cx="356571" cy="530068"/>
            </a:xfrm>
            <a:custGeom>
              <a:avLst/>
              <a:gdLst/>
              <a:ahLst/>
              <a:cxnLst/>
              <a:rect l="l" t="t" r="r" b="b"/>
              <a:pathLst>
                <a:path w="2569" h="3819" extrusionOk="0">
                  <a:moveTo>
                    <a:pt x="2569" y="3819"/>
                  </a:moveTo>
                  <a:lnTo>
                    <a:pt x="1" y="3819"/>
                  </a:lnTo>
                  <a:lnTo>
                    <a:pt x="1" y="0"/>
                  </a:lnTo>
                  <a:lnTo>
                    <a:pt x="2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414582"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2456082" y="3295408"/>
              <a:ext cx="357265" cy="530901"/>
            </a:xfrm>
            <a:custGeom>
              <a:avLst/>
              <a:gdLst/>
              <a:ahLst/>
              <a:cxnLst/>
              <a:rect l="l" t="t" r="r" b="b"/>
              <a:pathLst>
                <a:path w="2574" h="3825" extrusionOk="0">
                  <a:moveTo>
                    <a:pt x="2574" y="3824"/>
                  </a:moveTo>
                  <a:lnTo>
                    <a:pt x="0" y="3824"/>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2494251" y="338520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2494251" y="3454885"/>
              <a:ext cx="285507" cy="25816"/>
            </a:xfrm>
            <a:custGeom>
              <a:avLst/>
              <a:gdLst/>
              <a:ahLst/>
              <a:cxnLst/>
              <a:rect l="l" t="t" r="r" b="b"/>
              <a:pathLst>
                <a:path w="2057" h="186" extrusionOk="0">
                  <a:moveTo>
                    <a:pt x="1921" y="0"/>
                  </a:moveTo>
                  <a:lnTo>
                    <a:pt x="119" y="0"/>
                  </a:lnTo>
                  <a:cubicBezTo>
                    <a:pt x="1" y="0"/>
                    <a:pt x="18" y="186"/>
                    <a:pt x="136" y="186"/>
                  </a:cubicBezTo>
                  <a:lnTo>
                    <a:pt x="1938" y="186"/>
                  </a:lnTo>
                  <a:cubicBezTo>
                    <a:pt x="2056" y="186"/>
                    <a:pt x="2040"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2494251" y="352358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2494251" y="3593126"/>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2495916" y="3652531"/>
              <a:ext cx="286201" cy="25955"/>
            </a:xfrm>
            <a:custGeom>
              <a:avLst/>
              <a:gdLst/>
              <a:ahLst/>
              <a:cxnLst/>
              <a:rect l="l" t="t" r="r" b="b"/>
              <a:pathLst>
                <a:path w="2062" h="187" extrusionOk="0">
                  <a:moveTo>
                    <a:pt x="1921" y="1"/>
                  </a:moveTo>
                  <a:lnTo>
                    <a:pt x="124" y="1"/>
                  </a:lnTo>
                  <a:cubicBezTo>
                    <a:pt x="0" y="1"/>
                    <a:pt x="17" y="187"/>
                    <a:pt x="135" y="187"/>
                  </a:cubicBezTo>
                  <a:lnTo>
                    <a:pt x="1937" y="187"/>
                  </a:lnTo>
                  <a:cubicBezTo>
                    <a:pt x="2061" y="187"/>
                    <a:pt x="2044"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2505215" y="3722207"/>
              <a:ext cx="286201" cy="25816"/>
            </a:xfrm>
            <a:custGeom>
              <a:avLst/>
              <a:gdLst/>
              <a:ahLst/>
              <a:cxnLst/>
              <a:rect l="l" t="t" r="r" b="b"/>
              <a:pathLst>
                <a:path w="2062" h="186" extrusionOk="0">
                  <a:moveTo>
                    <a:pt x="1921" y="0"/>
                  </a:moveTo>
                  <a:lnTo>
                    <a:pt x="125" y="0"/>
                  </a:lnTo>
                  <a:cubicBezTo>
                    <a:pt x="1" y="0"/>
                    <a:pt x="18" y="186"/>
                    <a:pt x="142"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p15"/>
            <p:cNvGrpSpPr/>
            <p:nvPr/>
          </p:nvGrpSpPr>
          <p:grpSpPr>
            <a:xfrm>
              <a:off x="2935899" y="3295408"/>
              <a:ext cx="430827" cy="593359"/>
              <a:chOff x="2935899" y="3295408"/>
              <a:chExt cx="430827" cy="593359"/>
            </a:xfrm>
          </p:grpSpPr>
          <p:sp>
            <p:nvSpPr>
              <p:cNvPr id="94" name="Google Shape;94;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10155" y="3295408"/>
                <a:ext cx="356571" cy="530901"/>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049295" y="3652531"/>
                <a:ext cx="286201"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059427" y="3722207"/>
                <a:ext cx="285507"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5"/>
            <p:cNvSpPr/>
            <p:nvPr/>
          </p:nvSpPr>
          <p:spPr>
            <a:xfrm>
              <a:off x="2377801" y="2741194"/>
              <a:ext cx="357404" cy="530901"/>
            </a:xfrm>
            <a:custGeom>
              <a:avLst/>
              <a:gdLst/>
              <a:ahLst/>
              <a:cxnLst/>
              <a:rect l="l" t="t" r="r" b="b"/>
              <a:pathLst>
                <a:path w="2575" h="3825" extrusionOk="0">
                  <a:moveTo>
                    <a:pt x="2574" y="3824"/>
                  </a:moveTo>
                  <a:lnTo>
                    <a:pt x="1" y="3824"/>
                  </a:lnTo>
                  <a:lnTo>
                    <a:pt x="1" y="1"/>
                  </a:lnTo>
                  <a:lnTo>
                    <a:pt x="2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2409863" y="2713018"/>
              <a:ext cx="357404" cy="530901"/>
            </a:xfrm>
            <a:custGeom>
              <a:avLst/>
              <a:gdLst/>
              <a:ahLst/>
              <a:cxnLst/>
              <a:rect l="l" t="t" r="r" b="b"/>
              <a:pathLst>
                <a:path w="2575" h="3825" extrusionOk="0">
                  <a:moveTo>
                    <a:pt x="2574" y="3825"/>
                  </a:moveTo>
                  <a:lnTo>
                    <a:pt x="1" y="3825"/>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2451363" y="2678736"/>
              <a:ext cx="357265" cy="530068"/>
            </a:xfrm>
            <a:custGeom>
              <a:avLst/>
              <a:gdLst/>
              <a:ahLst/>
              <a:cxnLst/>
              <a:rect l="l" t="t" r="r" b="b"/>
              <a:pathLst>
                <a:path w="2574" h="3819" extrusionOk="0">
                  <a:moveTo>
                    <a:pt x="2574" y="3818"/>
                  </a:moveTo>
                  <a:lnTo>
                    <a:pt x="0" y="3818"/>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2489670" y="2767843"/>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2489670" y="2837380"/>
              <a:ext cx="285368" cy="25955"/>
            </a:xfrm>
            <a:custGeom>
              <a:avLst/>
              <a:gdLst/>
              <a:ahLst/>
              <a:cxnLst/>
              <a:rect l="l" t="t" r="r" b="b"/>
              <a:pathLst>
                <a:path w="2056" h="187"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2489670" y="2906084"/>
              <a:ext cx="285368" cy="26788"/>
            </a:xfrm>
            <a:custGeom>
              <a:avLst/>
              <a:gdLst/>
              <a:ahLst/>
              <a:cxnLst/>
              <a:rect l="l" t="t" r="r" b="b"/>
              <a:pathLst>
                <a:path w="2056" h="193" extrusionOk="0">
                  <a:moveTo>
                    <a:pt x="1921" y="1"/>
                  </a:moveTo>
                  <a:lnTo>
                    <a:pt x="118" y="1"/>
                  </a:lnTo>
                  <a:cubicBezTo>
                    <a:pt x="0" y="1"/>
                    <a:pt x="17" y="192"/>
                    <a:pt x="135" y="192"/>
                  </a:cubicBezTo>
                  <a:lnTo>
                    <a:pt x="1937" y="192"/>
                  </a:lnTo>
                  <a:cubicBezTo>
                    <a:pt x="2056" y="192"/>
                    <a:pt x="2039"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2489670" y="2975760"/>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2491197" y="3035165"/>
              <a:ext cx="286201" cy="25816"/>
            </a:xfrm>
            <a:custGeom>
              <a:avLst/>
              <a:gdLst/>
              <a:ahLst/>
              <a:cxnLst/>
              <a:rect l="l" t="t" r="r" b="b"/>
              <a:pathLst>
                <a:path w="2062" h="186" extrusionOk="0">
                  <a:moveTo>
                    <a:pt x="1921" y="0"/>
                  </a:moveTo>
                  <a:lnTo>
                    <a:pt x="124" y="0"/>
                  </a:lnTo>
                  <a:cubicBezTo>
                    <a:pt x="0" y="0"/>
                    <a:pt x="17" y="186"/>
                    <a:pt x="141"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2500635" y="3104702"/>
              <a:ext cx="286201" cy="25955"/>
            </a:xfrm>
            <a:custGeom>
              <a:avLst/>
              <a:gdLst/>
              <a:ahLst/>
              <a:cxnLst/>
              <a:rect l="l" t="t" r="r" b="b"/>
              <a:pathLst>
                <a:path w="2062" h="187" extrusionOk="0">
                  <a:moveTo>
                    <a:pt x="1926" y="0"/>
                  </a:moveTo>
                  <a:lnTo>
                    <a:pt x="124" y="0"/>
                  </a:lnTo>
                  <a:cubicBezTo>
                    <a:pt x="0" y="0"/>
                    <a:pt x="17" y="186"/>
                    <a:pt x="141" y="186"/>
                  </a:cubicBezTo>
                  <a:lnTo>
                    <a:pt x="1943" y="186"/>
                  </a:lnTo>
                  <a:cubicBezTo>
                    <a:pt x="2061" y="186"/>
                    <a:pt x="2044" y="0"/>
                    <a:pt x="1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2244140" y="410386"/>
              <a:ext cx="1093725" cy="1230440"/>
            </a:xfrm>
            <a:custGeom>
              <a:avLst/>
              <a:gdLst/>
              <a:ahLst/>
              <a:cxnLst/>
              <a:rect l="l" t="t" r="r" b="b"/>
              <a:pathLst>
                <a:path w="7880" h="8865" extrusionOk="0">
                  <a:moveTo>
                    <a:pt x="7879" y="3942"/>
                  </a:moveTo>
                  <a:lnTo>
                    <a:pt x="7879" y="8864"/>
                  </a:lnTo>
                  <a:lnTo>
                    <a:pt x="7068" y="8436"/>
                  </a:lnTo>
                  <a:lnTo>
                    <a:pt x="6500" y="8138"/>
                  </a:lnTo>
                  <a:lnTo>
                    <a:pt x="6500" y="3942"/>
                  </a:lnTo>
                  <a:cubicBezTo>
                    <a:pt x="6500" y="2529"/>
                    <a:pt x="5351" y="1380"/>
                    <a:pt x="3937" y="1380"/>
                  </a:cubicBezTo>
                  <a:cubicBezTo>
                    <a:pt x="3802" y="1380"/>
                    <a:pt x="3667" y="1391"/>
                    <a:pt x="3532" y="1414"/>
                  </a:cubicBezTo>
                  <a:cubicBezTo>
                    <a:pt x="2315" y="1605"/>
                    <a:pt x="1381" y="2664"/>
                    <a:pt x="1381" y="3942"/>
                  </a:cubicBezTo>
                  <a:lnTo>
                    <a:pt x="1381" y="7941"/>
                  </a:lnTo>
                  <a:lnTo>
                    <a:pt x="570" y="8363"/>
                  </a:lnTo>
                  <a:lnTo>
                    <a:pt x="1" y="8662"/>
                  </a:lnTo>
                  <a:lnTo>
                    <a:pt x="1" y="3942"/>
                  </a:lnTo>
                  <a:cubicBezTo>
                    <a:pt x="1" y="1904"/>
                    <a:pt x="1550" y="226"/>
                    <a:pt x="3532" y="23"/>
                  </a:cubicBezTo>
                  <a:cubicBezTo>
                    <a:pt x="3667" y="6"/>
                    <a:pt x="3802" y="0"/>
                    <a:pt x="3937" y="0"/>
                  </a:cubicBezTo>
                  <a:cubicBezTo>
                    <a:pt x="6111" y="0"/>
                    <a:pt x="7879" y="1769"/>
                    <a:pt x="7879" y="39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2205139" y="1145868"/>
              <a:ext cx="1202264" cy="1395332"/>
            </a:xfrm>
            <a:custGeom>
              <a:avLst/>
              <a:gdLst/>
              <a:ahLst/>
              <a:cxnLst/>
              <a:rect l="l" t="t" r="r" b="b"/>
              <a:pathLst>
                <a:path w="8662" h="10053" extrusionOk="0">
                  <a:moveTo>
                    <a:pt x="8662" y="2270"/>
                  </a:moveTo>
                  <a:lnTo>
                    <a:pt x="8662" y="5880"/>
                  </a:lnTo>
                  <a:cubicBezTo>
                    <a:pt x="8662" y="7705"/>
                    <a:pt x="6978" y="9371"/>
                    <a:pt x="4466" y="10019"/>
                  </a:cubicBezTo>
                  <a:cubicBezTo>
                    <a:pt x="4421" y="10030"/>
                    <a:pt x="4376" y="10042"/>
                    <a:pt x="4331" y="10053"/>
                  </a:cubicBezTo>
                  <a:cubicBezTo>
                    <a:pt x="4286" y="10042"/>
                    <a:pt x="4246" y="10030"/>
                    <a:pt x="4201" y="10019"/>
                  </a:cubicBezTo>
                  <a:cubicBezTo>
                    <a:pt x="4151" y="10008"/>
                    <a:pt x="4100" y="9997"/>
                    <a:pt x="4049" y="9980"/>
                  </a:cubicBezTo>
                  <a:cubicBezTo>
                    <a:pt x="1622" y="9304"/>
                    <a:pt x="0" y="7671"/>
                    <a:pt x="0" y="5880"/>
                  </a:cubicBezTo>
                  <a:lnTo>
                    <a:pt x="0" y="2270"/>
                  </a:lnTo>
                  <a:lnTo>
                    <a:pt x="4049" y="147"/>
                  </a:lnTo>
                  <a:lnTo>
                    <a:pt x="43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2635843" y="1391324"/>
              <a:ext cx="340887" cy="867068"/>
            </a:xfrm>
            <a:custGeom>
              <a:avLst/>
              <a:gdLst/>
              <a:ahLst/>
              <a:cxnLst/>
              <a:rect l="l" t="t" r="r" b="b"/>
              <a:pathLst>
                <a:path w="2456" h="6247" extrusionOk="0">
                  <a:moveTo>
                    <a:pt x="1025" y="1"/>
                  </a:moveTo>
                  <a:cubicBezTo>
                    <a:pt x="1679" y="74"/>
                    <a:pt x="2185" y="632"/>
                    <a:pt x="2185" y="1307"/>
                  </a:cubicBezTo>
                  <a:cubicBezTo>
                    <a:pt x="2185" y="1696"/>
                    <a:pt x="2016" y="2045"/>
                    <a:pt x="1746" y="2287"/>
                  </a:cubicBezTo>
                  <a:cubicBezTo>
                    <a:pt x="1684" y="2344"/>
                    <a:pt x="1617" y="2394"/>
                    <a:pt x="1543" y="2434"/>
                  </a:cubicBezTo>
                  <a:lnTo>
                    <a:pt x="2456" y="6246"/>
                  </a:lnTo>
                  <a:lnTo>
                    <a:pt x="0" y="6246"/>
                  </a:lnTo>
                  <a:lnTo>
                    <a:pt x="839" y="2507"/>
                  </a:lnTo>
                  <a:cubicBezTo>
                    <a:pt x="349" y="2321"/>
                    <a:pt x="0" y="1842"/>
                    <a:pt x="0" y="1285"/>
                  </a:cubicBezTo>
                  <a:cubicBezTo>
                    <a:pt x="0" y="654"/>
                    <a:pt x="440" y="136"/>
                    <a:pt x="1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2087856" y="1013734"/>
              <a:ext cx="1436832" cy="1648637"/>
            </a:xfrm>
            <a:custGeom>
              <a:avLst/>
              <a:gdLst/>
              <a:ahLst/>
              <a:cxnLst/>
              <a:rect l="l" t="t" r="r" b="b"/>
              <a:pathLst>
                <a:path w="10352" h="11878" extrusionOk="0">
                  <a:moveTo>
                    <a:pt x="9507" y="6832"/>
                  </a:moveTo>
                  <a:cubicBezTo>
                    <a:pt x="9507" y="8657"/>
                    <a:pt x="7823" y="10323"/>
                    <a:pt x="5311" y="10971"/>
                  </a:cubicBezTo>
                  <a:cubicBezTo>
                    <a:pt x="5266" y="10982"/>
                    <a:pt x="5221" y="10994"/>
                    <a:pt x="5176" y="11005"/>
                  </a:cubicBezTo>
                  <a:cubicBezTo>
                    <a:pt x="5131" y="10994"/>
                    <a:pt x="5091" y="10982"/>
                    <a:pt x="5046" y="10971"/>
                  </a:cubicBezTo>
                  <a:cubicBezTo>
                    <a:pt x="4996" y="10960"/>
                    <a:pt x="4945" y="10949"/>
                    <a:pt x="4894" y="10932"/>
                  </a:cubicBezTo>
                  <a:cubicBezTo>
                    <a:pt x="2467" y="10256"/>
                    <a:pt x="845" y="8623"/>
                    <a:pt x="845" y="6832"/>
                  </a:cubicBezTo>
                  <a:lnTo>
                    <a:pt x="845" y="3228"/>
                  </a:lnTo>
                  <a:lnTo>
                    <a:pt x="2157" y="2541"/>
                  </a:lnTo>
                  <a:lnTo>
                    <a:pt x="4894" y="1105"/>
                  </a:lnTo>
                  <a:lnTo>
                    <a:pt x="5176" y="953"/>
                  </a:lnTo>
                  <a:lnTo>
                    <a:pt x="8076" y="2473"/>
                  </a:lnTo>
                  <a:lnTo>
                    <a:pt x="9507" y="3228"/>
                  </a:lnTo>
                  <a:close/>
                  <a:moveTo>
                    <a:pt x="9670" y="2355"/>
                  </a:moveTo>
                  <a:lnTo>
                    <a:pt x="8076" y="1521"/>
                  </a:lnTo>
                  <a:lnTo>
                    <a:pt x="5176" y="1"/>
                  </a:lnTo>
                  <a:lnTo>
                    <a:pt x="4894" y="147"/>
                  </a:lnTo>
                  <a:lnTo>
                    <a:pt x="2157" y="1583"/>
                  </a:lnTo>
                  <a:lnTo>
                    <a:pt x="558" y="2422"/>
                  </a:lnTo>
                  <a:lnTo>
                    <a:pt x="1" y="2715"/>
                  </a:lnTo>
                  <a:lnTo>
                    <a:pt x="1" y="6832"/>
                  </a:lnTo>
                  <a:cubicBezTo>
                    <a:pt x="1" y="9051"/>
                    <a:pt x="1943" y="11044"/>
                    <a:pt x="4832" y="11793"/>
                  </a:cubicBezTo>
                  <a:cubicBezTo>
                    <a:pt x="4855" y="11799"/>
                    <a:pt x="4877" y="11799"/>
                    <a:pt x="4894" y="11805"/>
                  </a:cubicBezTo>
                  <a:cubicBezTo>
                    <a:pt x="4956" y="11821"/>
                    <a:pt x="5018" y="11838"/>
                    <a:pt x="5075" y="11850"/>
                  </a:cubicBezTo>
                  <a:lnTo>
                    <a:pt x="5176" y="11878"/>
                  </a:lnTo>
                  <a:lnTo>
                    <a:pt x="5277" y="11850"/>
                  </a:lnTo>
                  <a:cubicBezTo>
                    <a:pt x="5362" y="11833"/>
                    <a:pt x="5441" y="11810"/>
                    <a:pt x="5525" y="11793"/>
                  </a:cubicBezTo>
                  <a:cubicBezTo>
                    <a:pt x="8414" y="11044"/>
                    <a:pt x="10351" y="9051"/>
                    <a:pt x="10351" y="6832"/>
                  </a:cubicBezTo>
                  <a:lnTo>
                    <a:pt x="10351" y="2715"/>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15"/>
            <p:cNvGrpSpPr/>
            <p:nvPr/>
          </p:nvGrpSpPr>
          <p:grpSpPr>
            <a:xfrm>
              <a:off x="2935899" y="2682208"/>
              <a:ext cx="430827" cy="593359"/>
              <a:chOff x="2935899" y="3295408"/>
              <a:chExt cx="430827" cy="593359"/>
            </a:xfrm>
          </p:grpSpPr>
          <p:sp>
            <p:nvSpPr>
              <p:cNvPr id="117" name="Google Shape;11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15"/>
            <p:cNvGrpSpPr/>
            <p:nvPr/>
          </p:nvGrpSpPr>
          <p:grpSpPr>
            <a:xfrm>
              <a:off x="3493999" y="2682208"/>
              <a:ext cx="430827" cy="593359"/>
              <a:chOff x="2935899" y="3295408"/>
              <a:chExt cx="430827" cy="593359"/>
            </a:xfrm>
          </p:grpSpPr>
          <p:sp>
            <p:nvSpPr>
              <p:cNvPr id="127" name="Google Shape;12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15"/>
            <p:cNvGrpSpPr/>
            <p:nvPr/>
          </p:nvGrpSpPr>
          <p:grpSpPr>
            <a:xfrm>
              <a:off x="3493999" y="3295408"/>
              <a:ext cx="430827" cy="593359"/>
              <a:chOff x="2935899" y="3295408"/>
              <a:chExt cx="430827" cy="593359"/>
            </a:xfrm>
          </p:grpSpPr>
          <p:sp>
            <p:nvSpPr>
              <p:cNvPr id="137" name="Google Shape;13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4EA478EA-5BB4-90F1-A17D-5956DF3969B0}"/>
              </a:ext>
            </a:extLst>
          </p:cNvPr>
          <p:cNvSpPr txBox="1"/>
          <p:nvPr/>
        </p:nvSpPr>
        <p:spPr>
          <a:xfrm>
            <a:off x="1965485" y="1071982"/>
            <a:ext cx="7029379" cy="3046988"/>
          </a:xfrm>
          <a:prstGeom prst="rect">
            <a:avLst/>
          </a:prstGeom>
          <a:noFill/>
        </p:spPr>
        <p:txBody>
          <a:bodyPr wrap="square">
            <a:spAutoFit/>
          </a:bodyPr>
          <a:lstStyle/>
          <a:p>
            <a:pPr algn="r" rtl="1"/>
            <a:r>
              <a:rPr lang="ar-SA" sz="1600" dirty="0">
                <a:latin typeface="Calibri" panose="020F0502020204030204" pitchFamily="34" charset="0"/>
                <a:cs typeface="Calibri" panose="020F0502020204030204" pitchFamily="34" charset="0"/>
              </a:rPr>
              <a:t>يوجد العديد من التطبيقات والبرامج التي يمكن استخدامها للتحقق من صحة البيانات المدخلة، مثل برنامج مايكروسوفت إ ستنشئ ورقة بيانات في برنامج مايكروسوفت إكسل من أجل تطبيق التحقق من صحة البيانات التي تعلمتها في الجزء النظري.</a:t>
            </a:r>
            <a:br>
              <a:rPr lang="ar-SA" sz="1600" dirty="0">
                <a:latin typeface="Calibri" panose="020F0502020204030204" pitchFamily="34" charset="0"/>
                <a:cs typeface="Calibri" panose="020F0502020204030204" pitchFamily="34" charset="0"/>
              </a:rPr>
            </a:br>
            <a:r>
              <a:rPr lang="ar-SA" sz="1600" dirty="0">
                <a:latin typeface="Calibri" panose="020F0502020204030204" pitchFamily="34" charset="0"/>
                <a:cs typeface="Calibri" panose="020F0502020204030204" pitchFamily="34" charset="0"/>
              </a:rPr>
              <a:t>افترض أنك تعمل كوكيل سياحي، وتريد عمل حملة سياحية لمدينتي الرياض وجدة حيث ستقام فعاليات أو أحداث مهمة طوال العام، ومن العوامل المهمة في تنظيم الحملة السياحية أن تكون على دراية بأحوال الطقس في كل مدينة؛ من أجل اشعار السياح للاستعداد لهذه الظروف والاستمتاع بالحدث بشكل أفضل.</a:t>
            </a:r>
            <a:br>
              <a:rPr lang="ar-SA" sz="1600" dirty="0">
                <a:latin typeface="Calibri" panose="020F0502020204030204" pitchFamily="34" charset="0"/>
                <a:cs typeface="Calibri" panose="020F0502020204030204" pitchFamily="34" charset="0"/>
              </a:rPr>
            </a:br>
            <a:r>
              <a:rPr lang="ar-SA" sz="1600" dirty="0">
                <a:latin typeface="Calibri" panose="020F0502020204030204" pitchFamily="34" charset="0"/>
                <a:cs typeface="Calibri" panose="020F0502020204030204" pitchFamily="34" charset="0"/>
              </a:rPr>
              <a:t>بصفتك وكيل سياحي، زرت موقع المركز الوطني للأرصاد </a:t>
            </a:r>
            <a:r>
              <a:rPr lang="en-US" sz="1600" dirty="0">
                <a:latin typeface="Calibri" panose="020F0502020204030204" pitchFamily="34" charset="0"/>
                <a:cs typeface="Calibri" panose="020F0502020204030204" pitchFamily="34" charset="0"/>
              </a:rPr>
              <a:t>https://ncm.gov.sa </a:t>
            </a:r>
            <a:r>
              <a:rPr lang="ar-SA" sz="1600" dirty="0">
                <a:latin typeface="Calibri" panose="020F0502020204030204" pitchFamily="34" charset="0"/>
                <a:cs typeface="Calibri" panose="020F0502020204030204" pitchFamily="34" charset="0"/>
              </a:rPr>
              <a:t>وحملت بيانات درجات الحرارة وهطول الأمطار لمدينتـي جـدة والرياض. افتح برنامج مايكروسوفت إكسل وأنشئ ورقة تسمى "الطقس والأحداث في المملكة العربية السعودية" لإدخال هذه البيانات. قم بإنشاء خمسة أعمدة بعنوان الأشهر والمدينة ودرجة الحرارة العظمى ( درجة مئوية) ، ومتوسط هطول الأمطار (المليمتر) وعدد الأحداث. عليك برمجة القيم المحددة للتحقق من صحة البيانات في كل عمود ، وبعد ذلك سيتعين عليك إدخال البيانات التي حصلت عليها من موقع المركز الوطني للأرصاد كما في الجدول التالي:</a:t>
            </a:r>
          </a:p>
        </p:txBody>
      </p:sp>
      <p:sp>
        <p:nvSpPr>
          <p:cNvPr id="6" name="مربع نص 5">
            <a:extLst>
              <a:ext uri="{FF2B5EF4-FFF2-40B4-BE49-F238E27FC236}">
                <a16:creationId xmlns:a16="http://schemas.microsoft.com/office/drawing/2014/main" id="{924E72D0-AE43-8850-FC27-15A3AA7E49F7}"/>
              </a:ext>
            </a:extLst>
          </p:cNvPr>
          <p:cNvSpPr txBox="1"/>
          <p:nvPr/>
        </p:nvSpPr>
        <p:spPr>
          <a:xfrm>
            <a:off x="519736" y="81956"/>
            <a:ext cx="8182127" cy="523220"/>
          </a:xfrm>
          <a:prstGeom prst="rect">
            <a:avLst/>
          </a:prstGeom>
          <a:noFill/>
        </p:spPr>
        <p:txBody>
          <a:bodyPr wrap="square">
            <a:spAutoFit/>
          </a:bodyPr>
          <a:lstStyle/>
          <a:p>
            <a:pPr algn="r" rtl="1"/>
            <a:r>
              <a:rPr lang="ar-SA" sz="2800" dirty="0">
                <a:solidFill>
                  <a:srgbClr val="FF0000"/>
                </a:solidFill>
                <a:latin typeface="Calibri" panose="020F0502020204030204" pitchFamily="34" charset="0"/>
                <a:cs typeface="Calibri" panose="020F0502020204030204" pitchFamily="34" charset="0"/>
              </a:rPr>
              <a:t>مثال على التحقق من صحة البيانات </a:t>
            </a:r>
            <a:r>
              <a:rPr lang="en-US" sz="2800" dirty="0">
                <a:solidFill>
                  <a:srgbClr val="FF0000"/>
                </a:solidFill>
                <a:latin typeface="Calibri" panose="020F0502020204030204" pitchFamily="34" charset="0"/>
                <a:cs typeface="Calibri" panose="020F0502020204030204" pitchFamily="34" charset="0"/>
              </a:rPr>
              <a:t>Data Validation Example</a:t>
            </a:r>
            <a:endParaRPr lang="ar-SA" sz="2800" dirty="0">
              <a:solidFill>
                <a:srgbClr val="FF0000"/>
              </a:solidFill>
            </a:endParaRPr>
          </a:p>
        </p:txBody>
      </p:sp>
    </p:spTree>
    <p:extLst>
      <p:ext uri="{BB962C8B-B14F-4D97-AF65-F5344CB8AC3E}">
        <p14:creationId xmlns:p14="http://schemas.microsoft.com/office/powerpoint/2010/main" val="174517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0" name="Google Shape;60;p15"/>
          <p:cNvGrpSpPr/>
          <p:nvPr/>
        </p:nvGrpSpPr>
        <p:grpSpPr>
          <a:xfrm>
            <a:off x="173071" y="1461619"/>
            <a:ext cx="1581301" cy="2220261"/>
            <a:chOff x="469913" y="410386"/>
            <a:chExt cx="4266884" cy="4170975"/>
          </a:xfrm>
        </p:grpSpPr>
        <p:sp>
          <p:nvSpPr>
            <p:cNvPr id="61" name="Google Shape;61;p15"/>
            <p:cNvSpPr/>
            <p:nvPr/>
          </p:nvSpPr>
          <p:spPr>
            <a:xfrm>
              <a:off x="3787006" y="1299861"/>
              <a:ext cx="949792" cy="1150771"/>
            </a:xfrm>
            <a:custGeom>
              <a:avLst/>
              <a:gdLst/>
              <a:ahLst/>
              <a:cxnLst/>
              <a:rect l="l" t="t" r="r" b="b"/>
              <a:pathLst>
                <a:path w="6843" h="8291" extrusionOk="0">
                  <a:moveTo>
                    <a:pt x="5862" y="2901"/>
                  </a:moveTo>
                  <a:cubicBezTo>
                    <a:pt x="5772" y="3357"/>
                    <a:pt x="6043" y="3768"/>
                    <a:pt x="6020" y="4219"/>
                  </a:cubicBezTo>
                  <a:cubicBezTo>
                    <a:pt x="6003" y="4613"/>
                    <a:pt x="5716" y="4900"/>
                    <a:pt x="5384" y="5069"/>
                  </a:cubicBezTo>
                  <a:cubicBezTo>
                    <a:pt x="4967" y="5272"/>
                    <a:pt x="4488" y="5266"/>
                    <a:pt x="4044" y="5368"/>
                  </a:cubicBezTo>
                  <a:cubicBezTo>
                    <a:pt x="3638" y="5464"/>
                    <a:pt x="3266" y="5666"/>
                    <a:pt x="3109" y="6072"/>
                  </a:cubicBezTo>
                  <a:cubicBezTo>
                    <a:pt x="3030" y="6280"/>
                    <a:pt x="3002" y="6500"/>
                    <a:pt x="2951" y="6714"/>
                  </a:cubicBezTo>
                  <a:cubicBezTo>
                    <a:pt x="2906" y="6911"/>
                    <a:pt x="2838" y="7102"/>
                    <a:pt x="2743" y="7283"/>
                  </a:cubicBezTo>
                  <a:cubicBezTo>
                    <a:pt x="2562" y="7620"/>
                    <a:pt x="2286" y="7919"/>
                    <a:pt x="1937" y="8088"/>
                  </a:cubicBezTo>
                  <a:cubicBezTo>
                    <a:pt x="1594" y="8257"/>
                    <a:pt x="1183" y="8291"/>
                    <a:pt x="817" y="8167"/>
                  </a:cubicBezTo>
                  <a:cubicBezTo>
                    <a:pt x="473" y="8048"/>
                    <a:pt x="197" y="7784"/>
                    <a:pt x="85" y="7429"/>
                  </a:cubicBezTo>
                  <a:cubicBezTo>
                    <a:pt x="0" y="7187"/>
                    <a:pt x="6" y="6916"/>
                    <a:pt x="96" y="6674"/>
                  </a:cubicBezTo>
                  <a:cubicBezTo>
                    <a:pt x="237" y="5920"/>
                    <a:pt x="1138" y="5644"/>
                    <a:pt x="1690" y="5221"/>
                  </a:cubicBezTo>
                  <a:cubicBezTo>
                    <a:pt x="1853" y="5092"/>
                    <a:pt x="1999" y="4945"/>
                    <a:pt x="2095" y="4760"/>
                  </a:cubicBezTo>
                  <a:cubicBezTo>
                    <a:pt x="2208" y="4551"/>
                    <a:pt x="2236" y="4309"/>
                    <a:pt x="2236" y="4073"/>
                  </a:cubicBezTo>
                  <a:cubicBezTo>
                    <a:pt x="2236" y="3661"/>
                    <a:pt x="2151" y="3250"/>
                    <a:pt x="2225" y="2839"/>
                  </a:cubicBezTo>
                  <a:cubicBezTo>
                    <a:pt x="2292" y="2484"/>
                    <a:pt x="2484" y="2163"/>
                    <a:pt x="2833" y="2028"/>
                  </a:cubicBezTo>
                  <a:cubicBezTo>
                    <a:pt x="3035" y="1949"/>
                    <a:pt x="3255" y="1938"/>
                    <a:pt x="3463" y="1882"/>
                  </a:cubicBezTo>
                  <a:cubicBezTo>
                    <a:pt x="3666" y="1831"/>
                    <a:pt x="3852" y="1730"/>
                    <a:pt x="4010" y="1595"/>
                  </a:cubicBezTo>
                  <a:cubicBezTo>
                    <a:pt x="4618" y="1082"/>
                    <a:pt x="4950" y="85"/>
                    <a:pt x="5857" y="23"/>
                  </a:cubicBezTo>
                  <a:cubicBezTo>
                    <a:pt x="6229" y="1"/>
                    <a:pt x="6578" y="181"/>
                    <a:pt x="6707" y="547"/>
                  </a:cubicBezTo>
                  <a:cubicBezTo>
                    <a:pt x="6842" y="936"/>
                    <a:pt x="6718" y="1341"/>
                    <a:pt x="6521" y="1685"/>
                  </a:cubicBezTo>
                  <a:cubicBezTo>
                    <a:pt x="6290" y="2079"/>
                    <a:pt x="5958" y="2439"/>
                    <a:pt x="5862" y="29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3858902" y="1374117"/>
              <a:ext cx="821543" cy="1026547"/>
            </a:xfrm>
            <a:custGeom>
              <a:avLst/>
              <a:gdLst/>
              <a:ahLst/>
              <a:cxnLst/>
              <a:rect l="l" t="t" r="r" b="b"/>
              <a:pathLst>
                <a:path w="5919" h="7396" extrusionOk="0">
                  <a:moveTo>
                    <a:pt x="5801" y="23"/>
                  </a:moveTo>
                  <a:cubicBezTo>
                    <a:pt x="5204" y="136"/>
                    <a:pt x="4680" y="558"/>
                    <a:pt x="4449" y="1122"/>
                  </a:cubicBezTo>
                  <a:cubicBezTo>
                    <a:pt x="4432" y="1172"/>
                    <a:pt x="4415" y="1217"/>
                    <a:pt x="4404" y="1268"/>
                  </a:cubicBezTo>
                  <a:cubicBezTo>
                    <a:pt x="4370" y="1161"/>
                    <a:pt x="4342" y="1054"/>
                    <a:pt x="4308" y="947"/>
                  </a:cubicBezTo>
                  <a:cubicBezTo>
                    <a:pt x="4297" y="902"/>
                    <a:pt x="4241" y="879"/>
                    <a:pt x="4196" y="896"/>
                  </a:cubicBezTo>
                  <a:cubicBezTo>
                    <a:pt x="4151" y="913"/>
                    <a:pt x="4134" y="964"/>
                    <a:pt x="4145" y="1003"/>
                  </a:cubicBezTo>
                  <a:lnTo>
                    <a:pt x="4331" y="1623"/>
                  </a:lnTo>
                  <a:cubicBezTo>
                    <a:pt x="4314" y="1769"/>
                    <a:pt x="4303" y="1921"/>
                    <a:pt x="4291" y="2068"/>
                  </a:cubicBezTo>
                  <a:cubicBezTo>
                    <a:pt x="4269" y="2389"/>
                    <a:pt x="4235" y="2738"/>
                    <a:pt x="4021" y="2997"/>
                  </a:cubicBezTo>
                  <a:cubicBezTo>
                    <a:pt x="3886" y="3160"/>
                    <a:pt x="3700" y="3262"/>
                    <a:pt x="3503" y="3340"/>
                  </a:cubicBezTo>
                  <a:cubicBezTo>
                    <a:pt x="3492" y="3318"/>
                    <a:pt x="3492" y="3284"/>
                    <a:pt x="3492" y="3262"/>
                  </a:cubicBezTo>
                  <a:cubicBezTo>
                    <a:pt x="3486" y="3217"/>
                    <a:pt x="3486" y="3177"/>
                    <a:pt x="3480" y="3132"/>
                  </a:cubicBezTo>
                  <a:lnTo>
                    <a:pt x="3469" y="2850"/>
                  </a:lnTo>
                  <a:cubicBezTo>
                    <a:pt x="3458" y="2665"/>
                    <a:pt x="3447" y="2484"/>
                    <a:pt x="3435" y="2304"/>
                  </a:cubicBezTo>
                  <a:cubicBezTo>
                    <a:pt x="3430" y="2192"/>
                    <a:pt x="3261" y="2208"/>
                    <a:pt x="3266" y="2315"/>
                  </a:cubicBezTo>
                  <a:cubicBezTo>
                    <a:pt x="3278" y="2524"/>
                    <a:pt x="3289" y="2732"/>
                    <a:pt x="3300" y="2935"/>
                  </a:cubicBezTo>
                  <a:cubicBezTo>
                    <a:pt x="3306" y="3036"/>
                    <a:pt x="3312" y="3143"/>
                    <a:pt x="3317" y="3245"/>
                  </a:cubicBezTo>
                  <a:cubicBezTo>
                    <a:pt x="3323" y="3295"/>
                    <a:pt x="3323" y="3352"/>
                    <a:pt x="3345" y="3402"/>
                  </a:cubicBezTo>
                  <a:cubicBezTo>
                    <a:pt x="3317" y="3408"/>
                    <a:pt x="3289" y="3419"/>
                    <a:pt x="3261" y="3431"/>
                  </a:cubicBezTo>
                  <a:cubicBezTo>
                    <a:pt x="2974" y="3526"/>
                    <a:pt x="2681" y="3622"/>
                    <a:pt x="2439" y="3813"/>
                  </a:cubicBezTo>
                  <a:cubicBezTo>
                    <a:pt x="2258" y="3954"/>
                    <a:pt x="2123" y="4129"/>
                    <a:pt x="2016" y="4320"/>
                  </a:cubicBezTo>
                  <a:cubicBezTo>
                    <a:pt x="2011" y="4275"/>
                    <a:pt x="1999" y="4230"/>
                    <a:pt x="1994" y="4185"/>
                  </a:cubicBezTo>
                  <a:cubicBezTo>
                    <a:pt x="1977" y="4095"/>
                    <a:pt x="1954" y="4005"/>
                    <a:pt x="1937" y="3915"/>
                  </a:cubicBezTo>
                  <a:lnTo>
                    <a:pt x="1830" y="3374"/>
                  </a:lnTo>
                  <a:cubicBezTo>
                    <a:pt x="1819" y="3329"/>
                    <a:pt x="1785" y="3290"/>
                    <a:pt x="1740" y="3295"/>
                  </a:cubicBezTo>
                  <a:cubicBezTo>
                    <a:pt x="1695" y="3301"/>
                    <a:pt x="1650" y="3346"/>
                    <a:pt x="1661" y="3391"/>
                  </a:cubicBezTo>
                  <a:lnTo>
                    <a:pt x="1780" y="3994"/>
                  </a:lnTo>
                  <a:cubicBezTo>
                    <a:pt x="1802" y="4095"/>
                    <a:pt x="1825" y="4202"/>
                    <a:pt x="1842" y="4309"/>
                  </a:cubicBezTo>
                  <a:cubicBezTo>
                    <a:pt x="1859" y="4388"/>
                    <a:pt x="1870" y="4472"/>
                    <a:pt x="1909" y="4546"/>
                  </a:cubicBezTo>
                  <a:cubicBezTo>
                    <a:pt x="1774" y="4878"/>
                    <a:pt x="1695" y="5244"/>
                    <a:pt x="1611" y="5587"/>
                  </a:cubicBezTo>
                  <a:cubicBezTo>
                    <a:pt x="1526" y="5948"/>
                    <a:pt x="1425" y="6325"/>
                    <a:pt x="1200" y="6635"/>
                  </a:cubicBezTo>
                  <a:lnTo>
                    <a:pt x="946" y="5655"/>
                  </a:lnTo>
                  <a:cubicBezTo>
                    <a:pt x="918" y="5554"/>
                    <a:pt x="755" y="5610"/>
                    <a:pt x="783" y="5717"/>
                  </a:cubicBezTo>
                  <a:cubicBezTo>
                    <a:pt x="879" y="6077"/>
                    <a:pt x="974" y="6438"/>
                    <a:pt x="1065" y="6793"/>
                  </a:cubicBezTo>
                  <a:cubicBezTo>
                    <a:pt x="828" y="7046"/>
                    <a:pt x="490" y="7215"/>
                    <a:pt x="135" y="7142"/>
                  </a:cubicBezTo>
                  <a:cubicBezTo>
                    <a:pt x="28" y="7119"/>
                    <a:pt x="0" y="7288"/>
                    <a:pt x="107" y="7311"/>
                  </a:cubicBezTo>
                  <a:cubicBezTo>
                    <a:pt x="535" y="7395"/>
                    <a:pt x="907" y="7204"/>
                    <a:pt x="1188" y="6905"/>
                  </a:cubicBezTo>
                  <a:cubicBezTo>
                    <a:pt x="1188" y="6905"/>
                    <a:pt x="1194" y="6905"/>
                    <a:pt x="1194" y="6905"/>
                  </a:cubicBezTo>
                  <a:cubicBezTo>
                    <a:pt x="1515" y="6826"/>
                    <a:pt x="1842" y="6748"/>
                    <a:pt x="2163" y="6669"/>
                  </a:cubicBezTo>
                  <a:cubicBezTo>
                    <a:pt x="2208" y="6657"/>
                    <a:pt x="2225" y="6595"/>
                    <a:pt x="2213" y="6556"/>
                  </a:cubicBezTo>
                  <a:cubicBezTo>
                    <a:pt x="2196" y="6511"/>
                    <a:pt x="2146" y="6494"/>
                    <a:pt x="2101" y="6505"/>
                  </a:cubicBezTo>
                  <a:lnTo>
                    <a:pt x="1363" y="6691"/>
                  </a:lnTo>
                  <a:cubicBezTo>
                    <a:pt x="1453" y="6562"/>
                    <a:pt x="1526" y="6427"/>
                    <a:pt x="1583" y="6286"/>
                  </a:cubicBezTo>
                  <a:cubicBezTo>
                    <a:pt x="1791" y="5762"/>
                    <a:pt x="1836" y="5171"/>
                    <a:pt x="2050" y="4653"/>
                  </a:cubicBezTo>
                  <a:cubicBezTo>
                    <a:pt x="2151" y="4686"/>
                    <a:pt x="2281" y="4664"/>
                    <a:pt x="2388" y="4653"/>
                  </a:cubicBezTo>
                  <a:cubicBezTo>
                    <a:pt x="2596" y="4641"/>
                    <a:pt x="2799" y="4624"/>
                    <a:pt x="3007" y="4608"/>
                  </a:cubicBezTo>
                  <a:cubicBezTo>
                    <a:pt x="3120" y="4602"/>
                    <a:pt x="3103" y="4433"/>
                    <a:pt x="2991" y="4439"/>
                  </a:cubicBezTo>
                  <a:lnTo>
                    <a:pt x="2456" y="4478"/>
                  </a:lnTo>
                  <a:cubicBezTo>
                    <a:pt x="2371" y="4484"/>
                    <a:pt x="2281" y="4495"/>
                    <a:pt x="2196" y="4495"/>
                  </a:cubicBezTo>
                  <a:cubicBezTo>
                    <a:pt x="2168" y="4501"/>
                    <a:pt x="2140" y="4501"/>
                    <a:pt x="2118" y="4495"/>
                  </a:cubicBezTo>
                  <a:cubicBezTo>
                    <a:pt x="2163" y="4410"/>
                    <a:pt x="2208" y="4332"/>
                    <a:pt x="2258" y="4253"/>
                  </a:cubicBezTo>
                  <a:cubicBezTo>
                    <a:pt x="2444" y="3982"/>
                    <a:pt x="2703" y="3819"/>
                    <a:pt x="3007" y="3701"/>
                  </a:cubicBezTo>
                  <a:cubicBezTo>
                    <a:pt x="3171" y="3639"/>
                    <a:pt x="3340" y="3588"/>
                    <a:pt x="3503" y="3526"/>
                  </a:cubicBezTo>
                  <a:cubicBezTo>
                    <a:pt x="3548" y="3532"/>
                    <a:pt x="3587" y="3532"/>
                    <a:pt x="3633" y="3532"/>
                  </a:cubicBezTo>
                  <a:cubicBezTo>
                    <a:pt x="3740" y="3532"/>
                    <a:pt x="3841" y="3526"/>
                    <a:pt x="3948" y="3526"/>
                  </a:cubicBezTo>
                  <a:lnTo>
                    <a:pt x="4579" y="3515"/>
                  </a:lnTo>
                  <a:cubicBezTo>
                    <a:pt x="4686" y="3515"/>
                    <a:pt x="4674" y="3346"/>
                    <a:pt x="4562" y="3346"/>
                  </a:cubicBezTo>
                  <a:cubicBezTo>
                    <a:pt x="4376" y="3352"/>
                    <a:pt x="4190" y="3352"/>
                    <a:pt x="4004" y="3357"/>
                  </a:cubicBezTo>
                  <a:cubicBezTo>
                    <a:pt x="3954" y="3357"/>
                    <a:pt x="3908" y="3357"/>
                    <a:pt x="3858" y="3357"/>
                  </a:cubicBezTo>
                  <a:cubicBezTo>
                    <a:pt x="4106" y="3205"/>
                    <a:pt x="4286" y="2974"/>
                    <a:pt x="4370" y="2693"/>
                  </a:cubicBezTo>
                  <a:cubicBezTo>
                    <a:pt x="4466" y="2372"/>
                    <a:pt x="4455" y="2034"/>
                    <a:pt x="4494" y="1702"/>
                  </a:cubicBezTo>
                  <a:cubicBezTo>
                    <a:pt x="4494" y="1696"/>
                    <a:pt x="4494" y="1690"/>
                    <a:pt x="4494" y="1685"/>
                  </a:cubicBezTo>
                  <a:lnTo>
                    <a:pt x="5142" y="1386"/>
                  </a:lnTo>
                  <a:cubicBezTo>
                    <a:pt x="5187" y="1369"/>
                    <a:pt x="5209" y="1324"/>
                    <a:pt x="5192" y="1279"/>
                  </a:cubicBezTo>
                  <a:cubicBezTo>
                    <a:pt x="5181" y="1234"/>
                    <a:pt x="5125" y="1206"/>
                    <a:pt x="5085" y="1229"/>
                  </a:cubicBezTo>
                  <a:lnTo>
                    <a:pt x="4528" y="1482"/>
                  </a:lnTo>
                  <a:cubicBezTo>
                    <a:pt x="4590" y="1206"/>
                    <a:pt x="4702" y="947"/>
                    <a:pt x="4900" y="727"/>
                  </a:cubicBezTo>
                  <a:cubicBezTo>
                    <a:pt x="5136" y="457"/>
                    <a:pt x="5457" y="260"/>
                    <a:pt x="5812" y="192"/>
                  </a:cubicBezTo>
                  <a:cubicBezTo>
                    <a:pt x="5919" y="176"/>
                    <a:pt x="5908" y="1"/>
                    <a:pt x="580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3604767" y="1199095"/>
              <a:ext cx="611403" cy="1185886"/>
            </a:xfrm>
            <a:custGeom>
              <a:avLst/>
              <a:gdLst/>
              <a:ahLst/>
              <a:cxnLst/>
              <a:rect l="l" t="t" r="r" b="b"/>
              <a:pathLst>
                <a:path w="4405" h="8544" extrusionOk="0">
                  <a:moveTo>
                    <a:pt x="3768" y="3813"/>
                  </a:moveTo>
                  <a:cubicBezTo>
                    <a:pt x="3701" y="4016"/>
                    <a:pt x="3701" y="4218"/>
                    <a:pt x="3746" y="4427"/>
                  </a:cubicBezTo>
                  <a:cubicBezTo>
                    <a:pt x="3825" y="4793"/>
                    <a:pt x="4005" y="5148"/>
                    <a:pt x="3977" y="5536"/>
                  </a:cubicBezTo>
                  <a:cubicBezTo>
                    <a:pt x="3954" y="5857"/>
                    <a:pt x="3752" y="6099"/>
                    <a:pt x="3492" y="6274"/>
                  </a:cubicBezTo>
                  <a:cubicBezTo>
                    <a:pt x="3245" y="6443"/>
                    <a:pt x="2952" y="6567"/>
                    <a:pt x="2727" y="6770"/>
                  </a:cubicBezTo>
                  <a:cubicBezTo>
                    <a:pt x="2597" y="6882"/>
                    <a:pt x="2507" y="7029"/>
                    <a:pt x="2462" y="7198"/>
                  </a:cubicBezTo>
                  <a:cubicBezTo>
                    <a:pt x="2411" y="7400"/>
                    <a:pt x="2411" y="7614"/>
                    <a:pt x="2349" y="7817"/>
                  </a:cubicBezTo>
                  <a:cubicBezTo>
                    <a:pt x="2248" y="8161"/>
                    <a:pt x="1961" y="8425"/>
                    <a:pt x="1606" y="8493"/>
                  </a:cubicBezTo>
                  <a:cubicBezTo>
                    <a:pt x="1319" y="8543"/>
                    <a:pt x="1015" y="8448"/>
                    <a:pt x="801" y="8251"/>
                  </a:cubicBezTo>
                  <a:cubicBezTo>
                    <a:pt x="558" y="8110"/>
                    <a:pt x="350" y="7902"/>
                    <a:pt x="221" y="7648"/>
                  </a:cubicBezTo>
                  <a:cubicBezTo>
                    <a:pt x="40" y="7299"/>
                    <a:pt x="1" y="6882"/>
                    <a:pt x="125" y="6511"/>
                  </a:cubicBezTo>
                  <a:cubicBezTo>
                    <a:pt x="243" y="6128"/>
                    <a:pt x="564" y="5801"/>
                    <a:pt x="587" y="5384"/>
                  </a:cubicBezTo>
                  <a:cubicBezTo>
                    <a:pt x="603" y="5013"/>
                    <a:pt x="395" y="4669"/>
                    <a:pt x="271" y="4325"/>
                  </a:cubicBezTo>
                  <a:cubicBezTo>
                    <a:pt x="159" y="4004"/>
                    <a:pt x="130" y="3667"/>
                    <a:pt x="328" y="3368"/>
                  </a:cubicBezTo>
                  <a:cubicBezTo>
                    <a:pt x="508" y="3092"/>
                    <a:pt x="806" y="2923"/>
                    <a:pt x="1015" y="2670"/>
                  </a:cubicBezTo>
                  <a:cubicBezTo>
                    <a:pt x="1127" y="2535"/>
                    <a:pt x="1200" y="2377"/>
                    <a:pt x="1212" y="2197"/>
                  </a:cubicBezTo>
                  <a:cubicBezTo>
                    <a:pt x="1229" y="1994"/>
                    <a:pt x="1178" y="1780"/>
                    <a:pt x="1133" y="1583"/>
                  </a:cubicBezTo>
                  <a:cubicBezTo>
                    <a:pt x="1048" y="1206"/>
                    <a:pt x="998" y="828"/>
                    <a:pt x="1217" y="490"/>
                  </a:cubicBezTo>
                  <a:cubicBezTo>
                    <a:pt x="1409" y="198"/>
                    <a:pt x="1741" y="0"/>
                    <a:pt x="2090" y="12"/>
                  </a:cubicBezTo>
                  <a:cubicBezTo>
                    <a:pt x="2434" y="23"/>
                    <a:pt x="2772" y="214"/>
                    <a:pt x="2952" y="507"/>
                  </a:cubicBezTo>
                  <a:cubicBezTo>
                    <a:pt x="3059" y="682"/>
                    <a:pt x="3087" y="879"/>
                    <a:pt x="3132" y="1076"/>
                  </a:cubicBezTo>
                  <a:cubicBezTo>
                    <a:pt x="3177" y="1256"/>
                    <a:pt x="3256" y="1403"/>
                    <a:pt x="3402" y="1527"/>
                  </a:cubicBezTo>
                  <a:cubicBezTo>
                    <a:pt x="3650" y="1735"/>
                    <a:pt x="3982" y="1848"/>
                    <a:pt x="4168" y="2124"/>
                  </a:cubicBezTo>
                  <a:cubicBezTo>
                    <a:pt x="4405" y="2484"/>
                    <a:pt x="4247" y="2918"/>
                    <a:pt x="4056" y="3255"/>
                  </a:cubicBezTo>
                  <a:cubicBezTo>
                    <a:pt x="3954" y="3441"/>
                    <a:pt x="3842" y="3616"/>
                    <a:pt x="3768" y="38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3709557" y="1263913"/>
              <a:ext cx="345606" cy="1079706"/>
            </a:xfrm>
            <a:custGeom>
              <a:avLst/>
              <a:gdLst/>
              <a:ahLst/>
              <a:cxnLst/>
              <a:rect l="l" t="t" r="r" b="b"/>
              <a:pathLst>
                <a:path w="2490" h="7779" extrusionOk="0">
                  <a:moveTo>
                    <a:pt x="2326" y="1274"/>
                  </a:moveTo>
                  <a:lnTo>
                    <a:pt x="1673" y="1566"/>
                  </a:lnTo>
                  <a:cubicBezTo>
                    <a:pt x="1718" y="1493"/>
                    <a:pt x="1758" y="1426"/>
                    <a:pt x="1791" y="1352"/>
                  </a:cubicBezTo>
                  <a:cubicBezTo>
                    <a:pt x="1910" y="1105"/>
                    <a:pt x="1938" y="823"/>
                    <a:pt x="1831" y="564"/>
                  </a:cubicBezTo>
                  <a:cubicBezTo>
                    <a:pt x="1729" y="305"/>
                    <a:pt x="1521" y="97"/>
                    <a:pt x="1256" y="7"/>
                  </a:cubicBezTo>
                  <a:cubicBezTo>
                    <a:pt x="1245" y="7"/>
                    <a:pt x="1239" y="7"/>
                    <a:pt x="1228" y="7"/>
                  </a:cubicBezTo>
                  <a:cubicBezTo>
                    <a:pt x="1223" y="1"/>
                    <a:pt x="1211" y="1"/>
                    <a:pt x="1206" y="1"/>
                  </a:cubicBezTo>
                  <a:cubicBezTo>
                    <a:pt x="1138" y="1"/>
                    <a:pt x="1121" y="57"/>
                    <a:pt x="1132" y="108"/>
                  </a:cubicBezTo>
                  <a:cubicBezTo>
                    <a:pt x="1138" y="130"/>
                    <a:pt x="1149" y="153"/>
                    <a:pt x="1183" y="164"/>
                  </a:cubicBezTo>
                  <a:cubicBezTo>
                    <a:pt x="1183" y="164"/>
                    <a:pt x="1183" y="164"/>
                    <a:pt x="1183" y="164"/>
                  </a:cubicBezTo>
                  <a:cubicBezTo>
                    <a:pt x="1183" y="164"/>
                    <a:pt x="1183" y="164"/>
                    <a:pt x="1183" y="164"/>
                  </a:cubicBezTo>
                  <a:cubicBezTo>
                    <a:pt x="1431" y="249"/>
                    <a:pt x="1617" y="446"/>
                    <a:pt x="1696" y="694"/>
                  </a:cubicBezTo>
                  <a:cubicBezTo>
                    <a:pt x="1774" y="941"/>
                    <a:pt x="1696" y="1189"/>
                    <a:pt x="1572" y="1409"/>
                  </a:cubicBezTo>
                  <a:cubicBezTo>
                    <a:pt x="1527" y="1482"/>
                    <a:pt x="1482" y="1550"/>
                    <a:pt x="1437" y="1617"/>
                  </a:cubicBezTo>
                  <a:cubicBezTo>
                    <a:pt x="1352" y="1448"/>
                    <a:pt x="1268" y="1279"/>
                    <a:pt x="1189" y="1105"/>
                  </a:cubicBezTo>
                  <a:cubicBezTo>
                    <a:pt x="1138" y="1009"/>
                    <a:pt x="975" y="1065"/>
                    <a:pt x="1025" y="1167"/>
                  </a:cubicBezTo>
                  <a:lnTo>
                    <a:pt x="1324" y="1775"/>
                  </a:lnTo>
                  <a:cubicBezTo>
                    <a:pt x="1132" y="2051"/>
                    <a:pt x="947" y="2327"/>
                    <a:pt x="941" y="2681"/>
                  </a:cubicBezTo>
                  <a:cubicBezTo>
                    <a:pt x="935" y="2907"/>
                    <a:pt x="997" y="3121"/>
                    <a:pt x="1076" y="3323"/>
                  </a:cubicBezTo>
                  <a:cubicBezTo>
                    <a:pt x="1037" y="3284"/>
                    <a:pt x="992" y="3250"/>
                    <a:pt x="947" y="3211"/>
                  </a:cubicBezTo>
                  <a:cubicBezTo>
                    <a:pt x="800" y="3087"/>
                    <a:pt x="654" y="2957"/>
                    <a:pt x="507" y="2834"/>
                  </a:cubicBezTo>
                  <a:cubicBezTo>
                    <a:pt x="423" y="2766"/>
                    <a:pt x="316" y="2895"/>
                    <a:pt x="400" y="2969"/>
                  </a:cubicBezTo>
                  <a:cubicBezTo>
                    <a:pt x="564" y="3109"/>
                    <a:pt x="727" y="3250"/>
                    <a:pt x="896" y="3391"/>
                  </a:cubicBezTo>
                  <a:cubicBezTo>
                    <a:pt x="975" y="3459"/>
                    <a:pt x="1054" y="3537"/>
                    <a:pt x="1138" y="3599"/>
                  </a:cubicBezTo>
                  <a:cubicBezTo>
                    <a:pt x="1155" y="3611"/>
                    <a:pt x="1178" y="3622"/>
                    <a:pt x="1200" y="3628"/>
                  </a:cubicBezTo>
                  <a:cubicBezTo>
                    <a:pt x="1285" y="3830"/>
                    <a:pt x="1363" y="4039"/>
                    <a:pt x="1386" y="4253"/>
                  </a:cubicBezTo>
                  <a:cubicBezTo>
                    <a:pt x="1425" y="4619"/>
                    <a:pt x="1296" y="4957"/>
                    <a:pt x="1121" y="5272"/>
                  </a:cubicBezTo>
                  <a:cubicBezTo>
                    <a:pt x="918" y="4951"/>
                    <a:pt x="710" y="4630"/>
                    <a:pt x="502" y="4309"/>
                  </a:cubicBezTo>
                  <a:cubicBezTo>
                    <a:pt x="440" y="4219"/>
                    <a:pt x="305" y="4315"/>
                    <a:pt x="361" y="4410"/>
                  </a:cubicBezTo>
                  <a:cubicBezTo>
                    <a:pt x="586" y="4748"/>
                    <a:pt x="806" y="5092"/>
                    <a:pt x="1025" y="5435"/>
                  </a:cubicBezTo>
                  <a:cubicBezTo>
                    <a:pt x="918" y="5616"/>
                    <a:pt x="806" y="5784"/>
                    <a:pt x="710" y="5953"/>
                  </a:cubicBezTo>
                  <a:cubicBezTo>
                    <a:pt x="620" y="6100"/>
                    <a:pt x="541" y="6263"/>
                    <a:pt x="479" y="6432"/>
                  </a:cubicBezTo>
                  <a:lnTo>
                    <a:pt x="215" y="5897"/>
                  </a:lnTo>
                  <a:cubicBezTo>
                    <a:pt x="164" y="5801"/>
                    <a:pt x="1" y="5858"/>
                    <a:pt x="51" y="5959"/>
                  </a:cubicBezTo>
                  <a:cubicBezTo>
                    <a:pt x="169" y="6196"/>
                    <a:pt x="293" y="6432"/>
                    <a:pt x="412" y="6674"/>
                  </a:cubicBezTo>
                  <a:cubicBezTo>
                    <a:pt x="333" y="7023"/>
                    <a:pt x="350" y="7384"/>
                    <a:pt x="581" y="7694"/>
                  </a:cubicBezTo>
                  <a:cubicBezTo>
                    <a:pt x="648" y="7778"/>
                    <a:pt x="783" y="7682"/>
                    <a:pt x="721" y="7592"/>
                  </a:cubicBezTo>
                  <a:cubicBezTo>
                    <a:pt x="530" y="7333"/>
                    <a:pt x="507" y="7040"/>
                    <a:pt x="569" y="6747"/>
                  </a:cubicBezTo>
                  <a:lnTo>
                    <a:pt x="1425" y="6241"/>
                  </a:lnTo>
                  <a:cubicBezTo>
                    <a:pt x="1521" y="6184"/>
                    <a:pt x="1420" y="6049"/>
                    <a:pt x="1330" y="6100"/>
                  </a:cubicBezTo>
                  <a:cubicBezTo>
                    <a:pt x="1099" y="6241"/>
                    <a:pt x="868" y="6376"/>
                    <a:pt x="637" y="6511"/>
                  </a:cubicBezTo>
                  <a:cubicBezTo>
                    <a:pt x="704" y="6308"/>
                    <a:pt x="811" y="6117"/>
                    <a:pt x="913" y="5942"/>
                  </a:cubicBezTo>
                  <a:cubicBezTo>
                    <a:pt x="1003" y="5796"/>
                    <a:pt x="1099" y="5649"/>
                    <a:pt x="1189" y="5497"/>
                  </a:cubicBezTo>
                  <a:cubicBezTo>
                    <a:pt x="1549" y="5221"/>
                    <a:pt x="1915" y="4945"/>
                    <a:pt x="2276" y="4669"/>
                  </a:cubicBezTo>
                  <a:cubicBezTo>
                    <a:pt x="2366" y="4602"/>
                    <a:pt x="2270" y="4467"/>
                    <a:pt x="2180" y="4529"/>
                  </a:cubicBezTo>
                  <a:cubicBezTo>
                    <a:pt x="1915" y="4731"/>
                    <a:pt x="1645" y="4934"/>
                    <a:pt x="1380" y="5137"/>
                  </a:cubicBezTo>
                  <a:cubicBezTo>
                    <a:pt x="1510" y="4861"/>
                    <a:pt x="1589" y="4568"/>
                    <a:pt x="1560" y="4253"/>
                  </a:cubicBezTo>
                  <a:cubicBezTo>
                    <a:pt x="1538" y="4027"/>
                    <a:pt x="1453" y="3808"/>
                    <a:pt x="1363" y="3594"/>
                  </a:cubicBezTo>
                  <a:cubicBezTo>
                    <a:pt x="1425" y="3543"/>
                    <a:pt x="1470" y="3464"/>
                    <a:pt x="1521" y="3402"/>
                  </a:cubicBezTo>
                  <a:cubicBezTo>
                    <a:pt x="1583" y="3312"/>
                    <a:pt x="1645" y="3222"/>
                    <a:pt x="1713" y="3132"/>
                  </a:cubicBezTo>
                  <a:cubicBezTo>
                    <a:pt x="1842" y="2952"/>
                    <a:pt x="1972" y="2772"/>
                    <a:pt x="2107" y="2586"/>
                  </a:cubicBezTo>
                  <a:cubicBezTo>
                    <a:pt x="2169" y="2501"/>
                    <a:pt x="2039" y="2389"/>
                    <a:pt x="1972" y="2479"/>
                  </a:cubicBezTo>
                  <a:cubicBezTo>
                    <a:pt x="1752" y="2783"/>
                    <a:pt x="1538" y="3087"/>
                    <a:pt x="1313" y="3391"/>
                  </a:cubicBezTo>
                  <a:cubicBezTo>
                    <a:pt x="1313" y="3397"/>
                    <a:pt x="1301" y="3414"/>
                    <a:pt x="1296" y="3425"/>
                  </a:cubicBezTo>
                  <a:cubicBezTo>
                    <a:pt x="1194" y="3183"/>
                    <a:pt x="1104" y="2935"/>
                    <a:pt x="1110" y="2665"/>
                  </a:cubicBezTo>
                  <a:cubicBezTo>
                    <a:pt x="1121" y="2349"/>
                    <a:pt x="1301" y="2090"/>
                    <a:pt x="1482" y="1837"/>
                  </a:cubicBezTo>
                  <a:cubicBezTo>
                    <a:pt x="1786" y="1702"/>
                    <a:pt x="2084" y="1566"/>
                    <a:pt x="2388" y="1437"/>
                  </a:cubicBezTo>
                  <a:cubicBezTo>
                    <a:pt x="2490" y="1392"/>
                    <a:pt x="2428" y="1229"/>
                    <a:pt x="2326" y="12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612179" y="1214711"/>
              <a:ext cx="1096778" cy="1329681"/>
            </a:xfrm>
            <a:custGeom>
              <a:avLst/>
              <a:gdLst/>
              <a:ahLst/>
              <a:cxnLst/>
              <a:rect l="l" t="t" r="r" b="b"/>
              <a:pathLst>
                <a:path w="7902" h="9580" extrusionOk="0">
                  <a:moveTo>
                    <a:pt x="1132" y="3357"/>
                  </a:moveTo>
                  <a:cubicBezTo>
                    <a:pt x="1239" y="3880"/>
                    <a:pt x="924" y="4359"/>
                    <a:pt x="946" y="4877"/>
                  </a:cubicBezTo>
                  <a:cubicBezTo>
                    <a:pt x="974" y="5333"/>
                    <a:pt x="1301" y="5671"/>
                    <a:pt x="1690" y="5857"/>
                  </a:cubicBezTo>
                  <a:cubicBezTo>
                    <a:pt x="2168" y="6093"/>
                    <a:pt x="2720" y="6088"/>
                    <a:pt x="3233" y="6206"/>
                  </a:cubicBezTo>
                  <a:cubicBezTo>
                    <a:pt x="3700" y="6319"/>
                    <a:pt x="4128" y="6550"/>
                    <a:pt x="4314" y="7017"/>
                  </a:cubicBezTo>
                  <a:cubicBezTo>
                    <a:pt x="4404" y="7259"/>
                    <a:pt x="4438" y="7513"/>
                    <a:pt x="4500" y="7760"/>
                  </a:cubicBezTo>
                  <a:cubicBezTo>
                    <a:pt x="4550" y="7986"/>
                    <a:pt x="4629" y="8205"/>
                    <a:pt x="4736" y="8414"/>
                  </a:cubicBezTo>
                  <a:cubicBezTo>
                    <a:pt x="4950" y="8808"/>
                    <a:pt x="5266" y="9151"/>
                    <a:pt x="5666" y="9349"/>
                  </a:cubicBezTo>
                  <a:cubicBezTo>
                    <a:pt x="6065" y="9546"/>
                    <a:pt x="6544" y="9579"/>
                    <a:pt x="6961" y="9439"/>
                  </a:cubicBezTo>
                  <a:cubicBezTo>
                    <a:pt x="7361" y="9303"/>
                    <a:pt x="7682" y="8994"/>
                    <a:pt x="7811" y="8588"/>
                  </a:cubicBezTo>
                  <a:cubicBezTo>
                    <a:pt x="7901" y="8307"/>
                    <a:pt x="7901" y="7991"/>
                    <a:pt x="7794" y="7715"/>
                  </a:cubicBezTo>
                  <a:cubicBezTo>
                    <a:pt x="7637" y="6842"/>
                    <a:pt x="6595" y="6527"/>
                    <a:pt x="5958" y="6032"/>
                  </a:cubicBezTo>
                  <a:cubicBezTo>
                    <a:pt x="5767" y="5891"/>
                    <a:pt x="5592" y="5716"/>
                    <a:pt x="5485" y="5502"/>
                  </a:cubicBezTo>
                  <a:cubicBezTo>
                    <a:pt x="5356" y="5260"/>
                    <a:pt x="5322" y="4984"/>
                    <a:pt x="5322" y="4708"/>
                  </a:cubicBezTo>
                  <a:cubicBezTo>
                    <a:pt x="5328" y="4235"/>
                    <a:pt x="5423" y="3762"/>
                    <a:pt x="5339" y="3283"/>
                  </a:cubicBezTo>
                  <a:cubicBezTo>
                    <a:pt x="5260" y="2872"/>
                    <a:pt x="5040" y="2501"/>
                    <a:pt x="4629" y="2349"/>
                  </a:cubicBezTo>
                  <a:cubicBezTo>
                    <a:pt x="4398" y="2258"/>
                    <a:pt x="4145" y="2242"/>
                    <a:pt x="3903" y="2180"/>
                  </a:cubicBezTo>
                  <a:cubicBezTo>
                    <a:pt x="3666" y="2118"/>
                    <a:pt x="3458" y="2005"/>
                    <a:pt x="3272" y="1847"/>
                  </a:cubicBezTo>
                  <a:cubicBezTo>
                    <a:pt x="2568" y="1250"/>
                    <a:pt x="2191" y="102"/>
                    <a:pt x="1138" y="28"/>
                  </a:cubicBezTo>
                  <a:cubicBezTo>
                    <a:pt x="704" y="0"/>
                    <a:pt x="304" y="214"/>
                    <a:pt x="158" y="631"/>
                  </a:cubicBezTo>
                  <a:cubicBezTo>
                    <a:pt x="0" y="1081"/>
                    <a:pt x="147" y="1554"/>
                    <a:pt x="372" y="1949"/>
                  </a:cubicBezTo>
                  <a:cubicBezTo>
                    <a:pt x="637" y="2405"/>
                    <a:pt x="1020" y="2822"/>
                    <a:pt x="1132" y="33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676997" y="1301459"/>
              <a:ext cx="949792" cy="1185886"/>
            </a:xfrm>
            <a:custGeom>
              <a:avLst/>
              <a:gdLst/>
              <a:ahLst/>
              <a:cxnLst/>
              <a:rect l="l" t="t" r="r" b="b"/>
              <a:pathLst>
                <a:path w="6843" h="8544" extrusionOk="0">
                  <a:moveTo>
                    <a:pt x="141" y="23"/>
                  </a:moveTo>
                  <a:cubicBezTo>
                    <a:pt x="828" y="152"/>
                    <a:pt x="1437" y="642"/>
                    <a:pt x="1696" y="1296"/>
                  </a:cubicBezTo>
                  <a:cubicBezTo>
                    <a:pt x="1718" y="1346"/>
                    <a:pt x="1735" y="1403"/>
                    <a:pt x="1752" y="1459"/>
                  </a:cubicBezTo>
                  <a:cubicBezTo>
                    <a:pt x="1791" y="1335"/>
                    <a:pt x="1825" y="1211"/>
                    <a:pt x="1865" y="1087"/>
                  </a:cubicBezTo>
                  <a:cubicBezTo>
                    <a:pt x="1882" y="1036"/>
                    <a:pt x="1944" y="1014"/>
                    <a:pt x="1989" y="1031"/>
                  </a:cubicBezTo>
                  <a:cubicBezTo>
                    <a:pt x="2045" y="1048"/>
                    <a:pt x="2067" y="1104"/>
                    <a:pt x="2051" y="1160"/>
                  </a:cubicBezTo>
                  <a:lnTo>
                    <a:pt x="1837" y="1870"/>
                  </a:lnTo>
                  <a:cubicBezTo>
                    <a:pt x="1859" y="2045"/>
                    <a:pt x="1870" y="2213"/>
                    <a:pt x="1882" y="2388"/>
                  </a:cubicBezTo>
                  <a:cubicBezTo>
                    <a:pt x="1910" y="2760"/>
                    <a:pt x="1944" y="3160"/>
                    <a:pt x="2191" y="3458"/>
                  </a:cubicBezTo>
                  <a:cubicBezTo>
                    <a:pt x="2349" y="3650"/>
                    <a:pt x="2569" y="3762"/>
                    <a:pt x="2794" y="3852"/>
                  </a:cubicBezTo>
                  <a:cubicBezTo>
                    <a:pt x="2805" y="3830"/>
                    <a:pt x="2805" y="3790"/>
                    <a:pt x="2811" y="3762"/>
                  </a:cubicBezTo>
                  <a:cubicBezTo>
                    <a:pt x="2811" y="3717"/>
                    <a:pt x="2816" y="3666"/>
                    <a:pt x="2816" y="3616"/>
                  </a:cubicBezTo>
                  <a:lnTo>
                    <a:pt x="2833" y="3289"/>
                  </a:lnTo>
                  <a:cubicBezTo>
                    <a:pt x="2845" y="3075"/>
                    <a:pt x="2861" y="2867"/>
                    <a:pt x="2873" y="2658"/>
                  </a:cubicBezTo>
                  <a:cubicBezTo>
                    <a:pt x="2878" y="2529"/>
                    <a:pt x="3075" y="2546"/>
                    <a:pt x="3070" y="2675"/>
                  </a:cubicBezTo>
                  <a:cubicBezTo>
                    <a:pt x="3053" y="2912"/>
                    <a:pt x="3042" y="3148"/>
                    <a:pt x="3030" y="3390"/>
                  </a:cubicBezTo>
                  <a:cubicBezTo>
                    <a:pt x="3019" y="3509"/>
                    <a:pt x="3013" y="3627"/>
                    <a:pt x="3008" y="3745"/>
                  </a:cubicBezTo>
                  <a:cubicBezTo>
                    <a:pt x="3002" y="3807"/>
                    <a:pt x="2997" y="3869"/>
                    <a:pt x="2974" y="3925"/>
                  </a:cubicBezTo>
                  <a:cubicBezTo>
                    <a:pt x="3008" y="3937"/>
                    <a:pt x="3042" y="3948"/>
                    <a:pt x="3075" y="3959"/>
                  </a:cubicBezTo>
                  <a:cubicBezTo>
                    <a:pt x="3402" y="4072"/>
                    <a:pt x="3746" y="4179"/>
                    <a:pt x="4022" y="4399"/>
                  </a:cubicBezTo>
                  <a:cubicBezTo>
                    <a:pt x="4230" y="4567"/>
                    <a:pt x="4388" y="4770"/>
                    <a:pt x="4511" y="4990"/>
                  </a:cubicBezTo>
                  <a:cubicBezTo>
                    <a:pt x="4523" y="4939"/>
                    <a:pt x="4528" y="4883"/>
                    <a:pt x="4540" y="4832"/>
                  </a:cubicBezTo>
                  <a:cubicBezTo>
                    <a:pt x="4562" y="4725"/>
                    <a:pt x="4579" y="4624"/>
                    <a:pt x="4602" y="4522"/>
                  </a:cubicBezTo>
                  <a:lnTo>
                    <a:pt x="4725" y="3892"/>
                  </a:lnTo>
                  <a:cubicBezTo>
                    <a:pt x="4737" y="3841"/>
                    <a:pt x="4776" y="3802"/>
                    <a:pt x="4832" y="3807"/>
                  </a:cubicBezTo>
                  <a:cubicBezTo>
                    <a:pt x="4883" y="3807"/>
                    <a:pt x="4934" y="3858"/>
                    <a:pt x="4923" y="3914"/>
                  </a:cubicBezTo>
                  <a:lnTo>
                    <a:pt x="4782" y="4607"/>
                  </a:lnTo>
                  <a:cubicBezTo>
                    <a:pt x="4759" y="4731"/>
                    <a:pt x="4737" y="4849"/>
                    <a:pt x="4714" y="4973"/>
                  </a:cubicBezTo>
                  <a:cubicBezTo>
                    <a:pt x="4692" y="5063"/>
                    <a:pt x="4680" y="5164"/>
                    <a:pt x="4635" y="5243"/>
                  </a:cubicBezTo>
                  <a:cubicBezTo>
                    <a:pt x="4793" y="5632"/>
                    <a:pt x="4883" y="6054"/>
                    <a:pt x="4979" y="6448"/>
                  </a:cubicBezTo>
                  <a:cubicBezTo>
                    <a:pt x="5080" y="6871"/>
                    <a:pt x="5199" y="7310"/>
                    <a:pt x="5452" y="7659"/>
                  </a:cubicBezTo>
                  <a:cubicBezTo>
                    <a:pt x="5553" y="7287"/>
                    <a:pt x="5649" y="6910"/>
                    <a:pt x="5750" y="6533"/>
                  </a:cubicBezTo>
                  <a:cubicBezTo>
                    <a:pt x="5779" y="6409"/>
                    <a:pt x="5964" y="6482"/>
                    <a:pt x="5936" y="6600"/>
                  </a:cubicBezTo>
                  <a:cubicBezTo>
                    <a:pt x="5824" y="7017"/>
                    <a:pt x="5717" y="7434"/>
                    <a:pt x="5610" y="7845"/>
                  </a:cubicBezTo>
                  <a:cubicBezTo>
                    <a:pt x="5886" y="8138"/>
                    <a:pt x="6274" y="8329"/>
                    <a:pt x="6685" y="8250"/>
                  </a:cubicBezTo>
                  <a:cubicBezTo>
                    <a:pt x="6809" y="8222"/>
                    <a:pt x="6843" y="8419"/>
                    <a:pt x="6719" y="8442"/>
                  </a:cubicBezTo>
                  <a:cubicBezTo>
                    <a:pt x="6223" y="8543"/>
                    <a:pt x="5790" y="8318"/>
                    <a:pt x="5469" y="7975"/>
                  </a:cubicBezTo>
                  <a:cubicBezTo>
                    <a:pt x="5469" y="7975"/>
                    <a:pt x="5463" y="7975"/>
                    <a:pt x="5463" y="7975"/>
                  </a:cubicBezTo>
                  <a:lnTo>
                    <a:pt x="4343" y="7699"/>
                  </a:lnTo>
                  <a:cubicBezTo>
                    <a:pt x="4292" y="7687"/>
                    <a:pt x="4269" y="7620"/>
                    <a:pt x="4286" y="7575"/>
                  </a:cubicBezTo>
                  <a:cubicBezTo>
                    <a:pt x="4303" y="7518"/>
                    <a:pt x="4359" y="7501"/>
                    <a:pt x="4410" y="7518"/>
                  </a:cubicBezTo>
                  <a:lnTo>
                    <a:pt x="5266" y="7727"/>
                  </a:lnTo>
                  <a:cubicBezTo>
                    <a:pt x="5165" y="7580"/>
                    <a:pt x="5080" y="7417"/>
                    <a:pt x="5013" y="7259"/>
                  </a:cubicBezTo>
                  <a:cubicBezTo>
                    <a:pt x="4776" y="6657"/>
                    <a:pt x="4720" y="5975"/>
                    <a:pt x="4478" y="5373"/>
                  </a:cubicBezTo>
                  <a:cubicBezTo>
                    <a:pt x="4354" y="5412"/>
                    <a:pt x="4207" y="5384"/>
                    <a:pt x="4083" y="5373"/>
                  </a:cubicBezTo>
                  <a:cubicBezTo>
                    <a:pt x="3841" y="5356"/>
                    <a:pt x="3605" y="5339"/>
                    <a:pt x="3368" y="5322"/>
                  </a:cubicBezTo>
                  <a:cubicBezTo>
                    <a:pt x="3239" y="5311"/>
                    <a:pt x="3256" y="5114"/>
                    <a:pt x="3385" y="5125"/>
                  </a:cubicBezTo>
                  <a:lnTo>
                    <a:pt x="4005" y="5170"/>
                  </a:lnTo>
                  <a:cubicBezTo>
                    <a:pt x="4100" y="5176"/>
                    <a:pt x="4202" y="5187"/>
                    <a:pt x="4303" y="5193"/>
                  </a:cubicBezTo>
                  <a:cubicBezTo>
                    <a:pt x="4337" y="5193"/>
                    <a:pt x="4365" y="5193"/>
                    <a:pt x="4393" y="5187"/>
                  </a:cubicBezTo>
                  <a:cubicBezTo>
                    <a:pt x="4348" y="5097"/>
                    <a:pt x="4292" y="5001"/>
                    <a:pt x="4230" y="4911"/>
                  </a:cubicBezTo>
                  <a:cubicBezTo>
                    <a:pt x="4016" y="4601"/>
                    <a:pt x="3717" y="4410"/>
                    <a:pt x="3368" y="4275"/>
                  </a:cubicBezTo>
                  <a:cubicBezTo>
                    <a:pt x="3177" y="4201"/>
                    <a:pt x="2985" y="4139"/>
                    <a:pt x="2794" y="4066"/>
                  </a:cubicBezTo>
                  <a:cubicBezTo>
                    <a:pt x="2743" y="4078"/>
                    <a:pt x="2692" y="4078"/>
                    <a:pt x="2642" y="4078"/>
                  </a:cubicBezTo>
                  <a:cubicBezTo>
                    <a:pt x="2524" y="4072"/>
                    <a:pt x="2400" y="4072"/>
                    <a:pt x="2281" y="4072"/>
                  </a:cubicBezTo>
                  <a:lnTo>
                    <a:pt x="1549" y="4061"/>
                  </a:lnTo>
                  <a:cubicBezTo>
                    <a:pt x="1425" y="4061"/>
                    <a:pt x="1442" y="3864"/>
                    <a:pt x="1572" y="3864"/>
                  </a:cubicBezTo>
                  <a:cubicBezTo>
                    <a:pt x="1786" y="3864"/>
                    <a:pt x="2000" y="3869"/>
                    <a:pt x="2214" y="3875"/>
                  </a:cubicBezTo>
                  <a:cubicBezTo>
                    <a:pt x="2270" y="3875"/>
                    <a:pt x="2326" y="3875"/>
                    <a:pt x="2383" y="3875"/>
                  </a:cubicBezTo>
                  <a:cubicBezTo>
                    <a:pt x="2096" y="3700"/>
                    <a:pt x="1893" y="3436"/>
                    <a:pt x="1791" y="3109"/>
                  </a:cubicBezTo>
                  <a:cubicBezTo>
                    <a:pt x="1679" y="2737"/>
                    <a:pt x="1690" y="2343"/>
                    <a:pt x="1651" y="1960"/>
                  </a:cubicBezTo>
                  <a:cubicBezTo>
                    <a:pt x="1651" y="1954"/>
                    <a:pt x="1651" y="1949"/>
                    <a:pt x="1651" y="1943"/>
                  </a:cubicBezTo>
                  <a:cubicBezTo>
                    <a:pt x="1397" y="1831"/>
                    <a:pt x="1149" y="1712"/>
                    <a:pt x="896" y="1600"/>
                  </a:cubicBezTo>
                  <a:cubicBezTo>
                    <a:pt x="851" y="1577"/>
                    <a:pt x="817" y="1526"/>
                    <a:pt x="840" y="1470"/>
                  </a:cubicBezTo>
                  <a:cubicBezTo>
                    <a:pt x="857" y="1425"/>
                    <a:pt x="919" y="1391"/>
                    <a:pt x="964" y="1414"/>
                  </a:cubicBezTo>
                  <a:cubicBezTo>
                    <a:pt x="1178" y="1510"/>
                    <a:pt x="1397" y="1611"/>
                    <a:pt x="1611" y="1712"/>
                  </a:cubicBezTo>
                  <a:cubicBezTo>
                    <a:pt x="1544" y="1386"/>
                    <a:pt x="1409" y="1093"/>
                    <a:pt x="1183" y="834"/>
                  </a:cubicBezTo>
                  <a:cubicBezTo>
                    <a:pt x="907" y="518"/>
                    <a:pt x="530" y="299"/>
                    <a:pt x="125" y="220"/>
                  </a:cubicBezTo>
                  <a:cubicBezTo>
                    <a:pt x="1" y="197"/>
                    <a:pt x="18" y="0"/>
                    <a:pt x="14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1213165" y="1098955"/>
              <a:ext cx="706757" cy="1370348"/>
            </a:xfrm>
            <a:custGeom>
              <a:avLst/>
              <a:gdLst/>
              <a:ahLst/>
              <a:cxnLst/>
              <a:rect l="l" t="t" r="r" b="b"/>
              <a:pathLst>
                <a:path w="5092" h="9873" extrusionOk="0">
                  <a:moveTo>
                    <a:pt x="739" y="4405"/>
                  </a:moveTo>
                  <a:cubicBezTo>
                    <a:pt x="817" y="4641"/>
                    <a:pt x="817" y="4878"/>
                    <a:pt x="767" y="5114"/>
                  </a:cubicBezTo>
                  <a:cubicBezTo>
                    <a:pt x="677" y="5537"/>
                    <a:pt x="468" y="5948"/>
                    <a:pt x="496" y="6392"/>
                  </a:cubicBezTo>
                  <a:cubicBezTo>
                    <a:pt x="525" y="6764"/>
                    <a:pt x="761" y="7046"/>
                    <a:pt x="1060" y="7248"/>
                  </a:cubicBezTo>
                  <a:cubicBezTo>
                    <a:pt x="1347" y="7446"/>
                    <a:pt x="1679" y="7581"/>
                    <a:pt x="1944" y="7817"/>
                  </a:cubicBezTo>
                  <a:cubicBezTo>
                    <a:pt x="2096" y="7952"/>
                    <a:pt x="2203" y="8116"/>
                    <a:pt x="2248" y="8313"/>
                  </a:cubicBezTo>
                  <a:cubicBezTo>
                    <a:pt x="2310" y="8549"/>
                    <a:pt x="2310" y="8797"/>
                    <a:pt x="2377" y="9028"/>
                  </a:cubicBezTo>
                  <a:cubicBezTo>
                    <a:pt x="2496" y="9428"/>
                    <a:pt x="2828" y="9732"/>
                    <a:pt x="3239" y="9811"/>
                  </a:cubicBezTo>
                  <a:cubicBezTo>
                    <a:pt x="3571" y="9873"/>
                    <a:pt x="3920" y="9755"/>
                    <a:pt x="4168" y="9529"/>
                  </a:cubicBezTo>
                  <a:cubicBezTo>
                    <a:pt x="4450" y="9366"/>
                    <a:pt x="4692" y="9129"/>
                    <a:pt x="4838" y="8837"/>
                  </a:cubicBezTo>
                  <a:cubicBezTo>
                    <a:pt x="5047" y="8437"/>
                    <a:pt x="5092" y="7952"/>
                    <a:pt x="4951" y="7524"/>
                  </a:cubicBezTo>
                  <a:cubicBezTo>
                    <a:pt x="4810" y="7080"/>
                    <a:pt x="4439" y="6702"/>
                    <a:pt x="4416" y="6218"/>
                  </a:cubicBezTo>
                  <a:cubicBezTo>
                    <a:pt x="4399" y="5790"/>
                    <a:pt x="4641" y="5390"/>
                    <a:pt x="4776" y="4996"/>
                  </a:cubicBezTo>
                  <a:cubicBezTo>
                    <a:pt x="4912" y="4624"/>
                    <a:pt x="4945" y="4236"/>
                    <a:pt x="4714" y="3892"/>
                  </a:cubicBezTo>
                  <a:cubicBezTo>
                    <a:pt x="4506" y="3571"/>
                    <a:pt x="4163" y="3374"/>
                    <a:pt x="3926" y="3081"/>
                  </a:cubicBezTo>
                  <a:cubicBezTo>
                    <a:pt x="3791" y="2923"/>
                    <a:pt x="3706" y="2743"/>
                    <a:pt x="3690" y="2541"/>
                  </a:cubicBezTo>
                  <a:cubicBezTo>
                    <a:pt x="3673" y="2298"/>
                    <a:pt x="3735" y="2056"/>
                    <a:pt x="3785" y="1825"/>
                  </a:cubicBezTo>
                  <a:cubicBezTo>
                    <a:pt x="3881" y="1392"/>
                    <a:pt x="3943" y="952"/>
                    <a:pt x="3684" y="564"/>
                  </a:cubicBezTo>
                  <a:cubicBezTo>
                    <a:pt x="3470" y="226"/>
                    <a:pt x="3081" y="1"/>
                    <a:pt x="2676" y="12"/>
                  </a:cubicBezTo>
                  <a:cubicBezTo>
                    <a:pt x="2282" y="23"/>
                    <a:pt x="1893" y="249"/>
                    <a:pt x="1685" y="586"/>
                  </a:cubicBezTo>
                  <a:cubicBezTo>
                    <a:pt x="1561" y="789"/>
                    <a:pt x="1527" y="1014"/>
                    <a:pt x="1471" y="1240"/>
                  </a:cubicBezTo>
                  <a:cubicBezTo>
                    <a:pt x="1420" y="1448"/>
                    <a:pt x="1330" y="1623"/>
                    <a:pt x="1161" y="1763"/>
                  </a:cubicBezTo>
                  <a:cubicBezTo>
                    <a:pt x="879" y="2006"/>
                    <a:pt x="491" y="2135"/>
                    <a:pt x="277" y="2456"/>
                  </a:cubicBezTo>
                  <a:cubicBezTo>
                    <a:pt x="1" y="2867"/>
                    <a:pt x="187" y="3368"/>
                    <a:pt x="406" y="3763"/>
                  </a:cubicBezTo>
                  <a:cubicBezTo>
                    <a:pt x="525" y="3971"/>
                    <a:pt x="660" y="4179"/>
                    <a:pt x="739" y="44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1399984" y="1173211"/>
              <a:ext cx="398765" cy="1248484"/>
            </a:xfrm>
            <a:custGeom>
              <a:avLst/>
              <a:gdLst/>
              <a:ahLst/>
              <a:cxnLst/>
              <a:rect l="l" t="t" r="r" b="b"/>
              <a:pathLst>
                <a:path w="2873" h="8995" extrusionOk="0">
                  <a:moveTo>
                    <a:pt x="187" y="1476"/>
                  </a:moveTo>
                  <a:lnTo>
                    <a:pt x="941" y="1808"/>
                  </a:lnTo>
                  <a:cubicBezTo>
                    <a:pt x="891" y="1730"/>
                    <a:pt x="846" y="1651"/>
                    <a:pt x="806" y="1566"/>
                  </a:cubicBezTo>
                  <a:cubicBezTo>
                    <a:pt x="671" y="1273"/>
                    <a:pt x="637" y="952"/>
                    <a:pt x="761" y="654"/>
                  </a:cubicBezTo>
                  <a:cubicBezTo>
                    <a:pt x="879" y="355"/>
                    <a:pt x="1121" y="113"/>
                    <a:pt x="1426" y="12"/>
                  </a:cubicBezTo>
                  <a:cubicBezTo>
                    <a:pt x="1437" y="6"/>
                    <a:pt x="1448" y="6"/>
                    <a:pt x="1454" y="6"/>
                  </a:cubicBezTo>
                  <a:cubicBezTo>
                    <a:pt x="1465" y="6"/>
                    <a:pt x="1476" y="1"/>
                    <a:pt x="1488" y="1"/>
                  </a:cubicBezTo>
                  <a:cubicBezTo>
                    <a:pt x="1561" y="1"/>
                    <a:pt x="1583" y="68"/>
                    <a:pt x="1566" y="125"/>
                  </a:cubicBezTo>
                  <a:cubicBezTo>
                    <a:pt x="1561" y="153"/>
                    <a:pt x="1544" y="175"/>
                    <a:pt x="1510" y="192"/>
                  </a:cubicBezTo>
                  <a:cubicBezTo>
                    <a:pt x="1510" y="192"/>
                    <a:pt x="1510" y="192"/>
                    <a:pt x="1510" y="192"/>
                  </a:cubicBezTo>
                  <a:cubicBezTo>
                    <a:pt x="1510" y="192"/>
                    <a:pt x="1510" y="192"/>
                    <a:pt x="1510" y="192"/>
                  </a:cubicBezTo>
                  <a:cubicBezTo>
                    <a:pt x="1223" y="288"/>
                    <a:pt x="1003" y="513"/>
                    <a:pt x="919" y="806"/>
                  </a:cubicBezTo>
                  <a:cubicBezTo>
                    <a:pt x="829" y="1093"/>
                    <a:pt x="913" y="1375"/>
                    <a:pt x="1060" y="1628"/>
                  </a:cubicBezTo>
                  <a:cubicBezTo>
                    <a:pt x="1110" y="1713"/>
                    <a:pt x="1161" y="1792"/>
                    <a:pt x="1217" y="1870"/>
                  </a:cubicBezTo>
                  <a:cubicBezTo>
                    <a:pt x="1313" y="1673"/>
                    <a:pt x="1409" y="1476"/>
                    <a:pt x="1504" y="1279"/>
                  </a:cubicBezTo>
                  <a:cubicBezTo>
                    <a:pt x="1561" y="1166"/>
                    <a:pt x="1747" y="1234"/>
                    <a:pt x="1690" y="1352"/>
                  </a:cubicBezTo>
                  <a:lnTo>
                    <a:pt x="1347" y="2056"/>
                  </a:lnTo>
                  <a:cubicBezTo>
                    <a:pt x="1566" y="2372"/>
                    <a:pt x="1780" y="2693"/>
                    <a:pt x="1792" y="3104"/>
                  </a:cubicBezTo>
                  <a:cubicBezTo>
                    <a:pt x="1792" y="3363"/>
                    <a:pt x="1718" y="3605"/>
                    <a:pt x="1628" y="3847"/>
                  </a:cubicBezTo>
                  <a:cubicBezTo>
                    <a:pt x="1679" y="3802"/>
                    <a:pt x="1730" y="3757"/>
                    <a:pt x="1786" y="3712"/>
                  </a:cubicBezTo>
                  <a:cubicBezTo>
                    <a:pt x="1949" y="3565"/>
                    <a:pt x="2118" y="3425"/>
                    <a:pt x="2287" y="3278"/>
                  </a:cubicBezTo>
                  <a:cubicBezTo>
                    <a:pt x="2383" y="3194"/>
                    <a:pt x="2512" y="3346"/>
                    <a:pt x="2417" y="3430"/>
                  </a:cubicBezTo>
                  <a:cubicBezTo>
                    <a:pt x="2225" y="3594"/>
                    <a:pt x="2034" y="3757"/>
                    <a:pt x="1842" y="3920"/>
                  </a:cubicBezTo>
                  <a:cubicBezTo>
                    <a:pt x="1752" y="3999"/>
                    <a:pt x="1662" y="4089"/>
                    <a:pt x="1561" y="4157"/>
                  </a:cubicBezTo>
                  <a:cubicBezTo>
                    <a:pt x="1538" y="4179"/>
                    <a:pt x="1510" y="4191"/>
                    <a:pt x="1488" y="4196"/>
                  </a:cubicBezTo>
                  <a:cubicBezTo>
                    <a:pt x="1392" y="4433"/>
                    <a:pt x="1302" y="4669"/>
                    <a:pt x="1274" y="4917"/>
                  </a:cubicBezTo>
                  <a:cubicBezTo>
                    <a:pt x="1228" y="5339"/>
                    <a:pt x="1375" y="5728"/>
                    <a:pt x="1578" y="6094"/>
                  </a:cubicBezTo>
                  <a:cubicBezTo>
                    <a:pt x="1820" y="5722"/>
                    <a:pt x="2056" y="5351"/>
                    <a:pt x="2298" y="4979"/>
                  </a:cubicBezTo>
                  <a:cubicBezTo>
                    <a:pt x="2366" y="4872"/>
                    <a:pt x="2529" y="4990"/>
                    <a:pt x="2456" y="5097"/>
                  </a:cubicBezTo>
                  <a:cubicBezTo>
                    <a:pt x="2203" y="5491"/>
                    <a:pt x="1944" y="5891"/>
                    <a:pt x="1690" y="6285"/>
                  </a:cubicBezTo>
                  <a:cubicBezTo>
                    <a:pt x="1814" y="6488"/>
                    <a:pt x="1944" y="6685"/>
                    <a:pt x="2056" y="6877"/>
                  </a:cubicBezTo>
                  <a:cubicBezTo>
                    <a:pt x="2158" y="7051"/>
                    <a:pt x="2248" y="7243"/>
                    <a:pt x="2321" y="7440"/>
                  </a:cubicBezTo>
                  <a:cubicBezTo>
                    <a:pt x="2422" y="7232"/>
                    <a:pt x="2529" y="7023"/>
                    <a:pt x="2631" y="6820"/>
                  </a:cubicBezTo>
                  <a:cubicBezTo>
                    <a:pt x="2687" y="6708"/>
                    <a:pt x="2873" y="6775"/>
                    <a:pt x="2817" y="6888"/>
                  </a:cubicBezTo>
                  <a:lnTo>
                    <a:pt x="2400" y="7716"/>
                  </a:lnTo>
                  <a:cubicBezTo>
                    <a:pt x="2496" y="8116"/>
                    <a:pt x="2467" y="8532"/>
                    <a:pt x="2208" y="8893"/>
                  </a:cubicBezTo>
                  <a:cubicBezTo>
                    <a:pt x="2130" y="8994"/>
                    <a:pt x="1966" y="8882"/>
                    <a:pt x="2045" y="8775"/>
                  </a:cubicBezTo>
                  <a:cubicBezTo>
                    <a:pt x="2265" y="8476"/>
                    <a:pt x="2293" y="8138"/>
                    <a:pt x="2220" y="7800"/>
                  </a:cubicBezTo>
                  <a:cubicBezTo>
                    <a:pt x="1887" y="7603"/>
                    <a:pt x="1561" y="7412"/>
                    <a:pt x="1228" y="7215"/>
                  </a:cubicBezTo>
                  <a:cubicBezTo>
                    <a:pt x="1116" y="7153"/>
                    <a:pt x="1234" y="6989"/>
                    <a:pt x="1341" y="7051"/>
                  </a:cubicBezTo>
                  <a:cubicBezTo>
                    <a:pt x="1611" y="7209"/>
                    <a:pt x="1876" y="7367"/>
                    <a:pt x="2141" y="7524"/>
                  </a:cubicBezTo>
                  <a:cubicBezTo>
                    <a:pt x="2056" y="7294"/>
                    <a:pt x="1944" y="7068"/>
                    <a:pt x="1820" y="6871"/>
                  </a:cubicBezTo>
                  <a:cubicBezTo>
                    <a:pt x="1718" y="6702"/>
                    <a:pt x="1606" y="6528"/>
                    <a:pt x="1504" y="6353"/>
                  </a:cubicBezTo>
                  <a:cubicBezTo>
                    <a:pt x="1082" y="6038"/>
                    <a:pt x="665" y="5717"/>
                    <a:pt x="243" y="5401"/>
                  </a:cubicBezTo>
                  <a:cubicBezTo>
                    <a:pt x="142" y="5323"/>
                    <a:pt x="254" y="5159"/>
                    <a:pt x="356" y="5238"/>
                  </a:cubicBezTo>
                  <a:cubicBezTo>
                    <a:pt x="665" y="5469"/>
                    <a:pt x="975" y="5705"/>
                    <a:pt x="1279" y="5936"/>
                  </a:cubicBezTo>
                  <a:cubicBezTo>
                    <a:pt x="1133" y="5615"/>
                    <a:pt x="1037" y="5283"/>
                    <a:pt x="1076" y="4917"/>
                  </a:cubicBezTo>
                  <a:cubicBezTo>
                    <a:pt x="1099" y="4652"/>
                    <a:pt x="1195" y="4405"/>
                    <a:pt x="1302" y="4157"/>
                  </a:cubicBezTo>
                  <a:cubicBezTo>
                    <a:pt x="1228" y="4100"/>
                    <a:pt x="1172" y="4005"/>
                    <a:pt x="1121" y="3932"/>
                  </a:cubicBezTo>
                  <a:cubicBezTo>
                    <a:pt x="1048" y="3830"/>
                    <a:pt x="969" y="3729"/>
                    <a:pt x="896" y="3622"/>
                  </a:cubicBezTo>
                  <a:lnTo>
                    <a:pt x="446" y="2991"/>
                  </a:lnTo>
                  <a:cubicBezTo>
                    <a:pt x="367" y="2890"/>
                    <a:pt x="519" y="2760"/>
                    <a:pt x="592" y="2867"/>
                  </a:cubicBezTo>
                  <a:cubicBezTo>
                    <a:pt x="851" y="3216"/>
                    <a:pt x="1099" y="3571"/>
                    <a:pt x="1358" y="3920"/>
                  </a:cubicBezTo>
                  <a:cubicBezTo>
                    <a:pt x="1364" y="3932"/>
                    <a:pt x="1369" y="3943"/>
                    <a:pt x="1381" y="3960"/>
                  </a:cubicBezTo>
                  <a:cubicBezTo>
                    <a:pt x="1499" y="3678"/>
                    <a:pt x="1600" y="3391"/>
                    <a:pt x="1595" y="3087"/>
                  </a:cubicBezTo>
                  <a:cubicBezTo>
                    <a:pt x="1583" y="2715"/>
                    <a:pt x="1375" y="2417"/>
                    <a:pt x="1161" y="2124"/>
                  </a:cubicBezTo>
                  <a:lnTo>
                    <a:pt x="119" y="1662"/>
                  </a:lnTo>
                  <a:cubicBezTo>
                    <a:pt x="1" y="1606"/>
                    <a:pt x="68" y="1420"/>
                    <a:pt x="187" y="147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469913" y="1954080"/>
              <a:ext cx="1267916" cy="830287"/>
            </a:xfrm>
            <a:custGeom>
              <a:avLst/>
              <a:gdLst/>
              <a:ahLst/>
              <a:cxnLst/>
              <a:rect l="l" t="t" r="r" b="b"/>
              <a:pathLst>
                <a:path w="9135" h="5982" extrusionOk="0">
                  <a:moveTo>
                    <a:pt x="2912" y="4551"/>
                  </a:moveTo>
                  <a:cubicBezTo>
                    <a:pt x="3154" y="4602"/>
                    <a:pt x="3351" y="4731"/>
                    <a:pt x="3526" y="4900"/>
                  </a:cubicBezTo>
                  <a:cubicBezTo>
                    <a:pt x="3841" y="5199"/>
                    <a:pt x="4077" y="5598"/>
                    <a:pt x="4472" y="5807"/>
                  </a:cubicBezTo>
                  <a:cubicBezTo>
                    <a:pt x="4798" y="5981"/>
                    <a:pt x="5164" y="5931"/>
                    <a:pt x="5491" y="5784"/>
                  </a:cubicBezTo>
                  <a:cubicBezTo>
                    <a:pt x="5812" y="5643"/>
                    <a:pt x="6105" y="5435"/>
                    <a:pt x="6448" y="5334"/>
                  </a:cubicBezTo>
                  <a:cubicBezTo>
                    <a:pt x="6640" y="5283"/>
                    <a:pt x="6837" y="5277"/>
                    <a:pt x="7028" y="5339"/>
                  </a:cubicBezTo>
                  <a:cubicBezTo>
                    <a:pt x="7259" y="5412"/>
                    <a:pt x="7468" y="5548"/>
                    <a:pt x="7704" y="5610"/>
                  </a:cubicBezTo>
                  <a:cubicBezTo>
                    <a:pt x="8098" y="5722"/>
                    <a:pt x="8538" y="5604"/>
                    <a:pt x="8819" y="5300"/>
                  </a:cubicBezTo>
                  <a:cubicBezTo>
                    <a:pt x="9050" y="5046"/>
                    <a:pt x="9135" y="4692"/>
                    <a:pt x="9073" y="4359"/>
                  </a:cubicBezTo>
                  <a:cubicBezTo>
                    <a:pt x="9090" y="4033"/>
                    <a:pt x="9011" y="3706"/>
                    <a:pt x="8847" y="3419"/>
                  </a:cubicBezTo>
                  <a:cubicBezTo>
                    <a:pt x="8617" y="3030"/>
                    <a:pt x="8228" y="2743"/>
                    <a:pt x="7789" y="2631"/>
                  </a:cubicBezTo>
                  <a:cubicBezTo>
                    <a:pt x="7338" y="2512"/>
                    <a:pt x="6826" y="2631"/>
                    <a:pt x="6403" y="2394"/>
                  </a:cubicBezTo>
                  <a:cubicBezTo>
                    <a:pt x="6026" y="2180"/>
                    <a:pt x="5818" y="1763"/>
                    <a:pt x="5559" y="1437"/>
                  </a:cubicBezTo>
                  <a:cubicBezTo>
                    <a:pt x="5311" y="1127"/>
                    <a:pt x="5001" y="890"/>
                    <a:pt x="4584" y="902"/>
                  </a:cubicBezTo>
                  <a:cubicBezTo>
                    <a:pt x="4207" y="913"/>
                    <a:pt x="3858" y="1093"/>
                    <a:pt x="3481" y="1144"/>
                  </a:cubicBezTo>
                  <a:cubicBezTo>
                    <a:pt x="3278" y="1172"/>
                    <a:pt x="3081" y="1149"/>
                    <a:pt x="2901" y="1054"/>
                  </a:cubicBezTo>
                  <a:cubicBezTo>
                    <a:pt x="2687" y="947"/>
                    <a:pt x="2512" y="761"/>
                    <a:pt x="2343" y="598"/>
                  </a:cubicBezTo>
                  <a:cubicBezTo>
                    <a:pt x="2028" y="288"/>
                    <a:pt x="1690" y="1"/>
                    <a:pt x="1217" y="12"/>
                  </a:cubicBezTo>
                  <a:cubicBezTo>
                    <a:pt x="817" y="17"/>
                    <a:pt x="423" y="220"/>
                    <a:pt x="214" y="575"/>
                  </a:cubicBezTo>
                  <a:cubicBezTo>
                    <a:pt x="17" y="919"/>
                    <a:pt x="0" y="1363"/>
                    <a:pt x="175" y="1718"/>
                  </a:cubicBezTo>
                  <a:cubicBezTo>
                    <a:pt x="282" y="1932"/>
                    <a:pt x="456" y="2079"/>
                    <a:pt x="620" y="2248"/>
                  </a:cubicBezTo>
                  <a:cubicBezTo>
                    <a:pt x="766" y="2400"/>
                    <a:pt x="868" y="2569"/>
                    <a:pt x="896" y="2783"/>
                  </a:cubicBezTo>
                  <a:cubicBezTo>
                    <a:pt x="952" y="3154"/>
                    <a:pt x="856" y="3554"/>
                    <a:pt x="1014" y="3903"/>
                  </a:cubicBezTo>
                  <a:cubicBezTo>
                    <a:pt x="1217" y="4354"/>
                    <a:pt x="1746" y="4466"/>
                    <a:pt x="2191" y="4489"/>
                  </a:cubicBezTo>
                  <a:cubicBezTo>
                    <a:pt x="2433" y="4495"/>
                    <a:pt x="2675" y="4495"/>
                    <a:pt x="2912" y="45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559714" y="2045546"/>
              <a:ext cx="1118708" cy="605851"/>
            </a:xfrm>
            <a:custGeom>
              <a:avLst/>
              <a:gdLst/>
              <a:ahLst/>
              <a:cxnLst/>
              <a:rect l="l" t="t" r="r" b="b"/>
              <a:pathLst>
                <a:path w="8060" h="4365" extrusionOk="0">
                  <a:moveTo>
                    <a:pt x="654" y="1943"/>
                  </a:moveTo>
                  <a:lnTo>
                    <a:pt x="1341" y="1482"/>
                  </a:lnTo>
                  <a:cubicBezTo>
                    <a:pt x="1245" y="1482"/>
                    <a:pt x="1155" y="1482"/>
                    <a:pt x="1060" y="1470"/>
                  </a:cubicBezTo>
                  <a:cubicBezTo>
                    <a:pt x="744" y="1431"/>
                    <a:pt x="457" y="1284"/>
                    <a:pt x="266" y="1020"/>
                  </a:cubicBezTo>
                  <a:cubicBezTo>
                    <a:pt x="80" y="766"/>
                    <a:pt x="1" y="428"/>
                    <a:pt x="74" y="119"/>
                  </a:cubicBezTo>
                  <a:cubicBezTo>
                    <a:pt x="74" y="107"/>
                    <a:pt x="80" y="102"/>
                    <a:pt x="85" y="91"/>
                  </a:cubicBezTo>
                  <a:cubicBezTo>
                    <a:pt x="91" y="79"/>
                    <a:pt x="91" y="74"/>
                    <a:pt x="97" y="62"/>
                  </a:cubicBezTo>
                  <a:cubicBezTo>
                    <a:pt x="136" y="0"/>
                    <a:pt x="209" y="17"/>
                    <a:pt x="243" y="62"/>
                  </a:cubicBezTo>
                  <a:cubicBezTo>
                    <a:pt x="266" y="79"/>
                    <a:pt x="277" y="102"/>
                    <a:pt x="271" y="141"/>
                  </a:cubicBezTo>
                  <a:cubicBezTo>
                    <a:pt x="271" y="141"/>
                    <a:pt x="271" y="141"/>
                    <a:pt x="271" y="141"/>
                  </a:cubicBezTo>
                  <a:lnTo>
                    <a:pt x="271" y="141"/>
                  </a:lnTo>
                  <a:cubicBezTo>
                    <a:pt x="204" y="434"/>
                    <a:pt x="277" y="744"/>
                    <a:pt x="474" y="969"/>
                  </a:cubicBezTo>
                  <a:cubicBezTo>
                    <a:pt x="671" y="1200"/>
                    <a:pt x="958" y="1273"/>
                    <a:pt x="1251" y="1284"/>
                  </a:cubicBezTo>
                  <a:cubicBezTo>
                    <a:pt x="1347" y="1290"/>
                    <a:pt x="1443" y="1284"/>
                    <a:pt x="1538" y="1284"/>
                  </a:cubicBezTo>
                  <a:cubicBezTo>
                    <a:pt x="1426" y="1099"/>
                    <a:pt x="1307" y="907"/>
                    <a:pt x="1195" y="721"/>
                  </a:cubicBezTo>
                  <a:cubicBezTo>
                    <a:pt x="1127" y="614"/>
                    <a:pt x="1279" y="496"/>
                    <a:pt x="1347" y="603"/>
                  </a:cubicBezTo>
                  <a:lnTo>
                    <a:pt x="1764" y="1273"/>
                  </a:lnTo>
                  <a:cubicBezTo>
                    <a:pt x="2152" y="1251"/>
                    <a:pt x="2535" y="1239"/>
                    <a:pt x="2884" y="1448"/>
                  </a:cubicBezTo>
                  <a:cubicBezTo>
                    <a:pt x="3109" y="1583"/>
                    <a:pt x="3278" y="1774"/>
                    <a:pt x="3430" y="1977"/>
                  </a:cubicBezTo>
                  <a:cubicBezTo>
                    <a:pt x="3419" y="1910"/>
                    <a:pt x="3408" y="1842"/>
                    <a:pt x="3402" y="1780"/>
                  </a:cubicBezTo>
                  <a:cubicBezTo>
                    <a:pt x="3369" y="1560"/>
                    <a:pt x="3335" y="1341"/>
                    <a:pt x="3301" y="1121"/>
                  </a:cubicBezTo>
                  <a:cubicBezTo>
                    <a:pt x="3284" y="992"/>
                    <a:pt x="3476" y="969"/>
                    <a:pt x="3498" y="1093"/>
                  </a:cubicBezTo>
                  <a:cubicBezTo>
                    <a:pt x="3532" y="1341"/>
                    <a:pt x="3571" y="1589"/>
                    <a:pt x="3611" y="1836"/>
                  </a:cubicBezTo>
                  <a:cubicBezTo>
                    <a:pt x="3628" y="1960"/>
                    <a:pt x="3656" y="2079"/>
                    <a:pt x="3661" y="2202"/>
                  </a:cubicBezTo>
                  <a:cubicBezTo>
                    <a:pt x="3667" y="2231"/>
                    <a:pt x="3661" y="2259"/>
                    <a:pt x="3656" y="2287"/>
                  </a:cubicBezTo>
                  <a:cubicBezTo>
                    <a:pt x="3802" y="2495"/>
                    <a:pt x="3954" y="2692"/>
                    <a:pt x="4151" y="2850"/>
                  </a:cubicBezTo>
                  <a:cubicBezTo>
                    <a:pt x="4484" y="3115"/>
                    <a:pt x="4895" y="3194"/>
                    <a:pt x="5311" y="3216"/>
                  </a:cubicBezTo>
                  <a:cubicBezTo>
                    <a:pt x="5126" y="2816"/>
                    <a:pt x="4934" y="2416"/>
                    <a:pt x="4748" y="2017"/>
                  </a:cubicBezTo>
                  <a:cubicBezTo>
                    <a:pt x="4692" y="1904"/>
                    <a:pt x="4878" y="1825"/>
                    <a:pt x="4928" y="1943"/>
                  </a:cubicBezTo>
                  <a:cubicBezTo>
                    <a:pt x="5131" y="2366"/>
                    <a:pt x="5334" y="2794"/>
                    <a:pt x="5531" y="3222"/>
                  </a:cubicBezTo>
                  <a:cubicBezTo>
                    <a:pt x="5768" y="3227"/>
                    <a:pt x="6004" y="3222"/>
                    <a:pt x="6229" y="3227"/>
                  </a:cubicBezTo>
                  <a:cubicBezTo>
                    <a:pt x="6432" y="3233"/>
                    <a:pt x="6640" y="3256"/>
                    <a:pt x="6843" y="3301"/>
                  </a:cubicBezTo>
                  <a:lnTo>
                    <a:pt x="6483" y="2709"/>
                  </a:lnTo>
                  <a:cubicBezTo>
                    <a:pt x="6415" y="2602"/>
                    <a:pt x="6573" y="2478"/>
                    <a:pt x="6640" y="2585"/>
                  </a:cubicBezTo>
                  <a:cubicBezTo>
                    <a:pt x="6798" y="2850"/>
                    <a:pt x="6961" y="3115"/>
                    <a:pt x="7119" y="3379"/>
                  </a:cubicBezTo>
                  <a:cubicBezTo>
                    <a:pt x="7513" y="3515"/>
                    <a:pt x="7851" y="3757"/>
                    <a:pt x="8015" y="4168"/>
                  </a:cubicBezTo>
                  <a:cubicBezTo>
                    <a:pt x="8060" y="4286"/>
                    <a:pt x="7879" y="4365"/>
                    <a:pt x="7834" y="4247"/>
                  </a:cubicBezTo>
                  <a:cubicBezTo>
                    <a:pt x="7694" y="3898"/>
                    <a:pt x="7423" y="3695"/>
                    <a:pt x="7097" y="3577"/>
                  </a:cubicBezTo>
                  <a:cubicBezTo>
                    <a:pt x="6759" y="3751"/>
                    <a:pt x="6415" y="3931"/>
                    <a:pt x="6077" y="4106"/>
                  </a:cubicBezTo>
                  <a:cubicBezTo>
                    <a:pt x="5965" y="4168"/>
                    <a:pt x="5886" y="3982"/>
                    <a:pt x="5998" y="3926"/>
                  </a:cubicBezTo>
                  <a:cubicBezTo>
                    <a:pt x="6274" y="3785"/>
                    <a:pt x="6550" y="3638"/>
                    <a:pt x="6821" y="3498"/>
                  </a:cubicBezTo>
                  <a:cubicBezTo>
                    <a:pt x="6579" y="3441"/>
                    <a:pt x="6331" y="3424"/>
                    <a:pt x="6100" y="3419"/>
                  </a:cubicBezTo>
                  <a:cubicBezTo>
                    <a:pt x="5897" y="3419"/>
                    <a:pt x="5694" y="3419"/>
                    <a:pt x="5492" y="3413"/>
                  </a:cubicBezTo>
                  <a:cubicBezTo>
                    <a:pt x="4996" y="3605"/>
                    <a:pt x="4506" y="3791"/>
                    <a:pt x="4016" y="3976"/>
                  </a:cubicBezTo>
                  <a:cubicBezTo>
                    <a:pt x="3898" y="4021"/>
                    <a:pt x="3819" y="3841"/>
                    <a:pt x="3937" y="3796"/>
                  </a:cubicBezTo>
                  <a:cubicBezTo>
                    <a:pt x="4298" y="3661"/>
                    <a:pt x="4658" y="3520"/>
                    <a:pt x="5019" y="3385"/>
                  </a:cubicBezTo>
                  <a:cubicBezTo>
                    <a:pt x="4669" y="3340"/>
                    <a:pt x="4337" y="3244"/>
                    <a:pt x="4050" y="3019"/>
                  </a:cubicBezTo>
                  <a:cubicBezTo>
                    <a:pt x="3836" y="2856"/>
                    <a:pt x="3678" y="2642"/>
                    <a:pt x="3521" y="2422"/>
                  </a:cubicBezTo>
                  <a:cubicBezTo>
                    <a:pt x="3430" y="2456"/>
                    <a:pt x="3329" y="2450"/>
                    <a:pt x="3233" y="2456"/>
                  </a:cubicBezTo>
                  <a:lnTo>
                    <a:pt x="2856" y="2484"/>
                  </a:lnTo>
                  <a:cubicBezTo>
                    <a:pt x="2597" y="2501"/>
                    <a:pt x="2338" y="2518"/>
                    <a:pt x="2079" y="2535"/>
                  </a:cubicBezTo>
                  <a:cubicBezTo>
                    <a:pt x="1955" y="2540"/>
                    <a:pt x="1927" y="2343"/>
                    <a:pt x="2051" y="2338"/>
                  </a:cubicBezTo>
                  <a:cubicBezTo>
                    <a:pt x="2484" y="2309"/>
                    <a:pt x="2918" y="2281"/>
                    <a:pt x="3352" y="2253"/>
                  </a:cubicBezTo>
                  <a:cubicBezTo>
                    <a:pt x="3363" y="2253"/>
                    <a:pt x="3380" y="2253"/>
                    <a:pt x="3397" y="2253"/>
                  </a:cubicBezTo>
                  <a:cubicBezTo>
                    <a:pt x="3222" y="2000"/>
                    <a:pt x="3031" y="1763"/>
                    <a:pt x="2766" y="1605"/>
                  </a:cubicBezTo>
                  <a:cubicBezTo>
                    <a:pt x="2451" y="1420"/>
                    <a:pt x="2085" y="1437"/>
                    <a:pt x="1724" y="1459"/>
                  </a:cubicBezTo>
                  <a:cubicBezTo>
                    <a:pt x="1409" y="1673"/>
                    <a:pt x="1093" y="1887"/>
                    <a:pt x="778" y="2101"/>
                  </a:cubicBezTo>
                  <a:cubicBezTo>
                    <a:pt x="671" y="2174"/>
                    <a:pt x="553" y="2017"/>
                    <a:pt x="654" y="19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1246892" y="1958799"/>
              <a:ext cx="2947644" cy="2107363"/>
            </a:xfrm>
            <a:custGeom>
              <a:avLst/>
              <a:gdLst/>
              <a:ahLst/>
              <a:cxnLst/>
              <a:rect l="l" t="t" r="r" b="b"/>
              <a:pathLst>
                <a:path w="21237" h="15183" extrusionOk="0">
                  <a:moveTo>
                    <a:pt x="21237" y="15183"/>
                  </a:moveTo>
                  <a:lnTo>
                    <a:pt x="0" y="15183"/>
                  </a:lnTo>
                  <a:lnTo>
                    <a:pt x="0" y="0"/>
                  </a:lnTo>
                  <a:lnTo>
                    <a:pt x="21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1320315" y="1959631"/>
              <a:ext cx="2874219" cy="2106530"/>
            </a:xfrm>
            <a:custGeom>
              <a:avLst/>
              <a:gdLst/>
              <a:ahLst/>
              <a:cxnLst/>
              <a:rect l="l" t="t" r="r" b="b"/>
              <a:pathLst>
                <a:path w="20708" h="15177" extrusionOk="0">
                  <a:moveTo>
                    <a:pt x="20708" y="15177"/>
                  </a:moveTo>
                  <a:lnTo>
                    <a:pt x="0" y="15177"/>
                  </a:lnTo>
                  <a:lnTo>
                    <a:pt x="0" y="0"/>
                  </a:lnTo>
                  <a:lnTo>
                    <a:pt x="20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1370282" y="2072889"/>
              <a:ext cx="2774286" cy="1931646"/>
            </a:xfrm>
            <a:custGeom>
              <a:avLst/>
              <a:gdLst/>
              <a:ahLst/>
              <a:cxnLst/>
              <a:rect l="l" t="t" r="r" b="b"/>
              <a:pathLst>
                <a:path w="19988" h="13917" extrusionOk="0">
                  <a:moveTo>
                    <a:pt x="19987" y="13916"/>
                  </a:moveTo>
                  <a:lnTo>
                    <a:pt x="1" y="13916"/>
                  </a:lnTo>
                  <a:lnTo>
                    <a:pt x="1" y="1"/>
                  </a:lnTo>
                  <a:lnTo>
                    <a:pt x="199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2112840" y="4066005"/>
              <a:ext cx="1727613" cy="515355"/>
            </a:xfrm>
            <a:custGeom>
              <a:avLst/>
              <a:gdLst/>
              <a:ahLst/>
              <a:cxnLst/>
              <a:rect l="l" t="t" r="r" b="b"/>
              <a:pathLst>
                <a:path w="12447" h="3713" extrusionOk="0">
                  <a:moveTo>
                    <a:pt x="1043" y="1"/>
                  </a:moveTo>
                  <a:cubicBezTo>
                    <a:pt x="1043" y="1"/>
                    <a:pt x="1" y="575"/>
                    <a:pt x="1" y="3712"/>
                  </a:cubicBezTo>
                  <a:lnTo>
                    <a:pt x="12446" y="3712"/>
                  </a:lnTo>
                  <a:lnTo>
                    <a:pt x="12446" y="2800"/>
                  </a:lnTo>
                  <a:lnTo>
                    <a:pt x="5666" y="2800"/>
                  </a:lnTo>
                  <a:cubicBezTo>
                    <a:pt x="5666" y="2800"/>
                    <a:pt x="5469" y="1448"/>
                    <a:pt x="6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2128524" y="4066005"/>
              <a:ext cx="885667" cy="287866"/>
            </a:xfrm>
            <a:custGeom>
              <a:avLst/>
              <a:gdLst/>
              <a:ahLst/>
              <a:cxnLst/>
              <a:rect l="l" t="t" r="r" b="b"/>
              <a:pathLst>
                <a:path w="6381" h="2074" extrusionOk="0">
                  <a:moveTo>
                    <a:pt x="6381" y="1"/>
                  </a:moveTo>
                  <a:lnTo>
                    <a:pt x="0" y="2073"/>
                  </a:lnTo>
                  <a:cubicBezTo>
                    <a:pt x="0" y="2073"/>
                    <a:pt x="192" y="536"/>
                    <a:pt x="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115199" y="4454496"/>
              <a:ext cx="1725254" cy="36087"/>
            </a:xfrm>
            <a:custGeom>
              <a:avLst/>
              <a:gdLst/>
              <a:ahLst/>
              <a:cxnLst/>
              <a:rect l="l" t="t" r="r" b="b"/>
              <a:pathLst>
                <a:path w="12430" h="260" extrusionOk="0">
                  <a:moveTo>
                    <a:pt x="1" y="260"/>
                  </a:moveTo>
                  <a:lnTo>
                    <a:pt x="12429" y="260"/>
                  </a:lnTo>
                  <a:lnTo>
                    <a:pt x="12429"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664692" y="1979063"/>
              <a:ext cx="78282" cy="77588"/>
            </a:xfrm>
            <a:custGeom>
              <a:avLst/>
              <a:gdLst/>
              <a:ahLst/>
              <a:cxnLst/>
              <a:rect l="l" t="t" r="r" b="b"/>
              <a:pathLst>
                <a:path w="564" h="559" extrusionOk="0">
                  <a:moveTo>
                    <a:pt x="564" y="282"/>
                  </a:moveTo>
                  <a:cubicBezTo>
                    <a:pt x="564" y="434"/>
                    <a:pt x="440" y="558"/>
                    <a:pt x="282" y="558"/>
                  </a:cubicBezTo>
                  <a:cubicBezTo>
                    <a:pt x="130" y="558"/>
                    <a:pt x="1" y="434"/>
                    <a:pt x="1" y="282"/>
                  </a:cubicBezTo>
                  <a:cubicBezTo>
                    <a:pt x="1" y="125"/>
                    <a:pt x="130" y="1"/>
                    <a:pt x="282" y="1"/>
                  </a:cubicBezTo>
                  <a:cubicBezTo>
                    <a:pt x="440" y="1"/>
                    <a:pt x="564" y="125"/>
                    <a:pt x="564" y="282"/>
                  </a:cubicBezTo>
                  <a:close/>
                </a:path>
              </a:pathLst>
            </a:custGeom>
            <a:solidFill>
              <a:srgbClr val="8E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1481319" y="2258182"/>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1481319" y="2347984"/>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1481319" y="2831134"/>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1481319" y="2920935"/>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1500056" y="3424350"/>
              <a:ext cx="583227" cy="518409"/>
            </a:xfrm>
            <a:custGeom>
              <a:avLst/>
              <a:gdLst/>
              <a:ahLst/>
              <a:cxnLst/>
              <a:rect l="l" t="t" r="r" b="b"/>
              <a:pathLst>
                <a:path w="4202" h="3735" extrusionOk="0">
                  <a:moveTo>
                    <a:pt x="4202" y="1"/>
                  </a:moveTo>
                  <a:lnTo>
                    <a:pt x="4202" y="3734"/>
                  </a:lnTo>
                  <a:lnTo>
                    <a:pt x="1" y="3734"/>
                  </a:lnTo>
                  <a:lnTo>
                    <a:pt x="1" y="648"/>
                  </a:lnTo>
                  <a:lnTo>
                    <a:pt x="1634" y="648"/>
                  </a:lnTo>
                  <a:lnTo>
                    <a:pt x="1791" y="1"/>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1500056" y="3514290"/>
              <a:ext cx="645825" cy="428468"/>
            </a:xfrm>
            <a:custGeom>
              <a:avLst/>
              <a:gdLst/>
              <a:ahLst/>
              <a:cxnLst/>
              <a:rect l="l" t="t" r="r" b="b"/>
              <a:pathLst>
                <a:path w="4653" h="3087" extrusionOk="0">
                  <a:moveTo>
                    <a:pt x="4202" y="3086"/>
                  </a:moveTo>
                  <a:lnTo>
                    <a:pt x="1" y="3086"/>
                  </a:lnTo>
                  <a:lnTo>
                    <a:pt x="451" y="0"/>
                  </a:lnTo>
                  <a:lnTo>
                    <a:pt x="4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382520" y="3358699"/>
              <a:ext cx="356571" cy="530068"/>
            </a:xfrm>
            <a:custGeom>
              <a:avLst/>
              <a:gdLst/>
              <a:ahLst/>
              <a:cxnLst/>
              <a:rect l="l" t="t" r="r" b="b"/>
              <a:pathLst>
                <a:path w="2569" h="3819" extrusionOk="0">
                  <a:moveTo>
                    <a:pt x="2569" y="3819"/>
                  </a:moveTo>
                  <a:lnTo>
                    <a:pt x="1" y="3819"/>
                  </a:lnTo>
                  <a:lnTo>
                    <a:pt x="1" y="0"/>
                  </a:lnTo>
                  <a:lnTo>
                    <a:pt x="2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414582"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2456082" y="3295408"/>
              <a:ext cx="357265" cy="530901"/>
            </a:xfrm>
            <a:custGeom>
              <a:avLst/>
              <a:gdLst/>
              <a:ahLst/>
              <a:cxnLst/>
              <a:rect l="l" t="t" r="r" b="b"/>
              <a:pathLst>
                <a:path w="2574" h="3825" extrusionOk="0">
                  <a:moveTo>
                    <a:pt x="2574" y="3824"/>
                  </a:moveTo>
                  <a:lnTo>
                    <a:pt x="0" y="3824"/>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2494251" y="338520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2494251" y="3454885"/>
              <a:ext cx="285507" cy="25816"/>
            </a:xfrm>
            <a:custGeom>
              <a:avLst/>
              <a:gdLst/>
              <a:ahLst/>
              <a:cxnLst/>
              <a:rect l="l" t="t" r="r" b="b"/>
              <a:pathLst>
                <a:path w="2057" h="186" extrusionOk="0">
                  <a:moveTo>
                    <a:pt x="1921" y="0"/>
                  </a:moveTo>
                  <a:lnTo>
                    <a:pt x="119" y="0"/>
                  </a:lnTo>
                  <a:cubicBezTo>
                    <a:pt x="1" y="0"/>
                    <a:pt x="18" y="186"/>
                    <a:pt x="136" y="186"/>
                  </a:cubicBezTo>
                  <a:lnTo>
                    <a:pt x="1938" y="186"/>
                  </a:lnTo>
                  <a:cubicBezTo>
                    <a:pt x="2056" y="186"/>
                    <a:pt x="2040"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2494251" y="352358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2494251" y="3593126"/>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2495916" y="3652531"/>
              <a:ext cx="286201" cy="25955"/>
            </a:xfrm>
            <a:custGeom>
              <a:avLst/>
              <a:gdLst/>
              <a:ahLst/>
              <a:cxnLst/>
              <a:rect l="l" t="t" r="r" b="b"/>
              <a:pathLst>
                <a:path w="2062" h="187" extrusionOk="0">
                  <a:moveTo>
                    <a:pt x="1921" y="1"/>
                  </a:moveTo>
                  <a:lnTo>
                    <a:pt x="124" y="1"/>
                  </a:lnTo>
                  <a:cubicBezTo>
                    <a:pt x="0" y="1"/>
                    <a:pt x="17" y="187"/>
                    <a:pt x="135" y="187"/>
                  </a:cubicBezTo>
                  <a:lnTo>
                    <a:pt x="1937" y="187"/>
                  </a:lnTo>
                  <a:cubicBezTo>
                    <a:pt x="2061" y="187"/>
                    <a:pt x="2044"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2505215" y="3722207"/>
              <a:ext cx="286201" cy="25816"/>
            </a:xfrm>
            <a:custGeom>
              <a:avLst/>
              <a:gdLst/>
              <a:ahLst/>
              <a:cxnLst/>
              <a:rect l="l" t="t" r="r" b="b"/>
              <a:pathLst>
                <a:path w="2062" h="186" extrusionOk="0">
                  <a:moveTo>
                    <a:pt x="1921" y="0"/>
                  </a:moveTo>
                  <a:lnTo>
                    <a:pt x="125" y="0"/>
                  </a:lnTo>
                  <a:cubicBezTo>
                    <a:pt x="1" y="0"/>
                    <a:pt x="18" y="186"/>
                    <a:pt x="142"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p15"/>
            <p:cNvGrpSpPr/>
            <p:nvPr/>
          </p:nvGrpSpPr>
          <p:grpSpPr>
            <a:xfrm>
              <a:off x="2935899" y="3295408"/>
              <a:ext cx="430827" cy="593359"/>
              <a:chOff x="2935899" y="3295408"/>
              <a:chExt cx="430827" cy="593359"/>
            </a:xfrm>
          </p:grpSpPr>
          <p:sp>
            <p:nvSpPr>
              <p:cNvPr id="94" name="Google Shape;94;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10155" y="3295408"/>
                <a:ext cx="356571" cy="530901"/>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049295" y="3652531"/>
                <a:ext cx="286201"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059427" y="3722207"/>
                <a:ext cx="285507"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5"/>
            <p:cNvSpPr/>
            <p:nvPr/>
          </p:nvSpPr>
          <p:spPr>
            <a:xfrm>
              <a:off x="2377801" y="2741194"/>
              <a:ext cx="357404" cy="530901"/>
            </a:xfrm>
            <a:custGeom>
              <a:avLst/>
              <a:gdLst/>
              <a:ahLst/>
              <a:cxnLst/>
              <a:rect l="l" t="t" r="r" b="b"/>
              <a:pathLst>
                <a:path w="2575" h="3825" extrusionOk="0">
                  <a:moveTo>
                    <a:pt x="2574" y="3824"/>
                  </a:moveTo>
                  <a:lnTo>
                    <a:pt x="1" y="3824"/>
                  </a:lnTo>
                  <a:lnTo>
                    <a:pt x="1" y="1"/>
                  </a:lnTo>
                  <a:lnTo>
                    <a:pt x="2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2409863" y="2713018"/>
              <a:ext cx="357404" cy="530901"/>
            </a:xfrm>
            <a:custGeom>
              <a:avLst/>
              <a:gdLst/>
              <a:ahLst/>
              <a:cxnLst/>
              <a:rect l="l" t="t" r="r" b="b"/>
              <a:pathLst>
                <a:path w="2575" h="3825" extrusionOk="0">
                  <a:moveTo>
                    <a:pt x="2574" y="3825"/>
                  </a:moveTo>
                  <a:lnTo>
                    <a:pt x="1" y="3825"/>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2451363" y="2678736"/>
              <a:ext cx="357265" cy="530068"/>
            </a:xfrm>
            <a:custGeom>
              <a:avLst/>
              <a:gdLst/>
              <a:ahLst/>
              <a:cxnLst/>
              <a:rect l="l" t="t" r="r" b="b"/>
              <a:pathLst>
                <a:path w="2574" h="3819" extrusionOk="0">
                  <a:moveTo>
                    <a:pt x="2574" y="3818"/>
                  </a:moveTo>
                  <a:lnTo>
                    <a:pt x="0" y="3818"/>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2489670" y="2767843"/>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2489670" y="2837380"/>
              <a:ext cx="285368" cy="25955"/>
            </a:xfrm>
            <a:custGeom>
              <a:avLst/>
              <a:gdLst/>
              <a:ahLst/>
              <a:cxnLst/>
              <a:rect l="l" t="t" r="r" b="b"/>
              <a:pathLst>
                <a:path w="2056" h="187"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2489670" y="2906084"/>
              <a:ext cx="285368" cy="26788"/>
            </a:xfrm>
            <a:custGeom>
              <a:avLst/>
              <a:gdLst/>
              <a:ahLst/>
              <a:cxnLst/>
              <a:rect l="l" t="t" r="r" b="b"/>
              <a:pathLst>
                <a:path w="2056" h="193" extrusionOk="0">
                  <a:moveTo>
                    <a:pt x="1921" y="1"/>
                  </a:moveTo>
                  <a:lnTo>
                    <a:pt x="118" y="1"/>
                  </a:lnTo>
                  <a:cubicBezTo>
                    <a:pt x="0" y="1"/>
                    <a:pt x="17" y="192"/>
                    <a:pt x="135" y="192"/>
                  </a:cubicBezTo>
                  <a:lnTo>
                    <a:pt x="1937" y="192"/>
                  </a:lnTo>
                  <a:cubicBezTo>
                    <a:pt x="2056" y="192"/>
                    <a:pt x="2039"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2489670" y="2975760"/>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2491197" y="3035165"/>
              <a:ext cx="286201" cy="25816"/>
            </a:xfrm>
            <a:custGeom>
              <a:avLst/>
              <a:gdLst/>
              <a:ahLst/>
              <a:cxnLst/>
              <a:rect l="l" t="t" r="r" b="b"/>
              <a:pathLst>
                <a:path w="2062" h="186" extrusionOk="0">
                  <a:moveTo>
                    <a:pt x="1921" y="0"/>
                  </a:moveTo>
                  <a:lnTo>
                    <a:pt x="124" y="0"/>
                  </a:lnTo>
                  <a:cubicBezTo>
                    <a:pt x="0" y="0"/>
                    <a:pt x="17" y="186"/>
                    <a:pt x="141"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2500635" y="3104702"/>
              <a:ext cx="286201" cy="25955"/>
            </a:xfrm>
            <a:custGeom>
              <a:avLst/>
              <a:gdLst/>
              <a:ahLst/>
              <a:cxnLst/>
              <a:rect l="l" t="t" r="r" b="b"/>
              <a:pathLst>
                <a:path w="2062" h="187" extrusionOk="0">
                  <a:moveTo>
                    <a:pt x="1926" y="0"/>
                  </a:moveTo>
                  <a:lnTo>
                    <a:pt x="124" y="0"/>
                  </a:lnTo>
                  <a:cubicBezTo>
                    <a:pt x="0" y="0"/>
                    <a:pt x="17" y="186"/>
                    <a:pt x="141" y="186"/>
                  </a:cubicBezTo>
                  <a:lnTo>
                    <a:pt x="1943" y="186"/>
                  </a:lnTo>
                  <a:cubicBezTo>
                    <a:pt x="2061" y="186"/>
                    <a:pt x="2044" y="0"/>
                    <a:pt x="1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2244140" y="410386"/>
              <a:ext cx="1093725" cy="1230440"/>
            </a:xfrm>
            <a:custGeom>
              <a:avLst/>
              <a:gdLst/>
              <a:ahLst/>
              <a:cxnLst/>
              <a:rect l="l" t="t" r="r" b="b"/>
              <a:pathLst>
                <a:path w="7880" h="8865" extrusionOk="0">
                  <a:moveTo>
                    <a:pt x="7879" y="3942"/>
                  </a:moveTo>
                  <a:lnTo>
                    <a:pt x="7879" y="8864"/>
                  </a:lnTo>
                  <a:lnTo>
                    <a:pt x="7068" y="8436"/>
                  </a:lnTo>
                  <a:lnTo>
                    <a:pt x="6500" y="8138"/>
                  </a:lnTo>
                  <a:lnTo>
                    <a:pt x="6500" y="3942"/>
                  </a:lnTo>
                  <a:cubicBezTo>
                    <a:pt x="6500" y="2529"/>
                    <a:pt x="5351" y="1380"/>
                    <a:pt x="3937" y="1380"/>
                  </a:cubicBezTo>
                  <a:cubicBezTo>
                    <a:pt x="3802" y="1380"/>
                    <a:pt x="3667" y="1391"/>
                    <a:pt x="3532" y="1414"/>
                  </a:cubicBezTo>
                  <a:cubicBezTo>
                    <a:pt x="2315" y="1605"/>
                    <a:pt x="1381" y="2664"/>
                    <a:pt x="1381" y="3942"/>
                  </a:cubicBezTo>
                  <a:lnTo>
                    <a:pt x="1381" y="7941"/>
                  </a:lnTo>
                  <a:lnTo>
                    <a:pt x="570" y="8363"/>
                  </a:lnTo>
                  <a:lnTo>
                    <a:pt x="1" y="8662"/>
                  </a:lnTo>
                  <a:lnTo>
                    <a:pt x="1" y="3942"/>
                  </a:lnTo>
                  <a:cubicBezTo>
                    <a:pt x="1" y="1904"/>
                    <a:pt x="1550" y="226"/>
                    <a:pt x="3532" y="23"/>
                  </a:cubicBezTo>
                  <a:cubicBezTo>
                    <a:pt x="3667" y="6"/>
                    <a:pt x="3802" y="0"/>
                    <a:pt x="3937" y="0"/>
                  </a:cubicBezTo>
                  <a:cubicBezTo>
                    <a:pt x="6111" y="0"/>
                    <a:pt x="7879" y="1769"/>
                    <a:pt x="7879" y="39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2205139" y="1145868"/>
              <a:ext cx="1202264" cy="1395332"/>
            </a:xfrm>
            <a:custGeom>
              <a:avLst/>
              <a:gdLst/>
              <a:ahLst/>
              <a:cxnLst/>
              <a:rect l="l" t="t" r="r" b="b"/>
              <a:pathLst>
                <a:path w="8662" h="10053" extrusionOk="0">
                  <a:moveTo>
                    <a:pt x="8662" y="2270"/>
                  </a:moveTo>
                  <a:lnTo>
                    <a:pt x="8662" y="5880"/>
                  </a:lnTo>
                  <a:cubicBezTo>
                    <a:pt x="8662" y="7705"/>
                    <a:pt x="6978" y="9371"/>
                    <a:pt x="4466" y="10019"/>
                  </a:cubicBezTo>
                  <a:cubicBezTo>
                    <a:pt x="4421" y="10030"/>
                    <a:pt x="4376" y="10042"/>
                    <a:pt x="4331" y="10053"/>
                  </a:cubicBezTo>
                  <a:cubicBezTo>
                    <a:pt x="4286" y="10042"/>
                    <a:pt x="4246" y="10030"/>
                    <a:pt x="4201" y="10019"/>
                  </a:cubicBezTo>
                  <a:cubicBezTo>
                    <a:pt x="4151" y="10008"/>
                    <a:pt x="4100" y="9997"/>
                    <a:pt x="4049" y="9980"/>
                  </a:cubicBezTo>
                  <a:cubicBezTo>
                    <a:pt x="1622" y="9304"/>
                    <a:pt x="0" y="7671"/>
                    <a:pt x="0" y="5880"/>
                  </a:cubicBezTo>
                  <a:lnTo>
                    <a:pt x="0" y="2270"/>
                  </a:lnTo>
                  <a:lnTo>
                    <a:pt x="4049" y="147"/>
                  </a:lnTo>
                  <a:lnTo>
                    <a:pt x="43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2635843" y="1391324"/>
              <a:ext cx="340887" cy="867068"/>
            </a:xfrm>
            <a:custGeom>
              <a:avLst/>
              <a:gdLst/>
              <a:ahLst/>
              <a:cxnLst/>
              <a:rect l="l" t="t" r="r" b="b"/>
              <a:pathLst>
                <a:path w="2456" h="6247" extrusionOk="0">
                  <a:moveTo>
                    <a:pt x="1025" y="1"/>
                  </a:moveTo>
                  <a:cubicBezTo>
                    <a:pt x="1679" y="74"/>
                    <a:pt x="2185" y="632"/>
                    <a:pt x="2185" y="1307"/>
                  </a:cubicBezTo>
                  <a:cubicBezTo>
                    <a:pt x="2185" y="1696"/>
                    <a:pt x="2016" y="2045"/>
                    <a:pt x="1746" y="2287"/>
                  </a:cubicBezTo>
                  <a:cubicBezTo>
                    <a:pt x="1684" y="2344"/>
                    <a:pt x="1617" y="2394"/>
                    <a:pt x="1543" y="2434"/>
                  </a:cubicBezTo>
                  <a:lnTo>
                    <a:pt x="2456" y="6246"/>
                  </a:lnTo>
                  <a:lnTo>
                    <a:pt x="0" y="6246"/>
                  </a:lnTo>
                  <a:lnTo>
                    <a:pt x="839" y="2507"/>
                  </a:lnTo>
                  <a:cubicBezTo>
                    <a:pt x="349" y="2321"/>
                    <a:pt x="0" y="1842"/>
                    <a:pt x="0" y="1285"/>
                  </a:cubicBezTo>
                  <a:cubicBezTo>
                    <a:pt x="0" y="654"/>
                    <a:pt x="440" y="136"/>
                    <a:pt x="1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2087856" y="1013734"/>
              <a:ext cx="1436832" cy="1648637"/>
            </a:xfrm>
            <a:custGeom>
              <a:avLst/>
              <a:gdLst/>
              <a:ahLst/>
              <a:cxnLst/>
              <a:rect l="l" t="t" r="r" b="b"/>
              <a:pathLst>
                <a:path w="10352" h="11878" extrusionOk="0">
                  <a:moveTo>
                    <a:pt x="9507" y="6832"/>
                  </a:moveTo>
                  <a:cubicBezTo>
                    <a:pt x="9507" y="8657"/>
                    <a:pt x="7823" y="10323"/>
                    <a:pt x="5311" y="10971"/>
                  </a:cubicBezTo>
                  <a:cubicBezTo>
                    <a:pt x="5266" y="10982"/>
                    <a:pt x="5221" y="10994"/>
                    <a:pt x="5176" y="11005"/>
                  </a:cubicBezTo>
                  <a:cubicBezTo>
                    <a:pt x="5131" y="10994"/>
                    <a:pt x="5091" y="10982"/>
                    <a:pt x="5046" y="10971"/>
                  </a:cubicBezTo>
                  <a:cubicBezTo>
                    <a:pt x="4996" y="10960"/>
                    <a:pt x="4945" y="10949"/>
                    <a:pt x="4894" y="10932"/>
                  </a:cubicBezTo>
                  <a:cubicBezTo>
                    <a:pt x="2467" y="10256"/>
                    <a:pt x="845" y="8623"/>
                    <a:pt x="845" y="6832"/>
                  </a:cubicBezTo>
                  <a:lnTo>
                    <a:pt x="845" y="3228"/>
                  </a:lnTo>
                  <a:lnTo>
                    <a:pt x="2157" y="2541"/>
                  </a:lnTo>
                  <a:lnTo>
                    <a:pt x="4894" y="1105"/>
                  </a:lnTo>
                  <a:lnTo>
                    <a:pt x="5176" y="953"/>
                  </a:lnTo>
                  <a:lnTo>
                    <a:pt x="8076" y="2473"/>
                  </a:lnTo>
                  <a:lnTo>
                    <a:pt x="9507" y="3228"/>
                  </a:lnTo>
                  <a:close/>
                  <a:moveTo>
                    <a:pt x="9670" y="2355"/>
                  </a:moveTo>
                  <a:lnTo>
                    <a:pt x="8076" y="1521"/>
                  </a:lnTo>
                  <a:lnTo>
                    <a:pt x="5176" y="1"/>
                  </a:lnTo>
                  <a:lnTo>
                    <a:pt x="4894" y="147"/>
                  </a:lnTo>
                  <a:lnTo>
                    <a:pt x="2157" y="1583"/>
                  </a:lnTo>
                  <a:lnTo>
                    <a:pt x="558" y="2422"/>
                  </a:lnTo>
                  <a:lnTo>
                    <a:pt x="1" y="2715"/>
                  </a:lnTo>
                  <a:lnTo>
                    <a:pt x="1" y="6832"/>
                  </a:lnTo>
                  <a:cubicBezTo>
                    <a:pt x="1" y="9051"/>
                    <a:pt x="1943" y="11044"/>
                    <a:pt x="4832" y="11793"/>
                  </a:cubicBezTo>
                  <a:cubicBezTo>
                    <a:pt x="4855" y="11799"/>
                    <a:pt x="4877" y="11799"/>
                    <a:pt x="4894" y="11805"/>
                  </a:cubicBezTo>
                  <a:cubicBezTo>
                    <a:pt x="4956" y="11821"/>
                    <a:pt x="5018" y="11838"/>
                    <a:pt x="5075" y="11850"/>
                  </a:cubicBezTo>
                  <a:lnTo>
                    <a:pt x="5176" y="11878"/>
                  </a:lnTo>
                  <a:lnTo>
                    <a:pt x="5277" y="11850"/>
                  </a:lnTo>
                  <a:cubicBezTo>
                    <a:pt x="5362" y="11833"/>
                    <a:pt x="5441" y="11810"/>
                    <a:pt x="5525" y="11793"/>
                  </a:cubicBezTo>
                  <a:cubicBezTo>
                    <a:pt x="8414" y="11044"/>
                    <a:pt x="10351" y="9051"/>
                    <a:pt x="10351" y="6832"/>
                  </a:cubicBezTo>
                  <a:lnTo>
                    <a:pt x="10351" y="2715"/>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15"/>
            <p:cNvGrpSpPr/>
            <p:nvPr/>
          </p:nvGrpSpPr>
          <p:grpSpPr>
            <a:xfrm>
              <a:off x="2935899" y="2682208"/>
              <a:ext cx="430827" cy="593359"/>
              <a:chOff x="2935899" y="3295408"/>
              <a:chExt cx="430827" cy="593359"/>
            </a:xfrm>
          </p:grpSpPr>
          <p:sp>
            <p:nvSpPr>
              <p:cNvPr id="117" name="Google Shape;11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15"/>
            <p:cNvGrpSpPr/>
            <p:nvPr/>
          </p:nvGrpSpPr>
          <p:grpSpPr>
            <a:xfrm>
              <a:off x="3493999" y="2682208"/>
              <a:ext cx="430827" cy="593359"/>
              <a:chOff x="2935899" y="3295408"/>
              <a:chExt cx="430827" cy="593359"/>
            </a:xfrm>
          </p:grpSpPr>
          <p:sp>
            <p:nvSpPr>
              <p:cNvPr id="127" name="Google Shape;12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15"/>
            <p:cNvGrpSpPr/>
            <p:nvPr/>
          </p:nvGrpSpPr>
          <p:grpSpPr>
            <a:xfrm>
              <a:off x="3493999" y="3295408"/>
              <a:ext cx="430827" cy="593359"/>
              <a:chOff x="2935899" y="3295408"/>
              <a:chExt cx="430827" cy="593359"/>
            </a:xfrm>
          </p:grpSpPr>
          <p:sp>
            <p:nvSpPr>
              <p:cNvPr id="137" name="Google Shape;13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 name="مجموعة 8">
            <a:extLst>
              <a:ext uri="{FF2B5EF4-FFF2-40B4-BE49-F238E27FC236}">
                <a16:creationId xmlns:a16="http://schemas.microsoft.com/office/drawing/2014/main" id="{E2BE92AF-B871-F710-D5E2-124EE901A129}"/>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10591D53-3269-3EF9-665F-BF1BB8866D0A}"/>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25FAD7D1-9AA6-10DF-08FF-22B79EB1CB13}"/>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4" name="صورة 3">
            <a:extLst>
              <a:ext uri="{FF2B5EF4-FFF2-40B4-BE49-F238E27FC236}">
                <a16:creationId xmlns:a16="http://schemas.microsoft.com/office/drawing/2014/main" id="{595B6B7A-8867-22D6-FFA1-A02594160DD8}"/>
              </a:ext>
            </a:extLst>
          </p:cNvPr>
          <p:cNvPicPr>
            <a:picLocks noChangeAspect="1"/>
          </p:cNvPicPr>
          <p:nvPr/>
        </p:nvPicPr>
        <p:blipFill>
          <a:blip r:embed="rId3"/>
          <a:stretch>
            <a:fillRect/>
          </a:stretch>
        </p:blipFill>
        <p:spPr>
          <a:xfrm>
            <a:off x="1788635" y="185737"/>
            <a:ext cx="7270306" cy="4471323"/>
          </a:xfrm>
          <a:prstGeom prst="rect">
            <a:avLst/>
          </a:prstGeom>
        </p:spPr>
      </p:pic>
    </p:spTree>
    <p:extLst>
      <p:ext uri="{BB962C8B-B14F-4D97-AF65-F5344CB8AC3E}">
        <p14:creationId xmlns:p14="http://schemas.microsoft.com/office/powerpoint/2010/main" val="2724567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grpSp>
        <p:nvGrpSpPr>
          <p:cNvPr id="1150" name="Google Shape;1150;p24"/>
          <p:cNvGrpSpPr/>
          <p:nvPr/>
        </p:nvGrpSpPr>
        <p:grpSpPr>
          <a:xfrm flipH="1">
            <a:off x="5602088" y="2619302"/>
            <a:ext cx="3098600" cy="747300"/>
            <a:chOff x="457200" y="2619200"/>
            <a:chExt cx="3098600" cy="747300"/>
          </a:xfrm>
        </p:grpSpPr>
        <p:sp>
          <p:nvSpPr>
            <p:cNvPr id="1151" name="Google Shape;1151;p24"/>
            <p:cNvSpPr/>
            <p:nvPr/>
          </p:nvSpPr>
          <p:spPr>
            <a:xfrm>
              <a:off x="457200" y="2741900"/>
              <a:ext cx="2702400" cy="5019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4"/>
            <p:cNvSpPr/>
            <p:nvPr/>
          </p:nvSpPr>
          <p:spPr>
            <a:xfrm rot="-5400000">
              <a:off x="2808500" y="2619200"/>
              <a:ext cx="747300" cy="747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5" name="Google Shape;1155;p24"/>
          <p:cNvGrpSpPr/>
          <p:nvPr/>
        </p:nvGrpSpPr>
        <p:grpSpPr>
          <a:xfrm flipH="1">
            <a:off x="4892838" y="3842002"/>
            <a:ext cx="3103725" cy="747600"/>
            <a:chOff x="1161325" y="3842002"/>
            <a:chExt cx="3103725" cy="747600"/>
          </a:xfrm>
        </p:grpSpPr>
        <p:sp>
          <p:nvSpPr>
            <p:cNvPr id="1156" name="Google Shape;1156;p24"/>
            <p:cNvSpPr/>
            <p:nvPr/>
          </p:nvSpPr>
          <p:spPr>
            <a:xfrm>
              <a:off x="1161325" y="3964852"/>
              <a:ext cx="2702400" cy="5019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4"/>
            <p:cNvSpPr/>
            <p:nvPr/>
          </p:nvSpPr>
          <p:spPr>
            <a:xfrm rot="-5400000">
              <a:off x="3517450" y="3842002"/>
              <a:ext cx="747600" cy="747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0" name="Google Shape;1160;p24"/>
          <p:cNvGrpSpPr/>
          <p:nvPr/>
        </p:nvGrpSpPr>
        <p:grpSpPr>
          <a:xfrm>
            <a:off x="443300" y="2619301"/>
            <a:ext cx="3098600" cy="747300"/>
            <a:chOff x="457200" y="2619200"/>
            <a:chExt cx="3098600" cy="747300"/>
          </a:xfrm>
        </p:grpSpPr>
        <p:sp>
          <p:nvSpPr>
            <p:cNvPr id="1161" name="Google Shape;1161;p24"/>
            <p:cNvSpPr/>
            <p:nvPr/>
          </p:nvSpPr>
          <p:spPr>
            <a:xfrm>
              <a:off x="457200" y="2741900"/>
              <a:ext cx="2702400" cy="5019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4"/>
            <p:cNvSpPr/>
            <p:nvPr/>
          </p:nvSpPr>
          <p:spPr>
            <a:xfrm rot="-5400000">
              <a:off x="2808500" y="2619200"/>
              <a:ext cx="747300" cy="747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5" name="Google Shape;1165;p24"/>
          <p:cNvGrpSpPr/>
          <p:nvPr/>
        </p:nvGrpSpPr>
        <p:grpSpPr>
          <a:xfrm>
            <a:off x="1147425" y="3842002"/>
            <a:ext cx="3103725" cy="747600"/>
            <a:chOff x="1161325" y="3842002"/>
            <a:chExt cx="3103725" cy="747600"/>
          </a:xfrm>
        </p:grpSpPr>
        <p:sp>
          <p:nvSpPr>
            <p:cNvPr id="1166" name="Google Shape;1166;p24"/>
            <p:cNvSpPr/>
            <p:nvPr/>
          </p:nvSpPr>
          <p:spPr>
            <a:xfrm>
              <a:off x="1161325" y="3964852"/>
              <a:ext cx="2702400" cy="5019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4"/>
            <p:cNvSpPr/>
            <p:nvPr/>
          </p:nvSpPr>
          <p:spPr>
            <a:xfrm rot="-5400000">
              <a:off x="3517450" y="3842002"/>
              <a:ext cx="747600" cy="747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 name="Google Shape;1170;p24"/>
          <p:cNvGrpSpPr/>
          <p:nvPr/>
        </p:nvGrpSpPr>
        <p:grpSpPr>
          <a:xfrm>
            <a:off x="1147425" y="1396300"/>
            <a:ext cx="3103725" cy="747600"/>
            <a:chOff x="1161325" y="1396300"/>
            <a:chExt cx="3103725" cy="747600"/>
          </a:xfrm>
        </p:grpSpPr>
        <p:sp>
          <p:nvSpPr>
            <p:cNvPr id="1171" name="Google Shape;1171;p24"/>
            <p:cNvSpPr/>
            <p:nvPr/>
          </p:nvSpPr>
          <p:spPr>
            <a:xfrm>
              <a:off x="1161325" y="1519150"/>
              <a:ext cx="2702400" cy="5019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4"/>
            <p:cNvSpPr/>
            <p:nvPr/>
          </p:nvSpPr>
          <p:spPr>
            <a:xfrm rot="-5400000">
              <a:off x="3517450" y="1396300"/>
              <a:ext cx="747600" cy="747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24"/>
          <p:cNvGrpSpPr/>
          <p:nvPr/>
        </p:nvGrpSpPr>
        <p:grpSpPr>
          <a:xfrm>
            <a:off x="3870775" y="2324413"/>
            <a:ext cx="1374600" cy="1374600"/>
            <a:chOff x="3989938" y="2324413"/>
            <a:chExt cx="1374600" cy="1374600"/>
          </a:xfrm>
        </p:grpSpPr>
        <p:sp>
          <p:nvSpPr>
            <p:cNvPr id="1176" name="Google Shape;1176;p24"/>
            <p:cNvSpPr/>
            <p:nvPr/>
          </p:nvSpPr>
          <p:spPr>
            <a:xfrm>
              <a:off x="3989938" y="2324413"/>
              <a:ext cx="1374600" cy="1374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7" name="Google Shape;1177;p24"/>
            <p:cNvGrpSpPr/>
            <p:nvPr/>
          </p:nvGrpSpPr>
          <p:grpSpPr>
            <a:xfrm>
              <a:off x="4144931" y="2479639"/>
              <a:ext cx="1064612" cy="1064147"/>
              <a:chOff x="4154661" y="2479988"/>
              <a:chExt cx="1064612" cy="1064147"/>
            </a:xfrm>
          </p:grpSpPr>
          <p:sp>
            <p:nvSpPr>
              <p:cNvPr id="1178" name="Google Shape;1178;p24"/>
              <p:cNvSpPr/>
              <p:nvPr/>
            </p:nvSpPr>
            <p:spPr>
              <a:xfrm>
                <a:off x="4442401" y="2479988"/>
                <a:ext cx="57939" cy="157330"/>
              </a:xfrm>
              <a:custGeom>
                <a:avLst/>
                <a:gdLst/>
                <a:ahLst/>
                <a:cxnLst/>
                <a:rect l="l" t="t" r="r" b="b"/>
                <a:pathLst>
                  <a:path w="622" h="1689" extrusionOk="0">
                    <a:moveTo>
                      <a:pt x="263" y="1"/>
                    </a:moveTo>
                    <a:cubicBezTo>
                      <a:pt x="120" y="1"/>
                      <a:pt x="1" y="114"/>
                      <a:pt x="1" y="257"/>
                    </a:cubicBezTo>
                    <a:lnTo>
                      <a:pt x="1" y="1426"/>
                    </a:lnTo>
                    <a:cubicBezTo>
                      <a:pt x="1" y="1575"/>
                      <a:pt x="120" y="1689"/>
                      <a:pt x="263" y="1689"/>
                    </a:cubicBezTo>
                    <a:lnTo>
                      <a:pt x="365" y="1689"/>
                    </a:lnTo>
                    <a:cubicBezTo>
                      <a:pt x="508" y="1689"/>
                      <a:pt x="621" y="1575"/>
                      <a:pt x="621" y="1426"/>
                    </a:cubicBezTo>
                    <a:lnTo>
                      <a:pt x="621" y="257"/>
                    </a:lnTo>
                    <a:cubicBezTo>
                      <a:pt x="621" y="114"/>
                      <a:pt x="508" y="1"/>
                      <a:pt x="365" y="1"/>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4"/>
              <p:cNvSpPr/>
              <p:nvPr/>
            </p:nvSpPr>
            <p:spPr>
              <a:xfrm>
                <a:off x="4425728" y="2567269"/>
                <a:ext cx="91846" cy="179500"/>
              </a:xfrm>
              <a:custGeom>
                <a:avLst/>
                <a:gdLst/>
                <a:ahLst/>
                <a:cxnLst/>
                <a:rect l="l" t="t" r="r" b="b"/>
                <a:pathLst>
                  <a:path w="986" h="1927" extrusionOk="0">
                    <a:moveTo>
                      <a:pt x="257" y="0"/>
                    </a:moveTo>
                    <a:cubicBezTo>
                      <a:pt x="114" y="0"/>
                      <a:pt x="1" y="119"/>
                      <a:pt x="1" y="263"/>
                    </a:cubicBezTo>
                    <a:lnTo>
                      <a:pt x="1" y="1664"/>
                    </a:lnTo>
                    <a:cubicBezTo>
                      <a:pt x="1" y="1807"/>
                      <a:pt x="114" y="1927"/>
                      <a:pt x="257" y="1927"/>
                    </a:cubicBezTo>
                    <a:lnTo>
                      <a:pt x="723" y="1927"/>
                    </a:lnTo>
                    <a:cubicBezTo>
                      <a:pt x="866" y="1927"/>
                      <a:pt x="985" y="1807"/>
                      <a:pt x="985" y="1664"/>
                    </a:cubicBezTo>
                    <a:lnTo>
                      <a:pt x="985" y="263"/>
                    </a:lnTo>
                    <a:cubicBezTo>
                      <a:pt x="985" y="119"/>
                      <a:pt x="866" y="0"/>
                      <a:pt x="723" y="0"/>
                    </a:cubicBezTo>
                    <a:close/>
                  </a:path>
                </a:pathLst>
              </a:custGeom>
              <a:solidFill>
                <a:srgbClr val="FDB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4"/>
              <p:cNvSpPr/>
              <p:nvPr/>
            </p:nvSpPr>
            <p:spPr>
              <a:xfrm>
                <a:off x="4586318" y="2479988"/>
                <a:ext cx="57939" cy="157330"/>
              </a:xfrm>
              <a:custGeom>
                <a:avLst/>
                <a:gdLst/>
                <a:ahLst/>
                <a:cxnLst/>
                <a:rect l="l" t="t" r="r" b="b"/>
                <a:pathLst>
                  <a:path w="622" h="1689" extrusionOk="0">
                    <a:moveTo>
                      <a:pt x="257" y="1"/>
                    </a:moveTo>
                    <a:cubicBezTo>
                      <a:pt x="114" y="1"/>
                      <a:pt x="1" y="114"/>
                      <a:pt x="1" y="257"/>
                    </a:cubicBezTo>
                    <a:lnTo>
                      <a:pt x="1" y="1426"/>
                    </a:lnTo>
                    <a:cubicBezTo>
                      <a:pt x="1" y="1575"/>
                      <a:pt x="114" y="1689"/>
                      <a:pt x="257" y="1689"/>
                    </a:cubicBezTo>
                    <a:lnTo>
                      <a:pt x="359" y="1689"/>
                    </a:lnTo>
                    <a:cubicBezTo>
                      <a:pt x="502" y="1689"/>
                      <a:pt x="621" y="1575"/>
                      <a:pt x="621" y="1426"/>
                    </a:cubicBezTo>
                    <a:lnTo>
                      <a:pt x="621" y="257"/>
                    </a:lnTo>
                    <a:cubicBezTo>
                      <a:pt x="621" y="114"/>
                      <a:pt x="502" y="1"/>
                      <a:pt x="359" y="1"/>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4"/>
              <p:cNvSpPr/>
              <p:nvPr/>
            </p:nvSpPr>
            <p:spPr>
              <a:xfrm>
                <a:off x="4569086" y="2567269"/>
                <a:ext cx="91846" cy="179500"/>
              </a:xfrm>
              <a:custGeom>
                <a:avLst/>
                <a:gdLst/>
                <a:ahLst/>
                <a:cxnLst/>
                <a:rect l="l" t="t" r="r" b="b"/>
                <a:pathLst>
                  <a:path w="986" h="1927" extrusionOk="0">
                    <a:moveTo>
                      <a:pt x="263" y="0"/>
                    </a:moveTo>
                    <a:cubicBezTo>
                      <a:pt x="120" y="0"/>
                      <a:pt x="1" y="119"/>
                      <a:pt x="1" y="263"/>
                    </a:cubicBezTo>
                    <a:lnTo>
                      <a:pt x="1" y="1664"/>
                    </a:lnTo>
                    <a:cubicBezTo>
                      <a:pt x="1" y="1807"/>
                      <a:pt x="120" y="1927"/>
                      <a:pt x="263" y="1927"/>
                    </a:cubicBezTo>
                    <a:lnTo>
                      <a:pt x="723" y="1927"/>
                    </a:lnTo>
                    <a:cubicBezTo>
                      <a:pt x="872" y="1927"/>
                      <a:pt x="985" y="1807"/>
                      <a:pt x="985" y="1664"/>
                    </a:cubicBezTo>
                    <a:lnTo>
                      <a:pt x="985" y="263"/>
                    </a:lnTo>
                    <a:cubicBezTo>
                      <a:pt x="985" y="119"/>
                      <a:pt x="872" y="0"/>
                      <a:pt x="723" y="0"/>
                    </a:cubicBezTo>
                    <a:close/>
                  </a:path>
                </a:pathLst>
              </a:custGeom>
              <a:solidFill>
                <a:srgbClr val="FDB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4"/>
              <p:cNvSpPr/>
              <p:nvPr/>
            </p:nvSpPr>
            <p:spPr>
              <a:xfrm>
                <a:off x="4729676" y="2479988"/>
                <a:ext cx="57846" cy="157330"/>
              </a:xfrm>
              <a:custGeom>
                <a:avLst/>
                <a:gdLst/>
                <a:ahLst/>
                <a:cxnLst/>
                <a:rect l="l" t="t" r="r" b="b"/>
                <a:pathLst>
                  <a:path w="621" h="1689" extrusionOk="0">
                    <a:moveTo>
                      <a:pt x="257" y="1"/>
                    </a:moveTo>
                    <a:cubicBezTo>
                      <a:pt x="114" y="1"/>
                      <a:pt x="1" y="114"/>
                      <a:pt x="1" y="257"/>
                    </a:cubicBezTo>
                    <a:lnTo>
                      <a:pt x="1" y="1426"/>
                    </a:lnTo>
                    <a:cubicBezTo>
                      <a:pt x="1" y="1575"/>
                      <a:pt x="114" y="1689"/>
                      <a:pt x="257" y="1689"/>
                    </a:cubicBezTo>
                    <a:lnTo>
                      <a:pt x="359" y="1689"/>
                    </a:lnTo>
                    <a:cubicBezTo>
                      <a:pt x="502" y="1689"/>
                      <a:pt x="621" y="1575"/>
                      <a:pt x="621" y="1426"/>
                    </a:cubicBezTo>
                    <a:lnTo>
                      <a:pt x="621" y="257"/>
                    </a:lnTo>
                    <a:cubicBezTo>
                      <a:pt x="621" y="114"/>
                      <a:pt x="502" y="1"/>
                      <a:pt x="359" y="1"/>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4"/>
              <p:cNvSpPr/>
              <p:nvPr/>
            </p:nvSpPr>
            <p:spPr>
              <a:xfrm>
                <a:off x="4712444" y="2567269"/>
                <a:ext cx="91753" cy="179500"/>
              </a:xfrm>
              <a:custGeom>
                <a:avLst/>
                <a:gdLst/>
                <a:ahLst/>
                <a:cxnLst/>
                <a:rect l="l" t="t" r="r" b="b"/>
                <a:pathLst>
                  <a:path w="985" h="1927" extrusionOk="0">
                    <a:moveTo>
                      <a:pt x="263" y="0"/>
                    </a:moveTo>
                    <a:cubicBezTo>
                      <a:pt x="120" y="0"/>
                      <a:pt x="1" y="119"/>
                      <a:pt x="1" y="263"/>
                    </a:cubicBezTo>
                    <a:lnTo>
                      <a:pt x="1" y="1664"/>
                    </a:lnTo>
                    <a:cubicBezTo>
                      <a:pt x="1" y="1807"/>
                      <a:pt x="120" y="1927"/>
                      <a:pt x="263" y="1927"/>
                    </a:cubicBezTo>
                    <a:lnTo>
                      <a:pt x="728" y="1927"/>
                    </a:lnTo>
                    <a:cubicBezTo>
                      <a:pt x="872" y="1927"/>
                      <a:pt x="985" y="1807"/>
                      <a:pt x="985" y="1664"/>
                    </a:cubicBezTo>
                    <a:lnTo>
                      <a:pt x="985" y="263"/>
                    </a:lnTo>
                    <a:cubicBezTo>
                      <a:pt x="985" y="119"/>
                      <a:pt x="872" y="0"/>
                      <a:pt x="728" y="0"/>
                    </a:cubicBezTo>
                    <a:close/>
                  </a:path>
                </a:pathLst>
              </a:custGeom>
              <a:solidFill>
                <a:srgbClr val="FDB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4"/>
              <p:cNvSpPr/>
              <p:nvPr/>
            </p:nvSpPr>
            <p:spPr>
              <a:xfrm>
                <a:off x="4873034" y="2479988"/>
                <a:ext cx="57846" cy="157330"/>
              </a:xfrm>
              <a:custGeom>
                <a:avLst/>
                <a:gdLst/>
                <a:ahLst/>
                <a:cxnLst/>
                <a:rect l="l" t="t" r="r" b="b"/>
                <a:pathLst>
                  <a:path w="621" h="1689" extrusionOk="0">
                    <a:moveTo>
                      <a:pt x="263" y="1"/>
                    </a:moveTo>
                    <a:cubicBezTo>
                      <a:pt x="120" y="1"/>
                      <a:pt x="1" y="114"/>
                      <a:pt x="1" y="257"/>
                    </a:cubicBezTo>
                    <a:lnTo>
                      <a:pt x="1" y="1426"/>
                    </a:lnTo>
                    <a:cubicBezTo>
                      <a:pt x="1" y="1575"/>
                      <a:pt x="120" y="1689"/>
                      <a:pt x="263" y="1689"/>
                    </a:cubicBezTo>
                    <a:lnTo>
                      <a:pt x="364" y="1689"/>
                    </a:lnTo>
                    <a:cubicBezTo>
                      <a:pt x="508" y="1689"/>
                      <a:pt x="621" y="1575"/>
                      <a:pt x="621" y="1426"/>
                    </a:cubicBezTo>
                    <a:lnTo>
                      <a:pt x="621" y="257"/>
                    </a:lnTo>
                    <a:cubicBezTo>
                      <a:pt x="621" y="114"/>
                      <a:pt x="508" y="1"/>
                      <a:pt x="364" y="1"/>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4"/>
              <p:cNvSpPr/>
              <p:nvPr/>
            </p:nvSpPr>
            <p:spPr>
              <a:xfrm>
                <a:off x="4856361" y="2567269"/>
                <a:ext cx="91753" cy="179500"/>
              </a:xfrm>
              <a:custGeom>
                <a:avLst/>
                <a:gdLst/>
                <a:ahLst/>
                <a:cxnLst/>
                <a:rect l="l" t="t" r="r" b="b"/>
                <a:pathLst>
                  <a:path w="985" h="1927" extrusionOk="0">
                    <a:moveTo>
                      <a:pt x="257" y="0"/>
                    </a:moveTo>
                    <a:cubicBezTo>
                      <a:pt x="114" y="0"/>
                      <a:pt x="1" y="119"/>
                      <a:pt x="1" y="263"/>
                    </a:cubicBezTo>
                    <a:lnTo>
                      <a:pt x="1" y="1664"/>
                    </a:lnTo>
                    <a:cubicBezTo>
                      <a:pt x="1" y="1807"/>
                      <a:pt x="114" y="1927"/>
                      <a:pt x="257" y="1927"/>
                    </a:cubicBezTo>
                    <a:lnTo>
                      <a:pt x="722" y="1927"/>
                    </a:lnTo>
                    <a:cubicBezTo>
                      <a:pt x="866" y="1927"/>
                      <a:pt x="985" y="1807"/>
                      <a:pt x="985" y="1664"/>
                    </a:cubicBezTo>
                    <a:lnTo>
                      <a:pt x="985" y="263"/>
                    </a:lnTo>
                    <a:cubicBezTo>
                      <a:pt x="985" y="119"/>
                      <a:pt x="866" y="0"/>
                      <a:pt x="722" y="0"/>
                    </a:cubicBezTo>
                    <a:close/>
                  </a:path>
                </a:pathLst>
              </a:custGeom>
              <a:solidFill>
                <a:srgbClr val="FDB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4"/>
              <p:cNvSpPr/>
              <p:nvPr/>
            </p:nvSpPr>
            <p:spPr>
              <a:xfrm>
                <a:off x="4873034" y="3386805"/>
                <a:ext cx="57846" cy="157330"/>
              </a:xfrm>
              <a:custGeom>
                <a:avLst/>
                <a:gdLst/>
                <a:ahLst/>
                <a:cxnLst/>
                <a:rect l="l" t="t" r="r" b="b"/>
                <a:pathLst>
                  <a:path w="621" h="1689" extrusionOk="0">
                    <a:moveTo>
                      <a:pt x="263" y="0"/>
                    </a:moveTo>
                    <a:cubicBezTo>
                      <a:pt x="120" y="0"/>
                      <a:pt x="1" y="114"/>
                      <a:pt x="1" y="257"/>
                    </a:cubicBezTo>
                    <a:lnTo>
                      <a:pt x="1" y="1432"/>
                    </a:lnTo>
                    <a:cubicBezTo>
                      <a:pt x="1" y="1575"/>
                      <a:pt x="120" y="1688"/>
                      <a:pt x="263" y="1688"/>
                    </a:cubicBezTo>
                    <a:lnTo>
                      <a:pt x="364" y="1688"/>
                    </a:lnTo>
                    <a:cubicBezTo>
                      <a:pt x="508" y="1688"/>
                      <a:pt x="621" y="1575"/>
                      <a:pt x="621" y="1432"/>
                    </a:cubicBezTo>
                    <a:lnTo>
                      <a:pt x="621" y="257"/>
                    </a:lnTo>
                    <a:cubicBezTo>
                      <a:pt x="621" y="114"/>
                      <a:pt x="508" y="0"/>
                      <a:pt x="364" y="0"/>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4"/>
              <p:cNvSpPr/>
              <p:nvPr/>
            </p:nvSpPr>
            <p:spPr>
              <a:xfrm>
                <a:off x="4856361" y="3277354"/>
                <a:ext cx="91753" cy="179500"/>
              </a:xfrm>
              <a:custGeom>
                <a:avLst/>
                <a:gdLst/>
                <a:ahLst/>
                <a:cxnLst/>
                <a:rect l="l" t="t" r="r" b="b"/>
                <a:pathLst>
                  <a:path w="985" h="1927" extrusionOk="0">
                    <a:moveTo>
                      <a:pt x="257" y="0"/>
                    </a:moveTo>
                    <a:cubicBezTo>
                      <a:pt x="114" y="0"/>
                      <a:pt x="1" y="119"/>
                      <a:pt x="1" y="263"/>
                    </a:cubicBezTo>
                    <a:lnTo>
                      <a:pt x="1" y="1664"/>
                    </a:lnTo>
                    <a:cubicBezTo>
                      <a:pt x="1" y="1807"/>
                      <a:pt x="114" y="1927"/>
                      <a:pt x="257" y="1927"/>
                    </a:cubicBezTo>
                    <a:lnTo>
                      <a:pt x="722" y="1927"/>
                    </a:lnTo>
                    <a:cubicBezTo>
                      <a:pt x="866" y="1927"/>
                      <a:pt x="985" y="1807"/>
                      <a:pt x="985" y="1664"/>
                    </a:cubicBezTo>
                    <a:lnTo>
                      <a:pt x="985" y="263"/>
                    </a:lnTo>
                    <a:cubicBezTo>
                      <a:pt x="985" y="119"/>
                      <a:pt x="866" y="0"/>
                      <a:pt x="722" y="0"/>
                    </a:cubicBezTo>
                    <a:close/>
                  </a:path>
                </a:pathLst>
              </a:custGeom>
              <a:solidFill>
                <a:srgbClr val="FDB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4"/>
              <p:cNvSpPr/>
              <p:nvPr/>
            </p:nvSpPr>
            <p:spPr>
              <a:xfrm>
                <a:off x="4729676" y="3386805"/>
                <a:ext cx="57846" cy="157330"/>
              </a:xfrm>
              <a:custGeom>
                <a:avLst/>
                <a:gdLst/>
                <a:ahLst/>
                <a:cxnLst/>
                <a:rect l="l" t="t" r="r" b="b"/>
                <a:pathLst>
                  <a:path w="621" h="1689" extrusionOk="0">
                    <a:moveTo>
                      <a:pt x="257" y="0"/>
                    </a:moveTo>
                    <a:cubicBezTo>
                      <a:pt x="114" y="0"/>
                      <a:pt x="1" y="114"/>
                      <a:pt x="1" y="257"/>
                    </a:cubicBezTo>
                    <a:lnTo>
                      <a:pt x="1" y="1432"/>
                    </a:lnTo>
                    <a:cubicBezTo>
                      <a:pt x="1" y="1575"/>
                      <a:pt x="114" y="1688"/>
                      <a:pt x="257" y="1688"/>
                    </a:cubicBezTo>
                    <a:lnTo>
                      <a:pt x="359" y="1688"/>
                    </a:lnTo>
                    <a:cubicBezTo>
                      <a:pt x="502" y="1688"/>
                      <a:pt x="621" y="1575"/>
                      <a:pt x="621" y="1432"/>
                    </a:cubicBezTo>
                    <a:lnTo>
                      <a:pt x="621" y="257"/>
                    </a:lnTo>
                    <a:cubicBezTo>
                      <a:pt x="621" y="114"/>
                      <a:pt x="502" y="0"/>
                      <a:pt x="359" y="0"/>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4"/>
              <p:cNvSpPr/>
              <p:nvPr/>
            </p:nvSpPr>
            <p:spPr>
              <a:xfrm>
                <a:off x="4712444" y="3277354"/>
                <a:ext cx="91753" cy="179500"/>
              </a:xfrm>
              <a:custGeom>
                <a:avLst/>
                <a:gdLst/>
                <a:ahLst/>
                <a:cxnLst/>
                <a:rect l="l" t="t" r="r" b="b"/>
                <a:pathLst>
                  <a:path w="985" h="1927" extrusionOk="0">
                    <a:moveTo>
                      <a:pt x="263" y="0"/>
                    </a:moveTo>
                    <a:cubicBezTo>
                      <a:pt x="120" y="0"/>
                      <a:pt x="1" y="119"/>
                      <a:pt x="1" y="263"/>
                    </a:cubicBezTo>
                    <a:lnTo>
                      <a:pt x="1" y="1664"/>
                    </a:lnTo>
                    <a:cubicBezTo>
                      <a:pt x="1" y="1807"/>
                      <a:pt x="120" y="1927"/>
                      <a:pt x="263" y="1927"/>
                    </a:cubicBezTo>
                    <a:lnTo>
                      <a:pt x="728" y="1927"/>
                    </a:lnTo>
                    <a:cubicBezTo>
                      <a:pt x="872" y="1927"/>
                      <a:pt x="985" y="1807"/>
                      <a:pt x="985" y="1664"/>
                    </a:cubicBezTo>
                    <a:lnTo>
                      <a:pt x="985" y="263"/>
                    </a:lnTo>
                    <a:cubicBezTo>
                      <a:pt x="985" y="119"/>
                      <a:pt x="872" y="0"/>
                      <a:pt x="728" y="0"/>
                    </a:cubicBezTo>
                    <a:close/>
                  </a:path>
                </a:pathLst>
              </a:custGeom>
              <a:solidFill>
                <a:srgbClr val="FDB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4"/>
              <p:cNvSpPr/>
              <p:nvPr/>
            </p:nvSpPr>
            <p:spPr>
              <a:xfrm>
                <a:off x="4586318" y="3386805"/>
                <a:ext cx="57939" cy="157330"/>
              </a:xfrm>
              <a:custGeom>
                <a:avLst/>
                <a:gdLst/>
                <a:ahLst/>
                <a:cxnLst/>
                <a:rect l="l" t="t" r="r" b="b"/>
                <a:pathLst>
                  <a:path w="622" h="1689" extrusionOk="0">
                    <a:moveTo>
                      <a:pt x="257" y="0"/>
                    </a:moveTo>
                    <a:cubicBezTo>
                      <a:pt x="114" y="0"/>
                      <a:pt x="1" y="114"/>
                      <a:pt x="1" y="257"/>
                    </a:cubicBezTo>
                    <a:lnTo>
                      <a:pt x="1" y="1432"/>
                    </a:lnTo>
                    <a:cubicBezTo>
                      <a:pt x="1" y="1575"/>
                      <a:pt x="114" y="1688"/>
                      <a:pt x="257" y="1688"/>
                    </a:cubicBezTo>
                    <a:lnTo>
                      <a:pt x="359" y="1688"/>
                    </a:lnTo>
                    <a:cubicBezTo>
                      <a:pt x="502" y="1688"/>
                      <a:pt x="621" y="1575"/>
                      <a:pt x="621" y="1432"/>
                    </a:cubicBezTo>
                    <a:lnTo>
                      <a:pt x="621" y="257"/>
                    </a:lnTo>
                    <a:cubicBezTo>
                      <a:pt x="621" y="114"/>
                      <a:pt x="502" y="0"/>
                      <a:pt x="359" y="0"/>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4"/>
              <p:cNvSpPr/>
              <p:nvPr/>
            </p:nvSpPr>
            <p:spPr>
              <a:xfrm>
                <a:off x="4569086" y="3277354"/>
                <a:ext cx="91846" cy="179500"/>
              </a:xfrm>
              <a:custGeom>
                <a:avLst/>
                <a:gdLst/>
                <a:ahLst/>
                <a:cxnLst/>
                <a:rect l="l" t="t" r="r" b="b"/>
                <a:pathLst>
                  <a:path w="986" h="1927" extrusionOk="0">
                    <a:moveTo>
                      <a:pt x="263" y="0"/>
                    </a:moveTo>
                    <a:cubicBezTo>
                      <a:pt x="120" y="0"/>
                      <a:pt x="1" y="119"/>
                      <a:pt x="1" y="263"/>
                    </a:cubicBezTo>
                    <a:lnTo>
                      <a:pt x="1" y="1664"/>
                    </a:lnTo>
                    <a:cubicBezTo>
                      <a:pt x="1" y="1807"/>
                      <a:pt x="120" y="1927"/>
                      <a:pt x="263" y="1927"/>
                    </a:cubicBezTo>
                    <a:lnTo>
                      <a:pt x="723" y="1927"/>
                    </a:lnTo>
                    <a:cubicBezTo>
                      <a:pt x="872" y="1927"/>
                      <a:pt x="985" y="1807"/>
                      <a:pt x="985" y="1664"/>
                    </a:cubicBezTo>
                    <a:lnTo>
                      <a:pt x="985" y="263"/>
                    </a:lnTo>
                    <a:cubicBezTo>
                      <a:pt x="985" y="119"/>
                      <a:pt x="872" y="0"/>
                      <a:pt x="723" y="0"/>
                    </a:cubicBezTo>
                    <a:close/>
                  </a:path>
                </a:pathLst>
              </a:custGeom>
              <a:solidFill>
                <a:srgbClr val="FDB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4"/>
              <p:cNvSpPr/>
              <p:nvPr/>
            </p:nvSpPr>
            <p:spPr>
              <a:xfrm>
                <a:off x="4442401" y="3386805"/>
                <a:ext cx="57939" cy="157330"/>
              </a:xfrm>
              <a:custGeom>
                <a:avLst/>
                <a:gdLst/>
                <a:ahLst/>
                <a:cxnLst/>
                <a:rect l="l" t="t" r="r" b="b"/>
                <a:pathLst>
                  <a:path w="622" h="1689" extrusionOk="0">
                    <a:moveTo>
                      <a:pt x="263" y="0"/>
                    </a:moveTo>
                    <a:cubicBezTo>
                      <a:pt x="120" y="0"/>
                      <a:pt x="1" y="114"/>
                      <a:pt x="1" y="257"/>
                    </a:cubicBezTo>
                    <a:lnTo>
                      <a:pt x="1" y="1432"/>
                    </a:lnTo>
                    <a:cubicBezTo>
                      <a:pt x="1" y="1575"/>
                      <a:pt x="120" y="1688"/>
                      <a:pt x="263" y="1688"/>
                    </a:cubicBezTo>
                    <a:lnTo>
                      <a:pt x="365" y="1688"/>
                    </a:lnTo>
                    <a:cubicBezTo>
                      <a:pt x="508" y="1688"/>
                      <a:pt x="621" y="1575"/>
                      <a:pt x="621" y="1432"/>
                    </a:cubicBezTo>
                    <a:lnTo>
                      <a:pt x="621" y="257"/>
                    </a:lnTo>
                    <a:cubicBezTo>
                      <a:pt x="621" y="114"/>
                      <a:pt x="508" y="0"/>
                      <a:pt x="365" y="0"/>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4"/>
              <p:cNvSpPr/>
              <p:nvPr/>
            </p:nvSpPr>
            <p:spPr>
              <a:xfrm>
                <a:off x="4425728" y="3277354"/>
                <a:ext cx="91846" cy="179500"/>
              </a:xfrm>
              <a:custGeom>
                <a:avLst/>
                <a:gdLst/>
                <a:ahLst/>
                <a:cxnLst/>
                <a:rect l="l" t="t" r="r" b="b"/>
                <a:pathLst>
                  <a:path w="986" h="1927" extrusionOk="0">
                    <a:moveTo>
                      <a:pt x="257" y="0"/>
                    </a:moveTo>
                    <a:cubicBezTo>
                      <a:pt x="114" y="0"/>
                      <a:pt x="1" y="119"/>
                      <a:pt x="1" y="263"/>
                    </a:cubicBezTo>
                    <a:lnTo>
                      <a:pt x="1" y="1664"/>
                    </a:lnTo>
                    <a:cubicBezTo>
                      <a:pt x="1" y="1807"/>
                      <a:pt x="114" y="1927"/>
                      <a:pt x="257" y="1927"/>
                    </a:cubicBezTo>
                    <a:lnTo>
                      <a:pt x="723" y="1927"/>
                    </a:lnTo>
                    <a:cubicBezTo>
                      <a:pt x="866" y="1927"/>
                      <a:pt x="985" y="1807"/>
                      <a:pt x="985" y="1664"/>
                    </a:cubicBezTo>
                    <a:lnTo>
                      <a:pt x="985" y="263"/>
                    </a:lnTo>
                    <a:cubicBezTo>
                      <a:pt x="985" y="119"/>
                      <a:pt x="866" y="0"/>
                      <a:pt x="723" y="0"/>
                    </a:cubicBezTo>
                    <a:close/>
                  </a:path>
                </a:pathLst>
              </a:custGeom>
              <a:solidFill>
                <a:srgbClr val="FDB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4"/>
              <p:cNvSpPr/>
              <p:nvPr/>
            </p:nvSpPr>
            <p:spPr>
              <a:xfrm>
                <a:off x="5061384" y="2767822"/>
                <a:ext cx="157889" cy="57846"/>
              </a:xfrm>
              <a:custGeom>
                <a:avLst/>
                <a:gdLst/>
                <a:ahLst/>
                <a:cxnLst/>
                <a:rect l="l" t="t" r="r" b="b"/>
                <a:pathLst>
                  <a:path w="1695" h="621" extrusionOk="0">
                    <a:moveTo>
                      <a:pt x="263" y="0"/>
                    </a:moveTo>
                    <a:cubicBezTo>
                      <a:pt x="120" y="0"/>
                      <a:pt x="1" y="114"/>
                      <a:pt x="1" y="263"/>
                    </a:cubicBezTo>
                    <a:lnTo>
                      <a:pt x="1" y="358"/>
                    </a:lnTo>
                    <a:cubicBezTo>
                      <a:pt x="1" y="501"/>
                      <a:pt x="120" y="621"/>
                      <a:pt x="263" y="621"/>
                    </a:cubicBezTo>
                    <a:lnTo>
                      <a:pt x="1432" y="621"/>
                    </a:lnTo>
                    <a:cubicBezTo>
                      <a:pt x="1575" y="621"/>
                      <a:pt x="1695" y="501"/>
                      <a:pt x="1695" y="358"/>
                    </a:cubicBezTo>
                    <a:lnTo>
                      <a:pt x="1695" y="263"/>
                    </a:lnTo>
                    <a:cubicBezTo>
                      <a:pt x="1695" y="114"/>
                      <a:pt x="1575" y="0"/>
                      <a:pt x="1432" y="0"/>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4"/>
              <p:cNvSpPr/>
              <p:nvPr/>
            </p:nvSpPr>
            <p:spPr>
              <a:xfrm>
                <a:off x="4951933" y="2750589"/>
                <a:ext cx="179593" cy="91753"/>
              </a:xfrm>
              <a:custGeom>
                <a:avLst/>
                <a:gdLst/>
                <a:ahLst/>
                <a:cxnLst/>
                <a:rect l="l" t="t" r="r" b="b"/>
                <a:pathLst>
                  <a:path w="1928" h="985" extrusionOk="0">
                    <a:moveTo>
                      <a:pt x="263" y="0"/>
                    </a:moveTo>
                    <a:cubicBezTo>
                      <a:pt x="120" y="0"/>
                      <a:pt x="1" y="120"/>
                      <a:pt x="1" y="263"/>
                    </a:cubicBezTo>
                    <a:lnTo>
                      <a:pt x="1" y="728"/>
                    </a:lnTo>
                    <a:cubicBezTo>
                      <a:pt x="1" y="871"/>
                      <a:pt x="120" y="985"/>
                      <a:pt x="263" y="985"/>
                    </a:cubicBezTo>
                    <a:lnTo>
                      <a:pt x="1671" y="985"/>
                    </a:lnTo>
                    <a:cubicBezTo>
                      <a:pt x="1814" y="985"/>
                      <a:pt x="1927" y="871"/>
                      <a:pt x="1927" y="728"/>
                    </a:cubicBezTo>
                    <a:lnTo>
                      <a:pt x="1927" y="263"/>
                    </a:lnTo>
                    <a:cubicBezTo>
                      <a:pt x="1927" y="120"/>
                      <a:pt x="1814" y="0"/>
                      <a:pt x="1671" y="0"/>
                    </a:cubicBezTo>
                    <a:close/>
                  </a:path>
                </a:pathLst>
              </a:custGeom>
              <a:solidFill>
                <a:srgbClr val="FDB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4"/>
              <p:cNvSpPr/>
              <p:nvPr/>
            </p:nvSpPr>
            <p:spPr>
              <a:xfrm>
                <a:off x="5061384" y="2911180"/>
                <a:ext cx="157889" cy="57846"/>
              </a:xfrm>
              <a:custGeom>
                <a:avLst/>
                <a:gdLst/>
                <a:ahLst/>
                <a:cxnLst/>
                <a:rect l="l" t="t" r="r" b="b"/>
                <a:pathLst>
                  <a:path w="1695" h="621" extrusionOk="0">
                    <a:moveTo>
                      <a:pt x="263" y="0"/>
                    </a:moveTo>
                    <a:cubicBezTo>
                      <a:pt x="120" y="0"/>
                      <a:pt x="1" y="120"/>
                      <a:pt x="1" y="263"/>
                    </a:cubicBezTo>
                    <a:lnTo>
                      <a:pt x="1" y="364"/>
                    </a:lnTo>
                    <a:cubicBezTo>
                      <a:pt x="1" y="507"/>
                      <a:pt x="120" y="621"/>
                      <a:pt x="263" y="621"/>
                    </a:cubicBezTo>
                    <a:lnTo>
                      <a:pt x="1432" y="621"/>
                    </a:lnTo>
                    <a:cubicBezTo>
                      <a:pt x="1575" y="621"/>
                      <a:pt x="1695" y="507"/>
                      <a:pt x="1695" y="364"/>
                    </a:cubicBezTo>
                    <a:lnTo>
                      <a:pt x="1695" y="263"/>
                    </a:lnTo>
                    <a:cubicBezTo>
                      <a:pt x="1695" y="120"/>
                      <a:pt x="1575" y="0"/>
                      <a:pt x="1432" y="0"/>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4"/>
              <p:cNvSpPr/>
              <p:nvPr/>
            </p:nvSpPr>
            <p:spPr>
              <a:xfrm>
                <a:off x="4951933" y="2894506"/>
                <a:ext cx="179593" cy="91753"/>
              </a:xfrm>
              <a:custGeom>
                <a:avLst/>
                <a:gdLst/>
                <a:ahLst/>
                <a:cxnLst/>
                <a:rect l="l" t="t" r="r" b="b"/>
                <a:pathLst>
                  <a:path w="1928" h="985" extrusionOk="0">
                    <a:moveTo>
                      <a:pt x="263" y="0"/>
                    </a:moveTo>
                    <a:cubicBezTo>
                      <a:pt x="120" y="0"/>
                      <a:pt x="1" y="114"/>
                      <a:pt x="1" y="257"/>
                    </a:cubicBezTo>
                    <a:lnTo>
                      <a:pt x="1" y="722"/>
                    </a:lnTo>
                    <a:cubicBezTo>
                      <a:pt x="1" y="865"/>
                      <a:pt x="120" y="985"/>
                      <a:pt x="263" y="985"/>
                    </a:cubicBezTo>
                    <a:lnTo>
                      <a:pt x="1671" y="985"/>
                    </a:lnTo>
                    <a:cubicBezTo>
                      <a:pt x="1814" y="985"/>
                      <a:pt x="1927" y="865"/>
                      <a:pt x="1927" y="722"/>
                    </a:cubicBezTo>
                    <a:lnTo>
                      <a:pt x="1927" y="257"/>
                    </a:lnTo>
                    <a:cubicBezTo>
                      <a:pt x="1927" y="114"/>
                      <a:pt x="1814" y="0"/>
                      <a:pt x="1671" y="0"/>
                    </a:cubicBezTo>
                    <a:close/>
                  </a:path>
                </a:pathLst>
              </a:custGeom>
              <a:solidFill>
                <a:srgbClr val="FDB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4"/>
              <p:cNvSpPr/>
              <p:nvPr/>
            </p:nvSpPr>
            <p:spPr>
              <a:xfrm>
                <a:off x="5061384" y="3055097"/>
                <a:ext cx="157889" cy="57846"/>
              </a:xfrm>
              <a:custGeom>
                <a:avLst/>
                <a:gdLst/>
                <a:ahLst/>
                <a:cxnLst/>
                <a:rect l="l" t="t" r="r" b="b"/>
                <a:pathLst>
                  <a:path w="1695" h="621" extrusionOk="0">
                    <a:moveTo>
                      <a:pt x="263" y="0"/>
                    </a:moveTo>
                    <a:cubicBezTo>
                      <a:pt x="120" y="0"/>
                      <a:pt x="1" y="114"/>
                      <a:pt x="1" y="257"/>
                    </a:cubicBezTo>
                    <a:lnTo>
                      <a:pt x="1" y="358"/>
                    </a:lnTo>
                    <a:cubicBezTo>
                      <a:pt x="1" y="501"/>
                      <a:pt x="120" y="621"/>
                      <a:pt x="263" y="621"/>
                    </a:cubicBezTo>
                    <a:lnTo>
                      <a:pt x="1432" y="621"/>
                    </a:lnTo>
                    <a:cubicBezTo>
                      <a:pt x="1575" y="621"/>
                      <a:pt x="1695" y="501"/>
                      <a:pt x="1695" y="358"/>
                    </a:cubicBezTo>
                    <a:lnTo>
                      <a:pt x="1695" y="257"/>
                    </a:lnTo>
                    <a:cubicBezTo>
                      <a:pt x="1695" y="114"/>
                      <a:pt x="1575" y="0"/>
                      <a:pt x="1432" y="0"/>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4"/>
              <p:cNvSpPr/>
              <p:nvPr/>
            </p:nvSpPr>
            <p:spPr>
              <a:xfrm>
                <a:off x="4951933" y="3037864"/>
                <a:ext cx="179593" cy="91753"/>
              </a:xfrm>
              <a:custGeom>
                <a:avLst/>
                <a:gdLst/>
                <a:ahLst/>
                <a:cxnLst/>
                <a:rect l="l" t="t" r="r" b="b"/>
                <a:pathLst>
                  <a:path w="1928" h="985" extrusionOk="0">
                    <a:moveTo>
                      <a:pt x="263" y="0"/>
                    </a:moveTo>
                    <a:cubicBezTo>
                      <a:pt x="120" y="0"/>
                      <a:pt x="1" y="120"/>
                      <a:pt x="1" y="263"/>
                    </a:cubicBezTo>
                    <a:lnTo>
                      <a:pt x="1" y="728"/>
                    </a:lnTo>
                    <a:cubicBezTo>
                      <a:pt x="1" y="871"/>
                      <a:pt x="120" y="984"/>
                      <a:pt x="263" y="984"/>
                    </a:cubicBezTo>
                    <a:lnTo>
                      <a:pt x="1671" y="984"/>
                    </a:lnTo>
                    <a:cubicBezTo>
                      <a:pt x="1814" y="984"/>
                      <a:pt x="1927" y="871"/>
                      <a:pt x="1927" y="728"/>
                    </a:cubicBezTo>
                    <a:lnTo>
                      <a:pt x="1927" y="263"/>
                    </a:lnTo>
                    <a:cubicBezTo>
                      <a:pt x="1927" y="120"/>
                      <a:pt x="1814" y="0"/>
                      <a:pt x="1671" y="0"/>
                    </a:cubicBezTo>
                    <a:close/>
                  </a:path>
                </a:pathLst>
              </a:custGeom>
              <a:solidFill>
                <a:srgbClr val="FDB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4"/>
              <p:cNvSpPr/>
              <p:nvPr/>
            </p:nvSpPr>
            <p:spPr>
              <a:xfrm>
                <a:off x="5061384" y="3198455"/>
                <a:ext cx="157889" cy="57846"/>
              </a:xfrm>
              <a:custGeom>
                <a:avLst/>
                <a:gdLst/>
                <a:ahLst/>
                <a:cxnLst/>
                <a:rect l="l" t="t" r="r" b="b"/>
                <a:pathLst>
                  <a:path w="1695" h="621" extrusionOk="0">
                    <a:moveTo>
                      <a:pt x="263" y="0"/>
                    </a:moveTo>
                    <a:cubicBezTo>
                      <a:pt x="120" y="0"/>
                      <a:pt x="1" y="113"/>
                      <a:pt x="1" y="263"/>
                    </a:cubicBezTo>
                    <a:lnTo>
                      <a:pt x="1" y="358"/>
                    </a:lnTo>
                    <a:cubicBezTo>
                      <a:pt x="1" y="507"/>
                      <a:pt x="120" y="620"/>
                      <a:pt x="263" y="620"/>
                    </a:cubicBezTo>
                    <a:lnTo>
                      <a:pt x="1432" y="620"/>
                    </a:lnTo>
                    <a:cubicBezTo>
                      <a:pt x="1575" y="620"/>
                      <a:pt x="1695" y="507"/>
                      <a:pt x="1695" y="358"/>
                    </a:cubicBezTo>
                    <a:lnTo>
                      <a:pt x="1695" y="263"/>
                    </a:lnTo>
                    <a:cubicBezTo>
                      <a:pt x="1695" y="113"/>
                      <a:pt x="1575" y="0"/>
                      <a:pt x="1432" y="0"/>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4"/>
              <p:cNvSpPr/>
              <p:nvPr/>
            </p:nvSpPr>
            <p:spPr>
              <a:xfrm>
                <a:off x="4951933" y="3181223"/>
                <a:ext cx="179593" cy="92312"/>
              </a:xfrm>
              <a:custGeom>
                <a:avLst/>
                <a:gdLst/>
                <a:ahLst/>
                <a:cxnLst/>
                <a:rect l="l" t="t" r="r" b="b"/>
                <a:pathLst>
                  <a:path w="1928" h="991" extrusionOk="0">
                    <a:moveTo>
                      <a:pt x="263" y="0"/>
                    </a:moveTo>
                    <a:cubicBezTo>
                      <a:pt x="120" y="0"/>
                      <a:pt x="1" y="119"/>
                      <a:pt x="1" y="263"/>
                    </a:cubicBezTo>
                    <a:lnTo>
                      <a:pt x="1" y="728"/>
                    </a:lnTo>
                    <a:cubicBezTo>
                      <a:pt x="1" y="871"/>
                      <a:pt x="120" y="990"/>
                      <a:pt x="263" y="990"/>
                    </a:cubicBezTo>
                    <a:lnTo>
                      <a:pt x="1671" y="990"/>
                    </a:lnTo>
                    <a:cubicBezTo>
                      <a:pt x="1814" y="990"/>
                      <a:pt x="1927" y="871"/>
                      <a:pt x="1927" y="728"/>
                    </a:cubicBezTo>
                    <a:lnTo>
                      <a:pt x="1927" y="263"/>
                    </a:lnTo>
                    <a:cubicBezTo>
                      <a:pt x="1927" y="119"/>
                      <a:pt x="1814" y="0"/>
                      <a:pt x="1671" y="0"/>
                    </a:cubicBezTo>
                    <a:close/>
                  </a:path>
                </a:pathLst>
              </a:custGeom>
              <a:solidFill>
                <a:srgbClr val="FDB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4"/>
              <p:cNvSpPr/>
              <p:nvPr/>
            </p:nvSpPr>
            <p:spPr>
              <a:xfrm>
                <a:off x="4154661" y="3198455"/>
                <a:ext cx="157330" cy="57846"/>
              </a:xfrm>
              <a:custGeom>
                <a:avLst/>
                <a:gdLst/>
                <a:ahLst/>
                <a:cxnLst/>
                <a:rect l="l" t="t" r="r" b="b"/>
                <a:pathLst>
                  <a:path w="1689" h="621" extrusionOk="0">
                    <a:moveTo>
                      <a:pt x="257" y="0"/>
                    </a:moveTo>
                    <a:cubicBezTo>
                      <a:pt x="113" y="0"/>
                      <a:pt x="0" y="113"/>
                      <a:pt x="0" y="263"/>
                    </a:cubicBezTo>
                    <a:lnTo>
                      <a:pt x="0" y="358"/>
                    </a:lnTo>
                    <a:cubicBezTo>
                      <a:pt x="0" y="507"/>
                      <a:pt x="113" y="620"/>
                      <a:pt x="257" y="620"/>
                    </a:cubicBezTo>
                    <a:lnTo>
                      <a:pt x="1432" y="620"/>
                    </a:lnTo>
                    <a:cubicBezTo>
                      <a:pt x="1575" y="620"/>
                      <a:pt x="1688" y="507"/>
                      <a:pt x="1688" y="358"/>
                    </a:cubicBezTo>
                    <a:lnTo>
                      <a:pt x="1688" y="263"/>
                    </a:lnTo>
                    <a:cubicBezTo>
                      <a:pt x="1688" y="113"/>
                      <a:pt x="1575" y="0"/>
                      <a:pt x="1432" y="0"/>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4"/>
              <p:cNvSpPr/>
              <p:nvPr/>
            </p:nvSpPr>
            <p:spPr>
              <a:xfrm>
                <a:off x="4241849" y="3181223"/>
                <a:ext cx="179593" cy="92312"/>
              </a:xfrm>
              <a:custGeom>
                <a:avLst/>
                <a:gdLst/>
                <a:ahLst/>
                <a:cxnLst/>
                <a:rect l="l" t="t" r="r" b="b"/>
                <a:pathLst>
                  <a:path w="1928" h="991" extrusionOk="0">
                    <a:moveTo>
                      <a:pt x="263" y="0"/>
                    </a:moveTo>
                    <a:cubicBezTo>
                      <a:pt x="120" y="0"/>
                      <a:pt x="1" y="119"/>
                      <a:pt x="1" y="263"/>
                    </a:cubicBezTo>
                    <a:lnTo>
                      <a:pt x="1" y="728"/>
                    </a:lnTo>
                    <a:cubicBezTo>
                      <a:pt x="1" y="871"/>
                      <a:pt x="120" y="990"/>
                      <a:pt x="263" y="990"/>
                    </a:cubicBezTo>
                    <a:lnTo>
                      <a:pt x="1671" y="990"/>
                    </a:lnTo>
                    <a:cubicBezTo>
                      <a:pt x="1814" y="990"/>
                      <a:pt x="1927" y="871"/>
                      <a:pt x="1927" y="728"/>
                    </a:cubicBezTo>
                    <a:lnTo>
                      <a:pt x="1927" y="263"/>
                    </a:lnTo>
                    <a:cubicBezTo>
                      <a:pt x="1927" y="119"/>
                      <a:pt x="1814" y="0"/>
                      <a:pt x="1671" y="0"/>
                    </a:cubicBezTo>
                    <a:close/>
                  </a:path>
                </a:pathLst>
              </a:custGeom>
              <a:solidFill>
                <a:srgbClr val="FDB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4"/>
              <p:cNvSpPr/>
              <p:nvPr/>
            </p:nvSpPr>
            <p:spPr>
              <a:xfrm>
                <a:off x="4154661" y="3055097"/>
                <a:ext cx="157330" cy="57846"/>
              </a:xfrm>
              <a:custGeom>
                <a:avLst/>
                <a:gdLst/>
                <a:ahLst/>
                <a:cxnLst/>
                <a:rect l="l" t="t" r="r" b="b"/>
                <a:pathLst>
                  <a:path w="1689" h="621" extrusionOk="0">
                    <a:moveTo>
                      <a:pt x="257" y="0"/>
                    </a:moveTo>
                    <a:cubicBezTo>
                      <a:pt x="113" y="0"/>
                      <a:pt x="0" y="114"/>
                      <a:pt x="0" y="257"/>
                    </a:cubicBezTo>
                    <a:lnTo>
                      <a:pt x="0" y="358"/>
                    </a:lnTo>
                    <a:cubicBezTo>
                      <a:pt x="0" y="501"/>
                      <a:pt x="113" y="621"/>
                      <a:pt x="257" y="621"/>
                    </a:cubicBezTo>
                    <a:lnTo>
                      <a:pt x="1432" y="621"/>
                    </a:lnTo>
                    <a:cubicBezTo>
                      <a:pt x="1575" y="621"/>
                      <a:pt x="1688" y="501"/>
                      <a:pt x="1688" y="358"/>
                    </a:cubicBezTo>
                    <a:lnTo>
                      <a:pt x="1688" y="257"/>
                    </a:lnTo>
                    <a:cubicBezTo>
                      <a:pt x="1688" y="114"/>
                      <a:pt x="1575" y="0"/>
                      <a:pt x="1432" y="0"/>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4"/>
              <p:cNvSpPr/>
              <p:nvPr/>
            </p:nvSpPr>
            <p:spPr>
              <a:xfrm>
                <a:off x="4241849" y="3037864"/>
                <a:ext cx="179593" cy="91753"/>
              </a:xfrm>
              <a:custGeom>
                <a:avLst/>
                <a:gdLst/>
                <a:ahLst/>
                <a:cxnLst/>
                <a:rect l="l" t="t" r="r" b="b"/>
                <a:pathLst>
                  <a:path w="1928" h="985" extrusionOk="0">
                    <a:moveTo>
                      <a:pt x="263" y="0"/>
                    </a:moveTo>
                    <a:cubicBezTo>
                      <a:pt x="120" y="0"/>
                      <a:pt x="1" y="120"/>
                      <a:pt x="1" y="263"/>
                    </a:cubicBezTo>
                    <a:lnTo>
                      <a:pt x="1" y="728"/>
                    </a:lnTo>
                    <a:cubicBezTo>
                      <a:pt x="1" y="871"/>
                      <a:pt x="120" y="984"/>
                      <a:pt x="263" y="984"/>
                    </a:cubicBezTo>
                    <a:lnTo>
                      <a:pt x="1671" y="984"/>
                    </a:lnTo>
                    <a:cubicBezTo>
                      <a:pt x="1814" y="984"/>
                      <a:pt x="1927" y="871"/>
                      <a:pt x="1927" y="728"/>
                    </a:cubicBezTo>
                    <a:lnTo>
                      <a:pt x="1927" y="263"/>
                    </a:lnTo>
                    <a:cubicBezTo>
                      <a:pt x="1927" y="120"/>
                      <a:pt x="1814" y="0"/>
                      <a:pt x="1671" y="0"/>
                    </a:cubicBezTo>
                    <a:close/>
                  </a:path>
                </a:pathLst>
              </a:custGeom>
              <a:solidFill>
                <a:srgbClr val="FDB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4"/>
              <p:cNvSpPr/>
              <p:nvPr/>
            </p:nvSpPr>
            <p:spPr>
              <a:xfrm>
                <a:off x="4154661" y="2911180"/>
                <a:ext cx="157330" cy="57846"/>
              </a:xfrm>
              <a:custGeom>
                <a:avLst/>
                <a:gdLst/>
                <a:ahLst/>
                <a:cxnLst/>
                <a:rect l="l" t="t" r="r" b="b"/>
                <a:pathLst>
                  <a:path w="1689" h="621" extrusionOk="0">
                    <a:moveTo>
                      <a:pt x="257" y="0"/>
                    </a:moveTo>
                    <a:cubicBezTo>
                      <a:pt x="113" y="0"/>
                      <a:pt x="0" y="120"/>
                      <a:pt x="0" y="263"/>
                    </a:cubicBezTo>
                    <a:lnTo>
                      <a:pt x="0" y="364"/>
                    </a:lnTo>
                    <a:cubicBezTo>
                      <a:pt x="0" y="507"/>
                      <a:pt x="113" y="621"/>
                      <a:pt x="257" y="621"/>
                    </a:cubicBezTo>
                    <a:lnTo>
                      <a:pt x="1432" y="621"/>
                    </a:lnTo>
                    <a:cubicBezTo>
                      <a:pt x="1575" y="621"/>
                      <a:pt x="1688" y="507"/>
                      <a:pt x="1688" y="364"/>
                    </a:cubicBezTo>
                    <a:lnTo>
                      <a:pt x="1688" y="263"/>
                    </a:lnTo>
                    <a:cubicBezTo>
                      <a:pt x="1688" y="120"/>
                      <a:pt x="1575" y="0"/>
                      <a:pt x="1432" y="0"/>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4"/>
              <p:cNvSpPr/>
              <p:nvPr/>
            </p:nvSpPr>
            <p:spPr>
              <a:xfrm>
                <a:off x="4241849" y="2894506"/>
                <a:ext cx="179593" cy="91753"/>
              </a:xfrm>
              <a:custGeom>
                <a:avLst/>
                <a:gdLst/>
                <a:ahLst/>
                <a:cxnLst/>
                <a:rect l="l" t="t" r="r" b="b"/>
                <a:pathLst>
                  <a:path w="1928" h="985" extrusionOk="0">
                    <a:moveTo>
                      <a:pt x="263" y="0"/>
                    </a:moveTo>
                    <a:cubicBezTo>
                      <a:pt x="120" y="0"/>
                      <a:pt x="1" y="114"/>
                      <a:pt x="1" y="257"/>
                    </a:cubicBezTo>
                    <a:lnTo>
                      <a:pt x="1" y="722"/>
                    </a:lnTo>
                    <a:cubicBezTo>
                      <a:pt x="1" y="865"/>
                      <a:pt x="120" y="985"/>
                      <a:pt x="263" y="985"/>
                    </a:cubicBezTo>
                    <a:lnTo>
                      <a:pt x="1671" y="985"/>
                    </a:lnTo>
                    <a:cubicBezTo>
                      <a:pt x="1814" y="985"/>
                      <a:pt x="1927" y="865"/>
                      <a:pt x="1927" y="722"/>
                    </a:cubicBezTo>
                    <a:lnTo>
                      <a:pt x="1927" y="257"/>
                    </a:lnTo>
                    <a:cubicBezTo>
                      <a:pt x="1927" y="114"/>
                      <a:pt x="1814" y="0"/>
                      <a:pt x="1671" y="0"/>
                    </a:cubicBezTo>
                    <a:close/>
                  </a:path>
                </a:pathLst>
              </a:custGeom>
              <a:solidFill>
                <a:srgbClr val="FDB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4"/>
              <p:cNvSpPr/>
              <p:nvPr/>
            </p:nvSpPr>
            <p:spPr>
              <a:xfrm>
                <a:off x="4154661" y="2767822"/>
                <a:ext cx="157330" cy="57846"/>
              </a:xfrm>
              <a:custGeom>
                <a:avLst/>
                <a:gdLst/>
                <a:ahLst/>
                <a:cxnLst/>
                <a:rect l="l" t="t" r="r" b="b"/>
                <a:pathLst>
                  <a:path w="1689" h="621" extrusionOk="0">
                    <a:moveTo>
                      <a:pt x="257" y="0"/>
                    </a:moveTo>
                    <a:cubicBezTo>
                      <a:pt x="113" y="0"/>
                      <a:pt x="0" y="114"/>
                      <a:pt x="0" y="263"/>
                    </a:cubicBezTo>
                    <a:lnTo>
                      <a:pt x="0" y="358"/>
                    </a:lnTo>
                    <a:cubicBezTo>
                      <a:pt x="0" y="501"/>
                      <a:pt x="113" y="621"/>
                      <a:pt x="257" y="621"/>
                    </a:cubicBezTo>
                    <a:lnTo>
                      <a:pt x="1432" y="621"/>
                    </a:lnTo>
                    <a:cubicBezTo>
                      <a:pt x="1575" y="621"/>
                      <a:pt x="1688" y="501"/>
                      <a:pt x="1688" y="358"/>
                    </a:cubicBezTo>
                    <a:lnTo>
                      <a:pt x="1688" y="263"/>
                    </a:lnTo>
                    <a:cubicBezTo>
                      <a:pt x="1688" y="114"/>
                      <a:pt x="1575" y="0"/>
                      <a:pt x="1432" y="0"/>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4"/>
              <p:cNvSpPr/>
              <p:nvPr/>
            </p:nvSpPr>
            <p:spPr>
              <a:xfrm>
                <a:off x="4241849" y="2750589"/>
                <a:ext cx="179593" cy="91753"/>
              </a:xfrm>
              <a:custGeom>
                <a:avLst/>
                <a:gdLst/>
                <a:ahLst/>
                <a:cxnLst/>
                <a:rect l="l" t="t" r="r" b="b"/>
                <a:pathLst>
                  <a:path w="1928" h="985" extrusionOk="0">
                    <a:moveTo>
                      <a:pt x="263" y="0"/>
                    </a:moveTo>
                    <a:cubicBezTo>
                      <a:pt x="120" y="0"/>
                      <a:pt x="1" y="120"/>
                      <a:pt x="1" y="263"/>
                    </a:cubicBezTo>
                    <a:lnTo>
                      <a:pt x="1" y="728"/>
                    </a:lnTo>
                    <a:cubicBezTo>
                      <a:pt x="1" y="871"/>
                      <a:pt x="120" y="985"/>
                      <a:pt x="263" y="985"/>
                    </a:cubicBezTo>
                    <a:lnTo>
                      <a:pt x="1671" y="985"/>
                    </a:lnTo>
                    <a:cubicBezTo>
                      <a:pt x="1814" y="985"/>
                      <a:pt x="1927" y="871"/>
                      <a:pt x="1927" y="728"/>
                    </a:cubicBezTo>
                    <a:lnTo>
                      <a:pt x="1927" y="263"/>
                    </a:lnTo>
                    <a:cubicBezTo>
                      <a:pt x="1927" y="120"/>
                      <a:pt x="1814" y="0"/>
                      <a:pt x="1671" y="0"/>
                    </a:cubicBezTo>
                    <a:close/>
                  </a:path>
                </a:pathLst>
              </a:custGeom>
              <a:solidFill>
                <a:srgbClr val="FDB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4"/>
              <p:cNvSpPr/>
              <p:nvPr/>
            </p:nvSpPr>
            <p:spPr>
              <a:xfrm>
                <a:off x="4285723" y="2611143"/>
                <a:ext cx="801835" cy="801835"/>
              </a:xfrm>
              <a:custGeom>
                <a:avLst/>
                <a:gdLst/>
                <a:ahLst/>
                <a:cxnLst/>
                <a:rect l="l" t="t" r="r" b="b"/>
                <a:pathLst>
                  <a:path w="8608" h="8608" extrusionOk="0">
                    <a:moveTo>
                      <a:pt x="651" y="0"/>
                    </a:moveTo>
                    <a:cubicBezTo>
                      <a:pt x="293" y="0"/>
                      <a:pt x="1" y="287"/>
                      <a:pt x="1" y="650"/>
                    </a:cubicBezTo>
                    <a:lnTo>
                      <a:pt x="1" y="7957"/>
                    </a:lnTo>
                    <a:cubicBezTo>
                      <a:pt x="1" y="8315"/>
                      <a:pt x="293" y="8608"/>
                      <a:pt x="651" y="8608"/>
                    </a:cubicBezTo>
                    <a:lnTo>
                      <a:pt x="7964" y="8608"/>
                    </a:lnTo>
                    <a:cubicBezTo>
                      <a:pt x="8322" y="8608"/>
                      <a:pt x="8608" y="8315"/>
                      <a:pt x="8608" y="7957"/>
                    </a:cubicBezTo>
                    <a:lnTo>
                      <a:pt x="8608" y="650"/>
                    </a:lnTo>
                    <a:cubicBezTo>
                      <a:pt x="8608" y="287"/>
                      <a:pt x="8322" y="0"/>
                      <a:pt x="79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4"/>
              <p:cNvSpPr/>
              <p:nvPr/>
            </p:nvSpPr>
            <p:spPr>
              <a:xfrm>
                <a:off x="4545239" y="2797257"/>
                <a:ext cx="118953" cy="167856"/>
              </a:xfrm>
              <a:custGeom>
                <a:avLst/>
                <a:gdLst/>
                <a:ahLst/>
                <a:cxnLst/>
                <a:rect l="l" t="t" r="r" b="b"/>
                <a:pathLst>
                  <a:path w="1277" h="1802" extrusionOk="0">
                    <a:moveTo>
                      <a:pt x="603" y="203"/>
                    </a:moveTo>
                    <a:cubicBezTo>
                      <a:pt x="722" y="203"/>
                      <a:pt x="812" y="227"/>
                      <a:pt x="871" y="269"/>
                    </a:cubicBezTo>
                    <a:cubicBezTo>
                      <a:pt x="931" y="317"/>
                      <a:pt x="961" y="382"/>
                      <a:pt x="961" y="472"/>
                    </a:cubicBezTo>
                    <a:cubicBezTo>
                      <a:pt x="961" y="567"/>
                      <a:pt x="931" y="633"/>
                      <a:pt x="871" y="681"/>
                    </a:cubicBezTo>
                    <a:cubicBezTo>
                      <a:pt x="812" y="722"/>
                      <a:pt x="722" y="746"/>
                      <a:pt x="603" y="746"/>
                    </a:cubicBezTo>
                    <a:lnTo>
                      <a:pt x="245" y="746"/>
                    </a:lnTo>
                    <a:lnTo>
                      <a:pt x="245" y="203"/>
                    </a:lnTo>
                    <a:close/>
                    <a:moveTo>
                      <a:pt x="639" y="943"/>
                    </a:moveTo>
                    <a:cubicBezTo>
                      <a:pt x="764" y="943"/>
                      <a:pt x="865" y="967"/>
                      <a:pt x="925" y="1021"/>
                    </a:cubicBezTo>
                    <a:cubicBezTo>
                      <a:pt x="991" y="1074"/>
                      <a:pt x="1020" y="1158"/>
                      <a:pt x="1020" y="1271"/>
                    </a:cubicBezTo>
                    <a:cubicBezTo>
                      <a:pt x="1020" y="1384"/>
                      <a:pt x="991" y="1462"/>
                      <a:pt x="925" y="1522"/>
                    </a:cubicBezTo>
                    <a:cubicBezTo>
                      <a:pt x="865" y="1575"/>
                      <a:pt x="764" y="1599"/>
                      <a:pt x="639" y="1599"/>
                    </a:cubicBezTo>
                    <a:lnTo>
                      <a:pt x="245" y="1599"/>
                    </a:lnTo>
                    <a:lnTo>
                      <a:pt x="245" y="943"/>
                    </a:lnTo>
                    <a:close/>
                    <a:moveTo>
                      <a:pt x="0" y="1"/>
                    </a:moveTo>
                    <a:lnTo>
                      <a:pt x="0" y="1802"/>
                    </a:lnTo>
                    <a:lnTo>
                      <a:pt x="651" y="1802"/>
                    </a:lnTo>
                    <a:cubicBezTo>
                      <a:pt x="847" y="1802"/>
                      <a:pt x="1002" y="1754"/>
                      <a:pt x="1116" y="1671"/>
                    </a:cubicBezTo>
                    <a:cubicBezTo>
                      <a:pt x="1223" y="1581"/>
                      <a:pt x="1277" y="1456"/>
                      <a:pt x="1277" y="1295"/>
                    </a:cubicBezTo>
                    <a:cubicBezTo>
                      <a:pt x="1277" y="1176"/>
                      <a:pt x="1241" y="1074"/>
                      <a:pt x="1175" y="991"/>
                    </a:cubicBezTo>
                    <a:cubicBezTo>
                      <a:pt x="1110" y="907"/>
                      <a:pt x="1020" y="853"/>
                      <a:pt x="901" y="830"/>
                    </a:cubicBezTo>
                    <a:cubicBezTo>
                      <a:pt x="996" y="812"/>
                      <a:pt x="1074" y="776"/>
                      <a:pt x="1128" y="710"/>
                    </a:cubicBezTo>
                    <a:cubicBezTo>
                      <a:pt x="1175" y="645"/>
                      <a:pt x="1205" y="555"/>
                      <a:pt x="1205" y="448"/>
                    </a:cubicBezTo>
                    <a:cubicBezTo>
                      <a:pt x="1205" y="305"/>
                      <a:pt x="1152" y="197"/>
                      <a:pt x="1050" y="120"/>
                    </a:cubicBezTo>
                    <a:cubicBezTo>
                      <a:pt x="955" y="42"/>
                      <a:pt x="812" y="1"/>
                      <a:pt x="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4"/>
              <p:cNvSpPr/>
              <p:nvPr/>
            </p:nvSpPr>
            <p:spPr>
              <a:xfrm>
                <a:off x="4669688" y="2797257"/>
                <a:ext cx="22915" cy="167856"/>
              </a:xfrm>
              <a:custGeom>
                <a:avLst/>
                <a:gdLst/>
                <a:ahLst/>
                <a:cxnLst/>
                <a:rect l="l" t="t" r="r" b="b"/>
                <a:pathLst>
                  <a:path w="246" h="1802" extrusionOk="0">
                    <a:moveTo>
                      <a:pt x="0" y="1"/>
                    </a:moveTo>
                    <a:lnTo>
                      <a:pt x="0" y="1802"/>
                    </a:lnTo>
                    <a:lnTo>
                      <a:pt x="245" y="1802"/>
                    </a:lnTo>
                    <a:lnTo>
                      <a:pt x="2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4"/>
              <p:cNvSpPr/>
              <p:nvPr/>
            </p:nvSpPr>
            <p:spPr>
              <a:xfrm>
                <a:off x="4715238" y="2794463"/>
                <a:ext cx="146246" cy="173445"/>
              </a:xfrm>
              <a:custGeom>
                <a:avLst/>
                <a:gdLst/>
                <a:ahLst/>
                <a:cxnLst/>
                <a:rect l="l" t="t" r="r" b="b"/>
                <a:pathLst>
                  <a:path w="1570" h="1862" extrusionOk="0">
                    <a:moveTo>
                      <a:pt x="895" y="1"/>
                    </a:moveTo>
                    <a:cubicBezTo>
                      <a:pt x="615" y="1"/>
                      <a:pt x="394" y="84"/>
                      <a:pt x="239" y="245"/>
                    </a:cubicBezTo>
                    <a:cubicBezTo>
                      <a:pt x="78" y="412"/>
                      <a:pt x="1" y="639"/>
                      <a:pt x="1" y="931"/>
                    </a:cubicBezTo>
                    <a:cubicBezTo>
                      <a:pt x="1" y="1223"/>
                      <a:pt x="78" y="1456"/>
                      <a:pt x="239" y="1617"/>
                    </a:cubicBezTo>
                    <a:cubicBezTo>
                      <a:pt x="394" y="1784"/>
                      <a:pt x="615" y="1862"/>
                      <a:pt x="895" y="1862"/>
                    </a:cubicBezTo>
                    <a:cubicBezTo>
                      <a:pt x="1027" y="1862"/>
                      <a:pt x="1146" y="1850"/>
                      <a:pt x="1259" y="1814"/>
                    </a:cubicBezTo>
                    <a:cubicBezTo>
                      <a:pt x="1372" y="1778"/>
                      <a:pt x="1474" y="1730"/>
                      <a:pt x="1569" y="1665"/>
                    </a:cubicBezTo>
                    <a:lnTo>
                      <a:pt x="1569" y="889"/>
                    </a:lnTo>
                    <a:lnTo>
                      <a:pt x="931" y="889"/>
                    </a:lnTo>
                    <a:lnTo>
                      <a:pt x="931" y="1092"/>
                    </a:lnTo>
                    <a:lnTo>
                      <a:pt x="1331" y="1092"/>
                    </a:lnTo>
                    <a:lnTo>
                      <a:pt x="1331" y="1575"/>
                    </a:lnTo>
                    <a:cubicBezTo>
                      <a:pt x="1277" y="1605"/>
                      <a:pt x="1211" y="1629"/>
                      <a:pt x="1146" y="1641"/>
                    </a:cubicBezTo>
                    <a:cubicBezTo>
                      <a:pt x="1080" y="1659"/>
                      <a:pt x="1003" y="1665"/>
                      <a:pt x="919" y="1665"/>
                    </a:cubicBezTo>
                    <a:cubicBezTo>
                      <a:pt x="698" y="1665"/>
                      <a:pt x="531" y="1605"/>
                      <a:pt x="418" y="1480"/>
                    </a:cubicBezTo>
                    <a:cubicBezTo>
                      <a:pt x="311" y="1355"/>
                      <a:pt x="257" y="1176"/>
                      <a:pt x="257" y="931"/>
                    </a:cubicBezTo>
                    <a:cubicBezTo>
                      <a:pt x="257" y="687"/>
                      <a:pt x="311" y="508"/>
                      <a:pt x="418" y="382"/>
                    </a:cubicBezTo>
                    <a:cubicBezTo>
                      <a:pt x="531" y="263"/>
                      <a:pt x="698" y="198"/>
                      <a:pt x="919" y="198"/>
                    </a:cubicBezTo>
                    <a:cubicBezTo>
                      <a:pt x="1027" y="198"/>
                      <a:pt x="1134" y="221"/>
                      <a:pt x="1235" y="257"/>
                    </a:cubicBezTo>
                    <a:cubicBezTo>
                      <a:pt x="1337" y="299"/>
                      <a:pt x="1432" y="353"/>
                      <a:pt x="1522" y="430"/>
                    </a:cubicBezTo>
                    <a:lnTo>
                      <a:pt x="1522" y="174"/>
                    </a:lnTo>
                    <a:cubicBezTo>
                      <a:pt x="1432" y="114"/>
                      <a:pt x="1337" y="72"/>
                      <a:pt x="1229" y="42"/>
                    </a:cubicBezTo>
                    <a:cubicBezTo>
                      <a:pt x="1122" y="13"/>
                      <a:pt x="1015" y="1"/>
                      <a:pt x="8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4"/>
              <p:cNvSpPr/>
              <p:nvPr/>
            </p:nvSpPr>
            <p:spPr>
              <a:xfrm>
                <a:off x="4454138" y="3021191"/>
                <a:ext cx="141215" cy="167856"/>
              </a:xfrm>
              <a:custGeom>
                <a:avLst/>
                <a:gdLst/>
                <a:ahLst/>
                <a:cxnLst/>
                <a:rect l="l" t="t" r="r" b="b"/>
                <a:pathLst>
                  <a:path w="1516" h="1802" extrusionOk="0">
                    <a:moveTo>
                      <a:pt x="537" y="203"/>
                    </a:moveTo>
                    <a:cubicBezTo>
                      <a:pt x="787" y="203"/>
                      <a:pt x="966" y="257"/>
                      <a:pt x="1086" y="370"/>
                    </a:cubicBezTo>
                    <a:cubicBezTo>
                      <a:pt x="1199" y="483"/>
                      <a:pt x="1259" y="656"/>
                      <a:pt x="1259" y="901"/>
                    </a:cubicBezTo>
                    <a:cubicBezTo>
                      <a:pt x="1259" y="1140"/>
                      <a:pt x="1199" y="1319"/>
                      <a:pt x="1086" y="1432"/>
                    </a:cubicBezTo>
                    <a:cubicBezTo>
                      <a:pt x="966" y="1545"/>
                      <a:pt x="787" y="1599"/>
                      <a:pt x="537" y="1599"/>
                    </a:cubicBezTo>
                    <a:lnTo>
                      <a:pt x="245" y="1599"/>
                    </a:lnTo>
                    <a:lnTo>
                      <a:pt x="245" y="203"/>
                    </a:lnTo>
                    <a:close/>
                    <a:moveTo>
                      <a:pt x="0" y="0"/>
                    </a:moveTo>
                    <a:lnTo>
                      <a:pt x="0" y="1802"/>
                    </a:lnTo>
                    <a:lnTo>
                      <a:pt x="501" y="1802"/>
                    </a:lnTo>
                    <a:cubicBezTo>
                      <a:pt x="847" y="1802"/>
                      <a:pt x="1104" y="1724"/>
                      <a:pt x="1265" y="1581"/>
                    </a:cubicBezTo>
                    <a:cubicBezTo>
                      <a:pt x="1432" y="1438"/>
                      <a:pt x="1515" y="1211"/>
                      <a:pt x="1515" y="901"/>
                    </a:cubicBezTo>
                    <a:cubicBezTo>
                      <a:pt x="1515" y="591"/>
                      <a:pt x="1432" y="364"/>
                      <a:pt x="1271" y="221"/>
                    </a:cubicBezTo>
                    <a:cubicBezTo>
                      <a:pt x="1104" y="72"/>
                      <a:pt x="847"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4"/>
              <p:cNvSpPr/>
              <p:nvPr/>
            </p:nvSpPr>
            <p:spPr>
              <a:xfrm>
                <a:off x="4582965" y="3021191"/>
                <a:ext cx="153511" cy="167856"/>
              </a:xfrm>
              <a:custGeom>
                <a:avLst/>
                <a:gdLst/>
                <a:ahLst/>
                <a:cxnLst/>
                <a:rect l="l" t="t" r="r" b="b"/>
                <a:pathLst>
                  <a:path w="1648" h="1802" extrusionOk="0">
                    <a:moveTo>
                      <a:pt x="824" y="239"/>
                    </a:moveTo>
                    <a:lnTo>
                      <a:pt x="1158" y="1134"/>
                    </a:lnTo>
                    <a:lnTo>
                      <a:pt x="496" y="1134"/>
                    </a:lnTo>
                    <a:lnTo>
                      <a:pt x="824" y="239"/>
                    </a:lnTo>
                    <a:close/>
                    <a:moveTo>
                      <a:pt x="687" y="0"/>
                    </a:moveTo>
                    <a:lnTo>
                      <a:pt x="1" y="1802"/>
                    </a:lnTo>
                    <a:lnTo>
                      <a:pt x="257" y="1802"/>
                    </a:lnTo>
                    <a:lnTo>
                      <a:pt x="424" y="1336"/>
                    </a:lnTo>
                    <a:lnTo>
                      <a:pt x="1236" y="1336"/>
                    </a:lnTo>
                    <a:lnTo>
                      <a:pt x="1397" y="1802"/>
                    </a:lnTo>
                    <a:lnTo>
                      <a:pt x="1647" y="1802"/>
                    </a:lnTo>
                    <a:lnTo>
                      <a:pt x="96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4"/>
              <p:cNvSpPr/>
              <p:nvPr/>
            </p:nvSpPr>
            <p:spPr>
              <a:xfrm>
                <a:off x="4703594" y="3021191"/>
                <a:ext cx="141774" cy="167856"/>
              </a:xfrm>
              <a:custGeom>
                <a:avLst/>
                <a:gdLst/>
                <a:ahLst/>
                <a:cxnLst/>
                <a:rect l="l" t="t" r="r" b="b"/>
                <a:pathLst>
                  <a:path w="1522" h="1802" extrusionOk="0">
                    <a:moveTo>
                      <a:pt x="0" y="0"/>
                    </a:moveTo>
                    <a:lnTo>
                      <a:pt x="0" y="209"/>
                    </a:lnTo>
                    <a:lnTo>
                      <a:pt x="639" y="209"/>
                    </a:lnTo>
                    <a:lnTo>
                      <a:pt x="639" y="1802"/>
                    </a:lnTo>
                    <a:lnTo>
                      <a:pt x="883" y="1802"/>
                    </a:lnTo>
                    <a:lnTo>
                      <a:pt x="883" y="209"/>
                    </a:lnTo>
                    <a:lnTo>
                      <a:pt x="1521" y="209"/>
                    </a:lnTo>
                    <a:lnTo>
                      <a:pt x="15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4"/>
              <p:cNvSpPr/>
              <p:nvPr/>
            </p:nvSpPr>
            <p:spPr>
              <a:xfrm>
                <a:off x="4803079" y="3021191"/>
                <a:ext cx="153418" cy="167856"/>
              </a:xfrm>
              <a:custGeom>
                <a:avLst/>
                <a:gdLst/>
                <a:ahLst/>
                <a:cxnLst/>
                <a:rect l="l" t="t" r="r" b="b"/>
                <a:pathLst>
                  <a:path w="1647" h="1802" extrusionOk="0">
                    <a:moveTo>
                      <a:pt x="823" y="239"/>
                    </a:moveTo>
                    <a:lnTo>
                      <a:pt x="1151" y="1134"/>
                    </a:lnTo>
                    <a:lnTo>
                      <a:pt x="495" y="1134"/>
                    </a:lnTo>
                    <a:lnTo>
                      <a:pt x="823" y="239"/>
                    </a:lnTo>
                    <a:close/>
                    <a:moveTo>
                      <a:pt x="686" y="0"/>
                    </a:moveTo>
                    <a:lnTo>
                      <a:pt x="0" y="1802"/>
                    </a:lnTo>
                    <a:lnTo>
                      <a:pt x="257" y="1802"/>
                    </a:lnTo>
                    <a:lnTo>
                      <a:pt x="418" y="1336"/>
                    </a:lnTo>
                    <a:lnTo>
                      <a:pt x="1229" y="1336"/>
                    </a:lnTo>
                    <a:lnTo>
                      <a:pt x="1396" y="1802"/>
                    </a:lnTo>
                    <a:lnTo>
                      <a:pt x="1646" y="1802"/>
                    </a:lnTo>
                    <a:lnTo>
                      <a:pt x="9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20" name="Google Shape;1220;p24"/>
          <p:cNvGrpSpPr/>
          <p:nvPr/>
        </p:nvGrpSpPr>
        <p:grpSpPr>
          <a:xfrm>
            <a:off x="4892775" y="1396301"/>
            <a:ext cx="3103788" cy="747600"/>
            <a:chOff x="4892775" y="1396301"/>
            <a:chExt cx="3103788" cy="747600"/>
          </a:xfrm>
        </p:grpSpPr>
        <p:grpSp>
          <p:nvGrpSpPr>
            <p:cNvPr id="1221" name="Google Shape;1221;p24"/>
            <p:cNvGrpSpPr/>
            <p:nvPr/>
          </p:nvGrpSpPr>
          <p:grpSpPr>
            <a:xfrm flipH="1">
              <a:off x="4892838" y="1396301"/>
              <a:ext cx="3103725" cy="747600"/>
              <a:chOff x="1161325" y="1396300"/>
              <a:chExt cx="3103725" cy="747600"/>
            </a:xfrm>
          </p:grpSpPr>
          <p:sp>
            <p:nvSpPr>
              <p:cNvPr id="1222" name="Google Shape;1222;p24"/>
              <p:cNvSpPr/>
              <p:nvPr/>
            </p:nvSpPr>
            <p:spPr>
              <a:xfrm>
                <a:off x="1161325" y="1519150"/>
                <a:ext cx="2702400" cy="5019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4"/>
              <p:cNvSpPr/>
              <p:nvPr/>
            </p:nvSpPr>
            <p:spPr>
              <a:xfrm rot="-5400000">
                <a:off x="3517450" y="1396300"/>
                <a:ext cx="747600" cy="747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6" name="Google Shape;1226;p24"/>
            <p:cNvSpPr/>
            <p:nvPr/>
          </p:nvSpPr>
          <p:spPr>
            <a:xfrm rot="-5400000">
              <a:off x="4892775" y="1398150"/>
              <a:ext cx="743700" cy="74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7" name="Google Shape;1227;p24"/>
          <p:cNvGrpSpPr/>
          <p:nvPr/>
        </p:nvGrpSpPr>
        <p:grpSpPr>
          <a:xfrm>
            <a:off x="5058375" y="1593018"/>
            <a:ext cx="412375" cy="354063"/>
            <a:chOff x="5693687" y="3522339"/>
            <a:chExt cx="412375" cy="354063"/>
          </a:xfrm>
        </p:grpSpPr>
        <p:sp>
          <p:nvSpPr>
            <p:cNvPr id="1228" name="Google Shape;1228;p24"/>
            <p:cNvSpPr/>
            <p:nvPr/>
          </p:nvSpPr>
          <p:spPr>
            <a:xfrm>
              <a:off x="5693687" y="3522339"/>
              <a:ext cx="400731" cy="354063"/>
            </a:xfrm>
            <a:custGeom>
              <a:avLst/>
              <a:gdLst/>
              <a:ahLst/>
              <a:cxnLst/>
              <a:rect l="l" t="t" r="r" b="b"/>
              <a:pathLst>
                <a:path w="4302" h="3801" extrusionOk="0">
                  <a:moveTo>
                    <a:pt x="1" y="1"/>
                  </a:moveTo>
                  <a:lnTo>
                    <a:pt x="1" y="3800"/>
                  </a:lnTo>
                  <a:lnTo>
                    <a:pt x="4301" y="3800"/>
                  </a:lnTo>
                  <a:lnTo>
                    <a:pt x="4301" y="3568"/>
                  </a:lnTo>
                  <a:lnTo>
                    <a:pt x="233" y="3568"/>
                  </a:lnTo>
                  <a:lnTo>
                    <a:pt x="2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4"/>
            <p:cNvSpPr/>
            <p:nvPr/>
          </p:nvSpPr>
          <p:spPr>
            <a:xfrm>
              <a:off x="5735325" y="3532306"/>
              <a:ext cx="370737" cy="187418"/>
            </a:xfrm>
            <a:custGeom>
              <a:avLst/>
              <a:gdLst/>
              <a:ahLst/>
              <a:cxnLst/>
              <a:rect l="l" t="t" r="r" b="b"/>
              <a:pathLst>
                <a:path w="3980" h="2012" extrusionOk="0">
                  <a:moveTo>
                    <a:pt x="3980" y="1"/>
                  </a:moveTo>
                  <a:lnTo>
                    <a:pt x="2798" y="872"/>
                  </a:lnTo>
                  <a:lnTo>
                    <a:pt x="3329" y="836"/>
                  </a:lnTo>
                  <a:lnTo>
                    <a:pt x="2810" y="1677"/>
                  </a:lnTo>
                  <a:lnTo>
                    <a:pt x="1122" y="502"/>
                  </a:lnTo>
                  <a:lnTo>
                    <a:pt x="13" y="1659"/>
                  </a:lnTo>
                  <a:lnTo>
                    <a:pt x="1" y="1999"/>
                  </a:lnTo>
                  <a:lnTo>
                    <a:pt x="1152" y="806"/>
                  </a:lnTo>
                  <a:lnTo>
                    <a:pt x="2882" y="2011"/>
                  </a:lnTo>
                  <a:lnTo>
                    <a:pt x="3538" y="943"/>
                  </a:lnTo>
                  <a:lnTo>
                    <a:pt x="3753" y="1361"/>
                  </a:lnTo>
                  <a:lnTo>
                    <a:pt x="39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4"/>
            <p:cNvSpPr/>
            <p:nvPr/>
          </p:nvSpPr>
          <p:spPr>
            <a:xfrm>
              <a:off x="5735325" y="3729598"/>
              <a:ext cx="41824" cy="111221"/>
            </a:xfrm>
            <a:custGeom>
              <a:avLst/>
              <a:gdLst/>
              <a:ahLst/>
              <a:cxnLst/>
              <a:rect l="l" t="t" r="r" b="b"/>
              <a:pathLst>
                <a:path w="449" h="1194" extrusionOk="0">
                  <a:moveTo>
                    <a:pt x="1" y="0"/>
                  </a:moveTo>
                  <a:lnTo>
                    <a:pt x="1" y="1193"/>
                  </a:lnTo>
                  <a:lnTo>
                    <a:pt x="448" y="1193"/>
                  </a:lnTo>
                  <a:lnTo>
                    <a:pt x="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4"/>
            <p:cNvSpPr/>
            <p:nvPr/>
          </p:nvSpPr>
          <p:spPr>
            <a:xfrm>
              <a:off x="5792053" y="3674546"/>
              <a:ext cx="41172" cy="166273"/>
            </a:xfrm>
            <a:custGeom>
              <a:avLst/>
              <a:gdLst/>
              <a:ahLst/>
              <a:cxnLst/>
              <a:rect l="l" t="t" r="r" b="b"/>
              <a:pathLst>
                <a:path w="442" h="1785" extrusionOk="0">
                  <a:moveTo>
                    <a:pt x="0" y="1"/>
                  </a:moveTo>
                  <a:lnTo>
                    <a:pt x="0" y="1784"/>
                  </a:lnTo>
                  <a:lnTo>
                    <a:pt x="442" y="1784"/>
                  </a:lnTo>
                  <a:lnTo>
                    <a:pt x="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4"/>
            <p:cNvSpPr/>
            <p:nvPr/>
          </p:nvSpPr>
          <p:spPr>
            <a:xfrm>
              <a:off x="5848130" y="3649582"/>
              <a:ext cx="41824" cy="191237"/>
            </a:xfrm>
            <a:custGeom>
              <a:avLst/>
              <a:gdLst/>
              <a:ahLst/>
              <a:cxnLst/>
              <a:rect l="l" t="t" r="r" b="b"/>
              <a:pathLst>
                <a:path w="449" h="2053" extrusionOk="0">
                  <a:moveTo>
                    <a:pt x="1" y="1"/>
                  </a:moveTo>
                  <a:lnTo>
                    <a:pt x="1" y="2052"/>
                  </a:lnTo>
                  <a:lnTo>
                    <a:pt x="448" y="2052"/>
                  </a:lnTo>
                  <a:lnTo>
                    <a:pt x="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4"/>
            <p:cNvSpPr/>
            <p:nvPr/>
          </p:nvSpPr>
          <p:spPr>
            <a:xfrm>
              <a:off x="5904858" y="3699045"/>
              <a:ext cx="41731" cy="141774"/>
            </a:xfrm>
            <a:custGeom>
              <a:avLst/>
              <a:gdLst/>
              <a:ahLst/>
              <a:cxnLst/>
              <a:rect l="l" t="t" r="r" b="b"/>
              <a:pathLst>
                <a:path w="448" h="1522" extrusionOk="0">
                  <a:moveTo>
                    <a:pt x="0" y="0"/>
                  </a:moveTo>
                  <a:lnTo>
                    <a:pt x="0" y="1521"/>
                  </a:lnTo>
                  <a:lnTo>
                    <a:pt x="448" y="1521"/>
                  </a:lnTo>
                  <a:lnTo>
                    <a:pt x="4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4"/>
            <p:cNvSpPr/>
            <p:nvPr/>
          </p:nvSpPr>
          <p:spPr>
            <a:xfrm>
              <a:off x="5960934" y="3729598"/>
              <a:ext cx="41824" cy="111221"/>
            </a:xfrm>
            <a:custGeom>
              <a:avLst/>
              <a:gdLst/>
              <a:ahLst/>
              <a:cxnLst/>
              <a:rect l="l" t="t" r="r" b="b"/>
              <a:pathLst>
                <a:path w="449" h="1194" extrusionOk="0">
                  <a:moveTo>
                    <a:pt x="1" y="0"/>
                  </a:moveTo>
                  <a:lnTo>
                    <a:pt x="1" y="1193"/>
                  </a:lnTo>
                  <a:lnTo>
                    <a:pt x="448" y="1193"/>
                  </a:lnTo>
                  <a:lnTo>
                    <a:pt x="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4"/>
            <p:cNvSpPr/>
            <p:nvPr/>
          </p:nvSpPr>
          <p:spPr>
            <a:xfrm>
              <a:off x="6018781" y="3712924"/>
              <a:ext cx="41731" cy="127895"/>
            </a:xfrm>
            <a:custGeom>
              <a:avLst/>
              <a:gdLst/>
              <a:ahLst/>
              <a:cxnLst/>
              <a:rect l="l" t="t" r="r" b="b"/>
              <a:pathLst>
                <a:path w="448" h="1373" extrusionOk="0">
                  <a:moveTo>
                    <a:pt x="0" y="1"/>
                  </a:moveTo>
                  <a:lnTo>
                    <a:pt x="0" y="1372"/>
                  </a:lnTo>
                  <a:lnTo>
                    <a:pt x="447" y="1372"/>
                  </a:lnTo>
                  <a:lnTo>
                    <a:pt x="4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6" name="Google Shape;1236;p24"/>
          <p:cNvGrpSpPr/>
          <p:nvPr/>
        </p:nvGrpSpPr>
        <p:grpSpPr>
          <a:xfrm>
            <a:off x="2996139" y="2796180"/>
            <a:ext cx="344562" cy="393466"/>
            <a:chOff x="4507420" y="1406524"/>
            <a:chExt cx="344562" cy="393466"/>
          </a:xfrm>
        </p:grpSpPr>
        <p:sp>
          <p:nvSpPr>
            <p:cNvPr id="1237" name="Google Shape;1237;p24"/>
            <p:cNvSpPr/>
            <p:nvPr/>
          </p:nvSpPr>
          <p:spPr>
            <a:xfrm>
              <a:off x="4507420" y="1485982"/>
              <a:ext cx="236787" cy="314009"/>
            </a:xfrm>
            <a:custGeom>
              <a:avLst/>
              <a:gdLst/>
              <a:ahLst/>
              <a:cxnLst/>
              <a:rect l="l" t="t" r="r" b="b"/>
              <a:pathLst>
                <a:path w="2542" h="3371" extrusionOk="0">
                  <a:moveTo>
                    <a:pt x="1" y="1"/>
                  </a:moveTo>
                  <a:lnTo>
                    <a:pt x="1" y="3371"/>
                  </a:lnTo>
                  <a:lnTo>
                    <a:pt x="2542" y="3371"/>
                  </a:lnTo>
                  <a:lnTo>
                    <a:pt x="2542" y="2625"/>
                  </a:lnTo>
                  <a:lnTo>
                    <a:pt x="2321" y="2625"/>
                  </a:lnTo>
                  <a:lnTo>
                    <a:pt x="2321" y="3150"/>
                  </a:lnTo>
                  <a:lnTo>
                    <a:pt x="215" y="3150"/>
                  </a:lnTo>
                  <a:lnTo>
                    <a:pt x="215" y="215"/>
                  </a:lnTo>
                  <a:lnTo>
                    <a:pt x="1051" y="215"/>
                  </a:lnTo>
                  <a:lnTo>
                    <a:pt x="10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4"/>
            <p:cNvSpPr/>
            <p:nvPr/>
          </p:nvSpPr>
          <p:spPr>
            <a:xfrm>
              <a:off x="4615754" y="1406524"/>
              <a:ext cx="236228" cy="314009"/>
            </a:xfrm>
            <a:custGeom>
              <a:avLst/>
              <a:gdLst/>
              <a:ahLst/>
              <a:cxnLst/>
              <a:rect l="l" t="t" r="r" b="b"/>
              <a:pathLst>
                <a:path w="2536" h="3371" extrusionOk="0">
                  <a:moveTo>
                    <a:pt x="2321" y="215"/>
                  </a:moveTo>
                  <a:lnTo>
                    <a:pt x="2321" y="3150"/>
                  </a:lnTo>
                  <a:lnTo>
                    <a:pt x="216" y="3150"/>
                  </a:lnTo>
                  <a:lnTo>
                    <a:pt x="216" y="215"/>
                  </a:lnTo>
                  <a:close/>
                  <a:moveTo>
                    <a:pt x="1" y="1"/>
                  </a:moveTo>
                  <a:lnTo>
                    <a:pt x="1" y="3371"/>
                  </a:lnTo>
                  <a:lnTo>
                    <a:pt x="2536" y="3371"/>
                  </a:lnTo>
                  <a:lnTo>
                    <a:pt x="25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9" name="Google Shape;1239;p24"/>
            <p:cNvGrpSpPr/>
            <p:nvPr/>
          </p:nvGrpSpPr>
          <p:grpSpPr>
            <a:xfrm>
              <a:off x="4668570" y="1453193"/>
              <a:ext cx="130690" cy="220114"/>
              <a:chOff x="4668570" y="1453193"/>
              <a:chExt cx="130690" cy="220114"/>
            </a:xfrm>
          </p:grpSpPr>
          <p:sp>
            <p:nvSpPr>
              <p:cNvPr id="1240" name="Google Shape;1240;p24"/>
              <p:cNvSpPr/>
              <p:nvPr/>
            </p:nvSpPr>
            <p:spPr>
              <a:xfrm>
                <a:off x="4668570" y="1453193"/>
                <a:ext cx="21797" cy="42849"/>
              </a:xfrm>
              <a:custGeom>
                <a:avLst/>
                <a:gdLst/>
                <a:ahLst/>
                <a:cxnLst/>
                <a:rect l="l" t="t" r="r" b="b"/>
                <a:pathLst>
                  <a:path w="234" h="460" extrusionOk="0">
                    <a:moveTo>
                      <a:pt x="132" y="78"/>
                    </a:moveTo>
                    <a:cubicBezTo>
                      <a:pt x="150" y="78"/>
                      <a:pt x="156" y="84"/>
                      <a:pt x="156" y="96"/>
                    </a:cubicBezTo>
                    <a:lnTo>
                      <a:pt x="156" y="365"/>
                    </a:lnTo>
                    <a:cubicBezTo>
                      <a:pt x="156" y="376"/>
                      <a:pt x="150" y="388"/>
                      <a:pt x="132" y="388"/>
                    </a:cubicBezTo>
                    <a:lnTo>
                      <a:pt x="102" y="388"/>
                    </a:lnTo>
                    <a:cubicBezTo>
                      <a:pt x="84" y="388"/>
                      <a:pt x="78" y="376"/>
                      <a:pt x="78" y="365"/>
                    </a:cubicBezTo>
                    <a:lnTo>
                      <a:pt x="78" y="96"/>
                    </a:lnTo>
                    <a:cubicBezTo>
                      <a:pt x="78" y="84"/>
                      <a:pt x="84" y="78"/>
                      <a:pt x="102" y="78"/>
                    </a:cubicBezTo>
                    <a:close/>
                    <a:moveTo>
                      <a:pt x="84" y="1"/>
                    </a:moveTo>
                    <a:cubicBezTo>
                      <a:pt x="30" y="1"/>
                      <a:pt x="1" y="31"/>
                      <a:pt x="1" y="84"/>
                    </a:cubicBezTo>
                    <a:lnTo>
                      <a:pt x="1" y="376"/>
                    </a:lnTo>
                    <a:cubicBezTo>
                      <a:pt x="1" y="430"/>
                      <a:pt x="30" y="460"/>
                      <a:pt x="84" y="460"/>
                    </a:cubicBezTo>
                    <a:lnTo>
                      <a:pt x="150" y="460"/>
                    </a:lnTo>
                    <a:cubicBezTo>
                      <a:pt x="203" y="460"/>
                      <a:pt x="233" y="430"/>
                      <a:pt x="233" y="376"/>
                    </a:cubicBezTo>
                    <a:lnTo>
                      <a:pt x="233" y="84"/>
                    </a:lnTo>
                    <a:cubicBezTo>
                      <a:pt x="233" y="31"/>
                      <a:pt x="203" y="1"/>
                      <a:pt x="1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4"/>
              <p:cNvSpPr/>
              <p:nvPr/>
            </p:nvSpPr>
            <p:spPr>
              <a:xfrm>
                <a:off x="4700800" y="1453193"/>
                <a:ext cx="21238" cy="42849"/>
              </a:xfrm>
              <a:custGeom>
                <a:avLst/>
                <a:gdLst/>
                <a:ahLst/>
                <a:cxnLst/>
                <a:rect l="l" t="t" r="r" b="b"/>
                <a:pathLst>
                  <a:path w="228" h="460" extrusionOk="0">
                    <a:moveTo>
                      <a:pt x="132" y="78"/>
                    </a:moveTo>
                    <a:cubicBezTo>
                      <a:pt x="144" y="78"/>
                      <a:pt x="156" y="84"/>
                      <a:pt x="156" y="96"/>
                    </a:cubicBezTo>
                    <a:lnTo>
                      <a:pt x="156" y="365"/>
                    </a:lnTo>
                    <a:cubicBezTo>
                      <a:pt x="156" y="376"/>
                      <a:pt x="144" y="388"/>
                      <a:pt x="132" y="388"/>
                    </a:cubicBezTo>
                    <a:lnTo>
                      <a:pt x="96" y="388"/>
                    </a:lnTo>
                    <a:cubicBezTo>
                      <a:pt x="84" y="388"/>
                      <a:pt x="72" y="376"/>
                      <a:pt x="72" y="365"/>
                    </a:cubicBezTo>
                    <a:lnTo>
                      <a:pt x="72" y="96"/>
                    </a:lnTo>
                    <a:cubicBezTo>
                      <a:pt x="72" y="84"/>
                      <a:pt x="84" y="78"/>
                      <a:pt x="96" y="78"/>
                    </a:cubicBezTo>
                    <a:close/>
                    <a:moveTo>
                      <a:pt x="78" y="1"/>
                    </a:moveTo>
                    <a:cubicBezTo>
                      <a:pt x="24" y="1"/>
                      <a:pt x="1" y="31"/>
                      <a:pt x="1" y="84"/>
                    </a:cubicBezTo>
                    <a:lnTo>
                      <a:pt x="1" y="376"/>
                    </a:lnTo>
                    <a:cubicBezTo>
                      <a:pt x="1" y="430"/>
                      <a:pt x="24" y="460"/>
                      <a:pt x="78" y="460"/>
                    </a:cubicBezTo>
                    <a:lnTo>
                      <a:pt x="144" y="460"/>
                    </a:lnTo>
                    <a:cubicBezTo>
                      <a:pt x="197" y="460"/>
                      <a:pt x="227" y="430"/>
                      <a:pt x="227" y="376"/>
                    </a:cubicBezTo>
                    <a:lnTo>
                      <a:pt x="227" y="84"/>
                    </a:lnTo>
                    <a:cubicBezTo>
                      <a:pt x="227" y="31"/>
                      <a:pt x="197" y="1"/>
                      <a:pt x="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4"/>
              <p:cNvSpPr/>
              <p:nvPr/>
            </p:nvSpPr>
            <p:spPr>
              <a:xfrm>
                <a:off x="4731912" y="1453193"/>
                <a:ext cx="11737" cy="42849"/>
              </a:xfrm>
              <a:custGeom>
                <a:avLst/>
                <a:gdLst/>
                <a:ahLst/>
                <a:cxnLst/>
                <a:rect l="l" t="t" r="r" b="b"/>
                <a:pathLst>
                  <a:path w="126" h="460" extrusionOk="0">
                    <a:moveTo>
                      <a:pt x="120" y="1"/>
                    </a:moveTo>
                    <a:lnTo>
                      <a:pt x="12" y="19"/>
                    </a:lnTo>
                    <a:cubicBezTo>
                      <a:pt x="6" y="19"/>
                      <a:pt x="1" y="19"/>
                      <a:pt x="1" y="31"/>
                    </a:cubicBezTo>
                    <a:lnTo>
                      <a:pt x="1" y="84"/>
                    </a:lnTo>
                    <a:cubicBezTo>
                      <a:pt x="1" y="90"/>
                      <a:pt x="6" y="96"/>
                      <a:pt x="12" y="96"/>
                    </a:cubicBezTo>
                    <a:lnTo>
                      <a:pt x="48" y="90"/>
                    </a:lnTo>
                    <a:lnTo>
                      <a:pt x="48" y="448"/>
                    </a:lnTo>
                    <a:cubicBezTo>
                      <a:pt x="48" y="454"/>
                      <a:pt x="54" y="460"/>
                      <a:pt x="60" y="460"/>
                    </a:cubicBezTo>
                    <a:lnTo>
                      <a:pt x="120" y="460"/>
                    </a:lnTo>
                    <a:cubicBezTo>
                      <a:pt x="126" y="460"/>
                      <a:pt x="126" y="454"/>
                      <a:pt x="126" y="448"/>
                    </a:cubicBezTo>
                    <a:lnTo>
                      <a:pt x="126" y="13"/>
                    </a:lnTo>
                    <a:cubicBezTo>
                      <a:pt x="126" y="7"/>
                      <a:pt x="126" y="1"/>
                      <a:pt x="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4"/>
              <p:cNvSpPr/>
              <p:nvPr/>
            </p:nvSpPr>
            <p:spPr>
              <a:xfrm>
                <a:off x="4754734" y="1453193"/>
                <a:ext cx="11737" cy="42849"/>
              </a:xfrm>
              <a:custGeom>
                <a:avLst/>
                <a:gdLst/>
                <a:ahLst/>
                <a:cxnLst/>
                <a:rect l="l" t="t" r="r" b="b"/>
                <a:pathLst>
                  <a:path w="126" h="460" extrusionOk="0">
                    <a:moveTo>
                      <a:pt x="119" y="1"/>
                    </a:moveTo>
                    <a:lnTo>
                      <a:pt x="12" y="19"/>
                    </a:lnTo>
                    <a:cubicBezTo>
                      <a:pt x="6" y="19"/>
                      <a:pt x="0" y="19"/>
                      <a:pt x="0" y="31"/>
                    </a:cubicBezTo>
                    <a:lnTo>
                      <a:pt x="0" y="84"/>
                    </a:lnTo>
                    <a:cubicBezTo>
                      <a:pt x="0" y="90"/>
                      <a:pt x="6" y="96"/>
                      <a:pt x="12" y="96"/>
                    </a:cubicBezTo>
                    <a:lnTo>
                      <a:pt x="48" y="90"/>
                    </a:lnTo>
                    <a:lnTo>
                      <a:pt x="48" y="448"/>
                    </a:lnTo>
                    <a:cubicBezTo>
                      <a:pt x="48" y="454"/>
                      <a:pt x="54" y="460"/>
                      <a:pt x="60" y="460"/>
                    </a:cubicBezTo>
                    <a:lnTo>
                      <a:pt x="119" y="460"/>
                    </a:lnTo>
                    <a:cubicBezTo>
                      <a:pt x="125" y="460"/>
                      <a:pt x="125" y="454"/>
                      <a:pt x="125" y="448"/>
                    </a:cubicBezTo>
                    <a:lnTo>
                      <a:pt x="125" y="13"/>
                    </a:lnTo>
                    <a:cubicBezTo>
                      <a:pt x="125" y="7"/>
                      <a:pt x="125" y="1"/>
                      <a:pt x="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4"/>
              <p:cNvSpPr/>
              <p:nvPr/>
            </p:nvSpPr>
            <p:spPr>
              <a:xfrm>
                <a:off x="4777462" y="1453193"/>
                <a:ext cx="21797" cy="42849"/>
              </a:xfrm>
              <a:custGeom>
                <a:avLst/>
                <a:gdLst/>
                <a:ahLst/>
                <a:cxnLst/>
                <a:rect l="l" t="t" r="r" b="b"/>
                <a:pathLst>
                  <a:path w="234" h="460" extrusionOk="0">
                    <a:moveTo>
                      <a:pt x="138" y="78"/>
                    </a:moveTo>
                    <a:cubicBezTo>
                      <a:pt x="150" y="78"/>
                      <a:pt x="156" y="84"/>
                      <a:pt x="156" y="96"/>
                    </a:cubicBezTo>
                    <a:lnTo>
                      <a:pt x="156" y="365"/>
                    </a:lnTo>
                    <a:cubicBezTo>
                      <a:pt x="156" y="376"/>
                      <a:pt x="150" y="388"/>
                      <a:pt x="138" y="388"/>
                    </a:cubicBezTo>
                    <a:lnTo>
                      <a:pt x="102" y="388"/>
                    </a:lnTo>
                    <a:cubicBezTo>
                      <a:pt x="90" y="388"/>
                      <a:pt x="78" y="376"/>
                      <a:pt x="78" y="365"/>
                    </a:cubicBezTo>
                    <a:lnTo>
                      <a:pt x="78" y="96"/>
                    </a:lnTo>
                    <a:cubicBezTo>
                      <a:pt x="78" y="84"/>
                      <a:pt x="90" y="78"/>
                      <a:pt x="102" y="78"/>
                    </a:cubicBezTo>
                    <a:close/>
                    <a:moveTo>
                      <a:pt x="84" y="1"/>
                    </a:moveTo>
                    <a:cubicBezTo>
                      <a:pt x="30" y="1"/>
                      <a:pt x="1" y="31"/>
                      <a:pt x="1" y="84"/>
                    </a:cubicBezTo>
                    <a:lnTo>
                      <a:pt x="1" y="376"/>
                    </a:lnTo>
                    <a:cubicBezTo>
                      <a:pt x="1" y="430"/>
                      <a:pt x="30" y="460"/>
                      <a:pt x="84" y="460"/>
                    </a:cubicBezTo>
                    <a:lnTo>
                      <a:pt x="150" y="460"/>
                    </a:lnTo>
                    <a:cubicBezTo>
                      <a:pt x="203" y="460"/>
                      <a:pt x="233" y="430"/>
                      <a:pt x="233" y="376"/>
                    </a:cubicBezTo>
                    <a:lnTo>
                      <a:pt x="233" y="84"/>
                    </a:lnTo>
                    <a:cubicBezTo>
                      <a:pt x="233" y="31"/>
                      <a:pt x="203" y="1"/>
                      <a:pt x="1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4"/>
              <p:cNvSpPr/>
              <p:nvPr/>
            </p:nvSpPr>
            <p:spPr>
              <a:xfrm>
                <a:off x="4673041" y="1512623"/>
                <a:ext cx="11737" cy="42383"/>
              </a:xfrm>
              <a:custGeom>
                <a:avLst/>
                <a:gdLst/>
                <a:ahLst/>
                <a:cxnLst/>
                <a:rect l="l" t="t" r="r" b="b"/>
                <a:pathLst>
                  <a:path w="126" h="455" extrusionOk="0">
                    <a:moveTo>
                      <a:pt x="120" y="1"/>
                    </a:moveTo>
                    <a:lnTo>
                      <a:pt x="12" y="13"/>
                    </a:lnTo>
                    <a:cubicBezTo>
                      <a:pt x="6" y="13"/>
                      <a:pt x="0" y="19"/>
                      <a:pt x="0" y="25"/>
                    </a:cubicBezTo>
                    <a:lnTo>
                      <a:pt x="0" y="78"/>
                    </a:lnTo>
                    <a:cubicBezTo>
                      <a:pt x="0" y="90"/>
                      <a:pt x="6" y="90"/>
                      <a:pt x="12" y="90"/>
                    </a:cubicBezTo>
                    <a:lnTo>
                      <a:pt x="48" y="84"/>
                    </a:lnTo>
                    <a:lnTo>
                      <a:pt x="48" y="448"/>
                    </a:lnTo>
                    <a:cubicBezTo>
                      <a:pt x="48" y="454"/>
                      <a:pt x="54" y="454"/>
                      <a:pt x="60" y="454"/>
                    </a:cubicBezTo>
                    <a:lnTo>
                      <a:pt x="120" y="454"/>
                    </a:lnTo>
                    <a:cubicBezTo>
                      <a:pt x="126" y="454"/>
                      <a:pt x="126" y="454"/>
                      <a:pt x="126" y="448"/>
                    </a:cubicBezTo>
                    <a:lnTo>
                      <a:pt x="126" y="7"/>
                    </a:lnTo>
                    <a:cubicBezTo>
                      <a:pt x="126" y="1"/>
                      <a:pt x="126" y="1"/>
                      <a:pt x="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4"/>
              <p:cNvSpPr/>
              <p:nvPr/>
            </p:nvSpPr>
            <p:spPr>
              <a:xfrm>
                <a:off x="4695770" y="1512623"/>
                <a:ext cx="11830" cy="42383"/>
              </a:xfrm>
              <a:custGeom>
                <a:avLst/>
                <a:gdLst/>
                <a:ahLst/>
                <a:cxnLst/>
                <a:rect l="l" t="t" r="r" b="b"/>
                <a:pathLst>
                  <a:path w="127" h="455" extrusionOk="0">
                    <a:moveTo>
                      <a:pt x="120" y="1"/>
                    </a:moveTo>
                    <a:lnTo>
                      <a:pt x="13" y="13"/>
                    </a:lnTo>
                    <a:cubicBezTo>
                      <a:pt x="7" y="13"/>
                      <a:pt x="1" y="19"/>
                      <a:pt x="1" y="25"/>
                    </a:cubicBezTo>
                    <a:lnTo>
                      <a:pt x="1" y="78"/>
                    </a:lnTo>
                    <a:cubicBezTo>
                      <a:pt x="1" y="90"/>
                      <a:pt x="7" y="90"/>
                      <a:pt x="13" y="90"/>
                    </a:cubicBezTo>
                    <a:lnTo>
                      <a:pt x="49" y="84"/>
                    </a:lnTo>
                    <a:lnTo>
                      <a:pt x="49" y="448"/>
                    </a:lnTo>
                    <a:cubicBezTo>
                      <a:pt x="49" y="454"/>
                      <a:pt x="55" y="454"/>
                      <a:pt x="60" y="454"/>
                    </a:cubicBezTo>
                    <a:lnTo>
                      <a:pt x="120" y="454"/>
                    </a:lnTo>
                    <a:cubicBezTo>
                      <a:pt x="126" y="454"/>
                      <a:pt x="126" y="454"/>
                      <a:pt x="126" y="448"/>
                    </a:cubicBezTo>
                    <a:lnTo>
                      <a:pt x="126" y="7"/>
                    </a:lnTo>
                    <a:cubicBezTo>
                      <a:pt x="126" y="1"/>
                      <a:pt x="126" y="1"/>
                      <a:pt x="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4"/>
              <p:cNvSpPr/>
              <p:nvPr/>
            </p:nvSpPr>
            <p:spPr>
              <a:xfrm>
                <a:off x="4719150" y="1512623"/>
                <a:ext cx="21145" cy="42383"/>
              </a:xfrm>
              <a:custGeom>
                <a:avLst/>
                <a:gdLst/>
                <a:ahLst/>
                <a:cxnLst/>
                <a:rect l="l" t="t" r="r" b="b"/>
                <a:pathLst>
                  <a:path w="227" h="455" extrusionOk="0">
                    <a:moveTo>
                      <a:pt x="132" y="72"/>
                    </a:moveTo>
                    <a:cubicBezTo>
                      <a:pt x="143" y="72"/>
                      <a:pt x="155" y="78"/>
                      <a:pt x="155" y="96"/>
                    </a:cubicBezTo>
                    <a:lnTo>
                      <a:pt x="155" y="359"/>
                    </a:lnTo>
                    <a:cubicBezTo>
                      <a:pt x="155" y="377"/>
                      <a:pt x="143" y="383"/>
                      <a:pt x="132" y="383"/>
                    </a:cubicBezTo>
                    <a:lnTo>
                      <a:pt x="96" y="383"/>
                    </a:lnTo>
                    <a:cubicBezTo>
                      <a:pt x="84" y="383"/>
                      <a:pt x="72" y="377"/>
                      <a:pt x="72" y="359"/>
                    </a:cubicBezTo>
                    <a:lnTo>
                      <a:pt x="72" y="96"/>
                    </a:lnTo>
                    <a:cubicBezTo>
                      <a:pt x="72" y="78"/>
                      <a:pt x="84" y="72"/>
                      <a:pt x="96" y="72"/>
                    </a:cubicBezTo>
                    <a:close/>
                    <a:moveTo>
                      <a:pt x="78" y="1"/>
                    </a:moveTo>
                    <a:cubicBezTo>
                      <a:pt x="24" y="1"/>
                      <a:pt x="0" y="25"/>
                      <a:pt x="0" y="78"/>
                    </a:cubicBezTo>
                    <a:lnTo>
                      <a:pt x="0" y="377"/>
                    </a:lnTo>
                    <a:cubicBezTo>
                      <a:pt x="0" y="430"/>
                      <a:pt x="24" y="454"/>
                      <a:pt x="78" y="454"/>
                    </a:cubicBezTo>
                    <a:lnTo>
                      <a:pt x="143" y="454"/>
                    </a:lnTo>
                    <a:cubicBezTo>
                      <a:pt x="197" y="454"/>
                      <a:pt x="227" y="430"/>
                      <a:pt x="227" y="377"/>
                    </a:cubicBezTo>
                    <a:lnTo>
                      <a:pt x="227" y="78"/>
                    </a:lnTo>
                    <a:cubicBezTo>
                      <a:pt x="227" y="25"/>
                      <a:pt x="197" y="1"/>
                      <a:pt x="1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4"/>
              <p:cNvSpPr/>
              <p:nvPr/>
            </p:nvSpPr>
            <p:spPr>
              <a:xfrm>
                <a:off x="4750263" y="1512623"/>
                <a:ext cx="11737" cy="42383"/>
              </a:xfrm>
              <a:custGeom>
                <a:avLst/>
                <a:gdLst/>
                <a:ahLst/>
                <a:cxnLst/>
                <a:rect l="l" t="t" r="r" b="b"/>
                <a:pathLst>
                  <a:path w="126" h="455" extrusionOk="0">
                    <a:moveTo>
                      <a:pt x="120" y="1"/>
                    </a:moveTo>
                    <a:lnTo>
                      <a:pt x="12" y="13"/>
                    </a:lnTo>
                    <a:cubicBezTo>
                      <a:pt x="6" y="13"/>
                      <a:pt x="0" y="19"/>
                      <a:pt x="0" y="25"/>
                    </a:cubicBezTo>
                    <a:lnTo>
                      <a:pt x="0" y="78"/>
                    </a:lnTo>
                    <a:cubicBezTo>
                      <a:pt x="0" y="90"/>
                      <a:pt x="6" y="90"/>
                      <a:pt x="12" y="90"/>
                    </a:cubicBezTo>
                    <a:lnTo>
                      <a:pt x="48" y="84"/>
                    </a:lnTo>
                    <a:lnTo>
                      <a:pt x="48" y="448"/>
                    </a:lnTo>
                    <a:cubicBezTo>
                      <a:pt x="48" y="454"/>
                      <a:pt x="54" y="454"/>
                      <a:pt x="60" y="454"/>
                    </a:cubicBezTo>
                    <a:lnTo>
                      <a:pt x="120" y="454"/>
                    </a:lnTo>
                    <a:cubicBezTo>
                      <a:pt x="126" y="454"/>
                      <a:pt x="126" y="454"/>
                      <a:pt x="126" y="448"/>
                    </a:cubicBezTo>
                    <a:lnTo>
                      <a:pt x="126" y="7"/>
                    </a:lnTo>
                    <a:cubicBezTo>
                      <a:pt x="126" y="1"/>
                      <a:pt x="126" y="1"/>
                      <a:pt x="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4"/>
              <p:cNvSpPr/>
              <p:nvPr/>
            </p:nvSpPr>
            <p:spPr>
              <a:xfrm>
                <a:off x="4772991" y="1512623"/>
                <a:ext cx="21797" cy="42383"/>
              </a:xfrm>
              <a:custGeom>
                <a:avLst/>
                <a:gdLst/>
                <a:ahLst/>
                <a:cxnLst/>
                <a:rect l="l" t="t" r="r" b="b"/>
                <a:pathLst>
                  <a:path w="234" h="455" extrusionOk="0">
                    <a:moveTo>
                      <a:pt x="132" y="72"/>
                    </a:moveTo>
                    <a:cubicBezTo>
                      <a:pt x="150" y="72"/>
                      <a:pt x="156" y="78"/>
                      <a:pt x="156" y="96"/>
                    </a:cubicBezTo>
                    <a:lnTo>
                      <a:pt x="156" y="359"/>
                    </a:lnTo>
                    <a:cubicBezTo>
                      <a:pt x="156" y="377"/>
                      <a:pt x="150" y="383"/>
                      <a:pt x="132" y="383"/>
                    </a:cubicBezTo>
                    <a:lnTo>
                      <a:pt x="102" y="383"/>
                    </a:lnTo>
                    <a:cubicBezTo>
                      <a:pt x="84" y="383"/>
                      <a:pt x="78" y="377"/>
                      <a:pt x="78" y="359"/>
                    </a:cubicBezTo>
                    <a:lnTo>
                      <a:pt x="78" y="96"/>
                    </a:lnTo>
                    <a:cubicBezTo>
                      <a:pt x="78" y="78"/>
                      <a:pt x="84" y="72"/>
                      <a:pt x="102" y="72"/>
                    </a:cubicBezTo>
                    <a:close/>
                    <a:moveTo>
                      <a:pt x="84" y="1"/>
                    </a:moveTo>
                    <a:cubicBezTo>
                      <a:pt x="31" y="1"/>
                      <a:pt x="1" y="25"/>
                      <a:pt x="1" y="78"/>
                    </a:cubicBezTo>
                    <a:lnTo>
                      <a:pt x="1" y="377"/>
                    </a:lnTo>
                    <a:cubicBezTo>
                      <a:pt x="1" y="430"/>
                      <a:pt x="31" y="454"/>
                      <a:pt x="84" y="454"/>
                    </a:cubicBezTo>
                    <a:lnTo>
                      <a:pt x="150" y="454"/>
                    </a:lnTo>
                    <a:cubicBezTo>
                      <a:pt x="204" y="454"/>
                      <a:pt x="234" y="430"/>
                      <a:pt x="234" y="377"/>
                    </a:cubicBezTo>
                    <a:lnTo>
                      <a:pt x="234" y="78"/>
                    </a:lnTo>
                    <a:cubicBezTo>
                      <a:pt x="234" y="25"/>
                      <a:pt x="204" y="1"/>
                      <a:pt x="1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4"/>
              <p:cNvSpPr/>
              <p:nvPr/>
            </p:nvSpPr>
            <p:spPr>
              <a:xfrm>
                <a:off x="4673041" y="1571587"/>
                <a:ext cx="21704" cy="42849"/>
              </a:xfrm>
              <a:custGeom>
                <a:avLst/>
                <a:gdLst/>
                <a:ahLst/>
                <a:cxnLst/>
                <a:rect l="l" t="t" r="r" b="b"/>
                <a:pathLst>
                  <a:path w="233" h="460" extrusionOk="0">
                    <a:moveTo>
                      <a:pt x="131" y="72"/>
                    </a:moveTo>
                    <a:cubicBezTo>
                      <a:pt x="149" y="72"/>
                      <a:pt x="155" y="84"/>
                      <a:pt x="155" y="96"/>
                    </a:cubicBezTo>
                    <a:lnTo>
                      <a:pt x="155" y="364"/>
                    </a:lnTo>
                    <a:cubicBezTo>
                      <a:pt x="155" y="376"/>
                      <a:pt x="149" y="382"/>
                      <a:pt x="131" y="382"/>
                    </a:cubicBezTo>
                    <a:lnTo>
                      <a:pt x="102" y="382"/>
                    </a:lnTo>
                    <a:cubicBezTo>
                      <a:pt x="84" y="382"/>
                      <a:pt x="78" y="376"/>
                      <a:pt x="78" y="364"/>
                    </a:cubicBezTo>
                    <a:lnTo>
                      <a:pt x="78" y="96"/>
                    </a:lnTo>
                    <a:cubicBezTo>
                      <a:pt x="78" y="84"/>
                      <a:pt x="84" y="72"/>
                      <a:pt x="102" y="72"/>
                    </a:cubicBezTo>
                    <a:close/>
                    <a:moveTo>
                      <a:pt x="84" y="0"/>
                    </a:moveTo>
                    <a:cubicBezTo>
                      <a:pt x="30" y="0"/>
                      <a:pt x="0" y="30"/>
                      <a:pt x="0" y="84"/>
                    </a:cubicBezTo>
                    <a:lnTo>
                      <a:pt x="0" y="376"/>
                    </a:lnTo>
                    <a:cubicBezTo>
                      <a:pt x="0" y="430"/>
                      <a:pt x="30" y="459"/>
                      <a:pt x="84" y="459"/>
                    </a:cubicBezTo>
                    <a:lnTo>
                      <a:pt x="149" y="459"/>
                    </a:lnTo>
                    <a:cubicBezTo>
                      <a:pt x="203" y="459"/>
                      <a:pt x="233" y="430"/>
                      <a:pt x="233" y="376"/>
                    </a:cubicBezTo>
                    <a:lnTo>
                      <a:pt x="233" y="84"/>
                    </a:lnTo>
                    <a:cubicBezTo>
                      <a:pt x="233" y="30"/>
                      <a:pt x="203" y="0"/>
                      <a:pt x="1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4"/>
              <p:cNvSpPr/>
              <p:nvPr/>
            </p:nvSpPr>
            <p:spPr>
              <a:xfrm>
                <a:off x="4705271" y="1571587"/>
                <a:ext cx="21145" cy="42849"/>
              </a:xfrm>
              <a:custGeom>
                <a:avLst/>
                <a:gdLst/>
                <a:ahLst/>
                <a:cxnLst/>
                <a:rect l="l" t="t" r="r" b="b"/>
                <a:pathLst>
                  <a:path w="227" h="460" extrusionOk="0">
                    <a:moveTo>
                      <a:pt x="131" y="72"/>
                    </a:moveTo>
                    <a:cubicBezTo>
                      <a:pt x="143" y="72"/>
                      <a:pt x="155" y="84"/>
                      <a:pt x="155" y="96"/>
                    </a:cubicBezTo>
                    <a:lnTo>
                      <a:pt x="155" y="364"/>
                    </a:lnTo>
                    <a:cubicBezTo>
                      <a:pt x="155" y="376"/>
                      <a:pt x="143" y="382"/>
                      <a:pt x="131" y="382"/>
                    </a:cubicBezTo>
                    <a:lnTo>
                      <a:pt x="96" y="382"/>
                    </a:lnTo>
                    <a:cubicBezTo>
                      <a:pt x="84" y="382"/>
                      <a:pt x="78" y="376"/>
                      <a:pt x="78" y="364"/>
                    </a:cubicBezTo>
                    <a:lnTo>
                      <a:pt x="78" y="96"/>
                    </a:lnTo>
                    <a:cubicBezTo>
                      <a:pt x="78" y="84"/>
                      <a:pt x="84" y="72"/>
                      <a:pt x="96" y="72"/>
                    </a:cubicBezTo>
                    <a:close/>
                    <a:moveTo>
                      <a:pt x="84" y="0"/>
                    </a:moveTo>
                    <a:cubicBezTo>
                      <a:pt x="30" y="0"/>
                      <a:pt x="0" y="30"/>
                      <a:pt x="0" y="84"/>
                    </a:cubicBezTo>
                    <a:lnTo>
                      <a:pt x="0" y="376"/>
                    </a:lnTo>
                    <a:cubicBezTo>
                      <a:pt x="0" y="430"/>
                      <a:pt x="30" y="459"/>
                      <a:pt x="84" y="459"/>
                    </a:cubicBezTo>
                    <a:lnTo>
                      <a:pt x="143" y="459"/>
                    </a:lnTo>
                    <a:cubicBezTo>
                      <a:pt x="197" y="459"/>
                      <a:pt x="227" y="430"/>
                      <a:pt x="227" y="376"/>
                    </a:cubicBezTo>
                    <a:lnTo>
                      <a:pt x="227" y="84"/>
                    </a:lnTo>
                    <a:cubicBezTo>
                      <a:pt x="227" y="30"/>
                      <a:pt x="197" y="0"/>
                      <a:pt x="1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4"/>
              <p:cNvSpPr/>
              <p:nvPr/>
            </p:nvSpPr>
            <p:spPr>
              <a:xfrm>
                <a:off x="4736383" y="1571587"/>
                <a:ext cx="11737" cy="42849"/>
              </a:xfrm>
              <a:custGeom>
                <a:avLst/>
                <a:gdLst/>
                <a:ahLst/>
                <a:cxnLst/>
                <a:rect l="l" t="t" r="r" b="b"/>
                <a:pathLst>
                  <a:path w="126" h="460" extrusionOk="0">
                    <a:moveTo>
                      <a:pt x="120" y="0"/>
                    </a:moveTo>
                    <a:lnTo>
                      <a:pt x="12" y="18"/>
                    </a:lnTo>
                    <a:cubicBezTo>
                      <a:pt x="6" y="18"/>
                      <a:pt x="0" y="18"/>
                      <a:pt x="0" y="30"/>
                    </a:cubicBezTo>
                    <a:lnTo>
                      <a:pt x="0" y="84"/>
                    </a:lnTo>
                    <a:cubicBezTo>
                      <a:pt x="0" y="88"/>
                      <a:pt x="3" y="92"/>
                      <a:pt x="7" y="92"/>
                    </a:cubicBezTo>
                    <a:cubicBezTo>
                      <a:pt x="9" y="92"/>
                      <a:pt x="10" y="91"/>
                      <a:pt x="12" y="90"/>
                    </a:cubicBezTo>
                    <a:lnTo>
                      <a:pt x="48" y="90"/>
                    </a:lnTo>
                    <a:lnTo>
                      <a:pt x="48" y="448"/>
                    </a:lnTo>
                    <a:cubicBezTo>
                      <a:pt x="48" y="454"/>
                      <a:pt x="54" y="459"/>
                      <a:pt x="60" y="459"/>
                    </a:cubicBezTo>
                    <a:lnTo>
                      <a:pt x="120" y="459"/>
                    </a:lnTo>
                    <a:cubicBezTo>
                      <a:pt x="126" y="459"/>
                      <a:pt x="126" y="454"/>
                      <a:pt x="126" y="448"/>
                    </a:cubicBezTo>
                    <a:lnTo>
                      <a:pt x="126" y="12"/>
                    </a:lnTo>
                    <a:cubicBezTo>
                      <a:pt x="126" y="6"/>
                      <a:pt x="126" y="0"/>
                      <a:pt x="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4"/>
              <p:cNvSpPr/>
              <p:nvPr/>
            </p:nvSpPr>
            <p:spPr>
              <a:xfrm>
                <a:off x="4759112" y="1571587"/>
                <a:ext cx="12389" cy="42849"/>
              </a:xfrm>
              <a:custGeom>
                <a:avLst/>
                <a:gdLst/>
                <a:ahLst/>
                <a:cxnLst/>
                <a:rect l="l" t="t" r="r" b="b"/>
                <a:pathLst>
                  <a:path w="133" h="460" extrusionOk="0">
                    <a:moveTo>
                      <a:pt x="120" y="0"/>
                    </a:moveTo>
                    <a:lnTo>
                      <a:pt x="13" y="18"/>
                    </a:lnTo>
                    <a:cubicBezTo>
                      <a:pt x="7" y="18"/>
                      <a:pt x="1" y="18"/>
                      <a:pt x="1" y="30"/>
                    </a:cubicBezTo>
                    <a:lnTo>
                      <a:pt x="1" y="84"/>
                    </a:lnTo>
                    <a:cubicBezTo>
                      <a:pt x="1" y="88"/>
                      <a:pt x="4" y="92"/>
                      <a:pt x="10" y="92"/>
                    </a:cubicBezTo>
                    <a:cubicBezTo>
                      <a:pt x="12" y="92"/>
                      <a:pt x="15" y="91"/>
                      <a:pt x="19" y="90"/>
                    </a:cubicBezTo>
                    <a:lnTo>
                      <a:pt x="49" y="90"/>
                    </a:lnTo>
                    <a:lnTo>
                      <a:pt x="49" y="448"/>
                    </a:lnTo>
                    <a:cubicBezTo>
                      <a:pt x="49" y="454"/>
                      <a:pt x="54" y="459"/>
                      <a:pt x="60" y="459"/>
                    </a:cubicBezTo>
                    <a:lnTo>
                      <a:pt x="120" y="459"/>
                    </a:lnTo>
                    <a:cubicBezTo>
                      <a:pt x="126" y="459"/>
                      <a:pt x="132" y="454"/>
                      <a:pt x="132" y="448"/>
                    </a:cubicBezTo>
                    <a:lnTo>
                      <a:pt x="132" y="12"/>
                    </a:lnTo>
                    <a:cubicBezTo>
                      <a:pt x="132" y="6"/>
                      <a:pt x="126" y="0"/>
                      <a:pt x="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4"/>
              <p:cNvSpPr/>
              <p:nvPr/>
            </p:nvSpPr>
            <p:spPr>
              <a:xfrm>
                <a:off x="4782492" y="1571587"/>
                <a:ext cx="11737" cy="42849"/>
              </a:xfrm>
              <a:custGeom>
                <a:avLst/>
                <a:gdLst/>
                <a:ahLst/>
                <a:cxnLst/>
                <a:rect l="l" t="t" r="r" b="b"/>
                <a:pathLst>
                  <a:path w="126" h="460" extrusionOk="0">
                    <a:moveTo>
                      <a:pt x="114" y="0"/>
                    </a:moveTo>
                    <a:lnTo>
                      <a:pt x="6" y="18"/>
                    </a:lnTo>
                    <a:cubicBezTo>
                      <a:pt x="0" y="18"/>
                      <a:pt x="0" y="18"/>
                      <a:pt x="0" y="30"/>
                    </a:cubicBezTo>
                    <a:lnTo>
                      <a:pt x="0" y="84"/>
                    </a:lnTo>
                    <a:cubicBezTo>
                      <a:pt x="0" y="88"/>
                      <a:pt x="0" y="92"/>
                      <a:pt x="5" y="92"/>
                    </a:cubicBezTo>
                    <a:cubicBezTo>
                      <a:pt x="6" y="92"/>
                      <a:pt x="9" y="91"/>
                      <a:pt x="12" y="90"/>
                    </a:cubicBezTo>
                    <a:lnTo>
                      <a:pt x="48" y="90"/>
                    </a:lnTo>
                    <a:lnTo>
                      <a:pt x="48" y="448"/>
                    </a:lnTo>
                    <a:cubicBezTo>
                      <a:pt x="48" y="454"/>
                      <a:pt x="48" y="459"/>
                      <a:pt x="54" y="459"/>
                    </a:cubicBezTo>
                    <a:lnTo>
                      <a:pt x="114" y="459"/>
                    </a:lnTo>
                    <a:cubicBezTo>
                      <a:pt x="120" y="459"/>
                      <a:pt x="126" y="454"/>
                      <a:pt x="126" y="448"/>
                    </a:cubicBezTo>
                    <a:lnTo>
                      <a:pt x="126" y="12"/>
                    </a:lnTo>
                    <a:cubicBezTo>
                      <a:pt x="126" y="6"/>
                      <a:pt x="120" y="0"/>
                      <a:pt x="1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4"/>
              <p:cNvSpPr/>
              <p:nvPr/>
            </p:nvSpPr>
            <p:spPr>
              <a:xfrm>
                <a:off x="4673041" y="1631016"/>
                <a:ext cx="11737" cy="42290"/>
              </a:xfrm>
              <a:custGeom>
                <a:avLst/>
                <a:gdLst/>
                <a:ahLst/>
                <a:cxnLst/>
                <a:rect l="l" t="t" r="r" b="b"/>
                <a:pathLst>
                  <a:path w="126" h="454" extrusionOk="0">
                    <a:moveTo>
                      <a:pt x="120" y="0"/>
                    </a:moveTo>
                    <a:lnTo>
                      <a:pt x="12" y="12"/>
                    </a:lnTo>
                    <a:cubicBezTo>
                      <a:pt x="6" y="12"/>
                      <a:pt x="0" y="18"/>
                      <a:pt x="0" y="24"/>
                    </a:cubicBezTo>
                    <a:lnTo>
                      <a:pt x="0" y="78"/>
                    </a:lnTo>
                    <a:cubicBezTo>
                      <a:pt x="0" y="84"/>
                      <a:pt x="6" y="90"/>
                      <a:pt x="12" y="90"/>
                    </a:cubicBezTo>
                    <a:lnTo>
                      <a:pt x="48" y="84"/>
                    </a:lnTo>
                    <a:lnTo>
                      <a:pt x="48" y="448"/>
                    </a:lnTo>
                    <a:cubicBezTo>
                      <a:pt x="48" y="454"/>
                      <a:pt x="54" y="454"/>
                      <a:pt x="60" y="454"/>
                    </a:cubicBezTo>
                    <a:lnTo>
                      <a:pt x="120" y="454"/>
                    </a:lnTo>
                    <a:cubicBezTo>
                      <a:pt x="126" y="454"/>
                      <a:pt x="126" y="454"/>
                      <a:pt x="126" y="448"/>
                    </a:cubicBezTo>
                    <a:lnTo>
                      <a:pt x="126" y="6"/>
                    </a:lnTo>
                    <a:cubicBezTo>
                      <a:pt x="126" y="0"/>
                      <a:pt x="126" y="0"/>
                      <a:pt x="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4"/>
              <p:cNvSpPr/>
              <p:nvPr/>
            </p:nvSpPr>
            <p:spPr>
              <a:xfrm>
                <a:off x="4695770" y="1631016"/>
                <a:ext cx="21797" cy="42290"/>
              </a:xfrm>
              <a:custGeom>
                <a:avLst/>
                <a:gdLst/>
                <a:ahLst/>
                <a:cxnLst/>
                <a:rect l="l" t="t" r="r" b="b"/>
                <a:pathLst>
                  <a:path w="234" h="454" extrusionOk="0">
                    <a:moveTo>
                      <a:pt x="138" y="72"/>
                    </a:moveTo>
                    <a:cubicBezTo>
                      <a:pt x="150" y="72"/>
                      <a:pt x="156" y="78"/>
                      <a:pt x="156" y="96"/>
                    </a:cubicBezTo>
                    <a:lnTo>
                      <a:pt x="156" y="358"/>
                    </a:lnTo>
                    <a:cubicBezTo>
                      <a:pt x="156" y="376"/>
                      <a:pt x="150" y="382"/>
                      <a:pt x="138" y="382"/>
                    </a:cubicBezTo>
                    <a:lnTo>
                      <a:pt x="102" y="382"/>
                    </a:lnTo>
                    <a:cubicBezTo>
                      <a:pt x="90" y="382"/>
                      <a:pt x="78" y="376"/>
                      <a:pt x="78" y="358"/>
                    </a:cubicBezTo>
                    <a:lnTo>
                      <a:pt x="78" y="96"/>
                    </a:lnTo>
                    <a:cubicBezTo>
                      <a:pt x="78" y="78"/>
                      <a:pt x="90" y="72"/>
                      <a:pt x="102" y="72"/>
                    </a:cubicBezTo>
                    <a:close/>
                    <a:moveTo>
                      <a:pt x="84" y="0"/>
                    </a:moveTo>
                    <a:cubicBezTo>
                      <a:pt x="31" y="0"/>
                      <a:pt x="1" y="24"/>
                      <a:pt x="1" y="78"/>
                    </a:cubicBezTo>
                    <a:lnTo>
                      <a:pt x="1" y="370"/>
                    </a:lnTo>
                    <a:cubicBezTo>
                      <a:pt x="1" y="424"/>
                      <a:pt x="31" y="454"/>
                      <a:pt x="84" y="454"/>
                    </a:cubicBezTo>
                    <a:lnTo>
                      <a:pt x="150" y="454"/>
                    </a:lnTo>
                    <a:cubicBezTo>
                      <a:pt x="204" y="454"/>
                      <a:pt x="233" y="424"/>
                      <a:pt x="233" y="370"/>
                    </a:cubicBezTo>
                    <a:lnTo>
                      <a:pt x="233" y="78"/>
                    </a:lnTo>
                    <a:cubicBezTo>
                      <a:pt x="233" y="24"/>
                      <a:pt x="204"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4"/>
              <p:cNvSpPr/>
              <p:nvPr/>
            </p:nvSpPr>
            <p:spPr>
              <a:xfrm>
                <a:off x="4727441" y="1631016"/>
                <a:ext cx="11830" cy="42290"/>
              </a:xfrm>
              <a:custGeom>
                <a:avLst/>
                <a:gdLst/>
                <a:ahLst/>
                <a:cxnLst/>
                <a:rect l="l" t="t" r="r" b="b"/>
                <a:pathLst>
                  <a:path w="127" h="454" extrusionOk="0">
                    <a:moveTo>
                      <a:pt x="114" y="0"/>
                    </a:moveTo>
                    <a:lnTo>
                      <a:pt x="13" y="12"/>
                    </a:lnTo>
                    <a:cubicBezTo>
                      <a:pt x="7" y="12"/>
                      <a:pt x="1" y="18"/>
                      <a:pt x="1" y="24"/>
                    </a:cubicBezTo>
                    <a:lnTo>
                      <a:pt x="1" y="78"/>
                    </a:lnTo>
                    <a:cubicBezTo>
                      <a:pt x="1" y="84"/>
                      <a:pt x="7" y="90"/>
                      <a:pt x="13" y="90"/>
                    </a:cubicBezTo>
                    <a:lnTo>
                      <a:pt x="49" y="84"/>
                    </a:lnTo>
                    <a:lnTo>
                      <a:pt x="49" y="448"/>
                    </a:lnTo>
                    <a:cubicBezTo>
                      <a:pt x="49" y="454"/>
                      <a:pt x="49" y="454"/>
                      <a:pt x="54" y="454"/>
                    </a:cubicBezTo>
                    <a:lnTo>
                      <a:pt x="114" y="454"/>
                    </a:lnTo>
                    <a:cubicBezTo>
                      <a:pt x="120" y="454"/>
                      <a:pt x="126" y="454"/>
                      <a:pt x="126" y="448"/>
                    </a:cubicBezTo>
                    <a:lnTo>
                      <a:pt x="126" y="6"/>
                    </a:lnTo>
                    <a:cubicBezTo>
                      <a:pt x="126" y="0"/>
                      <a:pt x="120" y="0"/>
                      <a:pt x="1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4"/>
              <p:cNvSpPr/>
              <p:nvPr/>
            </p:nvSpPr>
            <p:spPr>
              <a:xfrm>
                <a:off x="4750263" y="1631016"/>
                <a:ext cx="11737" cy="42290"/>
              </a:xfrm>
              <a:custGeom>
                <a:avLst/>
                <a:gdLst/>
                <a:ahLst/>
                <a:cxnLst/>
                <a:rect l="l" t="t" r="r" b="b"/>
                <a:pathLst>
                  <a:path w="126" h="454" extrusionOk="0">
                    <a:moveTo>
                      <a:pt x="120" y="0"/>
                    </a:moveTo>
                    <a:lnTo>
                      <a:pt x="12" y="12"/>
                    </a:lnTo>
                    <a:cubicBezTo>
                      <a:pt x="6" y="12"/>
                      <a:pt x="0" y="18"/>
                      <a:pt x="0" y="24"/>
                    </a:cubicBezTo>
                    <a:lnTo>
                      <a:pt x="0" y="78"/>
                    </a:lnTo>
                    <a:cubicBezTo>
                      <a:pt x="0" y="84"/>
                      <a:pt x="6" y="90"/>
                      <a:pt x="12" y="90"/>
                    </a:cubicBezTo>
                    <a:lnTo>
                      <a:pt x="48" y="84"/>
                    </a:lnTo>
                    <a:lnTo>
                      <a:pt x="48" y="448"/>
                    </a:lnTo>
                    <a:cubicBezTo>
                      <a:pt x="48" y="454"/>
                      <a:pt x="54" y="454"/>
                      <a:pt x="60" y="454"/>
                    </a:cubicBezTo>
                    <a:lnTo>
                      <a:pt x="120" y="454"/>
                    </a:lnTo>
                    <a:cubicBezTo>
                      <a:pt x="126" y="454"/>
                      <a:pt x="126" y="454"/>
                      <a:pt x="126" y="448"/>
                    </a:cubicBezTo>
                    <a:lnTo>
                      <a:pt x="126" y="6"/>
                    </a:lnTo>
                    <a:cubicBezTo>
                      <a:pt x="126" y="0"/>
                      <a:pt x="126" y="0"/>
                      <a:pt x="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4"/>
              <p:cNvSpPr/>
              <p:nvPr/>
            </p:nvSpPr>
            <p:spPr>
              <a:xfrm>
                <a:off x="4772991" y="1631016"/>
                <a:ext cx="21797" cy="42290"/>
              </a:xfrm>
              <a:custGeom>
                <a:avLst/>
                <a:gdLst/>
                <a:ahLst/>
                <a:cxnLst/>
                <a:rect l="l" t="t" r="r" b="b"/>
                <a:pathLst>
                  <a:path w="234" h="454" extrusionOk="0">
                    <a:moveTo>
                      <a:pt x="132" y="72"/>
                    </a:moveTo>
                    <a:cubicBezTo>
                      <a:pt x="150" y="72"/>
                      <a:pt x="156" y="78"/>
                      <a:pt x="156" y="96"/>
                    </a:cubicBezTo>
                    <a:lnTo>
                      <a:pt x="156" y="358"/>
                    </a:lnTo>
                    <a:cubicBezTo>
                      <a:pt x="156" y="376"/>
                      <a:pt x="150" y="382"/>
                      <a:pt x="132" y="382"/>
                    </a:cubicBezTo>
                    <a:lnTo>
                      <a:pt x="102" y="382"/>
                    </a:lnTo>
                    <a:cubicBezTo>
                      <a:pt x="84" y="382"/>
                      <a:pt x="78" y="376"/>
                      <a:pt x="78" y="358"/>
                    </a:cubicBezTo>
                    <a:lnTo>
                      <a:pt x="78" y="96"/>
                    </a:lnTo>
                    <a:cubicBezTo>
                      <a:pt x="78" y="78"/>
                      <a:pt x="84" y="72"/>
                      <a:pt x="102" y="72"/>
                    </a:cubicBezTo>
                    <a:close/>
                    <a:moveTo>
                      <a:pt x="84" y="0"/>
                    </a:moveTo>
                    <a:cubicBezTo>
                      <a:pt x="31" y="0"/>
                      <a:pt x="1" y="24"/>
                      <a:pt x="1" y="78"/>
                    </a:cubicBezTo>
                    <a:lnTo>
                      <a:pt x="1" y="370"/>
                    </a:lnTo>
                    <a:cubicBezTo>
                      <a:pt x="1" y="424"/>
                      <a:pt x="31" y="454"/>
                      <a:pt x="84" y="454"/>
                    </a:cubicBezTo>
                    <a:lnTo>
                      <a:pt x="150" y="454"/>
                    </a:lnTo>
                    <a:cubicBezTo>
                      <a:pt x="204" y="454"/>
                      <a:pt x="234" y="424"/>
                      <a:pt x="234" y="370"/>
                    </a:cubicBezTo>
                    <a:lnTo>
                      <a:pt x="234" y="78"/>
                    </a:lnTo>
                    <a:cubicBezTo>
                      <a:pt x="234" y="24"/>
                      <a:pt x="204"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0" name="Google Shape;1260;p24"/>
          <p:cNvGrpSpPr/>
          <p:nvPr/>
        </p:nvGrpSpPr>
        <p:grpSpPr>
          <a:xfrm>
            <a:off x="5681754" y="2753656"/>
            <a:ext cx="522385" cy="478513"/>
            <a:chOff x="4418555" y="4138528"/>
            <a:chExt cx="522385" cy="478513"/>
          </a:xfrm>
        </p:grpSpPr>
        <p:sp>
          <p:nvSpPr>
            <p:cNvPr id="1261" name="Google Shape;1261;p24"/>
            <p:cNvSpPr/>
            <p:nvPr/>
          </p:nvSpPr>
          <p:spPr>
            <a:xfrm>
              <a:off x="4418555" y="4138528"/>
              <a:ext cx="522385" cy="345121"/>
            </a:xfrm>
            <a:custGeom>
              <a:avLst/>
              <a:gdLst/>
              <a:ahLst/>
              <a:cxnLst/>
              <a:rect l="l" t="t" r="r" b="b"/>
              <a:pathLst>
                <a:path w="5608" h="3705" extrusionOk="0">
                  <a:moveTo>
                    <a:pt x="3138" y="1"/>
                  </a:moveTo>
                  <a:cubicBezTo>
                    <a:pt x="2619" y="1"/>
                    <a:pt x="2195" y="418"/>
                    <a:pt x="2195" y="937"/>
                  </a:cubicBezTo>
                  <a:cubicBezTo>
                    <a:pt x="2195" y="961"/>
                    <a:pt x="2201" y="985"/>
                    <a:pt x="2201" y="1009"/>
                  </a:cubicBezTo>
                  <a:cubicBezTo>
                    <a:pt x="2100" y="967"/>
                    <a:pt x="1993" y="937"/>
                    <a:pt x="1873" y="937"/>
                  </a:cubicBezTo>
                  <a:cubicBezTo>
                    <a:pt x="1444" y="937"/>
                    <a:pt x="1098" y="1283"/>
                    <a:pt x="1098" y="1712"/>
                  </a:cubicBezTo>
                  <a:cubicBezTo>
                    <a:pt x="1098" y="1760"/>
                    <a:pt x="1104" y="1802"/>
                    <a:pt x="1110" y="1850"/>
                  </a:cubicBezTo>
                  <a:cubicBezTo>
                    <a:pt x="1056" y="1838"/>
                    <a:pt x="997" y="1832"/>
                    <a:pt x="937" y="1832"/>
                  </a:cubicBezTo>
                  <a:cubicBezTo>
                    <a:pt x="418" y="1832"/>
                    <a:pt x="0" y="2249"/>
                    <a:pt x="0" y="2768"/>
                  </a:cubicBezTo>
                  <a:cubicBezTo>
                    <a:pt x="0" y="3287"/>
                    <a:pt x="418" y="3705"/>
                    <a:pt x="937" y="3705"/>
                  </a:cubicBezTo>
                  <a:lnTo>
                    <a:pt x="4832" y="3705"/>
                  </a:lnTo>
                  <a:cubicBezTo>
                    <a:pt x="5261" y="3705"/>
                    <a:pt x="5607" y="3359"/>
                    <a:pt x="5607" y="2929"/>
                  </a:cubicBezTo>
                  <a:cubicBezTo>
                    <a:pt x="5607" y="2542"/>
                    <a:pt x="5327" y="2219"/>
                    <a:pt x="4951" y="2166"/>
                  </a:cubicBezTo>
                  <a:cubicBezTo>
                    <a:pt x="5041" y="2035"/>
                    <a:pt x="5094" y="1879"/>
                    <a:pt x="5094" y="1712"/>
                  </a:cubicBezTo>
                  <a:cubicBezTo>
                    <a:pt x="5094" y="1283"/>
                    <a:pt x="4748" y="937"/>
                    <a:pt x="4319" y="937"/>
                  </a:cubicBezTo>
                  <a:cubicBezTo>
                    <a:pt x="4235" y="937"/>
                    <a:pt x="4152" y="955"/>
                    <a:pt x="4074" y="979"/>
                  </a:cubicBezTo>
                  <a:cubicBezTo>
                    <a:pt x="4074" y="967"/>
                    <a:pt x="4074" y="955"/>
                    <a:pt x="4074" y="937"/>
                  </a:cubicBezTo>
                  <a:cubicBezTo>
                    <a:pt x="4074" y="418"/>
                    <a:pt x="3651" y="1"/>
                    <a:pt x="3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4"/>
            <p:cNvSpPr/>
            <p:nvPr/>
          </p:nvSpPr>
          <p:spPr>
            <a:xfrm>
              <a:off x="4576351" y="4557424"/>
              <a:ext cx="220672" cy="59616"/>
            </a:xfrm>
            <a:custGeom>
              <a:avLst/>
              <a:gdLst/>
              <a:ahLst/>
              <a:cxnLst/>
              <a:rect l="l" t="t" r="r" b="b"/>
              <a:pathLst>
                <a:path w="2369" h="640" extrusionOk="0">
                  <a:moveTo>
                    <a:pt x="0" y="1"/>
                  </a:moveTo>
                  <a:lnTo>
                    <a:pt x="0" y="424"/>
                  </a:lnTo>
                  <a:cubicBezTo>
                    <a:pt x="0" y="544"/>
                    <a:pt x="531" y="639"/>
                    <a:pt x="1187" y="639"/>
                  </a:cubicBezTo>
                  <a:cubicBezTo>
                    <a:pt x="1838" y="639"/>
                    <a:pt x="2368" y="544"/>
                    <a:pt x="2368" y="424"/>
                  </a:cubicBezTo>
                  <a:lnTo>
                    <a:pt x="23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4"/>
            <p:cNvSpPr/>
            <p:nvPr/>
          </p:nvSpPr>
          <p:spPr>
            <a:xfrm>
              <a:off x="4576351" y="4538049"/>
              <a:ext cx="220672" cy="39496"/>
            </a:xfrm>
            <a:custGeom>
              <a:avLst/>
              <a:gdLst/>
              <a:ahLst/>
              <a:cxnLst/>
              <a:rect l="l" t="t" r="r" b="b"/>
              <a:pathLst>
                <a:path w="2369" h="424" extrusionOk="0">
                  <a:moveTo>
                    <a:pt x="1187" y="0"/>
                  </a:moveTo>
                  <a:cubicBezTo>
                    <a:pt x="531" y="0"/>
                    <a:pt x="0" y="96"/>
                    <a:pt x="0" y="209"/>
                  </a:cubicBezTo>
                  <a:cubicBezTo>
                    <a:pt x="0" y="328"/>
                    <a:pt x="531" y="424"/>
                    <a:pt x="1187" y="424"/>
                  </a:cubicBezTo>
                  <a:cubicBezTo>
                    <a:pt x="1838" y="424"/>
                    <a:pt x="2368" y="328"/>
                    <a:pt x="2368" y="209"/>
                  </a:cubicBezTo>
                  <a:cubicBezTo>
                    <a:pt x="2368" y="96"/>
                    <a:pt x="1838" y="0"/>
                    <a:pt x="1187" y="0"/>
                  </a:cubicBezTo>
                  <a:close/>
                </a:path>
              </a:pathLst>
            </a:custGeom>
            <a:solidFill>
              <a:srgbClr val="3CB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4"/>
            <p:cNvSpPr/>
            <p:nvPr/>
          </p:nvSpPr>
          <p:spPr>
            <a:xfrm>
              <a:off x="4576351" y="4502466"/>
              <a:ext cx="220672" cy="58964"/>
            </a:xfrm>
            <a:custGeom>
              <a:avLst/>
              <a:gdLst/>
              <a:ahLst/>
              <a:cxnLst/>
              <a:rect l="l" t="t" r="r" b="b"/>
              <a:pathLst>
                <a:path w="2369" h="633" extrusionOk="0">
                  <a:moveTo>
                    <a:pt x="0" y="0"/>
                  </a:moveTo>
                  <a:lnTo>
                    <a:pt x="0" y="424"/>
                  </a:lnTo>
                  <a:cubicBezTo>
                    <a:pt x="0" y="537"/>
                    <a:pt x="531" y="633"/>
                    <a:pt x="1187" y="633"/>
                  </a:cubicBezTo>
                  <a:cubicBezTo>
                    <a:pt x="1838" y="633"/>
                    <a:pt x="2368" y="537"/>
                    <a:pt x="2368" y="424"/>
                  </a:cubicBezTo>
                  <a:lnTo>
                    <a:pt x="23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4"/>
            <p:cNvSpPr/>
            <p:nvPr/>
          </p:nvSpPr>
          <p:spPr>
            <a:xfrm>
              <a:off x="4576351" y="4482438"/>
              <a:ext cx="220672" cy="39589"/>
            </a:xfrm>
            <a:custGeom>
              <a:avLst/>
              <a:gdLst/>
              <a:ahLst/>
              <a:cxnLst/>
              <a:rect l="l" t="t" r="r" b="b"/>
              <a:pathLst>
                <a:path w="2369" h="425" extrusionOk="0">
                  <a:moveTo>
                    <a:pt x="1187" y="1"/>
                  </a:moveTo>
                  <a:cubicBezTo>
                    <a:pt x="531" y="1"/>
                    <a:pt x="0" y="96"/>
                    <a:pt x="0" y="215"/>
                  </a:cubicBezTo>
                  <a:cubicBezTo>
                    <a:pt x="0" y="329"/>
                    <a:pt x="531" y="424"/>
                    <a:pt x="1187" y="424"/>
                  </a:cubicBezTo>
                  <a:cubicBezTo>
                    <a:pt x="1838" y="424"/>
                    <a:pt x="2368" y="329"/>
                    <a:pt x="2368" y="215"/>
                  </a:cubicBezTo>
                  <a:cubicBezTo>
                    <a:pt x="2368" y="96"/>
                    <a:pt x="1838" y="1"/>
                    <a:pt x="1187" y="1"/>
                  </a:cubicBezTo>
                  <a:close/>
                </a:path>
              </a:pathLst>
            </a:custGeom>
            <a:solidFill>
              <a:srgbClr val="3CB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4"/>
            <p:cNvSpPr/>
            <p:nvPr/>
          </p:nvSpPr>
          <p:spPr>
            <a:xfrm>
              <a:off x="4576351" y="4446948"/>
              <a:ext cx="220672" cy="58964"/>
            </a:xfrm>
            <a:custGeom>
              <a:avLst/>
              <a:gdLst/>
              <a:ahLst/>
              <a:cxnLst/>
              <a:rect l="l" t="t" r="r" b="b"/>
              <a:pathLst>
                <a:path w="2369" h="633" extrusionOk="0">
                  <a:moveTo>
                    <a:pt x="0" y="0"/>
                  </a:moveTo>
                  <a:lnTo>
                    <a:pt x="0" y="424"/>
                  </a:lnTo>
                  <a:cubicBezTo>
                    <a:pt x="0" y="543"/>
                    <a:pt x="531" y="632"/>
                    <a:pt x="1187" y="632"/>
                  </a:cubicBezTo>
                  <a:cubicBezTo>
                    <a:pt x="1838" y="632"/>
                    <a:pt x="2368" y="543"/>
                    <a:pt x="2368" y="424"/>
                  </a:cubicBezTo>
                  <a:lnTo>
                    <a:pt x="23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4"/>
            <p:cNvSpPr/>
            <p:nvPr/>
          </p:nvSpPr>
          <p:spPr>
            <a:xfrm>
              <a:off x="4576351" y="4427480"/>
              <a:ext cx="220672" cy="39496"/>
            </a:xfrm>
            <a:custGeom>
              <a:avLst/>
              <a:gdLst/>
              <a:ahLst/>
              <a:cxnLst/>
              <a:rect l="l" t="t" r="r" b="b"/>
              <a:pathLst>
                <a:path w="2369" h="424" extrusionOk="0">
                  <a:moveTo>
                    <a:pt x="1187" y="0"/>
                  </a:moveTo>
                  <a:cubicBezTo>
                    <a:pt x="531" y="0"/>
                    <a:pt x="0" y="96"/>
                    <a:pt x="0" y="209"/>
                  </a:cubicBezTo>
                  <a:cubicBezTo>
                    <a:pt x="0" y="328"/>
                    <a:pt x="531" y="424"/>
                    <a:pt x="1187" y="424"/>
                  </a:cubicBezTo>
                  <a:cubicBezTo>
                    <a:pt x="1838" y="424"/>
                    <a:pt x="2368" y="328"/>
                    <a:pt x="2368" y="209"/>
                  </a:cubicBezTo>
                  <a:cubicBezTo>
                    <a:pt x="2368" y="96"/>
                    <a:pt x="1838" y="0"/>
                    <a:pt x="1187" y="0"/>
                  </a:cubicBezTo>
                  <a:close/>
                </a:path>
              </a:pathLst>
            </a:custGeom>
            <a:solidFill>
              <a:srgbClr val="3CB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4"/>
            <p:cNvSpPr/>
            <p:nvPr/>
          </p:nvSpPr>
          <p:spPr>
            <a:xfrm>
              <a:off x="4576351" y="4391896"/>
              <a:ext cx="220672" cy="58964"/>
            </a:xfrm>
            <a:custGeom>
              <a:avLst/>
              <a:gdLst/>
              <a:ahLst/>
              <a:cxnLst/>
              <a:rect l="l" t="t" r="r" b="b"/>
              <a:pathLst>
                <a:path w="2369" h="633" extrusionOk="0">
                  <a:moveTo>
                    <a:pt x="0" y="0"/>
                  </a:moveTo>
                  <a:lnTo>
                    <a:pt x="0" y="418"/>
                  </a:lnTo>
                  <a:cubicBezTo>
                    <a:pt x="0" y="537"/>
                    <a:pt x="531" y="633"/>
                    <a:pt x="1187" y="633"/>
                  </a:cubicBezTo>
                  <a:cubicBezTo>
                    <a:pt x="1838" y="633"/>
                    <a:pt x="2368" y="537"/>
                    <a:pt x="2368" y="418"/>
                  </a:cubicBezTo>
                  <a:lnTo>
                    <a:pt x="23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4"/>
            <p:cNvSpPr/>
            <p:nvPr/>
          </p:nvSpPr>
          <p:spPr>
            <a:xfrm>
              <a:off x="4576351" y="4371869"/>
              <a:ext cx="220672" cy="39589"/>
            </a:xfrm>
            <a:custGeom>
              <a:avLst/>
              <a:gdLst/>
              <a:ahLst/>
              <a:cxnLst/>
              <a:rect l="l" t="t" r="r" b="b"/>
              <a:pathLst>
                <a:path w="2369" h="425" extrusionOk="0">
                  <a:moveTo>
                    <a:pt x="1187" y="1"/>
                  </a:moveTo>
                  <a:cubicBezTo>
                    <a:pt x="531" y="1"/>
                    <a:pt x="0" y="96"/>
                    <a:pt x="0" y="215"/>
                  </a:cubicBezTo>
                  <a:cubicBezTo>
                    <a:pt x="0" y="329"/>
                    <a:pt x="531" y="424"/>
                    <a:pt x="1187" y="424"/>
                  </a:cubicBezTo>
                  <a:cubicBezTo>
                    <a:pt x="1838" y="424"/>
                    <a:pt x="2368" y="329"/>
                    <a:pt x="2368" y="215"/>
                  </a:cubicBezTo>
                  <a:cubicBezTo>
                    <a:pt x="2368" y="96"/>
                    <a:pt x="1838" y="1"/>
                    <a:pt x="1187" y="1"/>
                  </a:cubicBezTo>
                  <a:close/>
                </a:path>
              </a:pathLst>
            </a:custGeom>
            <a:solidFill>
              <a:srgbClr val="3CB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24"/>
          <p:cNvGrpSpPr/>
          <p:nvPr/>
        </p:nvGrpSpPr>
        <p:grpSpPr>
          <a:xfrm>
            <a:off x="3636734" y="1519150"/>
            <a:ext cx="481306" cy="501799"/>
            <a:chOff x="5659221" y="2028861"/>
            <a:chExt cx="481306" cy="501799"/>
          </a:xfrm>
        </p:grpSpPr>
        <p:sp>
          <p:nvSpPr>
            <p:cNvPr id="1271" name="Google Shape;1271;p24"/>
            <p:cNvSpPr/>
            <p:nvPr/>
          </p:nvSpPr>
          <p:spPr>
            <a:xfrm>
              <a:off x="5674777" y="2046094"/>
              <a:ext cx="450194" cy="467892"/>
            </a:xfrm>
            <a:custGeom>
              <a:avLst/>
              <a:gdLst/>
              <a:ahLst/>
              <a:cxnLst/>
              <a:rect l="l" t="t" r="r" b="b"/>
              <a:pathLst>
                <a:path w="4833" h="5023" extrusionOk="0">
                  <a:moveTo>
                    <a:pt x="2417" y="0"/>
                  </a:moveTo>
                  <a:cubicBezTo>
                    <a:pt x="2232" y="292"/>
                    <a:pt x="1719" y="823"/>
                    <a:pt x="394" y="895"/>
                  </a:cubicBezTo>
                  <a:cubicBezTo>
                    <a:pt x="394" y="895"/>
                    <a:pt x="1" y="4587"/>
                    <a:pt x="2417" y="5022"/>
                  </a:cubicBezTo>
                  <a:cubicBezTo>
                    <a:pt x="4832" y="4587"/>
                    <a:pt x="4445" y="895"/>
                    <a:pt x="4445" y="895"/>
                  </a:cubicBezTo>
                  <a:cubicBezTo>
                    <a:pt x="3120" y="823"/>
                    <a:pt x="2601" y="292"/>
                    <a:pt x="2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4"/>
            <p:cNvSpPr/>
            <p:nvPr/>
          </p:nvSpPr>
          <p:spPr>
            <a:xfrm>
              <a:off x="5659221" y="2028861"/>
              <a:ext cx="481306" cy="501799"/>
            </a:xfrm>
            <a:custGeom>
              <a:avLst/>
              <a:gdLst/>
              <a:ahLst/>
              <a:cxnLst/>
              <a:rect l="l" t="t" r="r" b="b"/>
              <a:pathLst>
                <a:path w="5167" h="5387" extrusionOk="0">
                  <a:moveTo>
                    <a:pt x="2584" y="477"/>
                  </a:moveTo>
                  <a:cubicBezTo>
                    <a:pt x="2858" y="788"/>
                    <a:pt x="3401" y="1163"/>
                    <a:pt x="4439" y="1247"/>
                  </a:cubicBezTo>
                  <a:cubicBezTo>
                    <a:pt x="4480" y="1921"/>
                    <a:pt x="4510" y="4647"/>
                    <a:pt x="2584" y="5023"/>
                  </a:cubicBezTo>
                  <a:cubicBezTo>
                    <a:pt x="663" y="4647"/>
                    <a:pt x="693" y="1921"/>
                    <a:pt x="729" y="1247"/>
                  </a:cubicBezTo>
                  <a:cubicBezTo>
                    <a:pt x="1766" y="1163"/>
                    <a:pt x="2309" y="788"/>
                    <a:pt x="2584" y="477"/>
                  </a:cubicBezTo>
                  <a:close/>
                  <a:moveTo>
                    <a:pt x="2584" y="0"/>
                  </a:moveTo>
                  <a:cubicBezTo>
                    <a:pt x="2524" y="0"/>
                    <a:pt x="2464" y="36"/>
                    <a:pt x="2434" y="90"/>
                  </a:cubicBezTo>
                  <a:cubicBezTo>
                    <a:pt x="2261" y="364"/>
                    <a:pt x="1784" y="835"/>
                    <a:pt x="550" y="901"/>
                  </a:cubicBezTo>
                  <a:cubicBezTo>
                    <a:pt x="460" y="901"/>
                    <a:pt x="389" y="972"/>
                    <a:pt x="383" y="1056"/>
                  </a:cubicBezTo>
                  <a:cubicBezTo>
                    <a:pt x="377" y="1098"/>
                    <a:pt x="1" y="4921"/>
                    <a:pt x="2554" y="5380"/>
                  </a:cubicBezTo>
                  <a:cubicBezTo>
                    <a:pt x="2566" y="5380"/>
                    <a:pt x="2572" y="5386"/>
                    <a:pt x="2584" y="5386"/>
                  </a:cubicBezTo>
                  <a:cubicBezTo>
                    <a:pt x="2595" y="5386"/>
                    <a:pt x="2607" y="5380"/>
                    <a:pt x="2613" y="5380"/>
                  </a:cubicBezTo>
                  <a:cubicBezTo>
                    <a:pt x="5166" y="4921"/>
                    <a:pt x="4791" y="1098"/>
                    <a:pt x="4785" y="1056"/>
                  </a:cubicBezTo>
                  <a:cubicBezTo>
                    <a:pt x="4779" y="972"/>
                    <a:pt x="4707" y="901"/>
                    <a:pt x="4618" y="901"/>
                  </a:cubicBezTo>
                  <a:cubicBezTo>
                    <a:pt x="3383" y="835"/>
                    <a:pt x="2912" y="364"/>
                    <a:pt x="2739" y="90"/>
                  </a:cubicBezTo>
                  <a:cubicBezTo>
                    <a:pt x="2703" y="36"/>
                    <a:pt x="2649" y="0"/>
                    <a:pt x="25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4"/>
            <p:cNvSpPr/>
            <p:nvPr/>
          </p:nvSpPr>
          <p:spPr>
            <a:xfrm>
              <a:off x="5808168" y="2212740"/>
              <a:ext cx="183971" cy="134043"/>
            </a:xfrm>
            <a:custGeom>
              <a:avLst/>
              <a:gdLst/>
              <a:ahLst/>
              <a:cxnLst/>
              <a:rect l="l" t="t" r="r" b="b"/>
              <a:pathLst>
                <a:path w="1975" h="1439" extrusionOk="0">
                  <a:moveTo>
                    <a:pt x="1802" y="1"/>
                  </a:moveTo>
                  <a:lnTo>
                    <a:pt x="579" y="1032"/>
                  </a:lnTo>
                  <a:lnTo>
                    <a:pt x="221" y="490"/>
                  </a:lnTo>
                  <a:lnTo>
                    <a:pt x="0" y="639"/>
                  </a:lnTo>
                  <a:lnTo>
                    <a:pt x="519" y="1438"/>
                  </a:lnTo>
                  <a:lnTo>
                    <a:pt x="1975" y="209"/>
                  </a:lnTo>
                  <a:lnTo>
                    <a:pt x="18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4" name="Google Shape;1274;p24"/>
          <p:cNvGrpSpPr/>
          <p:nvPr/>
        </p:nvGrpSpPr>
        <p:grpSpPr>
          <a:xfrm>
            <a:off x="3622855" y="4011518"/>
            <a:ext cx="509065" cy="408463"/>
            <a:chOff x="3200059" y="2094998"/>
            <a:chExt cx="509065" cy="408463"/>
          </a:xfrm>
        </p:grpSpPr>
        <p:sp>
          <p:nvSpPr>
            <p:cNvPr id="1275" name="Google Shape;1275;p24"/>
            <p:cNvSpPr/>
            <p:nvPr/>
          </p:nvSpPr>
          <p:spPr>
            <a:xfrm>
              <a:off x="3200059" y="2094998"/>
              <a:ext cx="509065" cy="336178"/>
            </a:xfrm>
            <a:custGeom>
              <a:avLst/>
              <a:gdLst/>
              <a:ahLst/>
              <a:cxnLst/>
              <a:rect l="l" t="t" r="r" b="b"/>
              <a:pathLst>
                <a:path w="5465" h="3609" extrusionOk="0">
                  <a:moveTo>
                    <a:pt x="3055" y="0"/>
                  </a:moveTo>
                  <a:cubicBezTo>
                    <a:pt x="2553" y="0"/>
                    <a:pt x="2142" y="412"/>
                    <a:pt x="2142" y="913"/>
                  </a:cubicBezTo>
                  <a:cubicBezTo>
                    <a:pt x="2142" y="936"/>
                    <a:pt x="2142" y="960"/>
                    <a:pt x="2148" y="984"/>
                  </a:cubicBezTo>
                  <a:cubicBezTo>
                    <a:pt x="2046" y="936"/>
                    <a:pt x="1939" y="913"/>
                    <a:pt x="1826" y="913"/>
                  </a:cubicBezTo>
                  <a:cubicBezTo>
                    <a:pt x="1408" y="913"/>
                    <a:pt x="1068" y="1253"/>
                    <a:pt x="1068" y="1670"/>
                  </a:cubicBezTo>
                  <a:cubicBezTo>
                    <a:pt x="1068" y="1712"/>
                    <a:pt x="1074" y="1754"/>
                    <a:pt x="1080" y="1801"/>
                  </a:cubicBezTo>
                  <a:cubicBezTo>
                    <a:pt x="1027" y="1789"/>
                    <a:pt x="973" y="1783"/>
                    <a:pt x="913" y="1783"/>
                  </a:cubicBezTo>
                  <a:cubicBezTo>
                    <a:pt x="412" y="1783"/>
                    <a:pt x="1" y="2189"/>
                    <a:pt x="1" y="2696"/>
                  </a:cubicBezTo>
                  <a:cubicBezTo>
                    <a:pt x="1" y="3197"/>
                    <a:pt x="412" y="3609"/>
                    <a:pt x="913" y="3609"/>
                  </a:cubicBezTo>
                  <a:lnTo>
                    <a:pt x="4707" y="3609"/>
                  </a:lnTo>
                  <a:cubicBezTo>
                    <a:pt x="5124" y="3609"/>
                    <a:pt x="5464" y="3269"/>
                    <a:pt x="5464" y="2851"/>
                  </a:cubicBezTo>
                  <a:cubicBezTo>
                    <a:pt x="5464" y="2475"/>
                    <a:pt x="5184" y="2165"/>
                    <a:pt x="4826" y="2106"/>
                  </a:cubicBezTo>
                  <a:cubicBezTo>
                    <a:pt x="4910" y="1980"/>
                    <a:pt x="4963" y="1831"/>
                    <a:pt x="4963" y="1670"/>
                  </a:cubicBezTo>
                  <a:cubicBezTo>
                    <a:pt x="4963" y="1253"/>
                    <a:pt x="4623" y="913"/>
                    <a:pt x="4206" y="913"/>
                  </a:cubicBezTo>
                  <a:cubicBezTo>
                    <a:pt x="4122" y="913"/>
                    <a:pt x="4039" y="931"/>
                    <a:pt x="3967" y="954"/>
                  </a:cubicBezTo>
                  <a:cubicBezTo>
                    <a:pt x="3967" y="942"/>
                    <a:pt x="3967" y="925"/>
                    <a:pt x="3967" y="913"/>
                  </a:cubicBezTo>
                  <a:cubicBezTo>
                    <a:pt x="3967" y="412"/>
                    <a:pt x="3562" y="0"/>
                    <a:pt x="30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4"/>
            <p:cNvSpPr/>
            <p:nvPr/>
          </p:nvSpPr>
          <p:spPr>
            <a:xfrm>
              <a:off x="3335126" y="2298904"/>
              <a:ext cx="96131" cy="204557"/>
            </a:xfrm>
            <a:custGeom>
              <a:avLst/>
              <a:gdLst/>
              <a:ahLst/>
              <a:cxnLst/>
              <a:rect l="l" t="t" r="r" b="b"/>
              <a:pathLst>
                <a:path w="1032" h="2196" extrusionOk="0">
                  <a:moveTo>
                    <a:pt x="513" y="0"/>
                  </a:moveTo>
                  <a:lnTo>
                    <a:pt x="0" y="978"/>
                  </a:lnTo>
                  <a:lnTo>
                    <a:pt x="197" y="978"/>
                  </a:lnTo>
                  <a:lnTo>
                    <a:pt x="197" y="2195"/>
                  </a:lnTo>
                  <a:lnTo>
                    <a:pt x="835" y="2195"/>
                  </a:lnTo>
                  <a:lnTo>
                    <a:pt x="835" y="978"/>
                  </a:lnTo>
                  <a:lnTo>
                    <a:pt x="1032" y="978"/>
                  </a:lnTo>
                  <a:lnTo>
                    <a:pt x="5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4"/>
            <p:cNvSpPr/>
            <p:nvPr/>
          </p:nvSpPr>
          <p:spPr>
            <a:xfrm>
              <a:off x="3497859" y="2298904"/>
              <a:ext cx="96783" cy="204557"/>
            </a:xfrm>
            <a:custGeom>
              <a:avLst/>
              <a:gdLst/>
              <a:ahLst/>
              <a:cxnLst/>
              <a:rect l="l" t="t" r="r" b="b"/>
              <a:pathLst>
                <a:path w="1039" h="2196" extrusionOk="0">
                  <a:moveTo>
                    <a:pt x="198" y="0"/>
                  </a:moveTo>
                  <a:lnTo>
                    <a:pt x="198" y="1217"/>
                  </a:lnTo>
                  <a:lnTo>
                    <a:pt x="1" y="1217"/>
                  </a:lnTo>
                  <a:lnTo>
                    <a:pt x="520" y="2195"/>
                  </a:lnTo>
                  <a:lnTo>
                    <a:pt x="1039" y="1217"/>
                  </a:lnTo>
                  <a:lnTo>
                    <a:pt x="836" y="1217"/>
                  </a:lnTo>
                  <a:lnTo>
                    <a:pt x="8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8" name="Google Shape;1278;p24"/>
          <p:cNvGrpSpPr/>
          <p:nvPr/>
        </p:nvGrpSpPr>
        <p:grpSpPr>
          <a:xfrm>
            <a:off x="5081709" y="3980732"/>
            <a:ext cx="365707" cy="470036"/>
            <a:chOff x="3278398" y="3497468"/>
            <a:chExt cx="365707" cy="470036"/>
          </a:xfrm>
        </p:grpSpPr>
        <p:sp>
          <p:nvSpPr>
            <p:cNvPr id="1279" name="Google Shape;1279;p24"/>
            <p:cNvSpPr/>
            <p:nvPr/>
          </p:nvSpPr>
          <p:spPr>
            <a:xfrm>
              <a:off x="3413461" y="3680694"/>
              <a:ext cx="68931" cy="142892"/>
            </a:xfrm>
            <a:custGeom>
              <a:avLst/>
              <a:gdLst/>
              <a:ahLst/>
              <a:cxnLst/>
              <a:rect l="l" t="t" r="r" b="b"/>
              <a:pathLst>
                <a:path w="740" h="1534" extrusionOk="0">
                  <a:moveTo>
                    <a:pt x="0" y="1"/>
                  </a:moveTo>
                  <a:lnTo>
                    <a:pt x="0" y="1534"/>
                  </a:lnTo>
                  <a:lnTo>
                    <a:pt x="740" y="1534"/>
                  </a:lnTo>
                  <a:lnTo>
                    <a:pt x="7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4"/>
            <p:cNvSpPr/>
            <p:nvPr/>
          </p:nvSpPr>
          <p:spPr>
            <a:xfrm>
              <a:off x="3494229" y="3641292"/>
              <a:ext cx="69024" cy="182295"/>
            </a:xfrm>
            <a:custGeom>
              <a:avLst/>
              <a:gdLst/>
              <a:ahLst/>
              <a:cxnLst/>
              <a:rect l="l" t="t" r="r" b="b"/>
              <a:pathLst>
                <a:path w="741" h="1957" extrusionOk="0">
                  <a:moveTo>
                    <a:pt x="1" y="0"/>
                  </a:moveTo>
                  <a:lnTo>
                    <a:pt x="1" y="1957"/>
                  </a:lnTo>
                  <a:lnTo>
                    <a:pt x="740" y="1957"/>
                  </a:lnTo>
                  <a:lnTo>
                    <a:pt x="7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4"/>
            <p:cNvSpPr/>
            <p:nvPr/>
          </p:nvSpPr>
          <p:spPr>
            <a:xfrm>
              <a:off x="3575081" y="3595648"/>
              <a:ext cx="69024" cy="227938"/>
            </a:xfrm>
            <a:custGeom>
              <a:avLst/>
              <a:gdLst/>
              <a:ahLst/>
              <a:cxnLst/>
              <a:rect l="l" t="t" r="r" b="b"/>
              <a:pathLst>
                <a:path w="741" h="2447" extrusionOk="0">
                  <a:moveTo>
                    <a:pt x="1" y="1"/>
                  </a:moveTo>
                  <a:lnTo>
                    <a:pt x="1" y="2447"/>
                  </a:lnTo>
                  <a:lnTo>
                    <a:pt x="740" y="2447"/>
                  </a:lnTo>
                  <a:lnTo>
                    <a:pt x="7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2" name="Google Shape;1282;p24"/>
            <p:cNvGrpSpPr/>
            <p:nvPr/>
          </p:nvGrpSpPr>
          <p:grpSpPr>
            <a:xfrm>
              <a:off x="3278398" y="3497468"/>
              <a:ext cx="314568" cy="470036"/>
              <a:chOff x="3278398" y="3497468"/>
              <a:chExt cx="314568" cy="470036"/>
            </a:xfrm>
          </p:grpSpPr>
          <p:sp>
            <p:nvSpPr>
              <p:cNvPr id="1283" name="Google Shape;1283;p24"/>
              <p:cNvSpPr/>
              <p:nvPr/>
            </p:nvSpPr>
            <p:spPr>
              <a:xfrm>
                <a:off x="3352825" y="3552240"/>
                <a:ext cx="124076" cy="66043"/>
              </a:xfrm>
              <a:custGeom>
                <a:avLst/>
                <a:gdLst/>
                <a:ahLst/>
                <a:cxnLst/>
                <a:rect l="l" t="t" r="r" b="b"/>
                <a:pathLst>
                  <a:path w="1332" h="709" extrusionOk="0">
                    <a:moveTo>
                      <a:pt x="876" y="0"/>
                    </a:moveTo>
                    <a:cubicBezTo>
                      <a:pt x="517" y="0"/>
                      <a:pt x="175" y="212"/>
                      <a:pt x="25" y="562"/>
                    </a:cubicBezTo>
                    <a:cubicBezTo>
                      <a:pt x="1" y="616"/>
                      <a:pt x="25" y="676"/>
                      <a:pt x="78" y="700"/>
                    </a:cubicBezTo>
                    <a:cubicBezTo>
                      <a:pt x="93" y="706"/>
                      <a:pt x="107" y="709"/>
                      <a:pt x="121" y="709"/>
                    </a:cubicBezTo>
                    <a:cubicBezTo>
                      <a:pt x="161" y="709"/>
                      <a:pt x="198" y="685"/>
                      <a:pt x="216" y="646"/>
                    </a:cubicBezTo>
                    <a:cubicBezTo>
                      <a:pt x="336" y="374"/>
                      <a:pt x="603" y="212"/>
                      <a:pt x="881" y="212"/>
                    </a:cubicBezTo>
                    <a:cubicBezTo>
                      <a:pt x="976" y="212"/>
                      <a:pt x="1072" y="231"/>
                      <a:pt x="1164" y="270"/>
                    </a:cubicBezTo>
                    <a:cubicBezTo>
                      <a:pt x="1178" y="276"/>
                      <a:pt x="1193" y="279"/>
                      <a:pt x="1208" y="279"/>
                    </a:cubicBezTo>
                    <a:cubicBezTo>
                      <a:pt x="1249" y="279"/>
                      <a:pt x="1290" y="256"/>
                      <a:pt x="1307" y="216"/>
                    </a:cubicBezTo>
                    <a:cubicBezTo>
                      <a:pt x="1331" y="163"/>
                      <a:pt x="1301" y="103"/>
                      <a:pt x="1248" y="79"/>
                    </a:cubicBezTo>
                    <a:cubicBezTo>
                      <a:pt x="1127" y="26"/>
                      <a:pt x="1000" y="0"/>
                      <a:pt x="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4"/>
              <p:cNvSpPr/>
              <p:nvPr/>
            </p:nvSpPr>
            <p:spPr>
              <a:xfrm>
                <a:off x="3280633" y="3497468"/>
                <a:ext cx="312332" cy="274606"/>
              </a:xfrm>
              <a:custGeom>
                <a:avLst/>
                <a:gdLst/>
                <a:ahLst/>
                <a:cxnLst/>
                <a:rect l="l" t="t" r="r" b="b"/>
                <a:pathLst>
                  <a:path w="3353" h="2948" extrusionOk="0">
                    <a:moveTo>
                      <a:pt x="1679" y="212"/>
                    </a:moveTo>
                    <a:cubicBezTo>
                      <a:pt x="1845" y="212"/>
                      <a:pt x="2015" y="245"/>
                      <a:pt x="2178" y="315"/>
                    </a:cubicBezTo>
                    <a:cubicBezTo>
                      <a:pt x="2816" y="596"/>
                      <a:pt x="3108" y="1335"/>
                      <a:pt x="2834" y="1979"/>
                    </a:cubicBezTo>
                    <a:cubicBezTo>
                      <a:pt x="2626" y="2453"/>
                      <a:pt x="2162" y="2736"/>
                      <a:pt x="1675" y="2736"/>
                    </a:cubicBezTo>
                    <a:cubicBezTo>
                      <a:pt x="1506" y="2736"/>
                      <a:pt x="1334" y="2702"/>
                      <a:pt x="1170" y="2630"/>
                    </a:cubicBezTo>
                    <a:cubicBezTo>
                      <a:pt x="531" y="2355"/>
                      <a:pt x="239" y="1610"/>
                      <a:pt x="519" y="971"/>
                    </a:cubicBezTo>
                    <a:cubicBezTo>
                      <a:pt x="724" y="496"/>
                      <a:pt x="1190" y="212"/>
                      <a:pt x="1679" y="212"/>
                    </a:cubicBezTo>
                    <a:close/>
                    <a:moveTo>
                      <a:pt x="1673" y="0"/>
                    </a:moveTo>
                    <a:cubicBezTo>
                      <a:pt x="1104" y="0"/>
                      <a:pt x="562" y="334"/>
                      <a:pt x="323" y="888"/>
                    </a:cubicBezTo>
                    <a:cubicBezTo>
                      <a:pt x="0" y="1634"/>
                      <a:pt x="340" y="2504"/>
                      <a:pt x="1086" y="2826"/>
                    </a:cubicBezTo>
                    <a:cubicBezTo>
                      <a:pt x="1277" y="2909"/>
                      <a:pt x="1476" y="2948"/>
                      <a:pt x="1672" y="2948"/>
                    </a:cubicBezTo>
                    <a:cubicBezTo>
                      <a:pt x="2241" y="2948"/>
                      <a:pt x="2785" y="2618"/>
                      <a:pt x="3025" y="2063"/>
                    </a:cubicBezTo>
                    <a:cubicBezTo>
                      <a:pt x="3353" y="1317"/>
                      <a:pt x="3007" y="447"/>
                      <a:pt x="2261" y="124"/>
                    </a:cubicBezTo>
                    <a:cubicBezTo>
                      <a:pt x="2070" y="40"/>
                      <a:pt x="1870" y="0"/>
                      <a:pt x="16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4"/>
              <p:cNvSpPr/>
              <p:nvPr/>
            </p:nvSpPr>
            <p:spPr>
              <a:xfrm>
                <a:off x="3278398" y="3837839"/>
                <a:ext cx="84021" cy="129665"/>
              </a:xfrm>
              <a:custGeom>
                <a:avLst/>
                <a:gdLst/>
                <a:ahLst/>
                <a:cxnLst/>
                <a:rect l="l" t="t" r="r" b="b"/>
                <a:pathLst>
                  <a:path w="902" h="1392" extrusionOk="0">
                    <a:moveTo>
                      <a:pt x="660" y="1"/>
                    </a:moveTo>
                    <a:cubicBezTo>
                      <a:pt x="578" y="1"/>
                      <a:pt x="501" y="48"/>
                      <a:pt x="466" y="127"/>
                    </a:cubicBezTo>
                    <a:lnTo>
                      <a:pt x="48" y="1093"/>
                    </a:lnTo>
                    <a:cubicBezTo>
                      <a:pt x="1" y="1201"/>
                      <a:pt x="48" y="1326"/>
                      <a:pt x="156" y="1373"/>
                    </a:cubicBezTo>
                    <a:cubicBezTo>
                      <a:pt x="184" y="1386"/>
                      <a:pt x="213" y="1392"/>
                      <a:pt x="242" y="1392"/>
                    </a:cubicBezTo>
                    <a:cubicBezTo>
                      <a:pt x="324" y="1392"/>
                      <a:pt x="401" y="1345"/>
                      <a:pt x="436" y="1266"/>
                    </a:cubicBezTo>
                    <a:lnTo>
                      <a:pt x="854" y="300"/>
                    </a:lnTo>
                    <a:cubicBezTo>
                      <a:pt x="901" y="192"/>
                      <a:pt x="854" y="67"/>
                      <a:pt x="746" y="19"/>
                    </a:cubicBezTo>
                    <a:cubicBezTo>
                      <a:pt x="718" y="7"/>
                      <a:pt x="688" y="1"/>
                      <a:pt x="6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4"/>
              <p:cNvSpPr/>
              <p:nvPr/>
            </p:nvSpPr>
            <p:spPr>
              <a:xfrm>
                <a:off x="3337828" y="3747949"/>
                <a:ext cx="57380" cy="97901"/>
              </a:xfrm>
              <a:custGeom>
                <a:avLst/>
                <a:gdLst/>
                <a:ahLst/>
                <a:cxnLst/>
                <a:rect l="l" t="t" r="r" b="b"/>
                <a:pathLst>
                  <a:path w="616" h="1051" extrusionOk="0">
                    <a:moveTo>
                      <a:pt x="418" y="0"/>
                    </a:moveTo>
                    <a:lnTo>
                      <a:pt x="1" y="967"/>
                    </a:lnTo>
                    <a:lnTo>
                      <a:pt x="192" y="1050"/>
                    </a:lnTo>
                    <a:lnTo>
                      <a:pt x="615" y="84"/>
                    </a:lnTo>
                    <a:lnTo>
                      <a:pt x="4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287" name="Google Shape;1287;p24"/>
          <p:cNvCxnSpPr>
            <a:stCxn id="1288" idx="5"/>
            <a:endCxn id="1289" idx="2"/>
          </p:cNvCxnSpPr>
          <p:nvPr/>
        </p:nvCxnSpPr>
        <p:spPr>
          <a:xfrm rot="10800000" flipH="1">
            <a:off x="5527563" y="3365364"/>
            <a:ext cx="420300" cy="587400"/>
          </a:xfrm>
          <a:prstGeom prst="straightConnector1">
            <a:avLst/>
          </a:prstGeom>
          <a:noFill/>
          <a:ln w="9525" cap="flat" cmpd="sng">
            <a:solidFill>
              <a:schemeClr val="dk1"/>
            </a:solidFill>
            <a:prstDash val="solid"/>
            <a:round/>
            <a:headEnd type="none" w="med" len="med"/>
            <a:tailEnd type="none" w="med" len="med"/>
          </a:ln>
        </p:spPr>
      </p:cxnSp>
      <p:cxnSp>
        <p:nvCxnSpPr>
          <p:cNvPr id="1290" name="Google Shape;1290;p24"/>
          <p:cNvCxnSpPr>
            <a:stCxn id="1289" idx="6"/>
            <a:endCxn id="1226" idx="3"/>
          </p:cNvCxnSpPr>
          <p:nvPr/>
        </p:nvCxnSpPr>
        <p:spPr>
          <a:xfrm rot="10800000">
            <a:off x="5527563" y="2032938"/>
            <a:ext cx="420300" cy="587700"/>
          </a:xfrm>
          <a:prstGeom prst="straightConnector1">
            <a:avLst/>
          </a:prstGeom>
          <a:noFill/>
          <a:ln w="9525" cap="flat" cmpd="sng">
            <a:solidFill>
              <a:schemeClr val="dk1"/>
            </a:solidFill>
            <a:prstDash val="solid"/>
            <a:round/>
            <a:headEnd type="none" w="med" len="med"/>
            <a:tailEnd type="none" w="med" len="med"/>
          </a:ln>
        </p:spPr>
      </p:cxnSp>
      <p:cxnSp>
        <p:nvCxnSpPr>
          <p:cNvPr id="1291" name="Google Shape;1291;p24"/>
          <p:cNvCxnSpPr>
            <a:stCxn id="1226" idx="0"/>
            <a:endCxn id="1172" idx="4"/>
          </p:cNvCxnSpPr>
          <p:nvPr/>
        </p:nvCxnSpPr>
        <p:spPr>
          <a:xfrm rot="10800000">
            <a:off x="4251075" y="1770000"/>
            <a:ext cx="641700" cy="0"/>
          </a:xfrm>
          <a:prstGeom prst="straightConnector1">
            <a:avLst/>
          </a:prstGeom>
          <a:noFill/>
          <a:ln w="9525" cap="flat" cmpd="sng">
            <a:solidFill>
              <a:schemeClr val="dk1"/>
            </a:solidFill>
            <a:prstDash val="solid"/>
            <a:round/>
            <a:headEnd type="none" w="med" len="med"/>
            <a:tailEnd type="none" w="med" len="med"/>
          </a:ln>
        </p:spPr>
      </p:cxnSp>
      <p:cxnSp>
        <p:nvCxnSpPr>
          <p:cNvPr id="1292" name="Google Shape;1292;p24"/>
          <p:cNvCxnSpPr>
            <a:stCxn id="1172" idx="1"/>
            <a:endCxn id="1164" idx="6"/>
          </p:cNvCxnSpPr>
          <p:nvPr/>
        </p:nvCxnSpPr>
        <p:spPr>
          <a:xfrm flipH="1">
            <a:off x="3168133" y="2034417"/>
            <a:ext cx="444900" cy="585000"/>
          </a:xfrm>
          <a:prstGeom prst="straightConnector1">
            <a:avLst/>
          </a:prstGeom>
          <a:noFill/>
          <a:ln w="9525" cap="flat" cmpd="sng">
            <a:solidFill>
              <a:schemeClr val="dk1"/>
            </a:solidFill>
            <a:prstDash val="solid"/>
            <a:round/>
            <a:headEnd type="none" w="med" len="med"/>
            <a:tailEnd type="none" w="med" len="med"/>
          </a:ln>
        </p:spPr>
      </p:cxnSp>
      <p:cxnSp>
        <p:nvCxnSpPr>
          <p:cNvPr id="1293" name="Google Shape;1293;p24"/>
          <p:cNvCxnSpPr>
            <a:stCxn id="1164" idx="2"/>
            <a:endCxn id="1169" idx="7"/>
          </p:cNvCxnSpPr>
          <p:nvPr/>
        </p:nvCxnSpPr>
        <p:spPr>
          <a:xfrm>
            <a:off x="3168250" y="3366601"/>
            <a:ext cx="444900" cy="585000"/>
          </a:xfrm>
          <a:prstGeom prst="straightConnector1">
            <a:avLst/>
          </a:prstGeom>
          <a:noFill/>
          <a:ln w="9525" cap="flat" cmpd="sng">
            <a:solidFill>
              <a:schemeClr val="dk1"/>
            </a:solidFill>
            <a:prstDash val="solid"/>
            <a:round/>
            <a:headEnd type="none" w="med" len="med"/>
            <a:tailEnd type="none" w="med" len="med"/>
          </a:ln>
        </p:spPr>
      </p:cxnSp>
      <p:cxnSp>
        <p:nvCxnSpPr>
          <p:cNvPr id="1294" name="Google Shape;1294;p24"/>
          <p:cNvCxnSpPr>
            <a:stCxn id="1169" idx="4"/>
            <a:endCxn id="1288" idx="0"/>
          </p:cNvCxnSpPr>
          <p:nvPr/>
        </p:nvCxnSpPr>
        <p:spPr>
          <a:xfrm>
            <a:off x="4251150" y="4215802"/>
            <a:ext cx="641700" cy="0"/>
          </a:xfrm>
          <a:prstGeom prst="straightConnector1">
            <a:avLst/>
          </a:prstGeom>
          <a:noFill/>
          <a:ln w="9525" cap="flat" cmpd="sng">
            <a:solidFill>
              <a:schemeClr val="dk1"/>
            </a:solidFill>
            <a:prstDash val="solid"/>
            <a:round/>
            <a:headEnd type="none" w="med" len="med"/>
            <a:tailEnd type="none" w="med" len="med"/>
          </a:ln>
        </p:spPr>
      </p:cxnSp>
      <p:grpSp>
        <p:nvGrpSpPr>
          <p:cNvPr id="2" name="مجموعة 1">
            <a:extLst>
              <a:ext uri="{FF2B5EF4-FFF2-40B4-BE49-F238E27FC236}">
                <a16:creationId xmlns:a16="http://schemas.microsoft.com/office/drawing/2014/main" id="{2EE2CE41-C64D-DAB7-3B02-C307296C05C9}"/>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E3DF4218-2450-0EFA-ACD5-9D8AE4256CE9}"/>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6EA9154C-9E3D-9EC2-0783-F8F94456B368}"/>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7" name="مربع نص 6">
            <a:extLst>
              <a:ext uri="{FF2B5EF4-FFF2-40B4-BE49-F238E27FC236}">
                <a16:creationId xmlns:a16="http://schemas.microsoft.com/office/drawing/2014/main" id="{C01B45E1-30CF-2E0E-D2A5-FD0E54D9B71C}"/>
              </a:ext>
            </a:extLst>
          </p:cNvPr>
          <p:cNvSpPr txBox="1"/>
          <p:nvPr/>
        </p:nvSpPr>
        <p:spPr>
          <a:xfrm>
            <a:off x="1407873" y="98767"/>
            <a:ext cx="6064640" cy="830997"/>
          </a:xfrm>
          <a:prstGeom prst="rect">
            <a:avLst/>
          </a:prstGeom>
          <a:noFill/>
        </p:spPr>
        <p:txBody>
          <a:bodyPr wrap="square">
            <a:spAutoFit/>
          </a:bodyPr>
          <a:lstStyle/>
          <a:p>
            <a:pPr algn="ctr" rtl="1"/>
            <a:r>
              <a:rPr lang="ar-SA" sz="2400" b="1" dirty="0">
                <a:ln w="0"/>
                <a:solidFill>
                  <a:srgbClr val="FF000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rPr>
              <a:t>يمكن تلخيص إجراءات التحقق من صحة البيانات التي سيتم اتباعها كم في المخطط التالي :</a:t>
            </a:r>
            <a:endParaRPr lang="ar-SA" sz="2400" b="1" dirty="0">
              <a:ln w="0"/>
              <a:solidFill>
                <a:srgbClr val="FF0000"/>
              </a:solidFill>
              <a:effectLst>
                <a:outerShdw blurRad="38100" dist="25400" dir="5400000" algn="ctr" rotWithShape="0">
                  <a:srgbClr val="6E747A">
                    <a:alpha val="43000"/>
                  </a:srgbClr>
                </a:outerShdw>
              </a:effectLst>
            </a:endParaRPr>
          </a:p>
        </p:txBody>
      </p:sp>
      <p:sp>
        <p:nvSpPr>
          <p:cNvPr id="8" name="Google Shape;2507;p38">
            <a:extLst>
              <a:ext uri="{FF2B5EF4-FFF2-40B4-BE49-F238E27FC236}">
                <a16:creationId xmlns:a16="http://schemas.microsoft.com/office/drawing/2014/main" id="{BE2673B4-11F8-8A21-6609-5CEFF0ADC38C}"/>
              </a:ext>
            </a:extLst>
          </p:cNvPr>
          <p:cNvSpPr txBox="1"/>
          <p:nvPr/>
        </p:nvSpPr>
        <p:spPr>
          <a:xfrm>
            <a:off x="5531645" y="3878633"/>
            <a:ext cx="2549147" cy="62849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ar-SA" sz="1200" dirty="0">
                <a:solidFill>
                  <a:srgbClr val="FF0000"/>
                </a:solidFill>
                <a:latin typeface="Calibri" panose="020F0502020204030204" pitchFamily="34" charset="0"/>
                <a:cs typeface="Calibri" panose="020F0502020204030204" pitchFamily="34" charset="0"/>
                <a:sym typeface="Fira Sans Extra Condensed"/>
              </a:rPr>
              <a:t>التحقق من البحث</a:t>
            </a:r>
          </a:p>
          <a:p>
            <a:pPr marL="0" lvl="0" indent="0" algn="ctr" rtl="0">
              <a:spcBef>
                <a:spcPts val="0"/>
              </a:spcBef>
              <a:spcAft>
                <a:spcPts val="0"/>
              </a:spcAft>
              <a:buClr>
                <a:schemeClr val="dk1"/>
              </a:buClr>
              <a:buSzPts val="1100"/>
              <a:buFont typeface="Arial"/>
              <a:buNone/>
            </a:pPr>
            <a:r>
              <a:rPr lang="ar-SA" sz="1200" dirty="0">
                <a:solidFill>
                  <a:schemeClr val="tx1"/>
                </a:solidFill>
                <a:latin typeface="Calibri" panose="020F0502020204030204" pitchFamily="34" charset="0"/>
                <a:cs typeface="Calibri" panose="020F0502020204030204" pitchFamily="34" charset="0"/>
                <a:sym typeface="Fira Sans Extra Condensed"/>
              </a:rPr>
              <a:t>القيم المحددة مسبقًا من عمود " الشهر"</a:t>
            </a:r>
            <a:endParaRPr sz="1200" dirty="0">
              <a:solidFill>
                <a:schemeClr val="tx1"/>
              </a:solidFill>
              <a:latin typeface="Calibri" panose="020F0502020204030204" pitchFamily="34" charset="0"/>
              <a:cs typeface="Calibri" panose="020F0502020204030204" pitchFamily="34" charset="0"/>
              <a:sym typeface="Fira Sans Extra Condensed"/>
            </a:endParaRPr>
          </a:p>
        </p:txBody>
      </p:sp>
      <p:sp>
        <p:nvSpPr>
          <p:cNvPr id="9" name="Google Shape;2507;p38">
            <a:extLst>
              <a:ext uri="{FF2B5EF4-FFF2-40B4-BE49-F238E27FC236}">
                <a16:creationId xmlns:a16="http://schemas.microsoft.com/office/drawing/2014/main" id="{B4D8A754-B529-5BDC-6AA3-F4D58391BBE3}"/>
              </a:ext>
            </a:extLst>
          </p:cNvPr>
          <p:cNvSpPr txBox="1"/>
          <p:nvPr/>
        </p:nvSpPr>
        <p:spPr>
          <a:xfrm>
            <a:off x="6139615" y="2638262"/>
            <a:ext cx="2549147" cy="62849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ctr" rtl="1">
              <a:spcBef>
                <a:spcPts val="0"/>
              </a:spcBef>
              <a:spcAft>
                <a:spcPts val="0"/>
              </a:spcAft>
              <a:buClr>
                <a:schemeClr val="dk1"/>
              </a:buClr>
              <a:buSzPts val="1100"/>
              <a:buFont typeface="Arial"/>
              <a:buNone/>
            </a:pPr>
            <a:r>
              <a:rPr lang="ar-SA" sz="1200" dirty="0">
                <a:solidFill>
                  <a:srgbClr val="FF0000"/>
                </a:solidFill>
                <a:latin typeface="Calibri" panose="020F0502020204030204" pitchFamily="34" charset="0"/>
                <a:cs typeface="Calibri" panose="020F0502020204030204" pitchFamily="34" charset="0"/>
                <a:sym typeface="Fira Sans Extra Condensed"/>
              </a:rPr>
              <a:t>التحقق من التواجد</a:t>
            </a:r>
          </a:p>
          <a:p>
            <a:pPr marL="0" lvl="0" indent="0" algn="ctr" rtl="0">
              <a:spcBef>
                <a:spcPts val="0"/>
              </a:spcBef>
              <a:spcAft>
                <a:spcPts val="0"/>
              </a:spcAft>
              <a:buClr>
                <a:schemeClr val="dk1"/>
              </a:buClr>
              <a:buSzPts val="1100"/>
              <a:buFont typeface="Arial"/>
              <a:buNone/>
            </a:pPr>
            <a:r>
              <a:rPr lang="ar-SA" sz="1200" dirty="0">
                <a:solidFill>
                  <a:schemeClr val="tx1"/>
                </a:solidFill>
                <a:latin typeface="Calibri" panose="020F0502020204030204" pitchFamily="34" charset="0"/>
                <a:cs typeface="Calibri" panose="020F0502020204030204" pitchFamily="34" charset="0"/>
                <a:sym typeface="Fira Sans Extra Condensed"/>
              </a:rPr>
              <a:t>التأكد من أن كل خلية لها قيمة مسجلة .</a:t>
            </a:r>
            <a:endParaRPr sz="1200" dirty="0">
              <a:solidFill>
                <a:schemeClr val="tx1"/>
              </a:solidFill>
              <a:latin typeface="Calibri" panose="020F0502020204030204" pitchFamily="34" charset="0"/>
              <a:cs typeface="Calibri" panose="020F0502020204030204" pitchFamily="34" charset="0"/>
              <a:sym typeface="Fira Sans Extra Condensed"/>
            </a:endParaRPr>
          </a:p>
        </p:txBody>
      </p:sp>
      <p:sp>
        <p:nvSpPr>
          <p:cNvPr id="10" name="Google Shape;2507;p38">
            <a:extLst>
              <a:ext uri="{FF2B5EF4-FFF2-40B4-BE49-F238E27FC236}">
                <a16:creationId xmlns:a16="http://schemas.microsoft.com/office/drawing/2014/main" id="{8481852B-0BD2-CAC3-F5C1-B334833D6640}"/>
              </a:ext>
            </a:extLst>
          </p:cNvPr>
          <p:cNvSpPr txBox="1"/>
          <p:nvPr/>
        </p:nvSpPr>
        <p:spPr>
          <a:xfrm>
            <a:off x="5534400" y="1469355"/>
            <a:ext cx="2549147" cy="62849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ctr" rtl="1">
              <a:spcBef>
                <a:spcPts val="0"/>
              </a:spcBef>
              <a:spcAft>
                <a:spcPts val="0"/>
              </a:spcAft>
              <a:buClr>
                <a:schemeClr val="dk1"/>
              </a:buClr>
              <a:buSzPts val="1100"/>
              <a:buFont typeface="Arial"/>
              <a:buNone/>
            </a:pPr>
            <a:r>
              <a:rPr lang="ar-SA" sz="1100" dirty="0">
                <a:solidFill>
                  <a:srgbClr val="FF0000"/>
                </a:solidFill>
                <a:latin typeface="Calibri" panose="020F0502020204030204" pitchFamily="34" charset="0"/>
                <a:cs typeface="Calibri" panose="020F0502020204030204" pitchFamily="34" charset="0"/>
                <a:sym typeface="Fira Sans Extra Condensed"/>
              </a:rPr>
              <a:t>التحقق من الطول</a:t>
            </a:r>
          </a:p>
          <a:p>
            <a:pPr marL="0" lvl="0" indent="0" algn="ctr" rtl="0">
              <a:spcBef>
                <a:spcPts val="0"/>
              </a:spcBef>
              <a:spcAft>
                <a:spcPts val="0"/>
              </a:spcAft>
              <a:buClr>
                <a:schemeClr val="dk1"/>
              </a:buClr>
              <a:buSzPts val="1100"/>
              <a:buFont typeface="Arial"/>
              <a:buNone/>
            </a:pPr>
            <a:r>
              <a:rPr lang="ar-SA" sz="1100" dirty="0">
                <a:solidFill>
                  <a:schemeClr val="tx1"/>
                </a:solidFill>
                <a:latin typeface="Calibri" panose="020F0502020204030204" pitchFamily="34" charset="0"/>
                <a:cs typeface="Calibri" panose="020F0502020204030204" pitchFamily="34" charset="0"/>
                <a:sym typeface="Fira Sans Extra Condensed"/>
              </a:rPr>
              <a:t>يجب أن تتكون من أسماء المدن المسجلة من ثلاثة إلى ستة حروف .</a:t>
            </a:r>
            <a:endParaRPr sz="1100" dirty="0">
              <a:solidFill>
                <a:schemeClr val="tx1"/>
              </a:solidFill>
              <a:latin typeface="Calibri" panose="020F0502020204030204" pitchFamily="34" charset="0"/>
              <a:cs typeface="Calibri" panose="020F0502020204030204" pitchFamily="34" charset="0"/>
              <a:sym typeface="Fira Sans Extra Condensed"/>
            </a:endParaRPr>
          </a:p>
        </p:txBody>
      </p:sp>
      <p:sp>
        <p:nvSpPr>
          <p:cNvPr id="11" name="Google Shape;2507;p38">
            <a:extLst>
              <a:ext uri="{FF2B5EF4-FFF2-40B4-BE49-F238E27FC236}">
                <a16:creationId xmlns:a16="http://schemas.microsoft.com/office/drawing/2014/main" id="{D810948D-2F68-8868-F7FE-4DD82E85893E}"/>
              </a:ext>
            </a:extLst>
          </p:cNvPr>
          <p:cNvSpPr txBox="1"/>
          <p:nvPr/>
        </p:nvSpPr>
        <p:spPr>
          <a:xfrm>
            <a:off x="1071666" y="3925923"/>
            <a:ext cx="2549147" cy="55994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ctr" rtl="1">
              <a:spcBef>
                <a:spcPts val="0"/>
              </a:spcBef>
              <a:spcAft>
                <a:spcPts val="0"/>
              </a:spcAft>
              <a:buClr>
                <a:schemeClr val="dk1"/>
              </a:buClr>
              <a:buSzPts val="1100"/>
              <a:buFont typeface="Arial"/>
              <a:buNone/>
            </a:pPr>
            <a:r>
              <a:rPr lang="ar-SA" sz="1100" dirty="0">
                <a:solidFill>
                  <a:srgbClr val="FF0000"/>
                </a:solidFill>
                <a:latin typeface="Calibri" panose="020F0502020204030204" pitchFamily="34" charset="0"/>
                <a:cs typeface="Calibri" panose="020F0502020204030204" pitchFamily="34" charset="0"/>
                <a:sym typeface="Fira Sans Extra Condensed"/>
              </a:rPr>
              <a:t>التحقق من النطاق</a:t>
            </a:r>
          </a:p>
          <a:p>
            <a:pPr marL="0" lvl="0" indent="0" algn="ctr" rtl="0">
              <a:spcBef>
                <a:spcPts val="0"/>
              </a:spcBef>
              <a:spcAft>
                <a:spcPts val="0"/>
              </a:spcAft>
              <a:buClr>
                <a:schemeClr val="dk1"/>
              </a:buClr>
              <a:buSzPts val="1100"/>
              <a:buFont typeface="Arial"/>
              <a:buNone/>
            </a:pPr>
            <a:r>
              <a:rPr lang="ar-SA" sz="1100" dirty="0">
                <a:solidFill>
                  <a:schemeClr val="tx1"/>
                </a:solidFill>
                <a:latin typeface="Calibri" panose="020F0502020204030204" pitchFamily="34" charset="0"/>
                <a:cs typeface="Calibri" panose="020F0502020204030204" pitchFamily="34" charset="0"/>
                <a:sym typeface="Fira Sans Extra Condensed"/>
              </a:rPr>
              <a:t>يجب أن تتراوح قيم درجة الحرارة المسجلة من 20 إلى 45 درجة.</a:t>
            </a:r>
            <a:endParaRPr sz="1100" dirty="0">
              <a:solidFill>
                <a:schemeClr val="tx1"/>
              </a:solidFill>
              <a:latin typeface="Calibri" panose="020F0502020204030204" pitchFamily="34" charset="0"/>
              <a:cs typeface="Calibri" panose="020F0502020204030204" pitchFamily="34" charset="0"/>
              <a:sym typeface="Fira Sans Extra Condensed"/>
            </a:endParaRPr>
          </a:p>
        </p:txBody>
      </p:sp>
      <p:sp>
        <p:nvSpPr>
          <p:cNvPr id="12" name="Google Shape;2507;p38">
            <a:extLst>
              <a:ext uri="{FF2B5EF4-FFF2-40B4-BE49-F238E27FC236}">
                <a16:creationId xmlns:a16="http://schemas.microsoft.com/office/drawing/2014/main" id="{2F5FD86B-604F-036E-076F-0CB71ED70FEA}"/>
              </a:ext>
            </a:extLst>
          </p:cNvPr>
          <p:cNvSpPr txBox="1"/>
          <p:nvPr/>
        </p:nvSpPr>
        <p:spPr>
          <a:xfrm>
            <a:off x="401575" y="2742001"/>
            <a:ext cx="2549147" cy="51495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ctr" rtl="1">
              <a:spcBef>
                <a:spcPts val="0"/>
              </a:spcBef>
              <a:spcAft>
                <a:spcPts val="0"/>
              </a:spcAft>
              <a:buClr>
                <a:schemeClr val="dk1"/>
              </a:buClr>
              <a:buSzPts val="1100"/>
              <a:buFont typeface="Arial"/>
              <a:buNone/>
            </a:pPr>
            <a:r>
              <a:rPr lang="ar-SA" sz="1100" dirty="0">
                <a:solidFill>
                  <a:srgbClr val="FF0000"/>
                </a:solidFill>
                <a:latin typeface="Calibri" panose="020F0502020204030204" pitchFamily="34" charset="0"/>
                <a:cs typeface="Calibri" panose="020F0502020204030204" pitchFamily="34" charset="0"/>
                <a:sym typeface="Fira Sans Extra Condensed"/>
              </a:rPr>
              <a:t>التحقق من الصيغة</a:t>
            </a:r>
          </a:p>
          <a:p>
            <a:pPr marL="0" lvl="0" indent="0" algn="ctr" rtl="0">
              <a:spcBef>
                <a:spcPts val="0"/>
              </a:spcBef>
              <a:spcAft>
                <a:spcPts val="0"/>
              </a:spcAft>
              <a:buClr>
                <a:schemeClr val="dk1"/>
              </a:buClr>
              <a:buSzPts val="1100"/>
              <a:buFont typeface="Arial"/>
              <a:buNone/>
            </a:pPr>
            <a:r>
              <a:rPr lang="ar-SA" sz="1100" dirty="0">
                <a:solidFill>
                  <a:schemeClr val="tx1"/>
                </a:solidFill>
                <a:latin typeface="Calibri" panose="020F0502020204030204" pitchFamily="34" charset="0"/>
                <a:cs typeface="Calibri" panose="020F0502020204030204" pitchFamily="34" charset="0"/>
                <a:sym typeface="Fira Sans Extra Condensed"/>
              </a:rPr>
              <a:t>يجب أن تكون قيم هطول الأمطار مسجلة بصيغة رقم عشري .</a:t>
            </a:r>
            <a:endParaRPr sz="1100" dirty="0">
              <a:solidFill>
                <a:schemeClr val="tx1"/>
              </a:solidFill>
              <a:latin typeface="Calibri" panose="020F0502020204030204" pitchFamily="34" charset="0"/>
              <a:cs typeface="Calibri" panose="020F0502020204030204" pitchFamily="34" charset="0"/>
              <a:sym typeface="Fira Sans Extra Condensed"/>
            </a:endParaRPr>
          </a:p>
        </p:txBody>
      </p:sp>
      <p:sp>
        <p:nvSpPr>
          <p:cNvPr id="13" name="Google Shape;2507;p38">
            <a:extLst>
              <a:ext uri="{FF2B5EF4-FFF2-40B4-BE49-F238E27FC236}">
                <a16:creationId xmlns:a16="http://schemas.microsoft.com/office/drawing/2014/main" id="{E6F38FA1-A14E-8405-2EE2-F33064551160}"/>
              </a:ext>
            </a:extLst>
          </p:cNvPr>
          <p:cNvSpPr txBox="1"/>
          <p:nvPr/>
        </p:nvSpPr>
        <p:spPr>
          <a:xfrm>
            <a:off x="1156174" y="1425665"/>
            <a:ext cx="2549147" cy="62849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ctr" rtl="1">
              <a:spcBef>
                <a:spcPts val="0"/>
              </a:spcBef>
              <a:spcAft>
                <a:spcPts val="0"/>
              </a:spcAft>
              <a:buClr>
                <a:schemeClr val="dk1"/>
              </a:buClr>
              <a:buSzPts val="1100"/>
              <a:buFont typeface="Arial"/>
              <a:buNone/>
            </a:pPr>
            <a:r>
              <a:rPr lang="ar-SA" sz="1200" dirty="0">
                <a:solidFill>
                  <a:srgbClr val="FF0000"/>
                </a:solidFill>
                <a:latin typeface="Calibri" panose="020F0502020204030204" pitchFamily="34" charset="0"/>
                <a:cs typeface="Calibri" panose="020F0502020204030204" pitchFamily="34" charset="0"/>
                <a:sym typeface="Fira Sans Extra Condensed"/>
              </a:rPr>
              <a:t>التحقق من النوع</a:t>
            </a:r>
          </a:p>
          <a:p>
            <a:pPr marL="0" lvl="0" indent="0" algn="ctr" rtl="0">
              <a:spcBef>
                <a:spcPts val="0"/>
              </a:spcBef>
              <a:spcAft>
                <a:spcPts val="0"/>
              </a:spcAft>
              <a:buClr>
                <a:schemeClr val="dk1"/>
              </a:buClr>
              <a:buSzPts val="1100"/>
              <a:buFont typeface="Arial"/>
              <a:buNone/>
            </a:pPr>
            <a:r>
              <a:rPr lang="ar-SA" sz="1200" dirty="0">
                <a:solidFill>
                  <a:schemeClr val="tx1"/>
                </a:solidFill>
                <a:latin typeface="Calibri" panose="020F0502020204030204" pitchFamily="34" charset="0"/>
                <a:cs typeface="Calibri" panose="020F0502020204030204" pitchFamily="34" charset="0"/>
                <a:sym typeface="Fira Sans Extra Condensed"/>
              </a:rPr>
              <a:t>يجب أن تكون القيم رقمية فقط .</a:t>
            </a:r>
            <a:endParaRPr sz="1200" dirty="0">
              <a:solidFill>
                <a:schemeClr val="tx1"/>
              </a:solidFill>
              <a:latin typeface="Calibri" panose="020F0502020204030204" pitchFamily="34" charset="0"/>
              <a:cs typeface="Calibri" panose="020F0502020204030204" pitchFamily="34" charset="0"/>
              <a:sym typeface="Fira Sans Extra Condensed"/>
            </a:endParaRPr>
          </a:p>
        </p:txBody>
      </p:sp>
      <p:pic>
        <p:nvPicPr>
          <p:cNvPr id="14" name="Picture 8" descr="Excel Icons - Download 130 Free Excel icons here">
            <a:extLst>
              <a:ext uri="{FF2B5EF4-FFF2-40B4-BE49-F238E27FC236}">
                <a16:creationId xmlns:a16="http://schemas.microsoft.com/office/drawing/2014/main" id="{6B5729EE-054D-5EF2-3DFD-79FAD90C4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3322" y="2622943"/>
            <a:ext cx="908113" cy="8189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9" name="Google Shape;764;p22">
            <a:extLst>
              <a:ext uri="{FF2B5EF4-FFF2-40B4-BE49-F238E27FC236}">
                <a16:creationId xmlns:a16="http://schemas.microsoft.com/office/drawing/2014/main" id="{9F7ED460-F4F6-2711-CE3B-9FE8D9BAC920}"/>
              </a:ext>
            </a:extLst>
          </p:cNvPr>
          <p:cNvSpPr/>
          <p:nvPr/>
        </p:nvSpPr>
        <p:spPr>
          <a:xfrm>
            <a:off x="3544772" y="892007"/>
            <a:ext cx="5381377" cy="2063556"/>
          </a:xfrm>
          <a:prstGeom prst="roundRect">
            <a:avLst>
              <a:gd name="adj" fmla="val 11122"/>
            </a:avLst>
          </a:pr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15"/>
          <p:cNvGrpSpPr/>
          <p:nvPr/>
        </p:nvGrpSpPr>
        <p:grpSpPr>
          <a:xfrm>
            <a:off x="457404" y="206962"/>
            <a:ext cx="2111061" cy="769441"/>
            <a:chOff x="469913" y="410386"/>
            <a:chExt cx="4266884" cy="4170975"/>
          </a:xfrm>
        </p:grpSpPr>
        <p:sp>
          <p:nvSpPr>
            <p:cNvPr id="61" name="Google Shape;61;p15"/>
            <p:cNvSpPr/>
            <p:nvPr/>
          </p:nvSpPr>
          <p:spPr>
            <a:xfrm>
              <a:off x="3787006" y="1299861"/>
              <a:ext cx="949792" cy="1150771"/>
            </a:xfrm>
            <a:custGeom>
              <a:avLst/>
              <a:gdLst/>
              <a:ahLst/>
              <a:cxnLst/>
              <a:rect l="l" t="t" r="r" b="b"/>
              <a:pathLst>
                <a:path w="6843" h="8291" extrusionOk="0">
                  <a:moveTo>
                    <a:pt x="5862" y="2901"/>
                  </a:moveTo>
                  <a:cubicBezTo>
                    <a:pt x="5772" y="3357"/>
                    <a:pt x="6043" y="3768"/>
                    <a:pt x="6020" y="4219"/>
                  </a:cubicBezTo>
                  <a:cubicBezTo>
                    <a:pt x="6003" y="4613"/>
                    <a:pt x="5716" y="4900"/>
                    <a:pt x="5384" y="5069"/>
                  </a:cubicBezTo>
                  <a:cubicBezTo>
                    <a:pt x="4967" y="5272"/>
                    <a:pt x="4488" y="5266"/>
                    <a:pt x="4044" y="5368"/>
                  </a:cubicBezTo>
                  <a:cubicBezTo>
                    <a:pt x="3638" y="5464"/>
                    <a:pt x="3266" y="5666"/>
                    <a:pt x="3109" y="6072"/>
                  </a:cubicBezTo>
                  <a:cubicBezTo>
                    <a:pt x="3030" y="6280"/>
                    <a:pt x="3002" y="6500"/>
                    <a:pt x="2951" y="6714"/>
                  </a:cubicBezTo>
                  <a:cubicBezTo>
                    <a:pt x="2906" y="6911"/>
                    <a:pt x="2838" y="7102"/>
                    <a:pt x="2743" y="7283"/>
                  </a:cubicBezTo>
                  <a:cubicBezTo>
                    <a:pt x="2562" y="7620"/>
                    <a:pt x="2286" y="7919"/>
                    <a:pt x="1937" y="8088"/>
                  </a:cubicBezTo>
                  <a:cubicBezTo>
                    <a:pt x="1594" y="8257"/>
                    <a:pt x="1183" y="8291"/>
                    <a:pt x="817" y="8167"/>
                  </a:cubicBezTo>
                  <a:cubicBezTo>
                    <a:pt x="473" y="8048"/>
                    <a:pt x="197" y="7784"/>
                    <a:pt x="85" y="7429"/>
                  </a:cubicBezTo>
                  <a:cubicBezTo>
                    <a:pt x="0" y="7187"/>
                    <a:pt x="6" y="6916"/>
                    <a:pt x="96" y="6674"/>
                  </a:cubicBezTo>
                  <a:cubicBezTo>
                    <a:pt x="237" y="5920"/>
                    <a:pt x="1138" y="5644"/>
                    <a:pt x="1690" y="5221"/>
                  </a:cubicBezTo>
                  <a:cubicBezTo>
                    <a:pt x="1853" y="5092"/>
                    <a:pt x="1999" y="4945"/>
                    <a:pt x="2095" y="4760"/>
                  </a:cubicBezTo>
                  <a:cubicBezTo>
                    <a:pt x="2208" y="4551"/>
                    <a:pt x="2236" y="4309"/>
                    <a:pt x="2236" y="4073"/>
                  </a:cubicBezTo>
                  <a:cubicBezTo>
                    <a:pt x="2236" y="3661"/>
                    <a:pt x="2151" y="3250"/>
                    <a:pt x="2225" y="2839"/>
                  </a:cubicBezTo>
                  <a:cubicBezTo>
                    <a:pt x="2292" y="2484"/>
                    <a:pt x="2484" y="2163"/>
                    <a:pt x="2833" y="2028"/>
                  </a:cubicBezTo>
                  <a:cubicBezTo>
                    <a:pt x="3035" y="1949"/>
                    <a:pt x="3255" y="1938"/>
                    <a:pt x="3463" y="1882"/>
                  </a:cubicBezTo>
                  <a:cubicBezTo>
                    <a:pt x="3666" y="1831"/>
                    <a:pt x="3852" y="1730"/>
                    <a:pt x="4010" y="1595"/>
                  </a:cubicBezTo>
                  <a:cubicBezTo>
                    <a:pt x="4618" y="1082"/>
                    <a:pt x="4950" y="85"/>
                    <a:pt x="5857" y="23"/>
                  </a:cubicBezTo>
                  <a:cubicBezTo>
                    <a:pt x="6229" y="1"/>
                    <a:pt x="6578" y="181"/>
                    <a:pt x="6707" y="547"/>
                  </a:cubicBezTo>
                  <a:cubicBezTo>
                    <a:pt x="6842" y="936"/>
                    <a:pt x="6718" y="1341"/>
                    <a:pt x="6521" y="1685"/>
                  </a:cubicBezTo>
                  <a:cubicBezTo>
                    <a:pt x="6290" y="2079"/>
                    <a:pt x="5958" y="2439"/>
                    <a:pt x="5862" y="29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3858902" y="1374117"/>
              <a:ext cx="821543" cy="1026547"/>
            </a:xfrm>
            <a:custGeom>
              <a:avLst/>
              <a:gdLst/>
              <a:ahLst/>
              <a:cxnLst/>
              <a:rect l="l" t="t" r="r" b="b"/>
              <a:pathLst>
                <a:path w="5919" h="7396" extrusionOk="0">
                  <a:moveTo>
                    <a:pt x="5801" y="23"/>
                  </a:moveTo>
                  <a:cubicBezTo>
                    <a:pt x="5204" y="136"/>
                    <a:pt x="4680" y="558"/>
                    <a:pt x="4449" y="1122"/>
                  </a:cubicBezTo>
                  <a:cubicBezTo>
                    <a:pt x="4432" y="1172"/>
                    <a:pt x="4415" y="1217"/>
                    <a:pt x="4404" y="1268"/>
                  </a:cubicBezTo>
                  <a:cubicBezTo>
                    <a:pt x="4370" y="1161"/>
                    <a:pt x="4342" y="1054"/>
                    <a:pt x="4308" y="947"/>
                  </a:cubicBezTo>
                  <a:cubicBezTo>
                    <a:pt x="4297" y="902"/>
                    <a:pt x="4241" y="879"/>
                    <a:pt x="4196" y="896"/>
                  </a:cubicBezTo>
                  <a:cubicBezTo>
                    <a:pt x="4151" y="913"/>
                    <a:pt x="4134" y="964"/>
                    <a:pt x="4145" y="1003"/>
                  </a:cubicBezTo>
                  <a:lnTo>
                    <a:pt x="4331" y="1623"/>
                  </a:lnTo>
                  <a:cubicBezTo>
                    <a:pt x="4314" y="1769"/>
                    <a:pt x="4303" y="1921"/>
                    <a:pt x="4291" y="2068"/>
                  </a:cubicBezTo>
                  <a:cubicBezTo>
                    <a:pt x="4269" y="2389"/>
                    <a:pt x="4235" y="2738"/>
                    <a:pt x="4021" y="2997"/>
                  </a:cubicBezTo>
                  <a:cubicBezTo>
                    <a:pt x="3886" y="3160"/>
                    <a:pt x="3700" y="3262"/>
                    <a:pt x="3503" y="3340"/>
                  </a:cubicBezTo>
                  <a:cubicBezTo>
                    <a:pt x="3492" y="3318"/>
                    <a:pt x="3492" y="3284"/>
                    <a:pt x="3492" y="3262"/>
                  </a:cubicBezTo>
                  <a:cubicBezTo>
                    <a:pt x="3486" y="3217"/>
                    <a:pt x="3486" y="3177"/>
                    <a:pt x="3480" y="3132"/>
                  </a:cubicBezTo>
                  <a:lnTo>
                    <a:pt x="3469" y="2850"/>
                  </a:lnTo>
                  <a:cubicBezTo>
                    <a:pt x="3458" y="2665"/>
                    <a:pt x="3447" y="2484"/>
                    <a:pt x="3435" y="2304"/>
                  </a:cubicBezTo>
                  <a:cubicBezTo>
                    <a:pt x="3430" y="2192"/>
                    <a:pt x="3261" y="2208"/>
                    <a:pt x="3266" y="2315"/>
                  </a:cubicBezTo>
                  <a:cubicBezTo>
                    <a:pt x="3278" y="2524"/>
                    <a:pt x="3289" y="2732"/>
                    <a:pt x="3300" y="2935"/>
                  </a:cubicBezTo>
                  <a:cubicBezTo>
                    <a:pt x="3306" y="3036"/>
                    <a:pt x="3312" y="3143"/>
                    <a:pt x="3317" y="3245"/>
                  </a:cubicBezTo>
                  <a:cubicBezTo>
                    <a:pt x="3323" y="3295"/>
                    <a:pt x="3323" y="3352"/>
                    <a:pt x="3345" y="3402"/>
                  </a:cubicBezTo>
                  <a:cubicBezTo>
                    <a:pt x="3317" y="3408"/>
                    <a:pt x="3289" y="3419"/>
                    <a:pt x="3261" y="3431"/>
                  </a:cubicBezTo>
                  <a:cubicBezTo>
                    <a:pt x="2974" y="3526"/>
                    <a:pt x="2681" y="3622"/>
                    <a:pt x="2439" y="3813"/>
                  </a:cubicBezTo>
                  <a:cubicBezTo>
                    <a:pt x="2258" y="3954"/>
                    <a:pt x="2123" y="4129"/>
                    <a:pt x="2016" y="4320"/>
                  </a:cubicBezTo>
                  <a:cubicBezTo>
                    <a:pt x="2011" y="4275"/>
                    <a:pt x="1999" y="4230"/>
                    <a:pt x="1994" y="4185"/>
                  </a:cubicBezTo>
                  <a:cubicBezTo>
                    <a:pt x="1977" y="4095"/>
                    <a:pt x="1954" y="4005"/>
                    <a:pt x="1937" y="3915"/>
                  </a:cubicBezTo>
                  <a:lnTo>
                    <a:pt x="1830" y="3374"/>
                  </a:lnTo>
                  <a:cubicBezTo>
                    <a:pt x="1819" y="3329"/>
                    <a:pt x="1785" y="3290"/>
                    <a:pt x="1740" y="3295"/>
                  </a:cubicBezTo>
                  <a:cubicBezTo>
                    <a:pt x="1695" y="3301"/>
                    <a:pt x="1650" y="3346"/>
                    <a:pt x="1661" y="3391"/>
                  </a:cubicBezTo>
                  <a:lnTo>
                    <a:pt x="1780" y="3994"/>
                  </a:lnTo>
                  <a:cubicBezTo>
                    <a:pt x="1802" y="4095"/>
                    <a:pt x="1825" y="4202"/>
                    <a:pt x="1842" y="4309"/>
                  </a:cubicBezTo>
                  <a:cubicBezTo>
                    <a:pt x="1859" y="4388"/>
                    <a:pt x="1870" y="4472"/>
                    <a:pt x="1909" y="4546"/>
                  </a:cubicBezTo>
                  <a:cubicBezTo>
                    <a:pt x="1774" y="4878"/>
                    <a:pt x="1695" y="5244"/>
                    <a:pt x="1611" y="5587"/>
                  </a:cubicBezTo>
                  <a:cubicBezTo>
                    <a:pt x="1526" y="5948"/>
                    <a:pt x="1425" y="6325"/>
                    <a:pt x="1200" y="6635"/>
                  </a:cubicBezTo>
                  <a:lnTo>
                    <a:pt x="946" y="5655"/>
                  </a:lnTo>
                  <a:cubicBezTo>
                    <a:pt x="918" y="5554"/>
                    <a:pt x="755" y="5610"/>
                    <a:pt x="783" y="5717"/>
                  </a:cubicBezTo>
                  <a:cubicBezTo>
                    <a:pt x="879" y="6077"/>
                    <a:pt x="974" y="6438"/>
                    <a:pt x="1065" y="6793"/>
                  </a:cubicBezTo>
                  <a:cubicBezTo>
                    <a:pt x="828" y="7046"/>
                    <a:pt x="490" y="7215"/>
                    <a:pt x="135" y="7142"/>
                  </a:cubicBezTo>
                  <a:cubicBezTo>
                    <a:pt x="28" y="7119"/>
                    <a:pt x="0" y="7288"/>
                    <a:pt x="107" y="7311"/>
                  </a:cubicBezTo>
                  <a:cubicBezTo>
                    <a:pt x="535" y="7395"/>
                    <a:pt x="907" y="7204"/>
                    <a:pt x="1188" y="6905"/>
                  </a:cubicBezTo>
                  <a:cubicBezTo>
                    <a:pt x="1188" y="6905"/>
                    <a:pt x="1194" y="6905"/>
                    <a:pt x="1194" y="6905"/>
                  </a:cubicBezTo>
                  <a:cubicBezTo>
                    <a:pt x="1515" y="6826"/>
                    <a:pt x="1842" y="6748"/>
                    <a:pt x="2163" y="6669"/>
                  </a:cubicBezTo>
                  <a:cubicBezTo>
                    <a:pt x="2208" y="6657"/>
                    <a:pt x="2225" y="6595"/>
                    <a:pt x="2213" y="6556"/>
                  </a:cubicBezTo>
                  <a:cubicBezTo>
                    <a:pt x="2196" y="6511"/>
                    <a:pt x="2146" y="6494"/>
                    <a:pt x="2101" y="6505"/>
                  </a:cubicBezTo>
                  <a:lnTo>
                    <a:pt x="1363" y="6691"/>
                  </a:lnTo>
                  <a:cubicBezTo>
                    <a:pt x="1453" y="6562"/>
                    <a:pt x="1526" y="6427"/>
                    <a:pt x="1583" y="6286"/>
                  </a:cubicBezTo>
                  <a:cubicBezTo>
                    <a:pt x="1791" y="5762"/>
                    <a:pt x="1836" y="5171"/>
                    <a:pt x="2050" y="4653"/>
                  </a:cubicBezTo>
                  <a:cubicBezTo>
                    <a:pt x="2151" y="4686"/>
                    <a:pt x="2281" y="4664"/>
                    <a:pt x="2388" y="4653"/>
                  </a:cubicBezTo>
                  <a:cubicBezTo>
                    <a:pt x="2596" y="4641"/>
                    <a:pt x="2799" y="4624"/>
                    <a:pt x="3007" y="4608"/>
                  </a:cubicBezTo>
                  <a:cubicBezTo>
                    <a:pt x="3120" y="4602"/>
                    <a:pt x="3103" y="4433"/>
                    <a:pt x="2991" y="4439"/>
                  </a:cubicBezTo>
                  <a:lnTo>
                    <a:pt x="2456" y="4478"/>
                  </a:lnTo>
                  <a:cubicBezTo>
                    <a:pt x="2371" y="4484"/>
                    <a:pt x="2281" y="4495"/>
                    <a:pt x="2196" y="4495"/>
                  </a:cubicBezTo>
                  <a:cubicBezTo>
                    <a:pt x="2168" y="4501"/>
                    <a:pt x="2140" y="4501"/>
                    <a:pt x="2118" y="4495"/>
                  </a:cubicBezTo>
                  <a:cubicBezTo>
                    <a:pt x="2163" y="4410"/>
                    <a:pt x="2208" y="4332"/>
                    <a:pt x="2258" y="4253"/>
                  </a:cubicBezTo>
                  <a:cubicBezTo>
                    <a:pt x="2444" y="3982"/>
                    <a:pt x="2703" y="3819"/>
                    <a:pt x="3007" y="3701"/>
                  </a:cubicBezTo>
                  <a:cubicBezTo>
                    <a:pt x="3171" y="3639"/>
                    <a:pt x="3340" y="3588"/>
                    <a:pt x="3503" y="3526"/>
                  </a:cubicBezTo>
                  <a:cubicBezTo>
                    <a:pt x="3548" y="3532"/>
                    <a:pt x="3587" y="3532"/>
                    <a:pt x="3633" y="3532"/>
                  </a:cubicBezTo>
                  <a:cubicBezTo>
                    <a:pt x="3740" y="3532"/>
                    <a:pt x="3841" y="3526"/>
                    <a:pt x="3948" y="3526"/>
                  </a:cubicBezTo>
                  <a:lnTo>
                    <a:pt x="4579" y="3515"/>
                  </a:lnTo>
                  <a:cubicBezTo>
                    <a:pt x="4686" y="3515"/>
                    <a:pt x="4674" y="3346"/>
                    <a:pt x="4562" y="3346"/>
                  </a:cubicBezTo>
                  <a:cubicBezTo>
                    <a:pt x="4376" y="3352"/>
                    <a:pt x="4190" y="3352"/>
                    <a:pt x="4004" y="3357"/>
                  </a:cubicBezTo>
                  <a:cubicBezTo>
                    <a:pt x="3954" y="3357"/>
                    <a:pt x="3908" y="3357"/>
                    <a:pt x="3858" y="3357"/>
                  </a:cubicBezTo>
                  <a:cubicBezTo>
                    <a:pt x="4106" y="3205"/>
                    <a:pt x="4286" y="2974"/>
                    <a:pt x="4370" y="2693"/>
                  </a:cubicBezTo>
                  <a:cubicBezTo>
                    <a:pt x="4466" y="2372"/>
                    <a:pt x="4455" y="2034"/>
                    <a:pt x="4494" y="1702"/>
                  </a:cubicBezTo>
                  <a:cubicBezTo>
                    <a:pt x="4494" y="1696"/>
                    <a:pt x="4494" y="1690"/>
                    <a:pt x="4494" y="1685"/>
                  </a:cubicBezTo>
                  <a:lnTo>
                    <a:pt x="5142" y="1386"/>
                  </a:lnTo>
                  <a:cubicBezTo>
                    <a:pt x="5187" y="1369"/>
                    <a:pt x="5209" y="1324"/>
                    <a:pt x="5192" y="1279"/>
                  </a:cubicBezTo>
                  <a:cubicBezTo>
                    <a:pt x="5181" y="1234"/>
                    <a:pt x="5125" y="1206"/>
                    <a:pt x="5085" y="1229"/>
                  </a:cubicBezTo>
                  <a:lnTo>
                    <a:pt x="4528" y="1482"/>
                  </a:lnTo>
                  <a:cubicBezTo>
                    <a:pt x="4590" y="1206"/>
                    <a:pt x="4702" y="947"/>
                    <a:pt x="4900" y="727"/>
                  </a:cubicBezTo>
                  <a:cubicBezTo>
                    <a:pt x="5136" y="457"/>
                    <a:pt x="5457" y="260"/>
                    <a:pt x="5812" y="192"/>
                  </a:cubicBezTo>
                  <a:cubicBezTo>
                    <a:pt x="5919" y="176"/>
                    <a:pt x="5908" y="1"/>
                    <a:pt x="580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3604767" y="1199095"/>
              <a:ext cx="611403" cy="1185886"/>
            </a:xfrm>
            <a:custGeom>
              <a:avLst/>
              <a:gdLst/>
              <a:ahLst/>
              <a:cxnLst/>
              <a:rect l="l" t="t" r="r" b="b"/>
              <a:pathLst>
                <a:path w="4405" h="8544" extrusionOk="0">
                  <a:moveTo>
                    <a:pt x="3768" y="3813"/>
                  </a:moveTo>
                  <a:cubicBezTo>
                    <a:pt x="3701" y="4016"/>
                    <a:pt x="3701" y="4218"/>
                    <a:pt x="3746" y="4427"/>
                  </a:cubicBezTo>
                  <a:cubicBezTo>
                    <a:pt x="3825" y="4793"/>
                    <a:pt x="4005" y="5148"/>
                    <a:pt x="3977" y="5536"/>
                  </a:cubicBezTo>
                  <a:cubicBezTo>
                    <a:pt x="3954" y="5857"/>
                    <a:pt x="3752" y="6099"/>
                    <a:pt x="3492" y="6274"/>
                  </a:cubicBezTo>
                  <a:cubicBezTo>
                    <a:pt x="3245" y="6443"/>
                    <a:pt x="2952" y="6567"/>
                    <a:pt x="2727" y="6770"/>
                  </a:cubicBezTo>
                  <a:cubicBezTo>
                    <a:pt x="2597" y="6882"/>
                    <a:pt x="2507" y="7029"/>
                    <a:pt x="2462" y="7198"/>
                  </a:cubicBezTo>
                  <a:cubicBezTo>
                    <a:pt x="2411" y="7400"/>
                    <a:pt x="2411" y="7614"/>
                    <a:pt x="2349" y="7817"/>
                  </a:cubicBezTo>
                  <a:cubicBezTo>
                    <a:pt x="2248" y="8161"/>
                    <a:pt x="1961" y="8425"/>
                    <a:pt x="1606" y="8493"/>
                  </a:cubicBezTo>
                  <a:cubicBezTo>
                    <a:pt x="1319" y="8543"/>
                    <a:pt x="1015" y="8448"/>
                    <a:pt x="801" y="8251"/>
                  </a:cubicBezTo>
                  <a:cubicBezTo>
                    <a:pt x="558" y="8110"/>
                    <a:pt x="350" y="7902"/>
                    <a:pt x="221" y="7648"/>
                  </a:cubicBezTo>
                  <a:cubicBezTo>
                    <a:pt x="40" y="7299"/>
                    <a:pt x="1" y="6882"/>
                    <a:pt x="125" y="6511"/>
                  </a:cubicBezTo>
                  <a:cubicBezTo>
                    <a:pt x="243" y="6128"/>
                    <a:pt x="564" y="5801"/>
                    <a:pt x="587" y="5384"/>
                  </a:cubicBezTo>
                  <a:cubicBezTo>
                    <a:pt x="603" y="5013"/>
                    <a:pt x="395" y="4669"/>
                    <a:pt x="271" y="4325"/>
                  </a:cubicBezTo>
                  <a:cubicBezTo>
                    <a:pt x="159" y="4004"/>
                    <a:pt x="130" y="3667"/>
                    <a:pt x="328" y="3368"/>
                  </a:cubicBezTo>
                  <a:cubicBezTo>
                    <a:pt x="508" y="3092"/>
                    <a:pt x="806" y="2923"/>
                    <a:pt x="1015" y="2670"/>
                  </a:cubicBezTo>
                  <a:cubicBezTo>
                    <a:pt x="1127" y="2535"/>
                    <a:pt x="1200" y="2377"/>
                    <a:pt x="1212" y="2197"/>
                  </a:cubicBezTo>
                  <a:cubicBezTo>
                    <a:pt x="1229" y="1994"/>
                    <a:pt x="1178" y="1780"/>
                    <a:pt x="1133" y="1583"/>
                  </a:cubicBezTo>
                  <a:cubicBezTo>
                    <a:pt x="1048" y="1206"/>
                    <a:pt x="998" y="828"/>
                    <a:pt x="1217" y="490"/>
                  </a:cubicBezTo>
                  <a:cubicBezTo>
                    <a:pt x="1409" y="198"/>
                    <a:pt x="1741" y="0"/>
                    <a:pt x="2090" y="12"/>
                  </a:cubicBezTo>
                  <a:cubicBezTo>
                    <a:pt x="2434" y="23"/>
                    <a:pt x="2772" y="214"/>
                    <a:pt x="2952" y="507"/>
                  </a:cubicBezTo>
                  <a:cubicBezTo>
                    <a:pt x="3059" y="682"/>
                    <a:pt x="3087" y="879"/>
                    <a:pt x="3132" y="1076"/>
                  </a:cubicBezTo>
                  <a:cubicBezTo>
                    <a:pt x="3177" y="1256"/>
                    <a:pt x="3256" y="1403"/>
                    <a:pt x="3402" y="1527"/>
                  </a:cubicBezTo>
                  <a:cubicBezTo>
                    <a:pt x="3650" y="1735"/>
                    <a:pt x="3982" y="1848"/>
                    <a:pt x="4168" y="2124"/>
                  </a:cubicBezTo>
                  <a:cubicBezTo>
                    <a:pt x="4405" y="2484"/>
                    <a:pt x="4247" y="2918"/>
                    <a:pt x="4056" y="3255"/>
                  </a:cubicBezTo>
                  <a:cubicBezTo>
                    <a:pt x="3954" y="3441"/>
                    <a:pt x="3842" y="3616"/>
                    <a:pt x="3768" y="38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3709557" y="1263913"/>
              <a:ext cx="345606" cy="1079706"/>
            </a:xfrm>
            <a:custGeom>
              <a:avLst/>
              <a:gdLst/>
              <a:ahLst/>
              <a:cxnLst/>
              <a:rect l="l" t="t" r="r" b="b"/>
              <a:pathLst>
                <a:path w="2490" h="7779" extrusionOk="0">
                  <a:moveTo>
                    <a:pt x="2326" y="1274"/>
                  </a:moveTo>
                  <a:lnTo>
                    <a:pt x="1673" y="1566"/>
                  </a:lnTo>
                  <a:cubicBezTo>
                    <a:pt x="1718" y="1493"/>
                    <a:pt x="1758" y="1426"/>
                    <a:pt x="1791" y="1352"/>
                  </a:cubicBezTo>
                  <a:cubicBezTo>
                    <a:pt x="1910" y="1105"/>
                    <a:pt x="1938" y="823"/>
                    <a:pt x="1831" y="564"/>
                  </a:cubicBezTo>
                  <a:cubicBezTo>
                    <a:pt x="1729" y="305"/>
                    <a:pt x="1521" y="97"/>
                    <a:pt x="1256" y="7"/>
                  </a:cubicBezTo>
                  <a:cubicBezTo>
                    <a:pt x="1245" y="7"/>
                    <a:pt x="1239" y="7"/>
                    <a:pt x="1228" y="7"/>
                  </a:cubicBezTo>
                  <a:cubicBezTo>
                    <a:pt x="1223" y="1"/>
                    <a:pt x="1211" y="1"/>
                    <a:pt x="1206" y="1"/>
                  </a:cubicBezTo>
                  <a:cubicBezTo>
                    <a:pt x="1138" y="1"/>
                    <a:pt x="1121" y="57"/>
                    <a:pt x="1132" y="108"/>
                  </a:cubicBezTo>
                  <a:cubicBezTo>
                    <a:pt x="1138" y="130"/>
                    <a:pt x="1149" y="153"/>
                    <a:pt x="1183" y="164"/>
                  </a:cubicBezTo>
                  <a:cubicBezTo>
                    <a:pt x="1183" y="164"/>
                    <a:pt x="1183" y="164"/>
                    <a:pt x="1183" y="164"/>
                  </a:cubicBezTo>
                  <a:cubicBezTo>
                    <a:pt x="1183" y="164"/>
                    <a:pt x="1183" y="164"/>
                    <a:pt x="1183" y="164"/>
                  </a:cubicBezTo>
                  <a:cubicBezTo>
                    <a:pt x="1431" y="249"/>
                    <a:pt x="1617" y="446"/>
                    <a:pt x="1696" y="694"/>
                  </a:cubicBezTo>
                  <a:cubicBezTo>
                    <a:pt x="1774" y="941"/>
                    <a:pt x="1696" y="1189"/>
                    <a:pt x="1572" y="1409"/>
                  </a:cubicBezTo>
                  <a:cubicBezTo>
                    <a:pt x="1527" y="1482"/>
                    <a:pt x="1482" y="1550"/>
                    <a:pt x="1437" y="1617"/>
                  </a:cubicBezTo>
                  <a:cubicBezTo>
                    <a:pt x="1352" y="1448"/>
                    <a:pt x="1268" y="1279"/>
                    <a:pt x="1189" y="1105"/>
                  </a:cubicBezTo>
                  <a:cubicBezTo>
                    <a:pt x="1138" y="1009"/>
                    <a:pt x="975" y="1065"/>
                    <a:pt x="1025" y="1167"/>
                  </a:cubicBezTo>
                  <a:lnTo>
                    <a:pt x="1324" y="1775"/>
                  </a:lnTo>
                  <a:cubicBezTo>
                    <a:pt x="1132" y="2051"/>
                    <a:pt x="947" y="2327"/>
                    <a:pt x="941" y="2681"/>
                  </a:cubicBezTo>
                  <a:cubicBezTo>
                    <a:pt x="935" y="2907"/>
                    <a:pt x="997" y="3121"/>
                    <a:pt x="1076" y="3323"/>
                  </a:cubicBezTo>
                  <a:cubicBezTo>
                    <a:pt x="1037" y="3284"/>
                    <a:pt x="992" y="3250"/>
                    <a:pt x="947" y="3211"/>
                  </a:cubicBezTo>
                  <a:cubicBezTo>
                    <a:pt x="800" y="3087"/>
                    <a:pt x="654" y="2957"/>
                    <a:pt x="507" y="2834"/>
                  </a:cubicBezTo>
                  <a:cubicBezTo>
                    <a:pt x="423" y="2766"/>
                    <a:pt x="316" y="2895"/>
                    <a:pt x="400" y="2969"/>
                  </a:cubicBezTo>
                  <a:cubicBezTo>
                    <a:pt x="564" y="3109"/>
                    <a:pt x="727" y="3250"/>
                    <a:pt x="896" y="3391"/>
                  </a:cubicBezTo>
                  <a:cubicBezTo>
                    <a:pt x="975" y="3459"/>
                    <a:pt x="1054" y="3537"/>
                    <a:pt x="1138" y="3599"/>
                  </a:cubicBezTo>
                  <a:cubicBezTo>
                    <a:pt x="1155" y="3611"/>
                    <a:pt x="1178" y="3622"/>
                    <a:pt x="1200" y="3628"/>
                  </a:cubicBezTo>
                  <a:cubicBezTo>
                    <a:pt x="1285" y="3830"/>
                    <a:pt x="1363" y="4039"/>
                    <a:pt x="1386" y="4253"/>
                  </a:cubicBezTo>
                  <a:cubicBezTo>
                    <a:pt x="1425" y="4619"/>
                    <a:pt x="1296" y="4957"/>
                    <a:pt x="1121" y="5272"/>
                  </a:cubicBezTo>
                  <a:cubicBezTo>
                    <a:pt x="918" y="4951"/>
                    <a:pt x="710" y="4630"/>
                    <a:pt x="502" y="4309"/>
                  </a:cubicBezTo>
                  <a:cubicBezTo>
                    <a:pt x="440" y="4219"/>
                    <a:pt x="305" y="4315"/>
                    <a:pt x="361" y="4410"/>
                  </a:cubicBezTo>
                  <a:cubicBezTo>
                    <a:pt x="586" y="4748"/>
                    <a:pt x="806" y="5092"/>
                    <a:pt x="1025" y="5435"/>
                  </a:cubicBezTo>
                  <a:cubicBezTo>
                    <a:pt x="918" y="5616"/>
                    <a:pt x="806" y="5784"/>
                    <a:pt x="710" y="5953"/>
                  </a:cubicBezTo>
                  <a:cubicBezTo>
                    <a:pt x="620" y="6100"/>
                    <a:pt x="541" y="6263"/>
                    <a:pt x="479" y="6432"/>
                  </a:cubicBezTo>
                  <a:lnTo>
                    <a:pt x="215" y="5897"/>
                  </a:lnTo>
                  <a:cubicBezTo>
                    <a:pt x="164" y="5801"/>
                    <a:pt x="1" y="5858"/>
                    <a:pt x="51" y="5959"/>
                  </a:cubicBezTo>
                  <a:cubicBezTo>
                    <a:pt x="169" y="6196"/>
                    <a:pt x="293" y="6432"/>
                    <a:pt x="412" y="6674"/>
                  </a:cubicBezTo>
                  <a:cubicBezTo>
                    <a:pt x="333" y="7023"/>
                    <a:pt x="350" y="7384"/>
                    <a:pt x="581" y="7694"/>
                  </a:cubicBezTo>
                  <a:cubicBezTo>
                    <a:pt x="648" y="7778"/>
                    <a:pt x="783" y="7682"/>
                    <a:pt x="721" y="7592"/>
                  </a:cubicBezTo>
                  <a:cubicBezTo>
                    <a:pt x="530" y="7333"/>
                    <a:pt x="507" y="7040"/>
                    <a:pt x="569" y="6747"/>
                  </a:cubicBezTo>
                  <a:lnTo>
                    <a:pt x="1425" y="6241"/>
                  </a:lnTo>
                  <a:cubicBezTo>
                    <a:pt x="1521" y="6184"/>
                    <a:pt x="1420" y="6049"/>
                    <a:pt x="1330" y="6100"/>
                  </a:cubicBezTo>
                  <a:cubicBezTo>
                    <a:pt x="1099" y="6241"/>
                    <a:pt x="868" y="6376"/>
                    <a:pt x="637" y="6511"/>
                  </a:cubicBezTo>
                  <a:cubicBezTo>
                    <a:pt x="704" y="6308"/>
                    <a:pt x="811" y="6117"/>
                    <a:pt x="913" y="5942"/>
                  </a:cubicBezTo>
                  <a:cubicBezTo>
                    <a:pt x="1003" y="5796"/>
                    <a:pt x="1099" y="5649"/>
                    <a:pt x="1189" y="5497"/>
                  </a:cubicBezTo>
                  <a:cubicBezTo>
                    <a:pt x="1549" y="5221"/>
                    <a:pt x="1915" y="4945"/>
                    <a:pt x="2276" y="4669"/>
                  </a:cubicBezTo>
                  <a:cubicBezTo>
                    <a:pt x="2366" y="4602"/>
                    <a:pt x="2270" y="4467"/>
                    <a:pt x="2180" y="4529"/>
                  </a:cubicBezTo>
                  <a:cubicBezTo>
                    <a:pt x="1915" y="4731"/>
                    <a:pt x="1645" y="4934"/>
                    <a:pt x="1380" y="5137"/>
                  </a:cubicBezTo>
                  <a:cubicBezTo>
                    <a:pt x="1510" y="4861"/>
                    <a:pt x="1589" y="4568"/>
                    <a:pt x="1560" y="4253"/>
                  </a:cubicBezTo>
                  <a:cubicBezTo>
                    <a:pt x="1538" y="4027"/>
                    <a:pt x="1453" y="3808"/>
                    <a:pt x="1363" y="3594"/>
                  </a:cubicBezTo>
                  <a:cubicBezTo>
                    <a:pt x="1425" y="3543"/>
                    <a:pt x="1470" y="3464"/>
                    <a:pt x="1521" y="3402"/>
                  </a:cubicBezTo>
                  <a:cubicBezTo>
                    <a:pt x="1583" y="3312"/>
                    <a:pt x="1645" y="3222"/>
                    <a:pt x="1713" y="3132"/>
                  </a:cubicBezTo>
                  <a:cubicBezTo>
                    <a:pt x="1842" y="2952"/>
                    <a:pt x="1972" y="2772"/>
                    <a:pt x="2107" y="2586"/>
                  </a:cubicBezTo>
                  <a:cubicBezTo>
                    <a:pt x="2169" y="2501"/>
                    <a:pt x="2039" y="2389"/>
                    <a:pt x="1972" y="2479"/>
                  </a:cubicBezTo>
                  <a:cubicBezTo>
                    <a:pt x="1752" y="2783"/>
                    <a:pt x="1538" y="3087"/>
                    <a:pt x="1313" y="3391"/>
                  </a:cubicBezTo>
                  <a:cubicBezTo>
                    <a:pt x="1313" y="3397"/>
                    <a:pt x="1301" y="3414"/>
                    <a:pt x="1296" y="3425"/>
                  </a:cubicBezTo>
                  <a:cubicBezTo>
                    <a:pt x="1194" y="3183"/>
                    <a:pt x="1104" y="2935"/>
                    <a:pt x="1110" y="2665"/>
                  </a:cubicBezTo>
                  <a:cubicBezTo>
                    <a:pt x="1121" y="2349"/>
                    <a:pt x="1301" y="2090"/>
                    <a:pt x="1482" y="1837"/>
                  </a:cubicBezTo>
                  <a:cubicBezTo>
                    <a:pt x="1786" y="1702"/>
                    <a:pt x="2084" y="1566"/>
                    <a:pt x="2388" y="1437"/>
                  </a:cubicBezTo>
                  <a:cubicBezTo>
                    <a:pt x="2490" y="1392"/>
                    <a:pt x="2428" y="1229"/>
                    <a:pt x="2326" y="12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612179" y="1214711"/>
              <a:ext cx="1096778" cy="1329681"/>
            </a:xfrm>
            <a:custGeom>
              <a:avLst/>
              <a:gdLst/>
              <a:ahLst/>
              <a:cxnLst/>
              <a:rect l="l" t="t" r="r" b="b"/>
              <a:pathLst>
                <a:path w="7902" h="9580" extrusionOk="0">
                  <a:moveTo>
                    <a:pt x="1132" y="3357"/>
                  </a:moveTo>
                  <a:cubicBezTo>
                    <a:pt x="1239" y="3880"/>
                    <a:pt x="924" y="4359"/>
                    <a:pt x="946" y="4877"/>
                  </a:cubicBezTo>
                  <a:cubicBezTo>
                    <a:pt x="974" y="5333"/>
                    <a:pt x="1301" y="5671"/>
                    <a:pt x="1690" y="5857"/>
                  </a:cubicBezTo>
                  <a:cubicBezTo>
                    <a:pt x="2168" y="6093"/>
                    <a:pt x="2720" y="6088"/>
                    <a:pt x="3233" y="6206"/>
                  </a:cubicBezTo>
                  <a:cubicBezTo>
                    <a:pt x="3700" y="6319"/>
                    <a:pt x="4128" y="6550"/>
                    <a:pt x="4314" y="7017"/>
                  </a:cubicBezTo>
                  <a:cubicBezTo>
                    <a:pt x="4404" y="7259"/>
                    <a:pt x="4438" y="7513"/>
                    <a:pt x="4500" y="7760"/>
                  </a:cubicBezTo>
                  <a:cubicBezTo>
                    <a:pt x="4550" y="7986"/>
                    <a:pt x="4629" y="8205"/>
                    <a:pt x="4736" y="8414"/>
                  </a:cubicBezTo>
                  <a:cubicBezTo>
                    <a:pt x="4950" y="8808"/>
                    <a:pt x="5266" y="9151"/>
                    <a:pt x="5666" y="9349"/>
                  </a:cubicBezTo>
                  <a:cubicBezTo>
                    <a:pt x="6065" y="9546"/>
                    <a:pt x="6544" y="9579"/>
                    <a:pt x="6961" y="9439"/>
                  </a:cubicBezTo>
                  <a:cubicBezTo>
                    <a:pt x="7361" y="9303"/>
                    <a:pt x="7682" y="8994"/>
                    <a:pt x="7811" y="8588"/>
                  </a:cubicBezTo>
                  <a:cubicBezTo>
                    <a:pt x="7901" y="8307"/>
                    <a:pt x="7901" y="7991"/>
                    <a:pt x="7794" y="7715"/>
                  </a:cubicBezTo>
                  <a:cubicBezTo>
                    <a:pt x="7637" y="6842"/>
                    <a:pt x="6595" y="6527"/>
                    <a:pt x="5958" y="6032"/>
                  </a:cubicBezTo>
                  <a:cubicBezTo>
                    <a:pt x="5767" y="5891"/>
                    <a:pt x="5592" y="5716"/>
                    <a:pt x="5485" y="5502"/>
                  </a:cubicBezTo>
                  <a:cubicBezTo>
                    <a:pt x="5356" y="5260"/>
                    <a:pt x="5322" y="4984"/>
                    <a:pt x="5322" y="4708"/>
                  </a:cubicBezTo>
                  <a:cubicBezTo>
                    <a:pt x="5328" y="4235"/>
                    <a:pt x="5423" y="3762"/>
                    <a:pt x="5339" y="3283"/>
                  </a:cubicBezTo>
                  <a:cubicBezTo>
                    <a:pt x="5260" y="2872"/>
                    <a:pt x="5040" y="2501"/>
                    <a:pt x="4629" y="2349"/>
                  </a:cubicBezTo>
                  <a:cubicBezTo>
                    <a:pt x="4398" y="2258"/>
                    <a:pt x="4145" y="2242"/>
                    <a:pt x="3903" y="2180"/>
                  </a:cubicBezTo>
                  <a:cubicBezTo>
                    <a:pt x="3666" y="2118"/>
                    <a:pt x="3458" y="2005"/>
                    <a:pt x="3272" y="1847"/>
                  </a:cubicBezTo>
                  <a:cubicBezTo>
                    <a:pt x="2568" y="1250"/>
                    <a:pt x="2191" y="102"/>
                    <a:pt x="1138" y="28"/>
                  </a:cubicBezTo>
                  <a:cubicBezTo>
                    <a:pt x="704" y="0"/>
                    <a:pt x="304" y="214"/>
                    <a:pt x="158" y="631"/>
                  </a:cubicBezTo>
                  <a:cubicBezTo>
                    <a:pt x="0" y="1081"/>
                    <a:pt x="147" y="1554"/>
                    <a:pt x="372" y="1949"/>
                  </a:cubicBezTo>
                  <a:cubicBezTo>
                    <a:pt x="637" y="2405"/>
                    <a:pt x="1020" y="2822"/>
                    <a:pt x="1132" y="33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676997" y="1301459"/>
              <a:ext cx="949792" cy="1185886"/>
            </a:xfrm>
            <a:custGeom>
              <a:avLst/>
              <a:gdLst/>
              <a:ahLst/>
              <a:cxnLst/>
              <a:rect l="l" t="t" r="r" b="b"/>
              <a:pathLst>
                <a:path w="6843" h="8544" extrusionOk="0">
                  <a:moveTo>
                    <a:pt x="141" y="23"/>
                  </a:moveTo>
                  <a:cubicBezTo>
                    <a:pt x="828" y="152"/>
                    <a:pt x="1437" y="642"/>
                    <a:pt x="1696" y="1296"/>
                  </a:cubicBezTo>
                  <a:cubicBezTo>
                    <a:pt x="1718" y="1346"/>
                    <a:pt x="1735" y="1403"/>
                    <a:pt x="1752" y="1459"/>
                  </a:cubicBezTo>
                  <a:cubicBezTo>
                    <a:pt x="1791" y="1335"/>
                    <a:pt x="1825" y="1211"/>
                    <a:pt x="1865" y="1087"/>
                  </a:cubicBezTo>
                  <a:cubicBezTo>
                    <a:pt x="1882" y="1036"/>
                    <a:pt x="1944" y="1014"/>
                    <a:pt x="1989" y="1031"/>
                  </a:cubicBezTo>
                  <a:cubicBezTo>
                    <a:pt x="2045" y="1048"/>
                    <a:pt x="2067" y="1104"/>
                    <a:pt x="2051" y="1160"/>
                  </a:cubicBezTo>
                  <a:lnTo>
                    <a:pt x="1837" y="1870"/>
                  </a:lnTo>
                  <a:cubicBezTo>
                    <a:pt x="1859" y="2045"/>
                    <a:pt x="1870" y="2213"/>
                    <a:pt x="1882" y="2388"/>
                  </a:cubicBezTo>
                  <a:cubicBezTo>
                    <a:pt x="1910" y="2760"/>
                    <a:pt x="1944" y="3160"/>
                    <a:pt x="2191" y="3458"/>
                  </a:cubicBezTo>
                  <a:cubicBezTo>
                    <a:pt x="2349" y="3650"/>
                    <a:pt x="2569" y="3762"/>
                    <a:pt x="2794" y="3852"/>
                  </a:cubicBezTo>
                  <a:cubicBezTo>
                    <a:pt x="2805" y="3830"/>
                    <a:pt x="2805" y="3790"/>
                    <a:pt x="2811" y="3762"/>
                  </a:cubicBezTo>
                  <a:cubicBezTo>
                    <a:pt x="2811" y="3717"/>
                    <a:pt x="2816" y="3666"/>
                    <a:pt x="2816" y="3616"/>
                  </a:cubicBezTo>
                  <a:lnTo>
                    <a:pt x="2833" y="3289"/>
                  </a:lnTo>
                  <a:cubicBezTo>
                    <a:pt x="2845" y="3075"/>
                    <a:pt x="2861" y="2867"/>
                    <a:pt x="2873" y="2658"/>
                  </a:cubicBezTo>
                  <a:cubicBezTo>
                    <a:pt x="2878" y="2529"/>
                    <a:pt x="3075" y="2546"/>
                    <a:pt x="3070" y="2675"/>
                  </a:cubicBezTo>
                  <a:cubicBezTo>
                    <a:pt x="3053" y="2912"/>
                    <a:pt x="3042" y="3148"/>
                    <a:pt x="3030" y="3390"/>
                  </a:cubicBezTo>
                  <a:cubicBezTo>
                    <a:pt x="3019" y="3509"/>
                    <a:pt x="3013" y="3627"/>
                    <a:pt x="3008" y="3745"/>
                  </a:cubicBezTo>
                  <a:cubicBezTo>
                    <a:pt x="3002" y="3807"/>
                    <a:pt x="2997" y="3869"/>
                    <a:pt x="2974" y="3925"/>
                  </a:cubicBezTo>
                  <a:cubicBezTo>
                    <a:pt x="3008" y="3937"/>
                    <a:pt x="3042" y="3948"/>
                    <a:pt x="3075" y="3959"/>
                  </a:cubicBezTo>
                  <a:cubicBezTo>
                    <a:pt x="3402" y="4072"/>
                    <a:pt x="3746" y="4179"/>
                    <a:pt x="4022" y="4399"/>
                  </a:cubicBezTo>
                  <a:cubicBezTo>
                    <a:pt x="4230" y="4567"/>
                    <a:pt x="4388" y="4770"/>
                    <a:pt x="4511" y="4990"/>
                  </a:cubicBezTo>
                  <a:cubicBezTo>
                    <a:pt x="4523" y="4939"/>
                    <a:pt x="4528" y="4883"/>
                    <a:pt x="4540" y="4832"/>
                  </a:cubicBezTo>
                  <a:cubicBezTo>
                    <a:pt x="4562" y="4725"/>
                    <a:pt x="4579" y="4624"/>
                    <a:pt x="4602" y="4522"/>
                  </a:cubicBezTo>
                  <a:lnTo>
                    <a:pt x="4725" y="3892"/>
                  </a:lnTo>
                  <a:cubicBezTo>
                    <a:pt x="4737" y="3841"/>
                    <a:pt x="4776" y="3802"/>
                    <a:pt x="4832" y="3807"/>
                  </a:cubicBezTo>
                  <a:cubicBezTo>
                    <a:pt x="4883" y="3807"/>
                    <a:pt x="4934" y="3858"/>
                    <a:pt x="4923" y="3914"/>
                  </a:cubicBezTo>
                  <a:lnTo>
                    <a:pt x="4782" y="4607"/>
                  </a:lnTo>
                  <a:cubicBezTo>
                    <a:pt x="4759" y="4731"/>
                    <a:pt x="4737" y="4849"/>
                    <a:pt x="4714" y="4973"/>
                  </a:cubicBezTo>
                  <a:cubicBezTo>
                    <a:pt x="4692" y="5063"/>
                    <a:pt x="4680" y="5164"/>
                    <a:pt x="4635" y="5243"/>
                  </a:cubicBezTo>
                  <a:cubicBezTo>
                    <a:pt x="4793" y="5632"/>
                    <a:pt x="4883" y="6054"/>
                    <a:pt x="4979" y="6448"/>
                  </a:cubicBezTo>
                  <a:cubicBezTo>
                    <a:pt x="5080" y="6871"/>
                    <a:pt x="5199" y="7310"/>
                    <a:pt x="5452" y="7659"/>
                  </a:cubicBezTo>
                  <a:cubicBezTo>
                    <a:pt x="5553" y="7287"/>
                    <a:pt x="5649" y="6910"/>
                    <a:pt x="5750" y="6533"/>
                  </a:cubicBezTo>
                  <a:cubicBezTo>
                    <a:pt x="5779" y="6409"/>
                    <a:pt x="5964" y="6482"/>
                    <a:pt x="5936" y="6600"/>
                  </a:cubicBezTo>
                  <a:cubicBezTo>
                    <a:pt x="5824" y="7017"/>
                    <a:pt x="5717" y="7434"/>
                    <a:pt x="5610" y="7845"/>
                  </a:cubicBezTo>
                  <a:cubicBezTo>
                    <a:pt x="5886" y="8138"/>
                    <a:pt x="6274" y="8329"/>
                    <a:pt x="6685" y="8250"/>
                  </a:cubicBezTo>
                  <a:cubicBezTo>
                    <a:pt x="6809" y="8222"/>
                    <a:pt x="6843" y="8419"/>
                    <a:pt x="6719" y="8442"/>
                  </a:cubicBezTo>
                  <a:cubicBezTo>
                    <a:pt x="6223" y="8543"/>
                    <a:pt x="5790" y="8318"/>
                    <a:pt x="5469" y="7975"/>
                  </a:cubicBezTo>
                  <a:cubicBezTo>
                    <a:pt x="5469" y="7975"/>
                    <a:pt x="5463" y="7975"/>
                    <a:pt x="5463" y="7975"/>
                  </a:cubicBezTo>
                  <a:lnTo>
                    <a:pt x="4343" y="7699"/>
                  </a:lnTo>
                  <a:cubicBezTo>
                    <a:pt x="4292" y="7687"/>
                    <a:pt x="4269" y="7620"/>
                    <a:pt x="4286" y="7575"/>
                  </a:cubicBezTo>
                  <a:cubicBezTo>
                    <a:pt x="4303" y="7518"/>
                    <a:pt x="4359" y="7501"/>
                    <a:pt x="4410" y="7518"/>
                  </a:cubicBezTo>
                  <a:lnTo>
                    <a:pt x="5266" y="7727"/>
                  </a:lnTo>
                  <a:cubicBezTo>
                    <a:pt x="5165" y="7580"/>
                    <a:pt x="5080" y="7417"/>
                    <a:pt x="5013" y="7259"/>
                  </a:cubicBezTo>
                  <a:cubicBezTo>
                    <a:pt x="4776" y="6657"/>
                    <a:pt x="4720" y="5975"/>
                    <a:pt x="4478" y="5373"/>
                  </a:cubicBezTo>
                  <a:cubicBezTo>
                    <a:pt x="4354" y="5412"/>
                    <a:pt x="4207" y="5384"/>
                    <a:pt x="4083" y="5373"/>
                  </a:cubicBezTo>
                  <a:cubicBezTo>
                    <a:pt x="3841" y="5356"/>
                    <a:pt x="3605" y="5339"/>
                    <a:pt x="3368" y="5322"/>
                  </a:cubicBezTo>
                  <a:cubicBezTo>
                    <a:pt x="3239" y="5311"/>
                    <a:pt x="3256" y="5114"/>
                    <a:pt x="3385" y="5125"/>
                  </a:cubicBezTo>
                  <a:lnTo>
                    <a:pt x="4005" y="5170"/>
                  </a:lnTo>
                  <a:cubicBezTo>
                    <a:pt x="4100" y="5176"/>
                    <a:pt x="4202" y="5187"/>
                    <a:pt x="4303" y="5193"/>
                  </a:cubicBezTo>
                  <a:cubicBezTo>
                    <a:pt x="4337" y="5193"/>
                    <a:pt x="4365" y="5193"/>
                    <a:pt x="4393" y="5187"/>
                  </a:cubicBezTo>
                  <a:cubicBezTo>
                    <a:pt x="4348" y="5097"/>
                    <a:pt x="4292" y="5001"/>
                    <a:pt x="4230" y="4911"/>
                  </a:cubicBezTo>
                  <a:cubicBezTo>
                    <a:pt x="4016" y="4601"/>
                    <a:pt x="3717" y="4410"/>
                    <a:pt x="3368" y="4275"/>
                  </a:cubicBezTo>
                  <a:cubicBezTo>
                    <a:pt x="3177" y="4201"/>
                    <a:pt x="2985" y="4139"/>
                    <a:pt x="2794" y="4066"/>
                  </a:cubicBezTo>
                  <a:cubicBezTo>
                    <a:pt x="2743" y="4078"/>
                    <a:pt x="2692" y="4078"/>
                    <a:pt x="2642" y="4078"/>
                  </a:cubicBezTo>
                  <a:cubicBezTo>
                    <a:pt x="2524" y="4072"/>
                    <a:pt x="2400" y="4072"/>
                    <a:pt x="2281" y="4072"/>
                  </a:cubicBezTo>
                  <a:lnTo>
                    <a:pt x="1549" y="4061"/>
                  </a:lnTo>
                  <a:cubicBezTo>
                    <a:pt x="1425" y="4061"/>
                    <a:pt x="1442" y="3864"/>
                    <a:pt x="1572" y="3864"/>
                  </a:cubicBezTo>
                  <a:cubicBezTo>
                    <a:pt x="1786" y="3864"/>
                    <a:pt x="2000" y="3869"/>
                    <a:pt x="2214" y="3875"/>
                  </a:cubicBezTo>
                  <a:cubicBezTo>
                    <a:pt x="2270" y="3875"/>
                    <a:pt x="2326" y="3875"/>
                    <a:pt x="2383" y="3875"/>
                  </a:cubicBezTo>
                  <a:cubicBezTo>
                    <a:pt x="2096" y="3700"/>
                    <a:pt x="1893" y="3436"/>
                    <a:pt x="1791" y="3109"/>
                  </a:cubicBezTo>
                  <a:cubicBezTo>
                    <a:pt x="1679" y="2737"/>
                    <a:pt x="1690" y="2343"/>
                    <a:pt x="1651" y="1960"/>
                  </a:cubicBezTo>
                  <a:cubicBezTo>
                    <a:pt x="1651" y="1954"/>
                    <a:pt x="1651" y="1949"/>
                    <a:pt x="1651" y="1943"/>
                  </a:cubicBezTo>
                  <a:cubicBezTo>
                    <a:pt x="1397" y="1831"/>
                    <a:pt x="1149" y="1712"/>
                    <a:pt x="896" y="1600"/>
                  </a:cubicBezTo>
                  <a:cubicBezTo>
                    <a:pt x="851" y="1577"/>
                    <a:pt x="817" y="1526"/>
                    <a:pt x="840" y="1470"/>
                  </a:cubicBezTo>
                  <a:cubicBezTo>
                    <a:pt x="857" y="1425"/>
                    <a:pt x="919" y="1391"/>
                    <a:pt x="964" y="1414"/>
                  </a:cubicBezTo>
                  <a:cubicBezTo>
                    <a:pt x="1178" y="1510"/>
                    <a:pt x="1397" y="1611"/>
                    <a:pt x="1611" y="1712"/>
                  </a:cubicBezTo>
                  <a:cubicBezTo>
                    <a:pt x="1544" y="1386"/>
                    <a:pt x="1409" y="1093"/>
                    <a:pt x="1183" y="834"/>
                  </a:cubicBezTo>
                  <a:cubicBezTo>
                    <a:pt x="907" y="518"/>
                    <a:pt x="530" y="299"/>
                    <a:pt x="125" y="220"/>
                  </a:cubicBezTo>
                  <a:cubicBezTo>
                    <a:pt x="1" y="197"/>
                    <a:pt x="18" y="0"/>
                    <a:pt x="14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1213165" y="1098955"/>
              <a:ext cx="706757" cy="1370348"/>
            </a:xfrm>
            <a:custGeom>
              <a:avLst/>
              <a:gdLst/>
              <a:ahLst/>
              <a:cxnLst/>
              <a:rect l="l" t="t" r="r" b="b"/>
              <a:pathLst>
                <a:path w="5092" h="9873" extrusionOk="0">
                  <a:moveTo>
                    <a:pt x="739" y="4405"/>
                  </a:moveTo>
                  <a:cubicBezTo>
                    <a:pt x="817" y="4641"/>
                    <a:pt x="817" y="4878"/>
                    <a:pt x="767" y="5114"/>
                  </a:cubicBezTo>
                  <a:cubicBezTo>
                    <a:pt x="677" y="5537"/>
                    <a:pt x="468" y="5948"/>
                    <a:pt x="496" y="6392"/>
                  </a:cubicBezTo>
                  <a:cubicBezTo>
                    <a:pt x="525" y="6764"/>
                    <a:pt x="761" y="7046"/>
                    <a:pt x="1060" y="7248"/>
                  </a:cubicBezTo>
                  <a:cubicBezTo>
                    <a:pt x="1347" y="7446"/>
                    <a:pt x="1679" y="7581"/>
                    <a:pt x="1944" y="7817"/>
                  </a:cubicBezTo>
                  <a:cubicBezTo>
                    <a:pt x="2096" y="7952"/>
                    <a:pt x="2203" y="8116"/>
                    <a:pt x="2248" y="8313"/>
                  </a:cubicBezTo>
                  <a:cubicBezTo>
                    <a:pt x="2310" y="8549"/>
                    <a:pt x="2310" y="8797"/>
                    <a:pt x="2377" y="9028"/>
                  </a:cubicBezTo>
                  <a:cubicBezTo>
                    <a:pt x="2496" y="9428"/>
                    <a:pt x="2828" y="9732"/>
                    <a:pt x="3239" y="9811"/>
                  </a:cubicBezTo>
                  <a:cubicBezTo>
                    <a:pt x="3571" y="9873"/>
                    <a:pt x="3920" y="9755"/>
                    <a:pt x="4168" y="9529"/>
                  </a:cubicBezTo>
                  <a:cubicBezTo>
                    <a:pt x="4450" y="9366"/>
                    <a:pt x="4692" y="9129"/>
                    <a:pt x="4838" y="8837"/>
                  </a:cubicBezTo>
                  <a:cubicBezTo>
                    <a:pt x="5047" y="8437"/>
                    <a:pt x="5092" y="7952"/>
                    <a:pt x="4951" y="7524"/>
                  </a:cubicBezTo>
                  <a:cubicBezTo>
                    <a:pt x="4810" y="7080"/>
                    <a:pt x="4439" y="6702"/>
                    <a:pt x="4416" y="6218"/>
                  </a:cubicBezTo>
                  <a:cubicBezTo>
                    <a:pt x="4399" y="5790"/>
                    <a:pt x="4641" y="5390"/>
                    <a:pt x="4776" y="4996"/>
                  </a:cubicBezTo>
                  <a:cubicBezTo>
                    <a:pt x="4912" y="4624"/>
                    <a:pt x="4945" y="4236"/>
                    <a:pt x="4714" y="3892"/>
                  </a:cubicBezTo>
                  <a:cubicBezTo>
                    <a:pt x="4506" y="3571"/>
                    <a:pt x="4163" y="3374"/>
                    <a:pt x="3926" y="3081"/>
                  </a:cubicBezTo>
                  <a:cubicBezTo>
                    <a:pt x="3791" y="2923"/>
                    <a:pt x="3706" y="2743"/>
                    <a:pt x="3690" y="2541"/>
                  </a:cubicBezTo>
                  <a:cubicBezTo>
                    <a:pt x="3673" y="2298"/>
                    <a:pt x="3735" y="2056"/>
                    <a:pt x="3785" y="1825"/>
                  </a:cubicBezTo>
                  <a:cubicBezTo>
                    <a:pt x="3881" y="1392"/>
                    <a:pt x="3943" y="952"/>
                    <a:pt x="3684" y="564"/>
                  </a:cubicBezTo>
                  <a:cubicBezTo>
                    <a:pt x="3470" y="226"/>
                    <a:pt x="3081" y="1"/>
                    <a:pt x="2676" y="12"/>
                  </a:cubicBezTo>
                  <a:cubicBezTo>
                    <a:pt x="2282" y="23"/>
                    <a:pt x="1893" y="249"/>
                    <a:pt x="1685" y="586"/>
                  </a:cubicBezTo>
                  <a:cubicBezTo>
                    <a:pt x="1561" y="789"/>
                    <a:pt x="1527" y="1014"/>
                    <a:pt x="1471" y="1240"/>
                  </a:cubicBezTo>
                  <a:cubicBezTo>
                    <a:pt x="1420" y="1448"/>
                    <a:pt x="1330" y="1623"/>
                    <a:pt x="1161" y="1763"/>
                  </a:cubicBezTo>
                  <a:cubicBezTo>
                    <a:pt x="879" y="2006"/>
                    <a:pt x="491" y="2135"/>
                    <a:pt x="277" y="2456"/>
                  </a:cubicBezTo>
                  <a:cubicBezTo>
                    <a:pt x="1" y="2867"/>
                    <a:pt x="187" y="3368"/>
                    <a:pt x="406" y="3763"/>
                  </a:cubicBezTo>
                  <a:cubicBezTo>
                    <a:pt x="525" y="3971"/>
                    <a:pt x="660" y="4179"/>
                    <a:pt x="739" y="44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1399984" y="1173211"/>
              <a:ext cx="398765" cy="1248484"/>
            </a:xfrm>
            <a:custGeom>
              <a:avLst/>
              <a:gdLst/>
              <a:ahLst/>
              <a:cxnLst/>
              <a:rect l="l" t="t" r="r" b="b"/>
              <a:pathLst>
                <a:path w="2873" h="8995" extrusionOk="0">
                  <a:moveTo>
                    <a:pt x="187" y="1476"/>
                  </a:moveTo>
                  <a:lnTo>
                    <a:pt x="941" y="1808"/>
                  </a:lnTo>
                  <a:cubicBezTo>
                    <a:pt x="891" y="1730"/>
                    <a:pt x="846" y="1651"/>
                    <a:pt x="806" y="1566"/>
                  </a:cubicBezTo>
                  <a:cubicBezTo>
                    <a:pt x="671" y="1273"/>
                    <a:pt x="637" y="952"/>
                    <a:pt x="761" y="654"/>
                  </a:cubicBezTo>
                  <a:cubicBezTo>
                    <a:pt x="879" y="355"/>
                    <a:pt x="1121" y="113"/>
                    <a:pt x="1426" y="12"/>
                  </a:cubicBezTo>
                  <a:cubicBezTo>
                    <a:pt x="1437" y="6"/>
                    <a:pt x="1448" y="6"/>
                    <a:pt x="1454" y="6"/>
                  </a:cubicBezTo>
                  <a:cubicBezTo>
                    <a:pt x="1465" y="6"/>
                    <a:pt x="1476" y="1"/>
                    <a:pt x="1488" y="1"/>
                  </a:cubicBezTo>
                  <a:cubicBezTo>
                    <a:pt x="1561" y="1"/>
                    <a:pt x="1583" y="68"/>
                    <a:pt x="1566" y="125"/>
                  </a:cubicBezTo>
                  <a:cubicBezTo>
                    <a:pt x="1561" y="153"/>
                    <a:pt x="1544" y="175"/>
                    <a:pt x="1510" y="192"/>
                  </a:cubicBezTo>
                  <a:cubicBezTo>
                    <a:pt x="1510" y="192"/>
                    <a:pt x="1510" y="192"/>
                    <a:pt x="1510" y="192"/>
                  </a:cubicBezTo>
                  <a:cubicBezTo>
                    <a:pt x="1510" y="192"/>
                    <a:pt x="1510" y="192"/>
                    <a:pt x="1510" y="192"/>
                  </a:cubicBezTo>
                  <a:cubicBezTo>
                    <a:pt x="1223" y="288"/>
                    <a:pt x="1003" y="513"/>
                    <a:pt x="919" y="806"/>
                  </a:cubicBezTo>
                  <a:cubicBezTo>
                    <a:pt x="829" y="1093"/>
                    <a:pt x="913" y="1375"/>
                    <a:pt x="1060" y="1628"/>
                  </a:cubicBezTo>
                  <a:cubicBezTo>
                    <a:pt x="1110" y="1713"/>
                    <a:pt x="1161" y="1792"/>
                    <a:pt x="1217" y="1870"/>
                  </a:cubicBezTo>
                  <a:cubicBezTo>
                    <a:pt x="1313" y="1673"/>
                    <a:pt x="1409" y="1476"/>
                    <a:pt x="1504" y="1279"/>
                  </a:cubicBezTo>
                  <a:cubicBezTo>
                    <a:pt x="1561" y="1166"/>
                    <a:pt x="1747" y="1234"/>
                    <a:pt x="1690" y="1352"/>
                  </a:cubicBezTo>
                  <a:lnTo>
                    <a:pt x="1347" y="2056"/>
                  </a:lnTo>
                  <a:cubicBezTo>
                    <a:pt x="1566" y="2372"/>
                    <a:pt x="1780" y="2693"/>
                    <a:pt x="1792" y="3104"/>
                  </a:cubicBezTo>
                  <a:cubicBezTo>
                    <a:pt x="1792" y="3363"/>
                    <a:pt x="1718" y="3605"/>
                    <a:pt x="1628" y="3847"/>
                  </a:cubicBezTo>
                  <a:cubicBezTo>
                    <a:pt x="1679" y="3802"/>
                    <a:pt x="1730" y="3757"/>
                    <a:pt x="1786" y="3712"/>
                  </a:cubicBezTo>
                  <a:cubicBezTo>
                    <a:pt x="1949" y="3565"/>
                    <a:pt x="2118" y="3425"/>
                    <a:pt x="2287" y="3278"/>
                  </a:cubicBezTo>
                  <a:cubicBezTo>
                    <a:pt x="2383" y="3194"/>
                    <a:pt x="2512" y="3346"/>
                    <a:pt x="2417" y="3430"/>
                  </a:cubicBezTo>
                  <a:cubicBezTo>
                    <a:pt x="2225" y="3594"/>
                    <a:pt x="2034" y="3757"/>
                    <a:pt x="1842" y="3920"/>
                  </a:cubicBezTo>
                  <a:cubicBezTo>
                    <a:pt x="1752" y="3999"/>
                    <a:pt x="1662" y="4089"/>
                    <a:pt x="1561" y="4157"/>
                  </a:cubicBezTo>
                  <a:cubicBezTo>
                    <a:pt x="1538" y="4179"/>
                    <a:pt x="1510" y="4191"/>
                    <a:pt x="1488" y="4196"/>
                  </a:cubicBezTo>
                  <a:cubicBezTo>
                    <a:pt x="1392" y="4433"/>
                    <a:pt x="1302" y="4669"/>
                    <a:pt x="1274" y="4917"/>
                  </a:cubicBezTo>
                  <a:cubicBezTo>
                    <a:pt x="1228" y="5339"/>
                    <a:pt x="1375" y="5728"/>
                    <a:pt x="1578" y="6094"/>
                  </a:cubicBezTo>
                  <a:cubicBezTo>
                    <a:pt x="1820" y="5722"/>
                    <a:pt x="2056" y="5351"/>
                    <a:pt x="2298" y="4979"/>
                  </a:cubicBezTo>
                  <a:cubicBezTo>
                    <a:pt x="2366" y="4872"/>
                    <a:pt x="2529" y="4990"/>
                    <a:pt x="2456" y="5097"/>
                  </a:cubicBezTo>
                  <a:cubicBezTo>
                    <a:pt x="2203" y="5491"/>
                    <a:pt x="1944" y="5891"/>
                    <a:pt x="1690" y="6285"/>
                  </a:cubicBezTo>
                  <a:cubicBezTo>
                    <a:pt x="1814" y="6488"/>
                    <a:pt x="1944" y="6685"/>
                    <a:pt x="2056" y="6877"/>
                  </a:cubicBezTo>
                  <a:cubicBezTo>
                    <a:pt x="2158" y="7051"/>
                    <a:pt x="2248" y="7243"/>
                    <a:pt x="2321" y="7440"/>
                  </a:cubicBezTo>
                  <a:cubicBezTo>
                    <a:pt x="2422" y="7232"/>
                    <a:pt x="2529" y="7023"/>
                    <a:pt x="2631" y="6820"/>
                  </a:cubicBezTo>
                  <a:cubicBezTo>
                    <a:pt x="2687" y="6708"/>
                    <a:pt x="2873" y="6775"/>
                    <a:pt x="2817" y="6888"/>
                  </a:cubicBezTo>
                  <a:lnTo>
                    <a:pt x="2400" y="7716"/>
                  </a:lnTo>
                  <a:cubicBezTo>
                    <a:pt x="2496" y="8116"/>
                    <a:pt x="2467" y="8532"/>
                    <a:pt x="2208" y="8893"/>
                  </a:cubicBezTo>
                  <a:cubicBezTo>
                    <a:pt x="2130" y="8994"/>
                    <a:pt x="1966" y="8882"/>
                    <a:pt x="2045" y="8775"/>
                  </a:cubicBezTo>
                  <a:cubicBezTo>
                    <a:pt x="2265" y="8476"/>
                    <a:pt x="2293" y="8138"/>
                    <a:pt x="2220" y="7800"/>
                  </a:cubicBezTo>
                  <a:cubicBezTo>
                    <a:pt x="1887" y="7603"/>
                    <a:pt x="1561" y="7412"/>
                    <a:pt x="1228" y="7215"/>
                  </a:cubicBezTo>
                  <a:cubicBezTo>
                    <a:pt x="1116" y="7153"/>
                    <a:pt x="1234" y="6989"/>
                    <a:pt x="1341" y="7051"/>
                  </a:cubicBezTo>
                  <a:cubicBezTo>
                    <a:pt x="1611" y="7209"/>
                    <a:pt x="1876" y="7367"/>
                    <a:pt x="2141" y="7524"/>
                  </a:cubicBezTo>
                  <a:cubicBezTo>
                    <a:pt x="2056" y="7294"/>
                    <a:pt x="1944" y="7068"/>
                    <a:pt x="1820" y="6871"/>
                  </a:cubicBezTo>
                  <a:cubicBezTo>
                    <a:pt x="1718" y="6702"/>
                    <a:pt x="1606" y="6528"/>
                    <a:pt x="1504" y="6353"/>
                  </a:cubicBezTo>
                  <a:cubicBezTo>
                    <a:pt x="1082" y="6038"/>
                    <a:pt x="665" y="5717"/>
                    <a:pt x="243" y="5401"/>
                  </a:cubicBezTo>
                  <a:cubicBezTo>
                    <a:pt x="142" y="5323"/>
                    <a:pt x="254" y="5159"/>
                    <a:pt x="356" y="5238"/>
                  </a:cubicBezTo>
                  <a:cubicBezTo>
                    <a:pt x="665" y="5469"/>
                    <a:pt x="975" y="5705"/>
                    <a:pt x="1279" y="5936"/>
                  </a:cubicBezTo>
                  <a:cubicBezTo>
                    <a:pt x="1133" y="5615"/>
                    <a:pt x="1037" y="5283"/>
                    <a:pt x="1076" y="4917"/>
                  </a:cubicBezTo>
                  <a:cubicBezTo>
                    <a:pt x="1099" y="4652"/>
                    <a:pt x="1195" y="4405"/>
                    <a:pt x="1302" y="4157"/>
                  </a:cubicBezTo>
                  <a:cubicBezTo>
                    <a:pt x="1228" y="4100"/>
                    <a:pt x="1172" y="4005"/>
                    <a:pt x="1121" y="3932"/>
                  </a:cubicBezTo>
                  <a:cubicBezTo>
                    <a:pt x="1048" y="3830"/>
                    <a:pt x="969" y="3729"/>
                    <a:pt x="896" y="3622"/>
                  </a:cubicBezTo>
                  <a:lnTo>
                    <a:pt x="446" y="2991"/>
                  </a:lnTo>
                  <a:cubicBezTo>
                    <a:pt x="367" y="2890"/>
                    <a:pt x="519" y="2760"/>
                    <a:pt x="592" y="2867"/>
                  </a:cubicBezTo>
                  <a:cubicBezTo>
                    <a:pt x="851" y="3216"/>
                    <a:pt x="1099" y="3571"/>
                    <a:pt x="1358" y="3920"/>
                  </a:cubicBezTo>
                  <a:cubicBezTo>
                    <a:pt x="1364" y="3932"/>
                    <a:pt x="1369" y="3943"/>
                    <a:pt x="1381" y="3960"/>
                  </a:cubicBezTo>
                  <a:cubicBezTo>
                    <a:pt x="1499" y="3678"/>
                    <a:pt x="1600" y="3391"/>
                    <a:pt x="1595" y="3087"/>
                  </a:cubicBezTo>
                  <a:cubicBezTo>
                    <a:pt x="1583" y="2715"/>
                    <a:pt x="1375" y="2417"/>
                    <a:pt x="1161" y="2124"/>
                  </a:cubicBezTo>
                  <a:lnTo>
                    <a:pt x="119" y="1662"/>
                  </a:lnTo>
                  <a:cubicBezTo>
                    <a:pt x="1" y="1606"/>
                    <a:pt x="68" y="1420"/>
                    <a:pt x="187" y="147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469913" y="1954080"/>
              <a:ext cx="1267916" cy="830287"/>
            </a:xfrm>
            <a:custGeom>
              <a:avLst/>
              <a:gdLst/>
              <a:ahLst/>
              <a:cxnLst/>
              <a:rect l="l" t="t" r="r" b="b"/>
              <a:pathLst>
                <a:path w="9135" h="5982" extrusionOk="0">
                  <a:moveTo>
                    <a:pt x="2912" y="4551"/>
                  </a:moveTo>
                  <a:cubicBezTo>
                    <a:pt x="3154" y="4602"/>
                    <a:pt x="3351" y="4731"/>
                    <a:pt x="3526" y="4900"/>
                  </a:cubicBezTo>
                  <a:cubicBezTo>
                    <a:pt x="3841" y="5199"/>
                    <a:pt x="4077" y="5598"/>
                    <a:pt x="4472" y="5807"/>
                  </a:cubicBezTo>
                  <a:cubicBezTo>
                    <a:pt x="4798" y="5981"/>
                    <a:pt x="5164" y="5931"/>
                    <a:pt x="5491" y="5784"/>
                  </a:cubicBezTo>
                  <a:cubicBezTo>
                    <a:pt x="5812" y="5643"/>
                    <a:pt x="6105" y="5435"/>
                    <a:pt x="6448" y="5334"/>
                  </a:cubicBezTo>
                  <a:cubicBezTo>
                    <a:pt x="6640" y="5283"/>
                    <a:pt x="6837" y="5277"/>
                    <a:pt x="7028" y="5339"/>
                  </a:cubicBezTo>
                  <a:cubicBezTo>
                    <a:pt x="7259" y="5412"/>
                    <a:pt x="7468" y="5548"/>
                    <a:pt x="7704" y="5610"/>
                  </a:cubicBezTo>
                  <a:cubicBezTo>
                    <a:pt x="8098" y="5722"/>
                    <a:pt x="8538" y="5604"/>
                    <a:pt x="8819" y="5300"/>
                  </a:cubicBezTo>
                  <a:cubicBezTo>
                    <a:pt x="9050" y="5046"/>
                    <a:pt x="9135" y="4692"/>
                    <a:pt x="9073" y="4359"/>
                  </a:cubicBezTo>
                  <a:cubicBezTo>
                    <a:pt x="9090" y="4033"/>
                    <a:pt x="9011" y="3706"/>
                    <a:pt x="8847" y="3419"/>
                  </a:cubicBezTo>
                  <a:cubicBezTo>
                    <a:pt x="8617" y="3030"/>
                    <a:pt x="8228" y="2743"/>
                    <a:pt x="7789" y="2631"/>
                  </a:cubicBezTo>
                  <a:cubicBezTo>
                    <a:pt x="7338" y="2512"/>
                    <a:pt x="6826" y="2631"/>
                    <a:pt x="6403" y="2394"/>
                  </a:cubicBezTo>
                  <a:cubicBezTo>
                    <a:pt x="6026" y="2180"/>
                    <a:pt x="5818" y="1763"/>
                    <a:pt x="5559" y="1437"/>
                  </a:cubicBezTo>
                  <a:cubicBezTo>
                    <a:pt x="5311" y="1127"/>
                    <a:pt x="5001" y="890"/>
                    <a:pt x="4584" y="902"/>
                  </a:cubicBezTo>
                  <a:cubicBezTo>
                    <a:pt x="4207" y="913"/>
                    <a:pt x="3858" y="1093"/>
                    <a:pt x="3481" y="1144"/>
                  </a:cubicBezTo>
                  <a:cubicBezTo>
                    <a:pt x="3278" y="1172"/>
                    <a:pt x="3081" y="1149"/>
                    <a:pt x="2901" y="1054"/>
                  </a:cubicBezTo>
                  <a:cubicBezTo>
                    <a:pt x="2687" y="947"/>
                    <a:pt x="2512" y="761"/>
                    <a:pt x="2343" y="598"/>
                  </a:cubicBezTo>
                  <a:cubicBezTo>
                    <a:pt x="2028" y="288"/>
                    <a:pt x="1690" y="1"/>
                    <a:pt x="1217" y="12"/>
                  </a:cubicBezTo>
                  <a:cubicBezTo>
                    <a:pt x="817" y="17"/>
                    <a:pt x="423" y="220"/>
                    <a:pt x="214" y="575"/>
                  </a:cubicBezTo>
                  <a:cubicBezTo>
                    <a:pt x="17" y="919"/>
                    <a:pt x="0" y="1363"/>
                    <a:pt x="175" y="1718"/>
                  </a:cubicBezTo>
                  <a:cubicBezTo>
                    <a:pt x="282" y="1932"/>
                    <a:pt x="456" y="2079"/>
                    <a:pt x="620" y="2248"/>
                  </a:cubicBezTo>
                  <a:cubicBezTo>
                    <a:pt x="766" y="2400"/>
                    <a:pt x="868" y="2569"/>
                    <a:pt x="896" y="2783"/>
                  </a:cubicBezTo>
                  <a:cubicBezTo>
                    <a:pt x="952" y="3154"/>
                    <a:pt x="856" y="3554"/>
                    <a:pt x="1014" y="3903"/>
                  </a:cubicBezTo>
                  <a:cubicBezTo>
                    <a:pt x="1217" y="4354"/>
                    <a:pt x="1746" y="4466"/>
                    <a:pt x="2191" y="4489"/>
                  </a:cubicBezTo>
                  <a:cubicBezTo>
                    <a:pt x="2433" y="4495"/>
                    <a:pt x="2675" y="4495"/>
                    <a:pt x="2912" y="45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559714" y="2045546"/>
              <a:ext cx="1118708" cy="605851"/>
            </a:xfrm>
            <a:custGeom>
              <a:avLst/>
              <a:gdLst/>
              <a:ahLst/>
              <a:cxnLst/>
              <a:rect l="l" t="t" r="r" b="b"/>
              <a:pathLst>
                <a:path w="8060" h="4365" extrusionOk="0">
                  <a:moveTo>
                    <a:pt x="654" y="1943"/>
                  </a:moveTo>
                  <a:lnTo>
                    <a:pt x="1341" y="1482"/>
                  </a:lnTo>
                  <a:cubicBezTo>
                    <a:pt x="1245" y="1482"/>
                    <a:pt x="1155" y="1482"/>
                    <a:pt x="1060" y="1470"/>
                  </a:cubicBezTo>
                  <a:cubicBezTo>
                    <a:pt x="744" y="1431"/>
                    <a:pt x="457" y="1284"/>
                    <a:pt x="266" y="1020"/>
                  </a:cubicBezTo>
                  <a:cubicBezTo>
                    <a:pt x="80" y="766"/>
                    <a:pt x="1" y="428"/>
                    <a:pt x="74" y="119"/>
                  </a:cubicBezTo>
                  <a:cubicBezTo>
                    <a:pt x="74" y="107"/>
                    <a:pt x="80" y="102"/>
                    <a:pt x="85" y="91"/>
                  </a:cubicBezTo>
                  <a:cubicBezTo>
                    <a:pt x="91" y="79"/>
                    <a:pt x="91" y="74"/>
                    <a:pt x="97" y="62"/>
                  </a:cubicBezTo>
                  <a:cubicBezTo>
                    <a:pt x="136" y="0"/>
                    <a:pt x="209" y="17"/>
                    <a:pt x="243" y="62"/>
                  </a:cubicBezTo>
                  <a:cubicBezTo>
                    <a:pt x="266" y="79"/>
                    <a:pt x="277" y="102"/>
                    <a:pt x="271" y="141"/>
                  </a:cubicBezTo>
                  <a:cubicBezTo>
                    <a:pt x="271" y="141"/>
                    <a:pt x="271" y="141"/>
                    <a:pt x="271" y="141"/>
                  </a:cubicBezTo>
                  <a:lnTo>
                    <a:pt x="271" y="141"/>
                  </a:lnTo>
                  <a:cubicBezTo>
                    <a:pt x="204" y="434"/>
                    <a:pt x="277" y="744"/>
                    <a:pt x="474" y="969"/>
                  </a:cubicBezTo>
                  <a:cubicBezTo>
                    <a:pt x="671" y="1200"/>
                    <a:pt x="958" y="1273"/>
                    <a:pt x="1251" y="1284"/>
                  </a:cubicBezTo>
                  <a:cubicBezTo>
                    <a:pt x="1347" y="1290"/>
                    <a:pt x="1443" y="1284"/>
                    <a:pt x="1538" y="1284"/>
                  </a:cubicBezTo>
                  <a:cubicBezTo>
                    <a:pt x="1426" y="1099"/>
                    <a:pt x="1307" y="907"/>
                    <a:pt x="1195" y="721"/>
                  </a:cubicBezTo>
                  <a:cubicBezTo>
                    <a:pt x="1127" y="614"/>
                    <a:pt x="1279" y="496"/>
                    <a:pt x="1347" y="603"/>
                  </a:cubicBezTo>
                  <a:lnTo>
                    <a:pt x="1764" y="1273"/>
                  </a:lnTo>
                  <a:cubicBezTo>
                    <a:pt x="2152" y="1251"/>
                    <a:pt x="2535" y="1239"/>
                    <a:pt x="2884" y="1448"/>
                  </a:cubicBezTo>
                  <a:cubicBezTo>
                    <a:pt x="3109" y="1583"/>
                    <a:pt x="3278" y="1774"/>
                    <a:pt x="3430" y="1977"/>
                  </a:cubicBezTo>
                  <a:cubicBezTo>
                    <a:pt x="3419" y="1910"/>
                    <a:pt x="3408" y="1842"/>
                    <a:pt x="3402" y="1780"/>
                  </a:cubicBezTo>
                  <a:cubicBezTo>
                    <a:pt x="3369" y="1560"/>
                    <a:pt x="3335" y="1341"/>
                    <a:pt x="3301" y="1121"/>
                  </a:cubicBezTo>
                  <a:cubicBezTo>
                    <a:pt x="3284" y="992"/>
                    <a:pt x="3476" y="969"/>
                    <a:pt x="3498" y="1093"/>
                  </a:cubicBezTo>
                  <a:cubicBezTo>
                    <a:pt x="3532" y="1341"/>
                    <a:pt x="3571" y="1589"/>
                    <a:pt x="3611" y="1836"/>
                  </a:cubicBezTo>
                  <a:cubicBezTo>
                    <a:pt x="3628" y="1960"/>
                    <a:pt x="3656" y="2079"/>
                    <a:pt x="3661" y="2202"/>
                  </a:cubicBezTo>
                  <a:cubicBezTo>
                    <a:pt x="3667" y="2231"/>
                    <a:pt x="3661" y="2259"/>
                    <a:pt x="3656" y="2287"/>
                  </a:cubicBezTo>
                  <a:cubicBezTo>
                    <a:pt x="3802" y="2495"/>
                    <a:pt x="3954" y="2692"/>
                    <a:pt x="4151" y="2850"/>
                  </a:cubicBezTo>
                  <a:cubicBezTo>
                    <a:pt x="4484" y="3115"/>
                    <a:pt x="4895" y="3194"/>
                    <a:pt x="5311" y="3216"/>
                  </a:cubicBezTo>
                  <a:cubicBezTo>
                    <a:pt x="5126" y="2816"/>
                    <a:pt x="4934" y="2416"/>
                    <a:pt x="4748" y="2017"/>
                  </a:cubicBezTo>
                  <a:cubicBezTo>
                    <a:pt x="4692" y="1904"/>
                    <a:pt x="4878" y="1825"/>
                    <a:pt x="4928" y="1943"/>
                  </a:cubicBezTo>
                  <a:cubicBezTo>
                    <a:pt x="5131" y="2366"/>
                    <a:pt x="5334" y="2794"/>
                    <a:pt x="5531" y="3222"/>
                  </a:cubicBezTo>
                  <a:cubicBezTo>
                    <a:pt x="5768" y="3227"/>
                    <a:pt x="6004" y="3222"/>
                    <a:pt x="6229" y="3227"/>
                  </a:cubicBezTo>
                  <a:cubicBezTo>
                    <a:pt x="6432" y="3233"/>
                    <a:pt x="6640" y="3256"/>
                    <a:pt x="6843" y="3301"/>
                  </a:cubicBezTo>
                  <a:lnTo>
                    <a:pt x="6483" y="2709"/>
                  </a:lnTo>
                  <a:cubicBezTo>
                    <a:pt x="6415" y="2602"/>
                    <a:pt x="6573" y="2478"/>
                    <a:pt x="6640" y="2585"/>
                  </a:cubicBezTo>
                  <a:cubicBezTo>
                    <a:pt x="6798" y="2850"/>
                    <a:pt x="6961" y="3115"/>
                    <a:pt x="7119" y="3379"/>
                  </a:cubicBezTo>
                  <a:cubicBezTo>
                    <a:pt x="7513" y="3515"/>
                    <a:pt x="7851" y="3757"/>
                    <a:pt x="8015" y="4168"/>
                  </a:cubicBezTo>
                  <a:cubicBezTo>
                    <a:pt x="8060" y="4286"/>
                    <a:pt x="7879" y="4365"/>
                    <a:pt x="7834" y="4247"/>
                  </a:cubicBezTo>
                  <a:cubicBezTo>
                    <a:pt x="7694" y="3898"/>
                    <a:pt x="7423" y="3695"/>
                    <a:pt x="7097" y="3577"/>
                  </a:cubicBezTo>
                  <a:cubicBezTo>
                    <a:pt x="6759" y="3751"/>
                    <a:pt x="6415" y="3931"/>
                    <a:pt x="6077" y="4106"/>
                  </a:cubicBezTo>
                  <a:cubicBezTo>
                    <a:pt x="5965" y="4168"/>
                    <a:pt x="5886" y="3982"/>
                    <a:pt x="5998" y="3926"/>
                  </a:cubicBezTo>
                  <a:cubicBezTo>
                    <a:pt x="6274" y="3785"/>
                    <a:pt x="6550" y="3638"/>
                    <a:pt x="6821" y="3498"/>
                  </a:cubicBezTo>
                  <a:cubicBezTo>
                    <a:pt x="6579" y="3441"/>
                    <a:pt x="6331" y="3424"/>
                    <a:pt x="6100" y="3419"/>
                  </a:cubicBezTo>
                  <a:cubicBezTo>
                    <a:pt x="5897" y="3419"/>
                    <a:pt x="5694" y="3419"/>
                    <a:pt x="5492" y="3413"/>
                  </a:cubicBezTo>
                  <a:cubicBezTo>
                    <a:pt x="4996" y="3605"/>
                    <a:pt x="4506" y="3791"/>
                    <a:pt x="4016" y="3976"/>
                  </a:cubicBezTo>
                  <a:cubicBezTo>
                    <a:pt x="3898" y="4021"/>
                    <a:pt x="3819" y="3841"/>
                    <a:pt x="3937" y="3796"/>
                  </a:cubicBezTo>
                  <a:cubicBezTo>
                    <a:pt x="4298" y="3661"/>
                    <a:pt x="4658" y="3520"/>
                    <a:pt x="5019" y="3385"/>
                  </a:cubicBezTo>
                  <a:cubicBezTo>
                    <a:pt x="4669" y="3340"/>
                    <a:pt x="4337" y="3244"/>
                    <a:pt x="4050" y="3019"/>
                  </a:cubicBezTo>
                  <a:cubicBezTo>
                    <a:pt x="3836" y="2856"/>
                    <a:pt x="3678" y="2642"/>
                    <a:pt x="3521" y="2422"/>
                  </a:cubicBezTo>
                  <a:cubicBezTo>
                    <a:pt x="3430" y="2456"/>
                    <a:pt x="3329" y="2450"/>
                    <a:pt x="3233" y="2456"/>
                  </a:cubicBezTo>
                  <a:lnTo>
                    <a:pt x="2856" y="2484"/>
                  </a:lnTo>
                  <a:cubicBezTo>
                    <a:pt x="2597" y="2501"/>
                    <a:pt x="2338" y="2518"/>
                    <a:pt x="2079" y="2535"/>
                  </a:cubicBezTo>
                  <a:cubicBezTo>
                    <a:pt x="1955" y="2540"/>
                    <a:pt x="1927" y="2343"/>
                    <a:pt x="2051" y="2338"/>
                  </a:cubicBezTo>
                  <a:cubicBezTo>
                    <a:pt x="2484" y="2309"/>
                    <a:pt x="2918" y="2281"/>
                    <a:pt x="3352" y="2253"/>
                  </a:cubicBezTo>
                  <a:cubicBezTo>
                    <a:pt x="3363" y="2253"/>
                    <a:pt x="3380" y="2253"/>
                    <a:pt x="3397" y="2253"/>
                  </a:cubicBezTo>
                  <a:cubicBezTo>
                    <a:pt x="3222" y="2000"/>
                    <a:pt x="3031" y="1763"/>
                    <a:pt x="2766" y="1605"/>
                  </a:cubicBezTo>
                  <a:cubicBezTo>
                    <a:pt x="2451" y="1420"/>
                    <a:pt x="2085" y="1437"/>
                    <a:pt x="1724" y="1459"/>
                  </a:cubicBezTo>
                  <a:cubicBezTo>
                    <a:pt x="1409" y="1673"/>
                    <a:pt x="1093" y="1887"/>
                    <a:pt x="778" y="2101"/>
                  </a:cubicBezTo>
                  <a:cubicBezTo>
                    <a:pt x="671" y="2174"/>
                    <a:pt x="553" y="2017"/>
                    <a:pt x="654" y="19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1246892" y="1958799"/>
              <a:ext cx="2947644" cy="2107363"/>
            </a:xfrm>
            <a:custGeom>
              <a:avLst/>
              <a:gdLst/>
              <a:ahLst/>
              <a:cxnLst/>
              <a:rect l="l" t="t" r="r" b="b"/>
              <a:pathLst>
                <a:path w="21237" h="15183" extrusionOk="0">
                  <a:moveTo>
                    <a:pt x="21237" y="15183"/>
                  </a:moveTo>
                  <a:lnTo>
                    <a:pt x="0" y="15183"/>
                  </a:lnTo>
                  <a:lnTo>
                    <a:pt x="0" y="0"/>
                  </a:lnTo>
                  <a:lnTo>
                    <a:pt x="21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1320315" y="1959631"/>
              <a:ext cx="2874219" cy="2106530"/>
            </a:xfrm>
            <a:custGeom>
              <a:avLst/>
              <a:gdLst/>
              <a:ahLst/>
              <a:cxnLst/>
              <a:rect l="l" t="t" r="r" b="b"/>
              <a:pathLst>
                <a:path w="20708" h="15177" extrusionOk="0">
                  <a:moveTo>
                    <a:pt x="20708" y="15177"/>
                  </a:moveTo>
                  <a:lnTo>
                    <a:pt x="0" y="15177"/>
                  </a:lnTo>
                  <a:lnTo>
                    <a:pt x="0" y="0"/>
                  </a:lnTo>
                  <a:lnTo>
                    <a:pt x="20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1370282" y="2072889"/>
              <a:ext cx="2774286" cy="1931646"/>
            </a:xfrm>
            <a:custGeom>
              <a:avLst/>
              <a:gdLst/>
              <a:ahLst/>
              <a:cxnLst/>
              <a:rect l="l" t="t" r="r" b="b"/>
              <a:pathLst>
                <a:path w="19988" h="13917" extrusionOk="0">
                  <a:moveTo>
                    <a:pt x="19987" y="13916"/>
                  </a:moveTo>
                  <a:lnTo>
                    <a:pt x="1" y="13916"/>
                  </a:lnTo>
                  <a:lnTo>
                    <a:pt x="1" y="1"/>
                  </a:lnTo>
                  <a:lnTo>
                    <a:pt x="199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2112840" y="4066005"/>
              <a:ext cx="1727613" cy="515355"/>
            </a:xfrm>
            <a:custGeom>
              <a:avLst/>
              <a:gdLst/>
              <a:ahLst/>
              <a:cxnLst/>
              <a:rect l="l" t="t" r="r" b="b"/>
              <a:pathLst>
                <a:path w="12447" h="3713" extrusionOk="0">
                  <a:moveTo>
                    <a:pt x="1043" y="1"/>
                  </a:moveTo>
                  <a:cubicBezTo>
                    <a:pt x="1043" y="1"/>
                    <a:pt x="1" y="575"/>
                    <a:pt x="1" y="3712"/>
                  </a:cubicBezTo>
                  <a:lnTo>
                    <a:pt x="12446" y="3712"/>
                  </a:lnTo>
                  <a:lnTo>
                    <a:pt x="12446" y="2800"/>
                  </a:lnTo>
                  <a:lnTo>
                    <a:pt x="5666" y="2800"/>
                  </a:lnTo>
                  <a:cubicBezTo>
                    <a:pt x="5666" y="2800"/>
                    <a:pt x="5469" y="1448"/>
                    <a:pt x="6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2128524" y="4066005"/>
              <a:ext cx="885667" cy="287866"/>
            </a:xfrm>
            <a:custGeom>
              <a:avLst/>
              <a:gdLst/>
              <a:ahLst/>
              <a:cxnLst/>
              <a:rect l="l" t="t" r="r" b="b"/>
              <a:pathLst>
                <a:path w="6381" h="2074" extrusionOk="0">
                  <a:moveTo>
                    <a:pt x="6381" y="1"/>
                  </a:moveTo>
                  <a:lnTo>
                    <a:pt x="0" y="2073"/>
                  </a:lnTo>
                  <a:cubicBezTo>
                    <a:pt x="0" y="2073"/>
                    <a:pt x="192" y="536"/>
                    <a:pt x="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115199" y="4454496"/>
              <a:ext cx="1725254" cy="36087"/>
            </a:xfrm>
            <a:custGeom>
              <a:avLst/>
              <a:gdLst/>
              <a:ahLst/>
              <a:cxnLst/>
              <a:rect l="l" t="t" r="r" b="b"/>
              <a:pathLst>
                <a:path w="12430" h="260" extrusionOk="0">
                  <a:moveTo>
                    <a:pt x="1" y="260"/>
                  </a:moveTo>
                  <a:lnTo>
                    <a:pt x="12429" y="260"/>
                  </a:lnTo>
                  <a:lnTo>
                    <a:pt x="12429"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664692" y="1979063"/>
              <a:ext cx="78282" cy="77588"/>
            </a:xfrm>
            <a:custGeom>
              <a:avLst/>
              <a:gdLst/>
              <a:ahLst/>
              <a:cxnLst/>
              <a:rect l="l" t="t" r="r" b="b"/>
              <a:pathLst>
                <a:path w="564" h="559" extrusionOk="0">
                  <a:moveTo>
                    <a:pt x="564" y="282"/>
                  </a:moveTo>
                  <a:cubicBezTo>
                    <a:pt x="564" y="434"/>
                    <a:pt x="440" y="558"/>
                    <a:pt x="282" y="558"/>
                  </a:cubicBezTo>
                  <a:cubicBezTo>
                    <a:pt x="130" y="558"/>
                    <a:pt x="1" y="434"/>
                    <a:pt x="1" y="282"/>
                  </a:cubicBezTo>
                  <a:cubicBezTo>
                    <a:pt x="1" y="125"/>
                    <a:pt x="130" y="1"/>
                    <a:pt x="282" y="1"/>
                  </a:cubicBezTo>
                  <a:cubicBezTo>
                    <a:pt x="440" y="1"/>
                    <a:pt x="564" y="125"/>
                    <a:pt x="564" y="282"/>
                  </a:cubicBezTo>
                  <a:close/>
                </a:path>
              </a:pathLst>
            </a:custGeom>
            <a:solidFill>
              <a:srgbClr val="8E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1481319" y="2258182"/>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1481319" y="2347984"/>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1481319" y="2831134"/>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1481319" y="2920935"/>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1500056" y="3424350"/>
              <a:ext cx="583227" cy="518409"/>
            </a:xfrm>
            <a:custGeom>
              <a:avLst/>
              <a:gdLst/>
              <a:ahLst/>
              <a:cxnLst/>
              <a:rect l="l" t="t" r="r" b="b"/>
              <a:pathLst>
                <a:path w="4202" h="3735" extrusionOk="0">
                  <a:moveTo>
                    <a:pt x="4202" y="1"/>
                  </a:moveTo>
                  <a:lnTo>
                    <a:pt x="4202" y="3734"/>
                  </a:lnTo>
                  <a:lnTo>
                    <a:pt x="1" y="3734"/>
                  </a:lnTo>
                  <a:lnTo>
                    <a:pt x="1" y="648"/>
                  </a:lnTo>
                  <a:lnTo>
                    <a:pt x="1634" y="648"/>
                  </a:lnTo>
                  <a:lnTo>
                    <a:pt x="1791" y="1"/>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1500056" y="3514290"/>
              <a:ext cx="645825" cy="428468"/>
            </a:xfrm>
            <a:custGeom>
              <a:avLst/>
              <a:gdLst/>
              <a:ahLst/>
              <a:cxnLst/>
              <a:rect l="l" t="t" r="r" b="b"/>
              <a:pathLst>
                <a:path w="4653" h="3087" extrusionOk="0">
                  <a:moveTo>
                    <a:pt x="4202" y="3086"/>
                  </a:moveTo>
                  <a:lnTo>
                    <a:pt x="1" y="3086"/>
                  </a:lnTo>
                  <a:lnTo>
                    <a:pt x="451" y="0"/>
                  </a:lnTo>
                  <a:lnTo>
                    <a:pt x="4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382520" y="3358699"/>
              <a:ext cx="356571" cy="530068"/>
            </a:xfrm>
            <a:custGeom>
              <a:avLst/>
              <a:gdLst/>
              <a:ahLst/>
              <a:cxnLst/>
              <a:rect l="l" t="t" r="r" b="b"/>
              <a:pathLst>
                <a:path w="2569" h="3819" extrusionOk="0">
                  <a:moveTo>
                    <a:pt x="2569" y="3819"/>
                  </a:moveTo>
                  <a:lnTo>
                    <a:pt x="1" y="3819"/>
                  </a:lnTo>
                  <a:lnTo>
                    <a:pt x="1" y="0"/>
                  </a:lnTo>
                  <a:lnTo>
                    <a:pt x="2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414582"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2456082" y="3295408"/>
              <a:ext cx="357265" cy="530901"/>
            </a:xfrm>
            <a:custGeom>
              <a:avLst/>
              <a:gdLst/>
              <a:ahLst/>
              <a:cxnLst/>
              <a:rect l="l" t="t" r="r" b="b"/>
              <a:pathLst>
                <a:path w="2574" h="3825" extrusionOk="0">
                  <a:moveTo>
                    <a:pt x="2574" y="3824"/>
                  </a:moveTo>
                  <a:lnTo>
                    <a:pt x="0" y="3824"/>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2494251" y="338520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2494251" y="3454885"/>
              <a:ext cx="285507" cy="25816"/>
            </a:xfrm>
            <a:custGeom>
              <a:avLst/>
              <a:gdLst/>
              <a:ahLst/>
              <a:cxnLst/>
              <a:rect l="l" t="t" r="r" b="b"/>
              <a:pathLst>
                <a:path w="2057" h="186" extrusionOk="0">
                  <a:moveTo>
                    <a:pt x="1921" y="0"/>
                  </a:moveTo>
                  <a:lnTo>
                    <a:pt x="119" y="0"/>
                  </a:lnTo>
                  <a:cubicBezTo>
                    <a:pt x="1" y="0"/>
                    <a:pt x="18" y="186"/>
                    <a:pt x="136" y="186"/>
                  </a:cubicBezTo>
                  <a:lnTo>
                    <a:pt x="1938" y="186"/>
                  </a:lnTo>
                  <a:cubicBezTo>
                    <a:pt x="2056" y="186"/>
                    <a:pt x="2040"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2494251" y="352358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2494251" y="3593126"/>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2495916" y="3652531"/>
              <a:ext cx="286201" cy="25955"/>
            </a:xfrm>
            <a:custGeom>
              <a:avLst/>
              <a:gdLst/>
              <a:ahLst/>
              <a:cxnLst/>
              <a:rect l="l" t="t" r="r" b="b"/>
              <a:pathLst>
                <a:path w="2062" h="187" extrusionOk="0">
                  <a:moveTo>
                    <a:pt x="1921" y="1"/>
                  </a:moveTo>
                  <a:lnTo>
                    <a:pt x="124" y="1"/>
                  </a:lnTo>
                  <a:cubicBezTo>
                    <a:pt x="0" y="1"/>
                    <a:pt x="17" y="187"/>
                    <a:pt x="135" y="187"/>
                  </a:cubicBezTo>
                  <a:lnTo>
                    <a:pt x="1937" y="187"/>
                  </a:lnTo>
                  <a:cubicBezTo>
                    <a:pt x="2061" y="187"/>
                    <a:pt x="2044"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2505215" y="3722207"/>
              <a:ext cx="286201" cy="25816"/>
            </a:xfrm>
            <a:custGeom>
              <a:avLst/>
              <a:gdLst/>
              <a:ahLst/>
              <a:cxnLst/>
              <a:rect l="l" t="t" r="r" b="b"/>
              <a:pathLst>
                <a:path w="2062" h="186" extrusionOk="0">
                  <a:moveTo>
                    <a:pt x="1921" y="0"/>
                  </a:moveTo>
                  <a:lnTo>
                    <a:pt x="125" y="0"/>
                  </a:lnTo>
                  <a:cubicBezTo>
                    <a:pt x="1" y="0"/>
                    <a:pt x="18" y="186"/>
                    <a:pt x="142"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p15"/>
            <p:cNvGrpSpPr/>
            <p:nvPr/>
          </p:nvGrpSpPr>
          <p:grpSpPr>
            <a:xfrm>
              <a:off x="2935899" y="3295408"/>
              <a:ext cx="430827" cy="593359"/>
              <a:chOff x="2935899" y="3295408"/>
              <a:chExt cx="430827" cy="593359"/>
            </a:xfrm>
          </p:grpSpPr>
          <p:sp>
            <p:nvSpPr>
              <p:cNvPr id="94" name="Google Shape;94;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10155" y="3295408"/>
                <a:ext cx="356571" cy="530901"/>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049295" y="3652531"/>
                <a:ext cx="286201"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059427" y="3722207"/>
                <a:ext cx="285507"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5"/>
            <p:cNvSpPr/>
            <p:nvPr/>
          </p:nvSpPr>
          <p:spPr>
            <a:xfrm>
              <a:off x="2377801" y="2741194"/>
              <a:ext cx="357404" cy="530901"/>
            </a:xfrm>
            <a:custGeom>
              <a:avLst/>
              <a:gdLst/>
              <a:ahLst/>
              <a:cxnLst/>
              <a:rect l="l" t="t" r="r" b="b"/>
              <a:pathLst>
                <a:path w="2575" h="3825" extrusionOk="0">
                  <a:moveTo>
                    <a:pt x="2574" y="3824"/>
                  </a:moveTo>
                  <a:lnTo>
                    <a:pt x="1" y="3824"/>
                  </a:lnTo>
                  <a:lnTo>
                    <a:pt x="1" y="1"/>
                  </a:lnTo>
                  <a:lnTo>
                    <a:pt x="2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2409863" y="2713018"/>
              <a:ext cx="357404" cy="530901"/>
            </a:xfrm>
            <a:custGeom>
              <a:avLst/>
              <a:gdLst/>
              <a:ahLst/>
              <a:cxnLst/>
              <a:rect l="l" t="t" r="r" b="b"/>
              <a:pathLst>
                <a:path w="2575" h="3825" extrusionOk="0">
                  <a:moveTo>
                    <a:pt x="2574" y="3825"/>
                  </a:moveTo>
                  <a:lnTo>
                    <a:pt x="1" y="3825"/>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2451363" y="2678736"/>
              <a:ext cx="357265" cy="530068"/>
            </a:xfrm>
            <a:custGeom>
              <a:avLst/>
              <a:gdLst/>
              <a:ahLst/>
              <a:cxnLst/>
              <a:rect l="l" t="t" r="r" b="b"/>
              <a:pathLst>
                <a:path w="2574" h="3819" extrusionOk="0">
                  <a:moveTo>
                    <a:pt x="2574" y="3818"/>
                  </a:moveTo>
                  <a:lnTo>
                    <a:pt x="0" y="3818"/>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2489670" y="2767843"/>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2489670" y="2837380"/>
              <a:ext cx="285368" cy="25955"/>
            </a:xfrm>
            <a:custGeom>
              <a:avLst/>
              <a:gdLst/>
              <a:ahLst/>
              <a:cxnLst/>
              <a:rect l="l" t="t" r="r" b="b"/>
              <a:pathLst>
                <a:path w="2056" h="187"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2489670" y="2906084"/>
              <a:ext cx="285368" cy="26788"/>
            </a:xfrm>
            <a:custGeom>
              <a:avLst/>
              <a:gdLst/>
              <a:ahLst/>
              <a:cxnLst/>
              <a:rect l="l" t="t" r="r" b="b"/>
              <a:pathLst>
                <a:path w="2056" h="193" extrusionOk="0">
                  <a:moveTo>
                    <a:pt x="1921" y="1"/>
                  </a:moveTo>
                  <a:lnTo>
                    <a:pt x="118" y="1"/>
                  </a:lnTo>
                  <a:cubicBezTo>
                    <a:pt x="0" y="1"/>
                    <a:pt x="17" y="192"/>
                    <a:pt x="135" y="192"/>
                  </a:cubicBezTo>
                  <a:lnTo>
                    <a:pt x="1937" y="192"/>
                  </a:lnTo>
                  <a:cubicBezTo>
                    <a:pt x="2056" y="192"/>
                    <a:pt x="2039"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2489670" y="2975760"/>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2491197" y="3035165"/>
              <a:ext cx="286201" cy="25816"/>
            </a:xfrm>
            <a:custGeom>
              <a:avLst/>
              <a:gdLst/>
              <a:ahLst/>
              <a:cxnLst/>
              <a:rect l="l" t="t" r="r" b="b"/>
              <a:pathLst>
                <a:path w="2062" h="186" extrusionOk="0">
                  <a:moveTo>
                    <a:pt x="1921" y="0"/>
                  </a:moveTo>
                  <a:lnTo>
                    <a:pt x="124" y="0"/>
                  </a:lnTo>
                  <a:cubicBezTo>
                    <a:pt x="0" y="0"/>
                    <a:pt x="17" y="186"/>
                    <a:pt x="141"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2500635" y="3104702"/>
              <a:ext cx="286201" cy="25955"/>
            </a:xfrm>
            <a:custGeom>
              <a:avLst/>
              <a:gdLst/>
              <a:ahLst/>
              <a:cxnLst/>
              <a:rect l="l" t="t" r="r" b="b"/>
              <a:pathLst>
                <a:path w="2062" h="187" extrusionOk="0">
                  <a:moveTo>
                    <a:pt x="1926" y="0"/>
                  </a:moveTo>
                  <a:lnTo>
                    <a:pt x="124" y="0"/>
                  </a:lnTo>
                  <a:cubicBezTo>
                    <a:pt x="0" y="0"/>
                    <a:pt x="17" y="186"/>
                    <a:pt x="141" y="186"/>
                  </a:cubicBezTo>
                  <a:lnTo>
                    <a:pt x="1943" y="186"/>
                  </a:lnTo>
                  <a:cubicBezTo>
                    <a:pt x="2061" y="186"/>
                    <a:pt x="2044" y="0"/>
                    <a:pt x="1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2244140" y="410386"/>
              <a:ext cx="1093725" cy="1230440"/>
            </a:xfrm>
            <a:custGeom>
              <a:avLst/>
              <a:gdLst/>
              <a:ahLst/>
              <a:cxnLst/>
              <a:rect l="l" t="t" r="r" b="b"/>
              <a:pathLst>
                <a:path w="7880" h="8865" extrusionOk="0">
                  <a:moveTo>
                    <a:pt x="7879" y="3942"/>
                  </a:moveTo>
                  <a:lnTo>
                    <a:pt x="7879" y="8864"/>
                  </a:lnTo>
                  <a:lnTo>
                    <a:pt x="7068" y="8436"/>
                  </a:lnTo>
                  <a:lnTo>
                    <a:pt x="6500" y="8138"/>
                  </a:lnTo>
                  <a:lnTo>
                    <a:pt x="6500" y="3942"/>
                  </a:lnTo>
                  <a:cubicBezTo>
                    <a:pt x="6500" y="2529"/>
                    <a:pt x="5351" y="1380"/>
                    <a:pt x="3937" y="1380"/>
                  </a:cubicBezTo>
                  <a:cubicBezTo>
                    <a:pt x="3802" y="1380"/>
                    <a:pt x="3667" y="1391"/>
                    <a:pt x="3532" y="1414"/>
                  </a:cubicBezTo>
                  <a:cubicBezTo>
                    <a:pt x="2315" y="1605"/>
                    <a:pt x="1381" y="2664"/>
                    <a:pt x="1381" y="3942"/>
                  </a:cubicBezTo>
                  <a:lnTo>
                    <a:pt x="1381" y="7941"/>
                  </a:lnTo>
                  <a:lnTo>
                    <a:pt x="570" y="8363"/>
                  </a:lnTo>
                  <a:lnTo>
                    <a:pt x="1" y="8662"/>
                  </a:lnTo>
                  <a:lnTo>
                    <a:pt x="1" y="3942"/>
                  </a:lnTo>
                  <a:cubicBezTo>
                    <a:pt x="1" y="1904"/>
                    <a:pt x="1550" y="226"/>
                    <a:pt x="3532" y="23"/>
                  </a:cubicBezTo>
                  <a:cubicBezTo>
                    <a:pt x="3667" y="6"/>
                    <a:pt x="3802" y="0"/>
                    <a:pt x="3937" y="0"/>
                  </a:cubicBezTo>
                  <a:cubicBezTo>
                    <a:pt x="6111" y="0"/>
                    <a:pt x="7879" y="1769"/>
                    <a:pt x="7879" y="39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2205139" y="1145868"/>
              <a:ext cx="1202264" cy="1395332"/>
            </a:xfrm>
            <a:custGeom>
              <a:avLst/>
              <a:gdLst/>
              <a:ahLst/>
              <a:cxnLst/>
              <a:rect l="l" t="t" r="r" b="b"/>
              <a:pathLst>
                <a:path w="8662" h="10053" extrusionOk="0">
                  <a:moveTo>
                    <a:pt x="8662" y="2270"/>
                  </a:moveTo>
                  <a:lnTo>
                    <a:pt x="8662" y="5880"/>
                  </a:lnTo>
                  <a:cubicBezTo>
                    <a:pt x="8662" y="7705"/>
                    <a:pt x="6978" y="9371"/>
                    <a:pt x="4466" y="10019"/>
                  </a:cubicBezTo>
                  <a:cubicBezTo>
                    <a:pt x="4421" y="10030"/>
                    <a:pt x="4376" y="10042"/>
                    <a:pt x="4331" y="10053"/>
                  </a:cubicBezTo>
                  <a:cubicBezTo>
                    <a:pt x="4286" y="10042"/>
                    <a:pt x="4246" y="10030"/>
                    <a:pt x="4201" y="10019"/>
                  </a:cubicBezTo>
                  <a:cubicBezTo>
                    <a:pt x="4151" y="10008"/>
                    <a:pt x="4100" y="9997"/>
                    <a:pt x="4049" y="9980"/>
                  </a:cubicBezTo>
                  <a:cubicBezTo>
                    <a:pt x="1622" y="9304"/>
                    <a:pt x="0" y="7671"/>
                    <a:pt x="0" y="5880"/>
                  </a:cubicBezTo>
                  <a:lnTo>
                    <a:pt x="0" y="2270"/>
                  </a:lnTo>
                  <a:lnTo>
                    <a:pt x="4049" y="147"/>
                  </a:lnTo>
                  <a:lnTo>
                    <a:pt x="43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2635843" y="1391324"/>
              <a:ext cx="340887" cy="867068"/>
            </a:xfrm>
            <a:custGeom>
              <a:avLst/>
              <a:gdLst/>
              <a:ahLst/>
              <a:cxnLst/>
              <a:rect l="l" t="t" r="r" b="b"/>
              <a:pathLst>
                <a:path w="2456" h="6247" extrusionOk="0">
                  <a:moveTo>
                    <a:pt x="1025" y="1"/>
                  </a:moveTo>
                  <a:cubicBezTo>
                    <a:pt x="1679" y="74"/>
                    <a:pt x="2185" y="632"/>
                    <a:pt x="2185" y="1307"/>
                  </a:cubicBezTo>
                  <a:cubicBezTo>
                    <a:pt x="2185" y="1696"/>
                    <a:pt x="2016" y="2045"/>
                    <a:pt x="1746" y="2287"/>
                  </a:cubicBezTo>
                  <a:cubicBezTo>
                    <a:pt x="1684" y="2344"/>
                    <a:pt x="1617" y="2394"/>
                    <a:pt x="1543" y="2434"/>
                  </a:cubicBezTo>
                  <a:lnTo>
                    <a:pt x="2456" y="6246"/>
                  </a:lnTo>
                  <a:lnTo>
                    <a:pt x="0" y="6246"/>
                  </a:lnTo>
                  <a:lnTo>
                    <a:pt x="839" y="2507"/>
                  </a:lnTo>
                  <a:cubicBezTo>
                    <a:pt x="349" y="2321"/>
                    <a:pt x="0" y="1842"/>
                    <a:pt x="0" y="1285"/>
                  </a:cubicBezTo>
                  <a:cubicBezTo>
                    <a:pt x="0" y="654"/>
                    <a:pt x="440" y="136"/>
                    <a:pt x="1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2087856" y="1013734"/>
              <a:ext cx="1436832" cy="1648637"/>
            </a:xfrm>
            <a:custGeom>
              <a:avLst/>
              <a:gdLst/>
              <a:ahLst/>
              <a:cxnLst/>
              <a:rect l="l" t="t" r="r" b="b"/>
              <a:pathLst>
                <a:path w="10352" h="11878" extrusionOk="0">
                  <a:moveTo>
                    <a:pt x="9507" y="6832"/>
                  </a:moveTo>
                  <a:cubicBezTo>
                    <a:pt x="9507" y="8657"/>
                    <a:pt x="7823" y="10323"/>
                    <a:pt x="5311" y="10971"/>
                  </a:cubicBezTo>
                  <a:cubicBezTo>
                    <a:pt x="5266" y="10982"/>
                    <a:pt x="5221" y="10994"/>
                    <a:pt x="5176" y="11005"/>
                  </a:cubicBezTo>
                  <a:cubicBezTo>
                    <a:pt x="5131" y="10994"/>
                    <a:pt x="5091" y="10982"/>
                    <a:pt x="5046" y="10971"/>
                  </a:cubicBezTo>
                  <a:cubicBezTo>
                    <a:pt x="4996" y="10960"/>
                    <a:pt x="4945" y="10949"/>
                    <a:pt x="4894" y="10932"/>
                  </a:cubicBezTo>
                  <a:cubicBezTo>
                    <a:pt x="2467" y="10256"/>
                    <a:pt x="845" y="8623"/>
                    <a:pt x="845" y="6832"/>
                  </a:cubicBezTo>
                  <a:lnTo>
                    <a:pt x="845" y="3228"/>
                  </a:lnTo>
                  <a:lnTo>
                    <a:pt x="2157" y="2541"/>
                  </a:lnTo>
                  <a:lnTo>
                    <a:pt x="4894" y="1105"/>
                  </a:lnTo>
                  <a:lnTo>
                    <a:pt x="5176" y="953"/>
                  </a:lnTo>
                  <a:lnTo>
                    <a:pt x="8076" y="2473"/>
                  </a:lnTo>
                  <a:lnTo>
                    <a:pt x="9507" y="3228"/>
                  </a:lnTo>
                  <a:close/>
                  <a:moveTo>
                    <a:pt x="9670" y="2355"/>
                  </a:moveTo>
                  <a:lnTo>
                    <a:pt x="8076" y="1521"/>
                  </a:lnTo>
                  <a:lnTo>
                    <a:pt x="5176" y="1"/>
                  </a:lnTo>
                  <a:lnTo>
                    <a:pt x="4894" y="147"/>
                  </a:lnTo>
                  <a:lnTo>
                    <a:pt x="2157" y="1583"/>
                  </a:lnTo>
                  <a:lnTo>
                    <a:pt x="558" y="2422"/>
                  </a:lnTo>
                  <a:lnTo>
                    <a:pt x="1" y="2715"/>
                  </a:lnTo>
                  <a:lnTo>
                    <a:pt x="1" y="6832"/>
                  </a:lnTo>
                  <a:cubicBezTo>
                    <a:pt x="1" y="9051"/>
                    <a:pt x="1943" y="11044"/>
                    <a:pt x="4832" y="11793"/>
                  </a:cubicBezTo>
                  <a:cubicBezTo>
                    <a:pt x="4855" y="11799"/>
                    <a:pt x="4877" y="11799"/>
                    <a:pt x="4894" y="11805"/>
                  </a:cubicBezTo>
                  <a:cubicBezTo>
                    <a:pt x="4956" y="11821"/>
                    <a:pt x="5018" y="11838"/>
                    <a:pt x="5075" y="11850"/>
                  </a:cubicBezTo>
                  <a:lnTo>
                    <a:pt x="5176" y="11878"/>
                  </a:lnTo>
                  <a:lnTo>
                    <a:pt x="5277" y="11850"/>
                  </a:lnTo>
                  <a:cubicBezTo>
                    <a:pt x="5362" y="11833"/>
                    <a:pt x="5441" y="11810"/>
                    <a:pt x="5525" y="11793"/>
                  </a:cubicBezTo>
                  <a:cubicBezTo>
                    <a:pt x="8414" y="11044"/>
                    <a:pt x="10351" y="9051"/>
                    <a:pt x="10351" y="6832"/>
                  </a:cubicBezTo>
                  <a:lnTo>
                    <a:pt x="10351" y="2715"/>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15"/>
            <p:cNvGrpSpPr/>
            <p:nvPr/>
          </p:nvGrpSpPr>
          <p:grpSpPr>
            <a:xfrm>
              <a:off x="2935899" y="2682208"/>
              <a:ext cx="430827" cy="593359"/>
              <a:chOff x="2935899" y="3295408"/>
              <a:chExt cx="430827" cy="593359"/>
            </a:xfrm>
          </p:grpSpPr>
          <p:sp>
            <p:nvSpPr>
              <p:cNvPr id="117" name="Google Shape;11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15"/>
            <p:cNvGrpSpPr/>
            <p:nvPr/>
          </p:nvGrpSpPr>
          <p:grpSpPr>
            <a:xfrm>
              <a:off x="3493999" y="2682208"/>
              <a:ext cx="430827" cy="593359"/>
              <a:chOff x="2935899" y="3295408"/>
              <a:chExt cx="430827" cy="593359"/>
            </a:xfrm>
          </p:grpSpPr>
          <p:sp>
            <p:nvSpPr>
              <p:cNvPr id="127" name="Google Shape;12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15"/>
            <p:cNvGrpSpPr/>
            <p:nvPr/>
          </p:nvGrpSpPr>
          <p:grpSpPr>
            <a:xfrm>
              <a:off x="3493999" y="3295408"/>
              <a:ext cx="430827" cy="593359"/>
              <a:chOff x="2935899" y="3295408"/>
              <a:chExt cx="430827" cy="593359"/>
            </a:xfrm>
          </p:grpSpPr>
          <p:sp>
            <p:nvSpPr>
              <p:cNvPr id="137" name="Google Shape;13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مربع نص 2">
            <a:extLst>
              <a:ext uri="{FF2B5EF4-FFF2-40B4-BE49-F238E27FC236}">
                <a16:creationId xmlns:a16="http://schemas.microsoft.com/office/drawing/2014/main" id="{CE007332-4248-19D0-F037-FF539A054EDD}"/>
              </a:ext>
            </a:extLst>
          </p:cNvPr>
          <p:cNvSpPr txBox="1"/>
          <p:nvPr/>
        </p:nvSpPr>
        <p:spPr>
          <a:xfrm>
            <a:off x="2657197" y="14405"/>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البحث والتواجد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B98ED6C6-8A38-908B-3CCF-C860852F091F}"/>
              </a:ext>
            </a:extLst>
          </p:cNvPr>
          <p:cNvSpPr txBox="1"/>
          <p:nvPr/>
        </p:nvSpPr>
        <p:spPr>
          <a:xfrm>
            <a:off x="3719954" y="976403"/>
            <a:ext cx="5117463" cy="1938992"/>
          </a:xfrm>
          <a:prstGeom prst="rect">
            <a:avLst/>
          </a:prstGeom>
          <a:noFill/>
        </p:spPr>
        <p:txBody>
          <a:bodyPr wrap="square">
            <a:spAutoFit/>
          </a:bodyPr>
          <a:lstStyle/>
          <a:p>
            <a:pPr algn="just" rtl="1"/>
            <a:r>
              <a:rPr lang="ar-SA" sz="2000" dirty="0">
                <a:latin typeface="Calibri" panose="020F0502020204030204" pitchFamily="34" charset="0"/>
                <a:cs typeface="Calibri" panose="020F0502020204030204" pitchFamily="34" charset="0"/>
              </a:rPr>
              <a:t>لتنفيذ التحقق من صحة البحث والتواجد على العمود الأول بعنوان "الشهر"، ستقوم بإضافة جميع أسماء الأشهر كقيم محددة ومرتبة مسبقا لكي يستطيع المستخدم إدخالها بمجرد البحث عن كل شهر من القائمة. ستستخدم نافذة التحقق من صحة البيانات بحيث لا يستطيع البرنامج قبول الخلايا الفارغة والتي تعني أن الخلايا بدون قيمة.</a:t>
            </a:r>
          </a:p>
        </p:txBody>
      </p:sp>
      <p:pic>
        <p:nvPicPr>
          <p:cNvPr id="5" name="صورة 4">
            <a:extLst>
              <a:ext uri="{FF2B5EF4-FFF2-40B4-BE49-F238E27FC236}">
                <a16:creationId xmlns:a16="http://schemas.microsoft.com/office/drawing/2014/main" id="{DBBC293D-3EAC-7D00-6648-5EB73B7861B8}"/>
              </a:ext>
            </a:extLst>
          </p:cNvPr>
          <p:cNvPicPr>
            <a:picLocks noChangeAspect="1"/>
          </p:cNvPicPr>
          <p:nvPr/>
        </p:nvPicPr>
        <p:blipFill rotWithShape="1">
          <a:blip r:embed="rId3"/>
          <a:srcRect l="14834" t="5634" r="4630"/>
          <a:stretch/>
        </p:blipFill>
        <p:spPr>
          <a:xfrm>
            <a:off x="3444949" y="3157870"/>
            <a:ext cx="5613991" cy="1577087"/>
          </a:xfrm>
          <a:prstGeom prst="rect">
            <a:avLst/>
          </a:prstGeom>
        </p:spPr>
      </p:pic>
      <p:pic>
        <p:nvPicPr>
          <p:cNvPr id="8" name="صورة 7">
            <a:extLst>
              <a:ext uri="{FF2B5EF4-FFF2-40B4-BE49-F238E27FC236}">
                <a16:creationId xmlns:a16="http://schemas.microsoft.com/office/drawing/2014/main" id="{B855199E-35DA-7BBD-A9F8-B486FA91495F}"/>
              </a:ext>
            </a:extLst>
          </p:cNvPr>
          <p:cNvPicPr>
            <a:picLocks noChangeAspect="1"/>
          </p:cNvPicPr>
          <p:nvPr/>
        </p:nvPicPr>
        <p:blipFill rotWithShape="1">
          <a:blip r:embed="rId4"/>
          <a:srcRect t="2941" b="1"/>
          <a:stretch/>
        </p:blipFill>
        <p:spPr>
          <a:xfrm>
            <a:off x="85059" y="1125114"/>
            <a:ext cx="3359889" cy="3576333"/>
          </a:xfrm>
          <a:prstGeom prst="rect">
            <a:avLst/>
          </a:prstGeom>
        </p:spPr>
      </p:pic>
    </p:spTree>
    <p:extLst>
      <p:ext uri="{BB962C8B-B14F-4D97-AF65-F5344CB8AC3E}">
        <p14:creationId xmlns:p14="http://schemas.microsoft.com/office/powerpoint/2010/main" val="401128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3" name="مربع نص 2">
            <a:extLst>
              <a:ext uri="{FF2B5EF4-FFF2-40B4-BE49-F238E27FC236}">
                <a16:creationId xmlns:a16="http://schemas.microsoft.com/office/drawing/2014/main" id="{CE007332-4248-19D0-F037-FF539A054EDD}"/>
              </a:ext>
            </a:extLst>
          </p:cNvPr>
          <p:cNvSpPr txBox="1"/>
          <p:nvPr/>
        </p:nvSpPr>
        <p:spPr>
          <a:xfrm>
            <a:off x="1934183" y="57240"/>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البحث والتواجد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6" name="صورة 5">
            <a:extLst>
              <a:ext uri="{FF2B5EF4-FFF2-40B4-BE49-F238E27FC236}">
                <a16:creationId xmlns:a16="http://schemas.microsoft.com/office/drawing/2014/main" id="{A88291E5-E29C-106A-9959-375E51EA20A3}"/>
              </a:ext>
            </a:extLst>
          </p:cNvPr>
          <p:cNvPicPr>
            <a:picLocks noChangeAspect="1"/>
          </p:cNvPicPr>
          <p:nvPr/>
        </p:nvPicPr>
        <p:blipFill rotWithShape="1">
          <a:blip r:embed="rId3"/>
          <a:srcRect b="3061"/>
          <a:stretch/>
        </p:blipFill>
        <p:spPr>
          <a:xfrm>
            <a:off x="42530" y="1084521"/>
            <a:ext cx="8793125" cy="3136605"/>
          </a:xfrm>
          <a:prstGeom prst="rect">
            <a:avLst/>
          </a:prstGeom>
        </p:spPr>
      </p:pic>
    </p:spTree>
    <p:extLst>
      <p:ext uri="{BB962C8B-B14F-4D97-AF65-F5344CB8AC3E}">
        <p14:creationId xmlns:p14="http://schemas.microsoft.com/office/powerpoint/2010/main" val="116409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3" name="مربع نص 2">
            <a:extLst>
              <a:ext uri="{FF2B5EF4-FFF2-40B4-BE49-F238E27FC236}">
                <a16:creationId xmlns:a16="http://schemas.microsoft.com/office/drawing/2014/main" id="{CE007332-4248-19D0-F037-FF539A054EDD}"/>
              </a:ext>
            </a:extLst>
          </p:cNvPr>
          <p:cNvSpPr txBox="1"/>
          <p:nvPr/>
        </p:nvSpPr>
        <p:spPr>
          <a:xfrm>
            <a:off x="1934183" y="57240"/>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البحث والتواجد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 name="صورة 9">
            <a:extLst>
              <a:ext uri="{FF2B5EF4-FFF2-40B4-BE49-F238E27FC236}">
                <a16:creationId xmlns:a16="http://schemas.microsoft.com/office/drawing/2014/main" id="{726B3123-6098-7642-F17B-E713D4334283}"/>
              </a:ext>
            </a:extLst>
          </p:cNvPr>
          <p:cNvPicPr>
            <a:picLocks noChangeAspect="1"/>
          </p:cNvPicPr>
          <p:nvPr/>
        </p:nvPicPr>
        <p:blipFill>
          <a:blip r:embed="rId3"/>
          <a:stretch>
            <a:fillRect/>
          </a:stretch>
        </p:blipFill>
        <p:spPr>
          <a:xfrm>
            <a:off x="191386" y="942974"/>
            <a:ext cx="8867554" cy="3671555"/>
          </a:xfrm>
          <a:prstGeom prst="rect">
            <a:avLst/>
          </a:prstGeom>
        </p:spPr>
      </p:pic>
    </p:spTree>
    <p:extLst>
      <p:ext uri="{BB962C8B-B14F-4D97-AF65-F5344CB8AC3E}">
        <p14:creationId xmlns:p14="http://schemas.microsoft.com/office/powerpoint/2010/main" val="393216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9" name="Google Shape;764;p22">
            <a:extLst>
              <a:ext uri="{FF2B5EF4-FFF2-40B4-BE49-F238E27FC236}">
                <a16:creationId xmlns:a16="http://schemas.microsoft.com/office/drawing/2014/main" id="{9F7ED460-F4F6-2711-CE3B-9FE8D9BAC920}"/>
              </a:ext>
            </a:extLst>
          </p:cNvPr>
          <p:cNvSpPr/>
          <p:nvPr/>
        </p:nvSpPr>
        <p:spPr>
          <a:xfrm>
            <a:off x="3325928" y="1647973"/>
            <a:ext cx="5680085" cy="1972021"/>
          </a:xfrm>
          <a:prstGeom prst="roundRect">
            <a:avLst>
              <a:gd name="adj" fmla="val 11122"/>
            </a:avLst>
          </a:pr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15"/>
          <p:cNvGrpSpPr/>
          <p:nvPr/>
        </p:nvGrpSpPr>
        <p:grpSpPr>
          <a:xfrm>
            <a:off x="287893" y="1083095"/>
            <a:ext cx="2511086" cy="3006145"/>
            <a:chOff x="469913" y="410386"/>
            <a:chExt cx="4266884" cy="4170975"/>
          </a:xfrm>
        </p:grpSpPr>
        <p:sp>
          <p:nvSpPr>
            <p:cNvPr id="61" name="Google Shape;61;p15"/>
            <p:cNvSpPr/>
            <p:nvPr/>
          </p:nvSpPr>
          <p:spPr>
            <a:xfrm>
              <a:off x="3787006" y="1299861"/>
              <a:ext cx="949792" cy="1150771"/>
            </a:xfrm>
            <a:custGeom>
              <a:avLst/>
              <a:gdLst/>
              <a:ahLst/>
              <a:cxnLst/>
              <a:rect l="l" t="t" r="r" b="b"/>
              <a:pathLst>
                <a:path w="6843" h="8291" extrusionOk="0">
                  <a:moveTo>
                    <a:pt x="5862" y="2901"/>
                  </a:moveTo>
                  <a:cubicBezTo>
                    <a:pt x="5772" y="3357"/>
                    <a:pt x="6043" y="3768"/>
                    <a:pt x="6020" y="4219"/>
                  </a:cubicBezTo>
                  <a:cubicBezTo>
                    <a:pt x="6003" y="4613"/>
                    <a:pt x="5716" y="4900"/>
                    <a:pt x="5384" y="5069"/>
                  </a:cubicBezTo>
                  <a:cubicBezTo>
                    <a:pt x="4967" y="5272"/>
                    <a:pt x="4488" y="5266"/>
                    <a:pt x="4044" y="5368"/>
                  </a:cubicBezTo>
                  <a:cubicBezTo>
                    <a:pt x="3638" y="5464"/>
                    <a:pt x="3266" y="5666"/>
                    <a:pt x="3109" y="6072"/>
                  </a:cubicBezTo>
                  <a:cubicBezTo>
                    <a:pt x="3030" y="6280"/>
                    <a:pt x="3002" y="6500"/>
                    <a:pt x="2951" y="6714"/>
                  </a:cubicBezTo>
                  <a:cubicBezTo>
                    <a:pt x="2906" y="6911"/>
                    <a:pt x="2838" y="7102"/>
                    <a:pt x="2743" y="7283"/>
                  </a:cubicBezTo>
                  <a:cubicBezTo>
                    <a:pt x="2562" y="7620"/>
                    <a:pt x="2286" y="7919"/>
                    <a:pt x="1937" y="8088"/>
                  </a:cubicBezTo>
                  <a:cubicBezTo>
                    <a:pt x="1594" y="8257"/>
                    <a:pt x="1183" y="8291"/>
                    <a:pt x="817" y="8167"/>
                  </a:cubicBezTo>
                  <a:cubicBezTo>
                    <a:pt x="473" y="8048"/>
                    <a:pt x="197" y="7784"/>
                    <a:pt x="85" y="7429"/>
                  </a:cubicBezTo>
                  <a:cubicBezTo>
                    <a:pt x="0" y="7187"/>
                    <a:pt x="6" y="6916"/>
                    <a:pt x="96" y="6674"/>
                  </a:cubicBezTo>
                  <a:cubicBezTo>
                    <a:pt x="237" y="5920"/>
                    <a:pt x="1138" y="5644"/>
                    <a:pt x="1690" y="5221"/>
                  </a:cubicBezTo>
                  <a:cubicBezTo>
                    <a:pt x="1853" y="5092"/>
                    <a:pt x="1999" y="4945"/>
                    <a:pt x="2095" y="4760"/>
                  </a:cubicBezTo>
                  <a:cubicBezTo>
                    <a:pt x="2208" y="4551"/>
                    <a:pt x="2236" y="4309"/>
                    <a:pt x="2236" y="4073"/>
                  </a:cubicBezTo>
                  <a:cubicBezTo>
                    <a:pt x="2236" y="3661"/>
                    <a:pt x="2151" y="3250"/>
                    <a:pt x="2225" y="2839"/>
                  </a:cubicBezTo>
                  <a:cubicBezTo>
                    <a:pt x="2292" y="2484"/>
                    <a:pt x="2484" y="2163"/>
                    <a:pt x="2833" y="2028"/>
                  </a:cubicBezTo>
                  <a:cubicBezTo>
                    <a:pt x="3035" y="1949"/>
                    <a:pt x="3255" y="1938"/>
                    <a:pt x="3463" y="1882"/>
                  </a:cubicBezTo>
                  <a:cubicBezTo>
                    <a:pt x="3666" y="1831"/>
                    <a:pt x="3852" y="1730"/>
                    <a:pt x="4010" y="1595"/>
                  </a:cubicBezTo>
                  <a:cubicBezTo>
                    <a:pt x="4618" y="1082"/>
                    <a:pt x="4950" y="85"/>
                    <a:pt x="5857" y="23"/>
                  </a:cubicBezTo>
                  <a:cubicBezTo>
                    <a:pt x="6229" y="1"/>
                    <a:pt x="6578" y="181"/>
                    <a:pt x="6707" y="547"/>
                  </a:cubicBezTo>
                  <a:cubicBezTo>
                    <a:pt x="6842" y="936"/>
                    <a:pt x="6718" y="1341"/>
                    <a:pt x="6521" y="1685"/>
                  </a:cubicBezTo>
                  <a:cubicBezTo>
                    <a:pt x="6290" y="2079"/>
                    <a:pt x="5958" y="2439"/>
                    <a:pt x="5862" y="29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3858902" y="1374117"/>
              <a:ext cx="821543" cy="1026547"/>
            </a:xfrm>
            <a:custGeom>
              <a:avLst/>
              <a:gdLst/>
              <a:ahLst/>
              <a:cxnLst/>
              <a:rect l="l" t="t" r="r" b="b"/>
              <a:pathLst>
                <a:path w="5919" h="7396" extrusionOk="0">
                  <a:moveTo>
                    <a:pt x="5801" y="23"/>
                  </a:moveTo>
                  <a:cubicBezTo>
                    <a:pt x="5204" y="136"/>
                    <a:pt x="4680" y="558"/>
                    <a:pt x="4449" y="1122"/>
                  </a:cubicBezTo>
                  <a:cubicBezTo>
                    <a:pt x="4432" y="1172"/>
                    <a:pt x="4415" y="1217"/>
                    <a:pt x="4404" y="1268"/>
                  </a:cubicBezTo>
                  <a:cubicBezTo>
                    <a:pt x="4370" y="1161"/>
                    <a:pt x="4342" y="1054"/>
                    <a:pt x="4308" y="947"/>
                  </a:cubicBezTo>
                  <a:cubicBezTo>
                    <a:pt x="4297" y="902"/>
                    <a:pt x="4241" y="879"/>
                    <a:pt x="4196" y="896"/>
                  </a:cubicBezTo>
                  <a:cubicBezTo>
                    <a:pt x="4151" y="913"/>
                    <a:pt x="4134" y="964"/>
                    <a:pt x="4145" y="1003"/>
                  </a:cubicBezTo>
                  <a:lnTo>
                    <a:pt x="4331" y="1623"/>
                  </a:lnTo>
                  <a:cubicBezTo>
                    <a:pt x="4314" y="1769"/>
                    <a:pt x="4303" y="1921"/>
                    <a:pt x="4291" y="2068"/>
                  </a:cubicBezTo>
                  <a:cubicBezTo>
                    <a:pt x="4269" y="2389"/>
                    <a:pt x="4235" y="2738"/>
                    <a:pt x="4021" y="2997"/>
                  </a:cubicBezTo>
                  <a:cubicBezTo>
                    <a:pt x="3886" y="3160"/>
                    <a:pt x="3700" y="3262"/>
                    <a:pt x="3503" y="3340"/>
                  </a:cubicBezTo>
                  <a:cubicBezTo>
                    <a:pt x="3492" y="3318"/>
                    <a:pt x="3492" y="3284"/>
                    <a:pt x="3492" y="3262"/>
                  </a:cubicBezTo>
                  <a:cubicBezTo>
                    <a:pt x="3486" y="3217"/>
                    <a:pt x="3486" y="3177"/>
                    <a:pt x="3480" y="3132"/>
                  </a:cubicBezTo>
                  <a:lnTo>
                    <a:pt x="3469" y="2850"/>
                  </a:lnTo>
                  <a:cubicBezTo>
                    <a:pt x="3458" y="2665"/>
                    <a:pt x="3447" y="2484"/>
                    <a:pt x="3435" y="2304"/>
                  </a:cubicBezTo>
                  <a:cubicBezTo>
                    <a:pt x="3430" y="2192"/>
                    <a:pt x="3261" y="2208"/>
                    <a:pt x="3266" y="2315"/>
                  </a:cubicBezTo>
                  <a:cubicBezTo>
                    <a:pt x="3278" y="2524"/>
                    <a:pt x="3289" y="2732"/>
                    <a:pt x="3300" y="2935"/>
                  </a:cubicBezTo>
                  <a:cubicBezTo>
                    <a:pt x="3306" y="3036"/>
                    <a:pt x="3312" y="3143"/>
                    <a:pt x="3317" y="3245"/>
                  </a:cubicBezTo>
                  <a:cubicBezTo>
                    <a:pt x="3323" y="3295"/>
                    <a:pt x="3323" y="3352"/>
                    <a:pt x="3345" y="3402"/>
                  </a:cubicBezTo>
                  <a:cubicBezTo>
                    <a:pt x="3317" y="3408"/>
                    <a:pt x="3289" y="3419"/>
                    <a:pt x="3261" y="3431"/>
                  </a:cubicBezTo>
                  <a:cubicBezTo>
                    <a:pt x="2974" y="3526"/>
                    <a:pt x="2681" y="3622"/>
                    <a:pt x="2439" y="3813"/>
                  </a:cubicBezTo>
                  <a:cubicBezTo>
                    <a:pt x="2258" y="3954"/>
                    <a:pt x="2123" y="4129"/>
                    <a:pt x="2016" y="4320"/>
                  </a:cubicBezTo>
                  <a:cubicBezTo>
                    <a:pt x="2011" y="4275"/>
                    <a:pt x="1999" y="4230"/>
                    <a:pt x="1994" y="4185"/>
                  </a:cubicBezTo>
                  <a:cubicBezTo>
                    <a:pt x="1977" y="4095"/>
                    <a:pt x="1954" y="4005"/>
                    <a:pt x="1937" y="3915"/>
                  </a:cubicBezTo>
                  <a:lnTo>
                    <a:pt x="1830" y="3374"/>
                  </a:lnTo>
                  <a:cubicBezTo>
                    <a:pt x="1819" y="3329"/>
                    <a:pt x="1785" y="3290"/>
                    <a:pt x="1740" y="3295"/>
                  </a:cubicBezTo>
                  <a:cubicBezTo>
                    <a:pt x="1695" y="3301"/>
                    <a:pt x="1650" y="3346"/>
                    <a:pt x="1661" y="3391"/>
                  </a:cubicBezTo>
                  <a:lnTo>
                    <a:pt x="1780" y="3994"/>
                  </a:lnTo>
                  <a:cubicBezTo>
                    <a:pt x="1802" y="4095"/>
                    <a:pt x="1825" y="4202"/>
                    <a:pt x="1842" y="4309"/>
                  </a:cubicBezTo>
                  <a:cubicBezTo>
                    <a:pt x="1859" y="4388"/>
                    <a:pt x="1870" y="4472"/>
                    <a:pt x="1909" y="4546"/>
                  </a:cubicBezTo>
                  <a:cubicBezTo>
                    <a:pt x="1774" y="4878"/>
                    <a:pt x="1695" y="5244"/>
                    <a:pt x="1611" y="5587"/>
                  </a:cubicBezTo>
                  <a:cubicBezTo>
                    <a:pt x="1526" y="5948"/>
                    <a:pt x="1425" y="6325"/>
                    <a:pt x="1200" y="6635"/>
                  </a:cubicBezTo>
                  <a:lnTo>
                    <a:pt x="946" y="5655"/>
                  </a:lnTo>
                  <a:cubicBezTo>
                    <a:pt x="918" y="5554"/>
                    <a:pt x="755" y="5610"/>
                    <a:pt x="783" y="5717"/>
                  </a:cubicBezTo>
                  <a:cubicBezTo>
                    <a:pt x="879" y="6077"/>
                    <a:pt x="974" y="6438"/>
                    <a:pt x="1065" y="6793"/>
                  </a:cubicBezTo>
                  <a:cubicBezTo>
                    <a:pt x="828" y="7046"/>
                    <a:pt x="490" y="7215"/>
                    <a:pt x="135" y="7142"/>
                  </a:cubicBezTo>
                  <a:cubicBezTo>
                    <a:pt x="28" y="7119"/>
                    <a:pt x="0" y="7288"/>
                    <a:pt x="107" y="7311"/>
                  </a:cubicBezTo>
                  <a:cubicBezTo>
                    <a:pt x="535" y="7395"/>
                    <a:pt x="907" y="7204"/>
                    <a:pt x="1188" y="6905"/>
                  </a:cubicBezTo>
                  <a:cubicBezTo>
                    <a:pt x="1188" y="6905"/>
                    <a:pt x="1194" y="6905"/>
                    <a:pt x="1194" y="6905"/>
                  </a:cubicBezTo>
                  <a:cubicBezTo>
                    <a:pt x="1515" y="6826"/>
                    <a:pt x="1842" y="6748"/>
                    <a:pt x="2163" y="6669"/>
                  </a:cubicBezTo>
                  <a:cubicBezTo>
                    <a:pt x="2208" y="6657"/>
                    <a:pt x="2225" y="6595"/>
                    <a:pt x="2213" y="6556"/>
                  </a:cubicBezTo>
                  <a:cubicBezTo>
                    <a:pt x="2196" y="6511"/>
                    <a:pt x="2146" y="6494"/>
                    <a:pt x="2101" y="6505"/>
                  </a:cubicBezTo>
                  <a:lnTo>
                    <a:pt x="1363" y="6691"/>
                  </a:lnTo>
                  <a:cubicBezTo>
                    <a:pt x="1453" y="6562"/>
                    <a:pt x="1526" y="6427"/>
                    <a:pt x="1583" y="6286"/>
                  </a:cubicBezTo>
                  <a:cubicBezTo>
                    <a:pt x="1791" y="5762"/>
                    <a:pt x="1836" y="5171"/>
                    <a:pt x="2050" y="4653"/>
                  </a:cubicBezTo>
                  <a:cubicBezTo>
                    <a:pt x="2151" y="4686"/>
                    <a:pt x="2281" y="4664"/>
                    <a:pt x="2388" y="4653"/>
                  </a:cubicBezTo>
                  <a:cubicBezTo>
                    <a:pt x="2596" y="4641"/>
                    <a:pt x="2799" y="4624"/>
                    <a:pt x="3007" y="4608"/>
                  </a:cubicBezTo>
                  <a:cubicBezTo>
                    <a:pt x="3120" y="4602"/>
                    <a:pt x="3103" y="4433"/>
                    <a:pt x="2991" y="4439"/>
                  </a:cubicBezTo>
                  <a:lnTo>
                    <a:pt x="2456" y="4478"/>
                  </a:lnTo>
                  <a:cubicBezTo>
                    <a:pt x="2371" y="4484"/>
                    <a:pt x="2281" y="4495"/>
                    <a:pt x="2196" y="4495"/>
                  </a:cubicBezTo>
                  <a:cubicBezTo>
                    <a:pt x="2168" y="4501"/>
                    <a:pt x="2140" y="4501"/>
                    <a:pt x="2118" y="4495"/>
                  </a:cubicBezTo>
                  <a:cubicBezTo>
                    <a:pt x="2163" y="4410"/>
                    <a:pt x="2208" y="4332"/>
                    <a:pt x="2258" y="4253"/>
                  </a:cubicBezTo>
                  <a:cubicBezTo>
                    <a:pt x="2444" y="3982"/>
                    <a:pt x="2703" y="3819"/>
                    <a:pt x="3007" y="3701"/>
                  </a:cubicBezTo>
                  <a:cubicBezTo>
                    <a:pt x="3171" y="3639"/>
                    <a:pt x="3340" y="3588"/>
                    <a:pt x="3503" y="3526"/>
                  </a:cubicBezTo>
                  <a:cubicBezTo>
                    <a:pt x="3548" y="3532"/>
                    <a:pt x="3587" y="3532"/>
                    <a:pt x="3633" y="3532"/>
                  </a:cubicBezTo>
                  <a:cubicBezTo>
                    <a:pt x="3740" y="3532"/>
                    <a:pt x="3841" y="3526"/>
                    <a:pt x="3948" y="3526"/>
                  </a:cubicBezTo>
                  <a:lnTo>
                    <a:pt x="4579" y="3515"/>
                  </a:lnTo>
                  <a:cubicBezTo>
                    <a:pt x="4686" y="3515"/>
                    <a:pt x="4674" y="3346"/>
                    <a:pt x="4562" y="3346"/>
                  </a:cubicBezTo>
                  <a:cubicBezTo>
                    <a:pt x="4376" y="3352"/>
                    <a:pt x="4190" y="3352"/>
                    <a:pt x="4004" y="3357"/>
                  </a:cubicBezTo>
                  <a:cubicBezTo>
                    <a:pt x="3954" y="3357"/>
                    <a:pt x="3908" y="3357"/>
                    <a:pt x="3858" y="3357"/>
                  </a:cubicBezTo>
                  <a:cubicBezTo>
                    <a:pt x="4106" y="3205"/>
                    <a:pt x="4286" y="2974"/>
                    <a:pt x="4370" y="2693"/>
                  </a:cubicBezTo>
                  <a:cubicBezTo>
                    <a:pt x="4466" y="2372"/>
                    <a:pt x="4455" y="2034"/>
                    <a:pt x="4494" y="1702"/>
                  </a:cubicBezTo>
                  <a:cubicBezTo>
                    <a:pt x="4494" y="1696"/>
                    <a:pt x="4494" y="1690"/>
                    <a:pt x="4494" y="1685"/>
                  </a:cubicBezTo>
                  <a:lnTo>
                    <a:pt x="5142" y="1386"/>
                  </a:lnTo>
                  <a:cubicBezTo>
                    <a:pt x="5187" y="1369"/>
                    <a:pt x="5209" y="1324"/>
                    <a:pt x="5192" y="1279"/>
                  </a:cubicBezTo>
                  <a:cubicBezTo>
                    <a:pt x="5181" y="1234"/>
                    <a:pt x="5125" y="1206"/>
                    <a:pt x="5085" y="1229"/>
                  </a:cubicBezTo>
                  <a:lnTo>
                    <a:pt x="4528" y="1482"/>
                  </a:lnTo>
                  <a:cubicBezTo>
                    <a:pt x="4590" y="1206"/>
                    <a:pt x="4702" y="947"/>
                    <a:pt x="4900" y="727"/>
                  </a:cubicBezTo>
                  <a:cubicBezTo>
                    <a:pt x="5136" y="457"/>
                    <a:pt x="5457" y="260"/>
                    <a:pt x="5812" y="192"/>
                  </a:cubicBezTo>
                  <a:cubicBezTo>
                    <a:pt x="5919" y="176"/>
                    <a:pt x="5908" y="1"/>
                    <a:pt x="580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3604767" y="1199095"/>
              <a:ext cx="611403" cy="1185886"/>
            </a:xfrm>
            <a:custGeom>
              <a:avLst/>
              <a:gdLst/>
              <a:ahLst/>
              <a:cxnLst/>
              <a:rect l="l" t="t" r="r" b="b"/>
              <a:pathLst>
                <a:path w="4405" h="8544" extrusionOk="0">
                  <a:moveTo>
                    <a:pt x="3768" y="3813"/>
                  </a:moveTo>
                  <a:cubicBezTo>
                    <a:pt x="3701" y="4016"/>
                    <a:pt x="3701" y="4218"/>
                    <a:pt x="3746" y="4427"/>
                  </a:cubicBezTo>
                  <a:cubicBezTo>
                    <a:pt x="3825" y="4793"/>
                    <a:pt x="4005" y="5148"/>
                    <a:pt x="3977" y="5536"/>
                  </a:cubicBezTo>
                  <a:cubicBezTo>
                    <a:pt x="3954" y="5857"/>
                    <a:pt x="3752" y="6099"/>
                    <a:pt x="3492" y="6274"/>
                  </a:cubicBezTo>
                  <a:cubicBezTo>
                    <a:pt x="3245" y="6443"/>
                    <a:pt x="2952" y="6567"/>
                    <a:pt x="2727" y="6770"/>
                  </a:cubicBezTo>
                  <a:cubicBezTo>
                    <a:pt x="2597" y="6882"/>
                    <a:pt x="2507" y="7029"/>
                    <a:pt x="2462" y="7198"/>
                  </a:cubicBezTo>
                  <a:cubicBezTo>
                    <a:pt x="2411" y="7400"/>
                    <a:pt x="2411" y="7614"/>
                    <a:pt x="2349" y="7817"/>
                  </a:cubicBezTo>
                  <a:cubicBezTo>
                    <a:pt x="2248" y="8161"/>
                    <a:pt x="1961" y="8425"/>
                    <a:pt x="1606" y="8493"/>
                  </a:cubicBezTo>
                  <a:cubicBezTo>
                    <a:pt x="1319" y="8543"/>
                    <a:pt x="1015" y="8448"/>
                    <a:pt x="801" y="8251"/>
                  </a:cubicBezTo>
                  <a:cubicBezTo>
                    <a:pt x="558" y="8110"/>
                    <a:pt x="350" y="7902"/>
                    <a:pt x="221" y="7648"/>
                  </a:cubicBezTo>
                  <a:cubicBezTo>
                    <a:pt x="40" y="7299"/>
                    <a:pt x="1" y="6882"/>
                    <a:pt x="125" y="6511"/>
                  </a:cubicBezTo>
                  <a:cubicBezTo>
                    <a:pt x="243" y="6128"/>
                    <a:pt x="564" y="5801"/>
                    <a:pt x="587" y="5384"/>
                  </a:cubicBezTo>
                  <a:cubicBezTo>
                    <a:pt x="603" y="5013"/>
                    <a:pt x="395" y="4669"/>
                    <a:pt x="271" y="4325"/>
                  </a:cubicBezTo>
                  <a:cubicBezTo>
                    <a:pt x="159" y="4004"/>
                    <a:pt x="130" y="3667"/>
                    <a:pt x="328" y="3368"/>
                  </a:cubicBezTo>
                  <a:cubicBezTo>
                    <a:pt x="508" y="3092"/>
                    <a:pt x="806" y="2923"/>
                    <a:pt x="1015" y="2670"/>
                  </a:cubicBezTo>
                  <a:cubicBezTo>
                    <a:pt x="1127" y="2535"/>
                    <a:pt x="1200" y="2377"/>
                    <a:pt x="1212" y="2197"/>
                  </a:cubicBezTo>
                  <a:cubicBezTo>
                    <a:pt x="1229" y="1994"/>
                    <a:pt x="1178" y="1780"/>
                    <a:pt x="1133" y="1583"/>
                  </a:cubicBezTo>
                  <a:cubicBezTo>
                    <a:pt x="1048" y="1206"/>
                    <a:pt x="998" y="828"/>
                    <a:pt x="1217" y="490"/>
                  </a:cubicBezTo>
                  <a:cubicBezTo>
                    <a:pt x="1409" y="198"/>
                    <a:pt x="1741" y="0"/>
                    <a:pt x="2090" y="12"/>
                  </a:cubicBezTo>
                  <a:cubicBezTo>
                    <a:pt x="2434" y="23"/>
                    <a:pt x="2772" y="214"/>
                    <a:pt x="2952" y="507"/>
                  </a:cubicBezTo>
                  <a:cubicBezTo>
                    <a:pt x="3059" y="682"/>
                    <a:pt x="3087" y="879"/>
                    <a:pt x="3132" y="1076"/>
                  </a:cubicBezTo>
                  <a:cubicBezTo>
                    <a:pt x="3177" y="1256"/>
                    <a:pt x="3256" y="1403"/>
                    <a:pt x="3402" y="1527"/>
                  </a:cubicBezTo>
                  <a:cubicBezTo>
                    <a:pt x="3650" y="1735"/>
                    <a:pt x="3982" y="1848"/>
                    <a:pt x="4168" y="2124"/>
                  </a:cubicBezTo>
                  <a:cubicBezTo>
                    <a:pt x="4405" y="2484"/>
                    <a:pt x="4247" y="2918"/>
                    <a:pt x="4056" y="3255"/>
                  </a:cubicBezTo>
                  <a:cubicBezTo>
                    <a:pt x="3954" y="3441"/>
                    <a:pt x="3842" y="3616"/>
                    <a:pt x="3768" y="38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3709557" y="1263913"/>
              <a:ext cx="345606" cy="1079706"/>
            </a:xfrm>
            <a:custGeom>
              <a:avLst/>
              <a:gdLst/>
              <a:ahLst/>
              <a:cxnLst/>
              <a:rect l="l" t="t" r="r" b="b"/>
              <a:pathLst>
                <a:path w="2490" h="7779" extrusionOk="0">
                  <a:moveTo>
                    <a:pt x="2326" y="1274"/>
                  </a:moveTo>
                  <a:lnTo>
                    <a:pt x="1673" y="1566"/>
                  </a:lnTo>
                  <a:cubicBezTo>
                    <a:pt x="1718" y="1493"/>
                    <a:pt x="1758" y="1426"/>
                    <a:pt x="1791" y="1352"/>
                  </a:cubicBezTo>
                  <a:cubicBezTo>
                    <a:pt x="1910" y="1105"/>
                    <a:pt x="1938" y="823"/>
                    <a:pt x="1831" y="564"/>
                  </a:cubicBezTo>
                  <a:cubicBezTo>
                    <a:pt x="1729" y="305"/>
                    <a:pt x="1521" y="97"/>
                    <a:pt x="1256" y="7"/>
                  </a:cubicBezTo>
                  <a:cubicBezTo>
                    <a:pt x="1245" y="7"/>
                    <a:pt x="1239" y="7"/>
                    <a:pt x="1228" y="7"/>
                  </a:cubicBezTo>
                  <a:cubicBezTo>
                    <a:pt x="1223" y="1"/>
                    <a:pt x="1211" y="1"/>
                    <a:pt x="1206" y="1"/>
                  </a:cubicBezTo>
                  <a:cubicBezTo>
                    <a:pt x="1138" y="1"/>
                    <a:pt x="1121" y="57"/>
                    <a:pt x="1132" y="108"/>
                  </a:cubicBezTo>
                  <a:cubicBezTo>
                    <a:pt x="1138" y="130"/>
                    <a:pt x="1149" y="153"/>
                    <a:pt x="1183" y="164"/>
                  </a:cubicBezTo>
                  <a:cubicBezTo>
                    <a:pt x="1183" y="164"/>
                    <a:pt x="1183" y="164"/>
                    <a:pt x="1183" y="164"/>
                  </a:cubicBezTo>
                  <a:cubicBezTo>
                    <a:pt x="1183" y="164"/>
                    <a:pt x="1183" y="164"/>
                    <a:pt x="1183" y="164"/>
                  </a:cubicBezTo>
                  <a:cubicBezTo>
                    <a:pt x="1431" y="249"/>
                    <a:pt x="1617" y="446"/>
                    <a:pt x="1696" y="694"/>
                  </a:cubicBezTo>
                  <a:cubicBezTo>
                    <a:pt x="1774" y="941"/>
                    <a:pt x="1696" y="1189"/>
                    <a:pt x="1572" y="1409"/>
                  </a:cubicBezTo>
                  <a:cubicBezTo>
                    <a:pt x="1527" y="1482"/>
                    <a:pt x="1482" y="1550"/>
                    <a:pt x="1437" y="1617"/>
                  </a:cubicBezTo>
                  <a:cubicBezTo>
                    <a:pt x="1352" y="1448"/>
                    <a:pt x="1268" y="1279"/>
                    <a:pt x="1189" y="1105"/>
                  </a:cubicBezTo>
                  <a:cubicBezTo>
                    <a:pt x="1138" y="1009"/>
                    <a:pt x="975" y="1065"/>
                    <a:pt x="1025" y="1167"/>
                  </a:cubicBezTo>
                  <a:lnTo>
                    <a:pt x="1324" y="1775"/>
                  </a:lnTo>
                  <a:cubicBezTo>
                    <a:pt x="1132" y="2051"/>
                    <a:pt x="947" y="2327"/>
                    <a:pt x="941" y="2681"/>
                  </a:cubicBezTo>
                  <a:cubicBezTo>
                    <a:pt x="935" y="2907"/>
                    <a:pt x="997" y="3121"/>
                    <a:pt x="1076" y="3323"/>
                  </a:cubicBezTo>
                  <a:cubicBezTo>
                    <a:pt x="1037" y="3284"/>
                    <a:pt x="992" y="3250"/>
                    <a:pt x="947" y="3211"/>
                  </a:cubicBezTo>
                  <a:cubicBezTo>
                    <a:pt x="800" y="3087"/>
                    <a:pt x="654" y="2957"/>
                    <a:pt x="507" y="2834"/>
                  </a:cubicBezTo>
                  <a:cubicBezTo>
                    <a:pt x="423" y="2766"/>
                    <a:pt x="316" y="2895"/>
                    <a:pt x="400" y="2969"/>
                  </a:cubicBezTo>
                  <a:cubicBezTo>
                    <a:pt x="564" y="3109"/>
                    <a:pt x="727" y="3250"/>
                    <a:pt x="896" y="3391"/>
                  </a:cubicBezTo>
                  <a:cubicBezTo>
                    <a:pt x="975" y="3459"/>
                    <a:pt x="1054" y="3537"/>
                    <a:pt x="1138" y="3599"/>
                  </a:cubicBezTo>
                  <a:cubicBezTo>
                    <a:pt x="1155" y="3611"/>
                    <a:pt x="1178" y="3622"/>
                    <a:pt x="1200" y="3628"/>
                  </a:cubicBezTo>
                  <a:cubicBezTo>
                    <a:pt x="1285" y="3830"/>
                    <a:pt x="1363" y="4039"/>
                    <a:pt x="1386" y="4253"/>
                  </a:cubicBezTo>
                  <a:cubicBezTo>
                    <a:pt x="1425" y="4619"/>
                    <a:pt x="1296" y="4957"/>
                    <a:pt x="1121" y="5272"/>
                  </a:cubicBezTo>
                  <a:cubicBezTo>
                    <a:pt x="918" y="4951"/>
                    <a:pt x="710" y="4630"/>
                    <a:pt x="502" y="4309"/>
                  </a:cubicBezTo>
                  <a:cubicBezTo>
                    <a:pt x="440" y="4219"/>
                    <a:pt x="305" y="4315"/>
                    <a:pt x="361" y="4410"/>
                  </a:cubicBezTo>
                  <a:cubicBezTo>
                    <a:pt x="586" y="4748"/>
                    <a:pt x="806" y="5092"/>
                    <a:pt x="1025" y="5435"/>
                  </a:cubicBezTo>
                  <a:cubicBezTo>
                    <a:pt x="918" y="5616"/>
                    <a:pt x="806" y="5784"/>
                    <a:pt x="710" y="5953"/>
                  </a:cubicBezTo>
                  <a:cubicBezTo>
                    <a:pt x="620" y="6100"/>
                    <a:pt x="541" y="6263"/>
                    <a:pt x="479" y="6432"/>
                  </a:cubicBezTo>
                  <a:lnTo>
                    <a:pt x="215" y="5897"/>
                  </a:lnTo>
                  <a:cubicBezTo>
                    <a:pt x="164" y="5801"/>
                    <a:pt x="1" y="5858"/>
                    <a:pt x="51" y="5959"/>
                  </a:cubicBezTo>
                  <a:cubicBezTo>
                    <a:pt x="169" y="6196"/>
                    <a:pt x="293" y="6432"/>
                    <a:pt x="412" y="6674"/>
                  </a:cubicBezTo>
                  <a:cubicBezTo>
                    <a:pt x="333" y="7023"/>
                    <a:pt x="350" y="7384"/>
                    <a:pt x="581" y="7694"/>
                  </a:cubicBezTo>
                  <a:cubicBezTo>
                    <a:pt x="648" y="7778"/>
                    <a:pt x="783" y="7682"/>
                    <a:pt x="721" y="7592"/>
                  </a:cubicBezTo>
                  <a:cubicBezTo>
                    <a:pt x="530" y="7333"/>
                    <a:pt x="507" y="7040"/>
                    <a:pt x="569" y="6747"/>
                  </a:cubicBezTo>
                  <a:lnTo>
                    <a:pt x="1425" y="6241"/>
                  </a:lnTo>
                  <a:cubicBezTo>
                    <a:pt x="1521" y="6184"/>
                    <a:pt x="1420" y="6049"/>
                    <a:pt x="1330" y="6100"/>
                  </a:cubicBezTo>
                  <a:cubicBezTo>
                    <a:pt x="1099" y="6241"/>
                    <a:pt x="868" y="6376"/>
                    <a:pt x="637" y="6511"/>
                  </a:cubicBezTo>
                  <a:cubicBezTo>
                    <a:pt x="704" y="6308"/>
                    <a:pt x="811" y="6117"/>
                    <a:pt x="913" y="5942"/>
                  </a:cubicBezTo>
                  <a:cubicBezTo>
                    <a:pt x="1003" y="5796"/>
                    <a:pt x="1099" y="5649"/>
                    <a:pt x="1189" y="5497"/>
                  </a:cubicBezTo>
                  <a:cubicBezTo>
                    <a:pt x="1549" y="5221"/>
                    <a:pt x="1915" y="4945"/>
                    <a:pt x="2276" y="4669"/>
                  </a:cubicBezTo>
                  <a:cubicBezTo>
                    <a:pt x="2366" y="4602"/>
                    <a:pt x="2270" y="4467"/>
                    <a:pt x="2180" y="4529"/>
                  </a:cubicBezTo>
                  <a:cubicBezTo>
                    <a:pt x="1915" y="4731"/>
                    <a:pt x="1645" y="4934"/>
                    <a:pt x="1380" y="5137"/>
                  </a:cubicBezTo>
                  <a:cubicBezTo>
                    <a:pt x="1510" y="4861"/>
                    <a:pt x="1589" y="4568"/>
                    <a:pt x="1560" y="4253"/>
                  </a:cubicBezTo>
                  <a:cubicBezTo>
                    <a:pt x="1538" y="4027"/>
                    <a:pt x="1453" y="3808"/>
                    <a:pt x="1363" y="3594"/>
                  </a:cubicBezTo>
                  <a:cubicBezTo>
                    <a:pt x="1425" y="3543"/>
                    <a:pt x="1470" y="3464"/>
                    <a:pt x="1521" y="3402"/>
                  </a:cubicBezTo>
                  <a:cubicBezTo>
                    <a:pt x="1583" y="3312"/>
                    <a:pt x="1645" y="3222"/>
                    <a:pt x="1713" y="3132"/>
                  </a:cubicBezTo>
                  <a:cubicBezTo>
                    <a:pt x="1842" y="2952"/>
                    <a:pt x="1972" y="2772"/>
                    <a:pt x="2107" y="2586"/>
                  </a:cubicBezTo>
                  <a:cubicBezTo>
                    <a:pt x="2169" y="2501"/>
                    <a:pt x="2039" y="2389"/>
                    <a:pt x="1972" y="2479"/>
                  </a:cubicBezTo>
                  <a:cubicBezTo>
                    <a:pt x="1752" y="2783"/>
                    <a:pt x="1538" y="3087"/>
                    <a:pt x="1313" y="3391"/>
                  </a:cubicBezTo>
                  <a:cubicBezTo>
                    <a:pt x="1313" y="3397"/>
                    <a:pt x="1301" y="3414"/>
                    <a:pt x="1296" y="3425"/>
                  </a:cubicBezTo>
                  <a:cubicBezTo>
                    <a:pt x="1194" y="3183"/>
                    <a:pt x="1104" y="2935"/>
                    <a:pt x="1110" y="2665"/>
                  </a:cubicBezTo>
                  <a:cubicBezTo>
                    <a:pt x="1121" y="2349"/>
                    <a:pt x="1301" y="2090"/>
                    <a:pt x="1482" y="1837"/>
                  </a:cubicBezTo>
                  <a:cubicBezTo>
                    <a:pt x="1786" y="1702"/>
                    <a:pt x="2084" y="1566"/>
                    <a:pt x="2388" y="1437"/>
                  </a:cubicBezTo>
                  <a:cubicBezTo>
                    <a:pt x="2490" y="1392"/>
                    <a:pt x="2428" y="1229"/>
                    <a:pt x="2326" y="12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612179" y="1214711"/>
              <a:ext cx="1096778" cy="1329681"/>
            </a:xfrm>
            <a:custGeom>
              <a:avLst/>
              <a:gdLst/>
              <a:ahLst/>
              <a:cxnLst/>
              <a:rect l="l" t="t" r="r" b="b"/>
              <a:pathLst>
                <a:path w="7902" h="9580" extrusionOk="0">
                  <a:moveTo>
                    <a:pt x="1132" y="3357"/>
                  </a:moveTo>
                  <a:cubicBezTo>
                    <a:pt x="1239" y="3880"/>
                    <a:pt x="924" y="4359"/>
                    <a:pt x="946" y="4877"/>
                  </a:cubicBezTo>
                  <a:cubicBezTo>
                    <a:pt x="974" y="5333"/>
                    <a:pt x="1301" y="5671"/>
                    <a:pt x="1690" y="5857"/>
                  </a:cubicBezTo>
                  <a:cubicBezTo>
                    <a:pt x="2168" y="6093"/>
                    <a:pt x="2720" y="6088"/>
                    <a:pt x="3233" y="6206"/>
                  </a:cubicBezTo>
                  <a:cubicBezTo>
                    <a:pt x="3700" y="6319"/>
                    <a:pt x="4128" y="6550"/>
                    <a:pt x="4314" y="7017"/>
                  </a:cubicBezTo>
                  <a:cubicBezTo>
                    <a:pt x="4404" y="7259"/>
                    <a:pt x="4438" y="7513"/>
                    <a:pt x="4500" y="7760"/>
                  </a:cubicBezTo>
                  <a:cubicBezTo>
                    <a:pt x="4550" y="7986"/>
                    <a:pt x="4629" y="8205"/>
                    <a:pt x="4736" y="8414"/>
                  </a:cubicBezTo>
                  <a:cubicBezTo>
                    <a:pt x="4950" y="8808"/>
                    <a:pt x="5266" y="9151"/>
                    <a:pt x="5666" y="9349"/>
                  </a:cubicBezTo>
                  <a:cubicBezTo>
                    <a:pt x="6065" y="9546"/>
                    <a:pt x="6544" y="9579"/>
                    <a:pt x="6961" y="9439"/>
                  </a:cubicBezTo>
                  <a:cubicBezTo>
                    <a:pt x="7361" y="9303"/>
                    <a:pt x="7682" y="8994"/>
                    <a:pt x="7811" y="8588"/>
                  </a:cubicBezTo>
                  <a:cubicBezTo>
                    <a:pt x="7901" y="8307"/>
                    <a:pt x="7901" y="7991"/>
                    <a:pt x="7794" y="7715"/>
                  </a:cubicBezTo>
                  <a:cubicBezTo>
                    <a:pt x="7637" y="6842"/>
                    <a:pt x="6595" y="6527"/>
                    <a:pt x="5958" y="6032"/>
                  </a:cubicBezTo>
                  <a:cubicBezTo>
                    <a:pt x="5767" y="5891"/>
                    <a:pt x="5592" y="5716"/>
                    <a:pt x="5485" y="5502"/>
                  </a:cubicBezTo>
                  <a:cubicBezTo>
                    <a:pt x="5356" y="5260"/>
                    <a:pt x="5322" y="4984"/>
                    <a:pt x="5322" y="4708"/>
                  </a:cubicBezTo>
                  <a:cubicBezTo>
                    <a:pt x="5328" y="4235"/>
                    <a:pt x="5423" y="3762"/>
                    <a:pt x="5339" y="3283"/>
                  </a:cubicBezTo>
                  <a:cubicBezTo>
                    <a:pt x="5260" y="2872"/>
                    <a:pt x="5040" y="2501"/>
                    <a:pt x="4629" y="2349"/>
                  </a:cubicBezTo>
                  <a:cubicBezTo>
                    <a:pt x="4398" y="2258"/>
                    <a:pt x="4145" y="2242"/>
                    <a:pt x="3903" y="2180"/>
                  </a:cubicBezTo>
                  <a:cubicBezTo>
                    <a:pt x="3666" y="2118"/>
                    <a:pt x="3458" y="2005"/>
                    <a:pt x="3272" y="1847"/>
                  </a:cubicBezTo>
                  <a:cubicBezTo>
                    <a:pt x="2568" y="1250"/>
                    <a:pt x="2191" y="102"/>
                    <a:pt x="1138" y="28"/>
                  </a:cubicBezTo>
                  <a:cubicBezTo>
                    <a:pt x="704" y="0"/>
                    <a:pt x="304" y="214"/>
                    <a:pt x="158" y="631"/>
                  </a:cubicBezTo>
                  <a:cubicBezTo>
                    <a:pt x="0" y="1081"/>
                    <a:pt x="147" y="1554"/>
                    <a:pt x="372" y="1949"/>
                  </a:cubicBezTo>
                  <a:cubicBezTo>
                    <a:pt x="637" y="2405"/>
                    <a:pt x="1020" y="2822"/>
                    <a:pt x="1132" y="33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676997" y="1301459"/>
              <a:ext cx="949792" cy="1185886"/>
            </a:xfrm>
            <a:custGeom>
              <a:avLst/>
              <a:gdLst/>
              <a:ahLst/>
              <a:cxnLst/>
              <a:rect l="l" t="t" r="r" b="b"/>
              <a:pathLst>
                <a:path w="6843" h="8544" extrusionOk="0">
                  <a:moveTo>
                    <a:pt x="141" y="23"/>
                  </a:moveTo>
                  <a:cubicBezTo>
                    <a:pt x="828" y="152"/>
                    <a:pt x="1437" y="642"/>
                    <a:pt x="1696" y="1296"/>
                  </a:cubicBezTo>
                  <a:cubicBezTo>
                    <a:pt x="1718" y="1346"/>
                    <a:pt x="1735" y="1403"/>
                    <a:pt x="1752" y="1459"/>
                  </a:cubicBezTo>
                  <a:cubicBezTo>
                    <a:pt x="1791" y="1335"/>
                    <a:pt x="1825" y="1211"/>
                    <a:pt x="1865" y="1087"/>
                  </a:cubicBezTo>
                  <a:cubicBezTo>
                    <a:pt x="1882" y="1036"/>
                    <a:pt x="1944" y="1014"/>
                    <a:pt x="1989" y="1031"/>
                  </a:cubicBezTo>
                  <a:cubicBezTo>
                    <a:pt x="2045" y="1048"/>
                    <a:pt x="2067" y="1104"/>
                    <a:pt x="2051" y="1160"/>
                  </a:cubicBezTo>
                  <a:lnTo>
                    <a:pt x="1837" y="1870"/>
                  </a:lnTo>
                  <a:cubicBezTo>
                    <a:pt x="1859" y="2045"/>
                    <a:pt x="1870" y="2213"/>
                    <a:pt x="1882" y="2388"/>
                  </a:cubicBezTo>
                  <a:cubicBezTo>
                    <a:pt x="1910" y="2760"/>
                    <a:pt x="1944" y="3160"/>
                    <a:pt x="2191" y="3458"/>
                  </a:cubicBezTo>
                  <a:cubicBezTo>
                    <a:pt x="2349" y="3650"/>
                    <a:pt x="2569" y="3762"/>
                    <a:pt x="2794" y="3852"/>
                  </a:cubicBezTo>
                  <a:cubicBezTo>
                    <a:pt x="2805" y="3830"/>
                    <a:pt x="2805" y="3790"/>
                    <a:pt x="2811" y="3762"/>
                  </a:cubicBezTo>
                  <a:cubicBezTo>
                    <a:pt x="2811" y="3717"/>
                    <a:pt x="2816" y="3666"/>
                    <a:pt x="2816" y="3616"/>
                  </a:cubicBezTo>
                  <a:lnTo>
                    <a:pt x="2833" y="3289"/>
                  </a:lnTo>
                  <a:cubicBezTo>
                    <a:pt x="2845" y="3075"/>
                    <a:pt x="2861" y="2867"/>
                    <a:pt x="2873" y="2658"/>
                  </a:cubicBezTo>
                  <a:cubicBezTo>
                    <a:pt x="2878" y="2529"/>
                    <a:pt x="3075" y="2546"/>
                    <a:pt x="3070" y="2675"/>
                  </a:cubicBezTo>
                  <a:cubicBezTo>
                    <a:pt x="3053" y="2912"/>
                    <a:pt x="3042" y="3148"/>
                    <a:pt x="3030" y="3390"/>
                  </a:cubicBezTo>
                  <a:cubicBezTo>
                    <a:pt x="3019" y="3509"/>
                    <a:pt x="3013" y="3627"/>
                    <a:pt x="3008" y="3745"/>
                  </a:cubicBezTo>
                  <a:cubicBezTo>
                    <a:pt x="3002" y="3807"/>
                    <a:pt x="2997" y="3869"/>
                    <a:pt x="2974" y="3925"/>
                  </a:cubicBezTo>
                  <a:cubicBezTo>
                    <a:pt x="3008" y="3937"/>
                    <a:pt x="3042" y="3948"/>
                    <a:pt x="3075" y="3959"/>
                  </a:cubicBezTo>
                  <a:cubicBezTo>
                    <a:pt x="3402" y="4072"/>
                    <a:pt x="3746" y="4179"/>
                    <a:pt x="4022" y="4399"/>
                  </a:cubicBezTo>
                  <a:cubicBezTo>
                    <a:pt x="4230" y="4567"/>
                    <a:pt x="4388" y="4770"/>
                    <a:pt x="4511" y="4990"/>
                  </a:cubicBezTo>
                  <a:cubicBezTo>
                    <a:pt x="4523" y="4939"/>
                    <a:pt x="4528" y="4883"/>
                    <a:pt x="4540" y="4832"/>
                  </a:cubicBezTo>
                  <a:cubicBezTo>
                    <a:pt x="4562" y="4725"/>
                    <a:pt x="4579" y="4624"/>
                    <a:pt x="4602" y="4522"/>
                  </a:cubicBezTo>
                  <a:lnTo>
                    <a:pt x="4725" y="3892"/>
                  </a:lnTo>
                  <a:cubicBezTo>
                    <a:pt x="4737" y="3841"/>
                    <a:pt x="4776" y="3802"/>
                    <a:pt x="4832" y="3807"/>
                  </a:cubicBezTo>
                  <a:cubicBezTo>
                    <a:pt x="4883" y="3807"/>
                    <a:pt x="4934" y="3858"/>
                    <a:pt x="4923" y="3914"/>
                  </a:cubicBezTo>
                  <a:lnTo>
                    <a:pt x="4782" y="4607"/>
                  </a:lnTo>
                  <a:cubicBezTo>
                    <a:pt x="4759" y="4731"/>
                    <a:pt x="4737" y="4849"/>
                    <a:pt x="4714" y="4973"/>
                  </a:cubicBezTo>
                  <a:cubicBezTo>
                    <a:pt x="4692" y="5063"/>
                    <a:pt x="4680" y="5164"/>
                    <a:pt x="4635" y="5243"/>
                  </a:cubicBezTo>
                  <a:cubicBezTo>
                    <a:pt x="4793" y="5632"/>
                    <a:pt x="4883" y="6054"/>
                    <a:pt x="4979" y="6448"/>
                  </a:cubicBezTo>
                  <a:cubicBezTo>
                    <a:pt x="5080" y="6871"/>
                    <a:pt x="5199" y="7310"/>
                    <a:pt x="5452" y="7659"/>
                  </a:cubicBezTo>
                  <a:cubicBezTo>
                    <a:pt x="5553" y="7287"/>
                    <a:pt x="5649" y="6910"/>
                    <a:pt x="5750" y="6533"/>
                  </a:cubicBezTo>
                  <a:cubicBezTo>
                    <a:pt x="5779" y="6409"/>
                    <a:pt x="5964" y="6482"/>
                    <a:pt x="5936" y="6600"/>
                  </a:cubicBezTo>
                  <a:cubicBezTo>
                    <a:pt x="5824" y="7017"/>
                    <a:pt x="5717" y="7434"/>
                    <a:pt x="5610" y="7845"/>
                  </a:cubicBezTo>
                  <a:cubicBezTo>
                    <a:pt x="5886" y="8138"/>
                    <a:pt x="6274" y="8329"/>
                    <a:pt x="6685" y="8250"/>
                  </a:cubicBezTo>
                  <a:cubicBezTo>
                    <a:pt x="6809" y="8222"/>
                    <a:pt x="6843" y="8419"/>
                    <a:pt x="6719" y="8442"/>
                  </a:cubicBezTo>
                  <a:cubicBezTo>
                    <a:pt x="6223" y="8543"/>
                    <a:pt x="5790" y="8318"/>
                    <a:pt x="5469" y="7975"/>
                  </a:cubicBezTo>
                  <a:cubicBezTo>
                    <a:pt x="5469" y="7975"/>
                    <a:pt x="5463" y="7975"/>
                    <a:pt x="5463" y="7975"/>
                  </a:cubicBezTo>
                  <a:lnTo>
                    <a:pt x="4343" y="7699"/>
                  </a:lnTo>
                  <a:cubicBezTo>
                    <a:pt x="4292" y="7687"/>
                    <a:pt x="4269" y="7620"/>
                    <a:pt x="4286" y="7575"/>
                  </a:cubicBezTo>
                  <a:cubicBezTo>
                    <a:pt x="4303" y="7518"/>
                    <a:pt x="4359" y="7501"/>
                    <a:pt x="4410" y="7518"/>
                  </a:cubicBezTo>
                  <a:lnTo>
                    <a:pt x="5266" y="7727"/>
                  </a:lnTo>
                  <a:cubicBezTo>
                    <a:pt x="5165" y="7580"/>
                    <a:pt x="5080" y="7417"/>
                    <a:pt x="5013" y="7259"/>
                  </a:cubicBezTo>
                  <a:cubicBezTo>
                    <a:pt x="4776" y="6657"/>
                    <a:pt x="4720" y="5975"/>
                    <a:pt x="4478" y="5373"/>
                  </a:cubicBezTo>
                  <a:cubicBezTo>
                    <a:pt x="4354" y="5412"/>
                    <a:pt x="4207" y="5384"/>
                    <a:pt x="4083" y="5373"/>
                  </a:cubicBezTo>
                  <a:cubicBezTo>
                    <a:pt x="3841" y="5356"/>
                    <a:pt x="3605" y="5339"/>
                    <a:pt x="3368" y="5322"/>
                  </a:cubicBezTo>
                  <a:cubicBezTo>
                    <a:pt x="3239" y="5311"/>
                    <a:pt x="3256" y="5114"/>
                    <a:pt x="3385" y="5125"/>
                  </a:cubicBezTo>
                  <a:lnTo>
                    <a:pt x="4005" y="5170"/>
                  </a:lnTo>
                  <a:cubicBezTo>
                    <a:pt x="4100" y="5176"/>
                    <a:pt x="4202" y="5187"/>
                    <a:pt x="4303" y="5193"/>
                  </a:cubicBezTo>
                  <a:cubicBezTo>
                    <a:pt x="4337" y="5193"/>
                    <a:pt x="4365" y="5193"/>
                    <a:pt x="4393" y="5187"/>
                  </a:cubicBezTo>
                  <a:cubicBezTo>
                    <a:pt x="4348" y="5097"/>
                    <a:pt x="4292" y="5001"/>
                    <a:pt x="4230" y="4911"/>
                  </a:cubicBezTo>
                  <a:cubicBezTo>
                    <a:pt x="4016" y="4601"/>
                    <a:pt x="3717" y="4410"/>
                    <a:pt x="3368" y="4275"/>
                  </a:cubicBezTo>
                  <a:cubicBezTo>
                    <a:pt x="3177" y="4201"/>
                    <a:pt x="2985" y="4139"/>
                    <a:pt x="2794" y="4066"/>
                  </a:cubicBezTo>
                  <a:cubicBezTo>
                    <a:pt x="2743" y="4078"/>
                    <a:pt x="2692" y="4078"/>
                    <a:pt x="2642" y="4078"/>
                  </a:cubicBezTo>
                  <a:cubicBezTo>
                    <a:pt x="2524" y="4072"/>
                    <a:pt x="2400" y="4072"/>
                    <a:pt x="2281" y="4072"/>
                  </a:cubicBezTo>
                  <a:lnTo>
                    <a:pt x="1549" y="4061"/>
                  </a:lnTo>
                  <a:cubicBezTo>
                    <a:pt x="1425" y="4061"/>
                    <a:pt x="1442" y="3864"/>
                    <a:pt x="1572" y="3864"/>
                  </a:cubicBezTo>
                  <a:cubicBezTo>
                    <a:pt x="1786" y="3864"/>
                    <a:pt x="2000" y="3869"/>
                    <a:pt x="2214" y="3875"/>
                  </a:cubicBezTo>
                  <a:cubicBezTo>
                    <a:pt x="2270" y="3875"/>
                    <a:pt x="2326" y="3875"/>
                    <a:pt x="2383" y="3875"/>
                  </a:cubicBezTo>
                  <a:cubicBezTo>
                    <a:pt x="2096" y="3700"/>
                    <a:pt x="1893" y="3436"/>
                    <a:pt x="1791" y="3109"/>
                  </a:cubicBezTo>
                  <a:cubicBezTo>
                    <a:pt x="1679" y="2737"/>
                    <a:pt x="1690" y="2343"/>
                    <a:pt x="1651" y="1960"/>
                  </a:cubicBezTo>
                  <a:cubicBezTo>
                    <a:pt x="1651" y="1954"/>
                    <a:pt x="1651" y="1949"/>
                    <a:pt x="1651" y="1943"/>
                  </a:cubicBezTo>
                  <a:cubicBezTo>
                    <a:pt x="1397" y="1831"/>
                    <a:pt x="1149" y="1712"/>
                    <a:pt x="896" y="1600"/>
                  </a:cubicBezTo>
                  <a:cubicBezTo>
                    <a:pt x="851" y="1577"/>
                    <a:pt x="817" y="1526"/>
                    <a:pt x="840" y="1470"/>
                  </a:cubicBezTo>
                  <a:cubicBezTo>
                    <a:pt x="857" y="1425"/>
                    <a:pt x="919" y="1391"/>
                    <a:pt x="964" y="1414"/>
                  </a:cubicBezTo>
                  <a:cubicBezTo>
                    <a:pt x="1178" y="1510"/>
                    <a:pt x="1397" y="1611"/>
                    <a:pt x="1611" y="1712"/>
                  </a:cubicBezTo>
                  <a:cubicBezTo>
                    <a:pt x="1544" y="1386"/>
                    <a:pt x="1409" y="1093"/>
                    <a:pt x="1183" y="834"/>
                  </a:cubicBezTo>
                  <a:cubicBezTo>
                    <a:pt x="907" y="518"/>
                    <a:pt x="530" y="299"/>
                    <a:pt x="125" y="220"/>
                  </a:cubicBezTo>
                  <a:cubicBezTo>
                    <a:pt x="1" y="197"/>
                    <a:pt x="18" y="0"/>
                    <a:pt x="14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1213165" y="1098955"/>
              <a:ext cx="706757" cy="1370348"/>
            </a:xfrm>
            <a:custGeom>
              <a:avLst/>
              <a:gdLst/>
              <a:ahLst/>
              <a:cxnLst/>
              <a:rect l="l" t="t" r="r" b="b"/>
              <a:pathLst>
                <a:path w="5092" h="9873" extrusionOk="0">
                  <a:moveTo>
                    <a:pt x="739" y="4405"/>
                  </a:moveTo>
                  <a:cubicBezTo>
                    <a:pt x="817" y="4641"/>
                    <a:pt x="817" y="4878"/>
                    <a:pt x="767" y="5114"/>
                  </a:cubicBezTo>
                  <a:cubicBezTo>
                    <a:pt x="677" y="5537"/>
                    <a:pt x="468" y="5948"/>
                    <a:pt x="496" y="6392"/>
                  </a:cubicBezTo>
                  <a:cubicBezTo>
                    <a:pt x="525" y="6764"/>
                    <a:pt x="761" y="7046"/>
                    <a:pt x="1060" y="7248"/>
                  </a:cubicBezTo>
                  <a:cubicBezTo>
                    <a:pt x="1347" y="7446"/>
                    <a:pt x="1679" y="7581"/>
                    <a:pt x="1944" y="7817"/>
                  </a:cubicBezTo>
                  <a:cubicBezTo>
                    <a:pt x="2096" y="7952"/>
                    <a:pt x="2203" y="8116"/>
                    <a:pt x="2248" y="8313"/>
                  </a:cubicBezTo>
                  <a:cubicBezTo>
                    <a:pt x="2310" y="8549"/>
                    <a:pt x="2310" y="8797"/>
                    <a:pt x="2377" y="9028"/>
                  </a:cubicBezTo>
                  <a:cubicBezTo>
                    <a:pt x="2496" y="9428"/>
                    <a:pt x="2828" y="9732"/>
                    <a:pt x="3239" y="9811"/>
                  </a:cubicBezTo>
                  <a:cubicBezTo>
                    <a:pt x="3571" y="9873"/>
                    <a:pt x="3920" y="9755"/>
                    <a:pt x="4168" y="9529"/>
                  </a:cubicBezTo>
                  <a:cubicBezTo>
                    <a:pt x="4450" y="9366"/>
                    <a:pt x="4692" y="9129"/>
                    <a:pt x="4838" y="8837"/>
                  </a:cubicBezTo>
                  <a:cubicBezTo>
                    <a:pt x="5047" y="8437"/>
                    <a:pt x="5092" y="7952"/>
                    <a:pt x="4951" y="7524"/>
                  </a:cubicBezTo>
                  <a:cubicBezTo>
                    <a:pt x="4810" y="7080"/>
                    <a:pt x="4439" y="6702"/>
                    <a:pt x="4416" y="6218"/>
                  </a:cubicBezTo>
                  <a:cubicBezTo>
                    <a:pt x="4399" y="5790"/>
                    <a:pt x="4641" y="5390"/>
                    <a:pt x="4776" y="4996"/>
                  </a:cubicBezTo>
                  <a:cubicBezTo>
                    <a:pt x="4912" y="4624"/>
                    <a:pt x="4945" y="4236"/>
                    <a:pt x="4714" y="3892"/>
                  </a:cubicBezTo>
                  <a:cubicBezTo>
                    <a:pt x="4506" y="3571"/>
                    <a:pt x="4163" y="3374"/>
                    <a:pt x="3926" y="3081"/>
                  </a:cubicBezTo>
                  <a:cubicBezTo>
                    <a:pt x="3791" y="2923"/>
                    <a:pt x="3706" y="2743"/>
                    <a:pt x="3690" y="2541"/>
                  </a:cubicBezTo>
                  <a:cubicBezTo>
                    <a:pt x="3673" y="2298"/>
                    <a:pt x="3735" y="2056"/>
                    <a:pt x="3785" y="1825"/>
                  </a:cubicBezTo>
                  <a:cubicBezTo>
                    <a:pt x="3881" y="1392"/>
                    <a:pt x="3943" y="952"/>
                    <a:pt x="3684" y="564"/>
                  </a:cubicBezTo>
                  <a:cubicBezTo>
                    <a:pt x="3470" y="226"/>
                    <a:pt x="3081" y="1"/>
                    <a:pt x="2676" y="12"/>
                  </a:cubicBezTo>
                  <a:cubicBezTo>
                    <a:pt x="2282" y="23"/>
                    <a:pt x="1893" y="249"/>
                    <a:pt x="1685" y="586"/>
                  </a:cubicBezTo>
                  <a:cubicBezTo>
                    <a:pt x="1561" y="789"/>
                    <a:pt x="1527" y="1014"/>
                    <a:pt x="1471" y="1240"/>
                  </a:cubicBezTo>
                  <a:cubicBezTo>
                    <a:pt x="1420" y="1448"/>
                    <a:pt x="1330" y="1623"/>
                    <a:pt x="1161" y="1763"/>
                  </a:cubicBezTo>
                  <a:cubicBezTo>
                    <a:pt x="879" y="2006"/>
                    <a:pt x="491" y="2135"/>
                    <a:pt x="277" y="2456"/>
                  </a:cubicBezTo>
                  <a:cubicBezTo>
                    <a:pt x="1" y="2867"/>
                    <a:pt x="187" y="3368"/>
                    <a:pt x="406" y="3763"/>
                  </a:cubicBezTo>
                  <a:cubicBezTo>
                    <a:pt x="525" y="3971"/>
                    <a:pt x="660" y="4179"/>
                    <a:pt x="739" y="44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1399984" y="1173211"/>
              <a:ext cx="398765" cy="1248484"/>
            </a:xfrm>
            <a:custGeom>
              <a:avLst/>
              <a:gdLst/>
              <a:ahLst/>
              <a:cxnLst/>
              <a:rect l="l" t="t" r="r" b="b"/>
              <a:pathLst>
                <a:path w="2873" h="8995" extrusionOk="0">
                  <a:moveTo>
                    <a:pt x="187" y="1476"/>
                  </a:moveTo>
                  <a:lnTo>
                    <a:pt x="941" y="1808"/>
                  </a:lnTo>
                  <a:cubicBezTo>
                    <a:pt x="891" y="1730"/>
                    <a:pt x="846" y="1651"/>
                    <a:pt x="806" y="1566"/>
                  </a:cubicBezTo>
                  <a:cubicBezTo>
                    <a:pt x="671" y="1273"/>
                    <a:pt x="637" y="952"/>
                    <a:pt x="761" y="654"/>
                  </a:cubicBezTo>
                  <a:cubicBezTo>
                    <a:pt x="879" y="355"/>
                    <a:pt x="1121" y="113"/>
                    <a:pt x="1426" y="12"/>
                  </a:cubicBezTo>
                  <a:cubicBezTo>
                    <a:pt x="1437" y="6"/>
                    <a:pt x="1448" y="6"/>
                    <a:pt x="1454" y="6"/>
                  </a:cubicBezTo>
                  <a:cubicBezTo>
                    <a:pt x="1465" y="6"/>
                    <a:pt x="1476" y="1"/>
                    <a:pt x="1488" y="1"/>
                  </a:cubicBezTo>
                  <a:cubicBezTo>
                    <a:pt x="1561" y="1"/>
                    <a:pt x="1583" y="68"/>
                    <a:pt x="1566" y="125"/>
                  </a:cubicBezTo>
                  <a:cubicBezTo>
                    <a:pt x="1561" y="153"/>
                    <a:pt x="1544" y="175"/>
                    <a:pt x="1510" y="192"/>
                  </a:cubicBezTo>
                  <a:cubicBezTo>
                    <a:pt x="1510" y="192"/>
                    <a:pt x="1510" y="192"/>
                    <a:pt x="1510" y="192"/>
                  </a:cubicBezTo>
                  <a:cubicBezTo>
                    <a:pt x="1510" y="192"/>
                    <a:pt x="1510" y="192"/>
                    <a:pt x="1510" y="192"/>
                  </a:cubicBezTo>
                  <a:cubicBezTo>
                    <a:pt x="1223" y="288"/>
                    <a:pt x="1003" y="513"/>
                    <a:pt x="919" y="806"/>
                  </a:cubicBezTo>
                  <a:cubicBezTo>
                    <a:pt x="829" y="1093"/>
                    <a:pt x="913" y="1375"/>
                    <a:pt x="1060" y="1628"/>
                  </a:cubicBezTo>
                  <a:cubicBezTo>
                    <a:pt x="1110" y="1713"/>
                    <a:pt x="1161" y="1792"/>
                    <a:pt x="1217" y="1870"/>
                  </a:cubicBezTo>
                  <a:cubicBezTo>
                    <a:pt x="1313" y="1673"/>
                    <a:pt x="1409" y="1476"/>
                    <a:pt x="1504" y="1279"/>
                  </a:cubicBezTo>
                  <a:cubicBezTo>
                    <a:pt x="1561" y="1166"/>
                    <a:pt x="1747" y="1234"/>
                    <a:pt x="1690" y="1352"/>
                  </a:cubicBezTo>
                  <a:lnTo>
                    <a:pt x="1347" y="2056"/>
                  </a:lnTo>
                  <a:cubicBezTo>
                    <a:pt x="1566" y="2372"/>
                    <a:pt x="1780" y="2693"/>
                    <a:pt x="1792" y="3104"/>
                  </a:cubicBezTo>
                  <a:cubicBezTo>
                    <a:pt x="1792" y="3363"/>
                    <a:pt x="1718" y="3605"/>
                    <a:pt x="1628" y="3847"/>
                  </a:cubicBezTo>
                  <a:cubicBezTo>
                    <a:pt x="1679" y="3802"/>
                    <a:pt x="1730" y="3757"/>
                    <a:pt x="1786" y="3712"/>
                  </a:cubicBezTo>
                  <a:cubicBezTo>
                    <a:pt x="1949" y="3565"/>
                    <a:pt x="2118" y="3425"/>
                    <a:pt x="2287" y="3278"/>
                  </a:cubicBezTo>
                  <a:cubicBezTo>
                    <a:pt x="2383" y="3194"/>
                    <a:pt x="2512" y="3346"/>
                    <a:pt x="2417" y="3430"/>
                  </a:cubicBezTo>
                  <a:cubicBezTo>
                    <a:pt x="2225" y="3594"/>
                    <a:pt x="2034" y="3757"/>
                    <a:pt x="1842" y="3920"/>
                  </a:cubicBezTo>
                  <a:cubicBezTo>
                    <a:pt x="1752" y="3999"/>
                    <a:pt x="1662" y="4089"/>
                    <a:pt x="1561" y="4157"/>
                  </a:cubicBezTo>
                  <a:cubicBezTo>
                    <a:pt x="1538" y="4179"/>
                    <a:pt x="1510" y="4191"/>
                    <a:pt x="1488" y="4196"/>
                  </a:cubicBezTo>
                  <a:cubicBezTo>
                    <a:pt x="1392" y="4433"/>
                    <a:pt x="1302" y="4669"/>
                    <a:pt x="1274" y="4917"/>
                  </a:cubicBezTo>
                  <a:cubicBezTo>
                    <a:pt x="1228" y="5339"/>
                    <a:pt x="1375" y="5728"/>
                    <a:pt x="1578" y="6094"/>
                  </a:cubicBezTo>
                  <a:cubicBezTo>
                    <a:pt x="1820" y="5722"/>
                    <a:pt x="2056" y="5351"/>
                    <a:pt x="2298" y="4979"/>
                  </a:cubicBezTo>
                  <a:cubicBezTo>
                    <a:pt x="2366" y="4872"/>
                    <a:pt x="2529" y="4990"/>
                    <a:pt x="2456" y="5097"/>
                  </a:cubicBezTo>
                  <a:cubicBezTo>
                    <a:pt x="2203" y="5491"/>
                    <a:pt x="1944" y="5891"/>
                    <a:pt x="1690" y="6285"/>
                  </a:cubicBezTo>
                  <a:cubicBezTo>
                    <a:pt x="1814" y="6488"/>
                    <a:pt x="1944" y="6685"/>
                    <a:pt x="2056" y="6877"/>
                  </a:cubicBezTo>
                  <a:cubicBezTo>
                    <a:pt x="2158" y="7051"/>
                    <a:pt x="2248" y="7243"/>
                    <a:pt x="2321" y="7440"/>
                  </a:cubicBezTo>
                  <a:cubicBezTo>
                    <a:pt x="2422" y="7232"/>
                    <a:pt x="2529" y="7023"/>
                    <a:pt x="2631" y="6820"/>
                  </a:cubicBezTo>
                  <a:cubicBezTo>
                    <a:pt x="2687" y="6708"/>
                    <a:pt x="2873" y="6775"/>
                    <a:pt x="2817" y="6888"/>
                  </a:cubicBezTo>
                  <a:lnTo>
                    <a:pt x="2400" y="7716"/>
                  </a:lnTo>
                  <a:cubicBezTo>
                    <a:pt x="2496" y="8116"/>
                    <a:pt x="2467" y="8532"/>
                    <a:pt x="2208" y="8893"/>
                  </a:cubicBezTo>
                  <a:cubicBezTo>
                    <a:pt x="2130" y="8994"/>
                    <a:pt x="1966" y="8882"/>
                    <a:pt x="2045" y="8775"/>
                  </a:cubicBezTo>
                  <a:cubicBezTo>
                    <a:pt x="2265" y="8476"/>
                    <a:pt x="2293" y="8138"/>
                    <a:pt x="2220" y="7800"/>
                  </a:cubicBezTo>
                  <a:cubicBezTo>
                    <a:pt x="1887" y="7603"/>
                    <a:pt x="1561" y="7412"/>
                    <a:pt x="1228" y="7215"/>
                  </a:cubicBezTo>
                  <a:cubicBezTo>
                    <a:pt x="1116" y="7153"/>
                    <a:pt x="1234" y="6989"/>
                    <a:pt x="1341" y="7051"/>
                  </a:cubicBezTo>
                  <a:cubicBezTo>
                    <a:pt x="1611" y="7209"/>
                    <a:pt x="1876" y="7367"/>
                    <a:pt x="2141" y="7524"/>
                  </a:cubicBezTo>
                  <a:cubicBezTo>
                    <a:pt x="2056" y="7294"/>
                    <a:pt x="1944" y="7068"/>
                    <a:pt x="1820" y="6871"/>
                  </a:cubicBezTo>
                  <a:cubicBezTo>
                    <a:pt x="1718" y="6702"/>
                    <a:pt x="1606" y="6528"/>
                    <a:pt x="1504" y="6353"/>
                  </a:cubicBezTo>
                  <a:cubicBezTo>
                    <a:pt x="1082" y="6038"/>
                    <a:pt x="665" y="5717"/>
                    <a:pt x="243" y="5401"/>
                  </a:cubicBezTo>
                  <a:cubicBezTo>
                    <a:pt x="142" y="5323"/>
                    <a:pt x="254" y="5159"/>
                    <a:pt x="356" y="5238"/>
                  </a:cubicBezTo>
                  <a:cubicBezTo>
                    <a:pt x="665" y="5469"/>
                    <a:pt x="975" y="5705"/>
                    <a:pt x="1279" y="5936"/>
                  </a:cubicBezTo>
                  <a:cubicBezTo>
                    <a:pt x="1133" y="5615"/>
                    <a:pt x="1037" y="5283"/>
                    <a:pt x="1076" y="4917"/>
                  </a:cubicBezTo>
                  <a:cubicBezTo>
                    <a:pt x="1099" y="4652"/>
                    <a:pt x="1195" y="4405"/>
                    <a:pt x="1302" y="4157"/>
                  </a:cubicBezTo>
                  <a:cubicBezTo>
                    <a:pt x="1228" y="4100"/>
                    <a:pt x="1172" y="4005"/>
                    <a:pt x="1121" y="3932"/>
                  </a:cubicBezTo>
                  <a:cubicBezTo>
                    <a:pt x="1048" y="3830"/>
                    <a:pt x="969" y="3729"/>
                    <a:pt x="896" y="3622"/>
                  </a:cubicBezTo>
                  <a:lnTo>
                    <a:pt x="446" y="2991"/>
                  </a:lnTo>
                  <a:cubicBezTo>
                    <a:pt x="367" y="2890"/>
                    <a:pt x="519" y="2760"/>
                    <a:pt x="592" y="2867"/>
                  </a:cubicBezTo>
                  <a:cubicBezTo>
                    <a:pt x="851" y="3216"/>
                    <a:pt x="1099" y="3571"/>
                    <a:pt x="1358" y="3920"/>
                  </a:cubicBezTo>
                  <a:cubicBezTo>
                    <a:pt x="1364" y="3932"/>
                    <a:pt x="1369" y="3943"/>
                    <a:pt x="1381" y="3960"/>
                  </a:cubicBezTo>
                  <a:cubicBezTo>
                    <a:pt x="1499" y="3678"/>
                    <a:pt x="1600" y="3391"/>
                    <a:pt x="1595" y="3087"/>
                  </a:cubicBezTo>
                  <a:cubicBezTo>
                    <a:pt x="1583" y="2715"/>
                    <a:pt x="1375" y="2417"/>
                    <a:pt x="1161" y="2124"/>
                  </a:cubicBezTo>
                  <a:lnTo>
                    <a:pt x="119" y="1662"/>
                  </a:lnTo>
                  <a:cubicBezTo>
                    <a:pt x="1" y="1606"/>
                    <a:pt x="68" y="1420"/>
                    <a:pt x="187" y="147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469913" y="1954080"/>
              <a:ext cx="1267916" cy="830287"/>
            </a:xfrm>
            <a:custGeom>
              <a:avLst/>
              <a:gdLst/>
              <a:ahLst/>
              <a:cxnLst/>
              <a:rect l="l" t="t" r="r" b="b"/>
              <a:pathLst>
                <a:path w="9135" h="5982" extrusionOk="0">
                  <a:moveTo>
                    <a:pt x="2912" y="4551"/>
                  </a:moveTo>
                  <a:cubicBezTo>
                    <a:pt x="3154" y="4602"/>
                    <a:pt x="3351" y="4731"/>
                    <a:pt x="3526" y="4900"/>
                  </a:cubicBezTo>
                  <a:cubicBezTo>
                    <a:pt x="3841" y="5199"/>
                    <a:pt x="4077" y="5598"/>
                    <a:pt x="4472" y="5807"/>
                  </a:cubicBezTo>
                  <a:cubicBezTo>
                    <a:pt x="4798" y="5981"/>
                    <a:pt x="5164" y="5931"/>
                    <a:pt x="5491" y="5784"/>
                  </a:cubicBezTo>
                  <a:cubicBezTo>
                    <a:pt x="5812" y="5643"/>
                    <a:pt x="6105" y="5435"/>
                    <a:pt x="6448" y="5334"/>
                  </a:cubicBezTo>
                  <a:cubicBezTo>
                    <a:pt x="6640" y="5283"/>
                    <a:pt x="6837" y="5277"/>
                    <a:pt x="7028" y="5339"/>
                  </a:cubicBezTo>
                  <a:cubicBezTo>
                    <a:pt x="7259" y="5412"/>
                    <a:pt x="7468" y="5548"/>
                    <a:pt x="7704" y="5610"/>
                  </a:cubicBezTo>
                  <a:cubicBezTo>
                    <a:pt x="8098" y="5722"/>
                    <a:pt x="8538" y="5604"/>
                    <a:pt x="8819" y="5300"/>
                  </a:cubicBezTo>
                  <a:cubicBezTo>
                    <a:pt x="9050" y="5046"/>
                    <a:pt x="9135" y="4692"/>
                    <a:pt x="9073" y="4359"/>
                  </a:cubicBezTo>
                  <a:cubicBezTo>
                    <a:pt x="9090" y="4033"/>
                    <a:pt x="9011" y="3706"/>
                    <a:pt x="8847" y="3419"/>
                  </a:cubicBezTo>
                  <a:cubicBezTo>
                    <a:pt x="8617" y="3030"/>
                    <a:pt x="8228" y="2743"/>
                    <a:pt x="7789" y="2631"/>
                  </a:cubicBezTo>
                  <a:cubicBezTo>
                    <a:pt x="7338" y="2512"/>
                    <a:pt x="6826" y="2631"/>
                    <a:pt x="6403" y="2394"/>
                  </a:cubicBezTo>
                  <a:cubicBezTo>
                    <a:pt x="6026" y="2180"/>
                    <a:pt x="5818" y="1763"/>
                    <a:pt x="5559" y="1437"/>
                  </a:cubicBezTo>
                  <a:cubicBezTo>
                    <a:pt x="5311" y="1127"/>
                    <a:pt x="5001" y="890"/>
                    <a:pt x="4584" y="902"/>
                  </a:cubicBezTo>
                  <a:cubicBezTo>
                    <a:pt x="4207" y="913"/>
                    <a:pt x="3858" y="1093"/>
                    <a:pt x="3481" y="1144"/>
                  </a:cubicBezTo>
                  <a:cubicBezTo>
                    <a:pt x="3278" y="1172"/>
                    <a:pt x="3081" y="1149"/>
                    <a:pt x="2901" y="1054"/>
                  </a:cubicBezTo>
                  <a:cubicBezTo>
                    <a:pt x="2687" y="947"/>
                    <a:pt x="2512" y="761"/>
                    <a:pt x="2343" y="598"/>
                  </a:cubicBezTo>
                  <a:cubicBezTo>
                    <a:pt x="2028" y="288"/>
                    <a:pt x="1690" y="1"/>
                    <a:pt x="1217" y="12"/>
                  </a:cubicBezTo>
                  <a:cubicBezTo>
                    <a:pt x="817" y="17"/>
                    <a:pt x="423" y="220"/>
                    <a:pt x="214" y="575"/>
                  </a:cubicBezTo>
                  <a:cubicBezTo>
                    <a:pt x="17" y="919"/>
                    <a:pt x="0" y="1363"/>
                    <a:pt x="175" y="1718"/>
                  </a:cubicBezTo>
                  <a:cubicBezTo>
                    <a:pt x="282" y="1932"/>
                    <a:pt x="456" y="2079"/>
                    <a:pt x="620" y="2248"/>
                  </a:cubicBezTo>
                  <a:cubicBezTo>
                    <a:pt x="766" y="2400"/>
                    <a:pt x="868" y="2569"/>
                    <a:pt x="896" y="2783"/>
                  </a:cubicBezTo>
                  <a:cubicBezTo>
                    <a:pt x="952" y="3154"/>
                    <a:pt x="856" y="3554"/>
                    <a:pt x="1014" y="3903"/>
                  </a:cubicBezTo>
                  <a:cubicBezTo>
                    <a:pt x="1217" y="4354"/>
                    <a:pt x="1746" y="4466"/>
                    <a:pt x="2191" y="4489"/>
                  </a:cubicBezTo>
                  <a:cubicBezTo>
                    <a:pt x="2433" y="4495"/>
                    <a:pt x="2675" y="4495"/>
                    <a:pt x="2912" y="45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559714" y="2045546"/>
              <a:ext cx="1118708" cy="605851"/>
            </a:xfrm>
            <a:custGeom>
              <a:avLst/>
              <a:gdLst/>
              <a:ahLst/>
              <a:cxnLst/>
              <a:rect l="l" t="t" r="r" b="b"/>
              <a:pathLst>
                <a:path w="8060" h="4365" extrusionOk="0">
                  <a:moveTo>
                    <a:pt x="654" y="1943"/>
                  </a:moveTo>
                  <a:lnTo>
                    <a:pt x="1341" y="1482"/>
                  </a:lnTo>
                  <a:cubicBezTo>
                    <a:pt x="1245" y="1482"/>
                    <a:pt x="1155" y="1482"/>
                    <a:pt x="1060" y="1470"/>
                  </a:cubicBezTo>
                  <a:cubicBezTo>
                    <a:pt x="744" y="1431"/>
                    <a:pt x="457" y="1284"/>
                    <a:pt x="266" y="1020"/>
                  </a:cubicBezTo>
                  <a:cubicBezTo>
                    <a:pt x="80" y="766"/>
                    <a:pt x="1" y="428"/>
                    <a:pt x="74" y="119"/>
                  </a:cubicBezTo>
                  <a:cubicBezTo>
                    <a:pt x="74" y="107"/>
                    <a:pt x="80" y="102"/>
                    <a:pt x="85" y="91"/>
                  </a:cubicBezTo>
                  <a:cubicBezTo>
                    <a:pt x="91" y="79"/>
                    <a:pt x="91" y="74"/>
                    <a:pt x="97" y="62"/>
                  </a:cubicBezTo>
                  <a:cubicBezTo>
                    <a:pt x="136" y="0"/>
                    <a:pt x="209" y="17"/>
                    <a:pt x="243" y="62"/>
                  </a:cubicBezTo>
                  <a:cubicBezTo>
                    <a:pt x="266" y="79"/>
                    <a:pt x="277" y="102"/>
                    <a:pt x="271" y="141"/>
                  </a:cubicBezTo>
                  <a:cubicBezTo>
                    <a:pt x="271" y="141"/>
                    <a:pt x="271" y="141"/>
                    <a:pt x="271" y="141"/>
                  </a:cubicBezTo>
                  <a:lnTo>
                    <a:pt x="271" y="141"/>
                  </a:lnTo>
                  <a:cubicBezTo>
                    <a:pt x="204" y="434"/>
                    <a:pt x="277" y="744"/>
                    <a:pt x="474" y="969"/>
                  </a:cubicBezTo>
                  <a:cubicBezTo>
                    <a:pt x="671" y="1200"/>
                    <a:pt x="958" y="1273"/>
                    <a:pt x="1251" y="1284"/>
                  </a:cubicBezTo>
                  <a:cubicBezTo>
                    <a:pt x="1347" y="1290"/>
                    <a:pt x="1443" y="1284"/>
                    <a:pt x="1538" y="1284"/>
                  </a:cubicBezTo>
                  <a:cubicBezTo>
                    <a:pt x="1426" y="1099"/>
                    <a:pt x="1307" y="907"/>
                    <a:pt x="1195" y="721"/>
                  </a:cubicBezTo>
                  <a:cubicBezTo>
                    <a:pt x="1127" y="614"/>
                    <a:pt x="1279" y="496"/>
                    <a:pt x="1347" y="603"/>
                  </a:cubicBezTo>
                  <a:lnTo>
                    <a:pt x="1764" y="1273"/>
                  </a:lnTo>
                  <a:cubicBezTo>
                    <a:pt x="2152" y="1251"/>
                    <a:pt x="2535" y="1239"/>
                    <a:pt x="2884" y="1448"/>
                  </a:cubicBezTo>
                  <a:cubicBezTo>
                    <a:pt x="3109" y="1583"/>
                    <a:pt x="3278" y="1774"/>
                    <a:pt x="3430" y="1977"/>
                  </a:cubicBezTo>
                  <a:cubicBezTo>
                    <a:pt x="3419" y="1910"/>
                    <a:pt x="3408" y="1842"/>
                    <a:pt x="3402" y="1780"/>
                  </a:cubicBezTo>
                  <a:cubicBezTo>
                    <a:pt x="3369" y="1560"/>
                    <a:pt x="3335" y="1341"/>
                    <a:pt x="3301" y="1121"/>
                  </a:cubicBezTo>
                  <a:cubicBezTo>
                    <a:pt x="3284" y="992"/>
                    <a:pt x="3476" y="969"/>
                    <a:pt x="3498" y="1093"/>
                  </a:cubicBezTo>
                  <a:cubicBezTo>
                    <a:pt x="3532" y="1341"/>
                    <a:pt x="3571" y="1589"/>
                    <a:pt x="3611" y="1836"/>
                  </a:cubicBezTo>
                  <a:cubicBezTo>
                    <a:pt x="3628" y="1960"/>
                    <a:pt x="3656" y="2079"/>
                    <a:pt x="3661" y="2202"/>
                  </a:cubicBezTo>
                  <a:cubicBezTo>
                    <a:pt x="3667" y="2231"/>
                    <a:pt x="3661" y="2259"/>
                    <a:pt x="3656" y="2287"/>
                  </a:cubicBezTo>
                  <a:cubicBezTo>
                    <a:pt x="3802" y="2495"/>
                    <a:pt x="3954" y="2692"/>
                    <a:pt x="4151" y="2850"/>
                  </a:cubicBezTo>
                  <a:cubicBezTo>
                    <a:pt x="4484" y="3115"/>
                    <a:pt x="4895" y="3194"/>
                    <a:pt x="5311" y="3216"/>
                  </a:cubicBezTo>
                  <a:cubicBezTo>
                    <a:pt x="5126" y="2816"/>
                    <a:pt x="4934" y="2416"/>
                    <a:pt x="4748" y="2017"/>
                  </a:cubicBezTo>
                  <a:cubicBezTo>
                    <a:pt x="4692" y="1904"/>
                    <a:pt x="4878" y="1825"/>
                    <a:pt x="4928" y="1943"/>
                  </a:cubicBezTo>
                  <a:cubicBezTo>
                    <a:pt x="5131" y="2366"/>
                    <a:pt x="5334" y="2794"/>
                    <a:pt x="5531" y="3222"/>
                  </a:cubicBezTo>
                  <a:cubicBezTo>
                    <a:pt x="5768" y="3227"/>
                    <a:pt x="6004" y="3222"/>
                    <a:pt x="6229" y="3227"/>
                  </a:cubicBezTo>
                  <a:cubicBezTo>
                    <a:pt x="6432" y="3233"/>
                    <a:pt x="6640" y="3256"/>
                    <a:pt x="6843" y="3301"/>
                  </a:cubicBezTo>
                  <a:lnTo>
                    <a:pt x="6483" y="2709"/>
                  </a:lnTo>
                  <a:cubicBezTo>
                    <a:pt x="6415" y="2602"/>
                    <a:pt x="6573" y="2478"/>
                    <a:pt x="6640" y="2585"/>
                  </a:cubicBezTo>
                  <a:cubicBezTo>
                    <a:pt x="6798" y="2850"/>
                    <a:pt x="6961" y="3115"/>
                    <a:pt x="7119" y="3379"/>
                  </a:cubicBezTo>
                  <a:cubicBezTo>
                    <a:pt x="7513" y="3515"/>
                    <a:pt x="7851" y="3757"/>
                    <a:pt x="8015" y="4168"/>
                  </a:cubicBezTo>
                  <a:cubicBezTo>
                    <a:pt x="8060" y="4286"/>
                    <a:pt x="7879" y="4365"/>
                    <a:pt x="7834" y="4247"/>
                  </a:cubicBezTo>
                  <a:cubicBezTo>
                    <a:pt x="7694" y="3898"/>
                    <a:pt x="7423" y="3695"/>
                    <a:pt x="7097" y="3577"/>
                  </a:cubicBezTo>
                  <a:cubicBezTo>
                    <a:pt x="6759" y="3751"/>
                    <a:pt x="6415" y="3931"/>
                    <a:pt x="6077" y="4106"/>
                  </a:cubicBezTo>
                  <a:cubicBezTo>
                    <a:pt x="5965" y="4168"/>
                    <a:pt x="5886" y="3982"/>
                    <a:pt x="5998" y="3926"/>
                  </a:cubicBezTo>
                  <a:cubicBezTo>
                    <a:pt x="6274" y="3785"/>
                    <a:pt x="6550" y="3638"/>
                    <a:pt x="6821" y="3498"/>
                  </a:cubicBezTo>
                  <a:cubicBezTo>
                    <a:pt x="6579" y="3441"/>
                    <a:pt x="6331" y="3424"/>
                    <a:pt x="6100" y="3419"/>
                  </a:cubicBezTo>
                  <a:cubicBezTo>
                    <a:pt x="5897" y="3419"/>
                    <a:pt x="5694" y="3419"/>
                    <a:pt x="5492" y="3413"/>
                  </a:cubicBezTo>
                  <a:cubicBezTo>
                    <a:pt x="4996" y="3605"/>
                    <a:pt x="4506" y="3791"/>
                    <a:pt x="4016" y="3976"/>
                  </a:cubicBezTo>
                  <a:cubicBezTo>
                    <a:pt x="3898" y="4021"/>
                    <a:pt x="3819" y="3841"/>
                    <a:pt x="3937" y="3796"/>
                  </a:cubicBezTo>
                  <a:cubicBezTo>
                    <a:pt x="4298" y="3661"/>
                    <a:pt x="4658" y="3520"/>
                    <a:pt x="5019" y="3385"/>
                  </a:cubicBezTo>
                  <a:cubicBezTo>
                    <a:pt x="4669" y="3340"/>
                    <a:pt x="4337" y="3244"/>
                    <a:pt x="4050" y="3019"/>
                  </a:cubicBezTo>
                  <a:cubicBezTo>
                    <a:pt x="3836" y="2856"/>
                    <a:pt x="3678" y="2642"/>
                    <a:pt x="3521" y="2422"/>
                  </a:cubicBezTo>
                  <a:cubicBezTo>
                    <a:pt x="3430" y="2456"/>
                    <a:pt x="3329" y="2450"/>
                    <a:pt x="3233" y="2456"/>
                  </a:cubicBezTo>
                  <a:lnTo>
                    <a:pt x="2856" y="2484"/>
                  </a:lnTo>
                  <a:cubicBezTo>
                    <a:pt x="2597" y="2501"/>
                    <a:pt x="2338" y="2518"/>
                    <a:pt x="2079" y="2535"/>
                  </a:cubicBezTo>
                  <a:cubicBezTo>
                    <a:pt x="1955" y="2540"/>
                    <a:pt x="1927" y="2343"/>
                    <a:pt x="2051" y="2338"/>
                  </a:cubicBezTo>
                  <a:cubicBezTo>
                    <a:pt x="2484" y="2309"/>
                    <a:pt x="2918" y="2281"/>
                    <a:pt x="3352" y="2253"/>
                  </a:cubicBezTo>
                  <a:cubicBezTo>
                    <a:pt x="3363" y="2253"/>
                    <a:pt x="3380" y="2253"/>
                    <a:pt x="3397" y="2253"/>
                  </a:cubicBezTo>
                  <a:cubicBezTo>
                    <a:pt x="3222" y="2000"/>
                    <a:pt x="3031" y="1763"/>
                    <a:pt x="2766" y="1605"/>
                  </a:cubicBezTo>
                  <a:cubicBezTo>
                    <a:pt x="2451" y="1420"/>
                    <a:pt x="2085" y="1437"/>
                    <a:pt x="1724" y="1459"/>
                  </a:cubicBezTo>
                  <a:cubicBezTo>
                    <a:pt x="1409" y="1673"/>
                    <a:pt x="1093" y="1887"/>
                    <a:pt x="778" y="2101"/>
                  </a:cubicBezTo>
                  <a:cubicBezTo>
                    <a:pt x="671" y="2174"/>
                    <a:pt x="553" y="2017"/>
                    <a:pt x="654" y="19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1246892" y="1958799"/>
              <a:ext cx="2947644" cy="2107363"/>
            </a:xfrm>
            <a:custGeom>
              <a:avLst/>
              <a:gdLst/>
              <a:ahLst/>
              <a:cxnLst/>
              <a:rect l="l" t="t" r="r" b="b"/>
              <a:pathLst>
                <a:path w="21237" h="15183" extrusionOk="0">
                  <a:moveTo>
                    <a:pt x="21237" y="15183"/>
                  </a:moveTo>
                  <a:lnTo>
                    <a:pt x="0" y="15183"/>
                  </a:lnTo>
                  <a:lnTo>
                    <a:pt x="0" y="0"/>
                  </a:lnTo>
                  <a:lnTo>
                    <a:pt x="21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1320315" y="1959631"/>
              <a:ext cx="2874219" cy="2106530"/>
            </a:xfrm>
            <a:custGeom>
              <a:avLst/>
              <a:gdLst/>
              <a:ahLst/>
              <a:cxnLst/>
              <a:rect l="l" t="t" r="r" b="b"/>
              <a:pathLst>
                <a:path w="20708" h="15177" extrusionOk="0">
                  <a:moveTo>
                    <a:pt x="20708" y="15177"/>
                  </a:moveTo>
                  <a:lnTo>
                    <a:pt x="0" y="15177"/>
                  </a:lnTo>
                  <a:lnTo>
                    <a:pt x="0" y="0"/>
                  </a:lnTo>
                  <a:lnTo>
                    <a:pt x="20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1370282" y="2072889"/>
              <a:ext cx="2774286" cy="1931646"/>
            </a:xfrm>
            <a:custGeom>
              <a:avLst/>
              <a:gdLst/>
              <a:ahLst/>
              <a:cxnLst/>
              <a:rect l="l" t="t" r="r" b="b"/>
              <a:pathLst>
                <a:path w="19988" h="13917" extrusionOk="0">
                  <a:moveTo>
                    <a:pt x="19987" y="13916"/>
                  </a:moveTo>
                  <a:lnTo>
                    <a:pt x="1" y="13916"/>
                  </a:lnTo>
                  <a:lnTo>
                    <a:pt x="1" y="1"/>
                  </a:lnTo>
                  <a:lnTo>
                    <a:pt x="199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2112840" y="4066005"/>
              <a:ext cx="1727613" cy="515355"/>
            </a:xfrm>
            <a:custGeom>
              <a:avLst/>
              <a:gdLst/>
              <a:ahLst/>
              <a:cxnLst/>
              <a:rect l="l" t="t" r="r" b="b"/>
              <a:pathLst>
                <a:path w="12447" h="3713" extrusionOk="0">
                  <a:moveTo>
                    <a:pt x="1043" y="1"/>
                  </a:moveTo>
                  <a:cubicBezTo>
                    <a:pt x="1043" y="1"/>
                    <a:pt x="1" y="575"/>
                    <a:pt x="1" y="3712"/>
                  </a:cubicBezTo>
                  <a:lnTo>
                    <a:pt x="12446" y="3712"/>
                  </a:lnTo>
                  <a:lnTo>
                    <a:pt x="12446" y="2800"/>
                  </a:lnTo>
                  <a:lnTo>
                    <a:pt x="5666" y="2800"/>
                  </a:lnTo>
                  <a:cubicBezTo>
                    <a:pt x="5666" y="2800"/>
                    <a:pt x="5469" y="1448"/>
                    <a:pt x="6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2128524" y="4066005"/>
              <a:ext cx="885667" cy="287866"/>
            </a:xfrm>
            <a:custGeom>
              <a:avLst/>
              <a:gdLst/>
              <a:ahLst/>
              <a:cxnLst/>
              <a:rect l="l" t="t" r="r" b="b"/>
              <a:pathLst>
                <a:path w="6381" h="2074" extrusionOk="0">
                  <a:moveTo>
                    <a:pt x="6381" y="1"/>
                  </a:moveTo>
                  <a:lnTo>
                    <a:pt x="0" y="2073"/>
                  </a:lnTo>
                  <a:cubicBezTo>
                    <a:pt x="0" y="2073"/>
                    <a:pt x="192" y="536"/>
                    <a:pt x="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115199" y="4454496"/>
              <a:ext cx="1725254" cy="36087"/>
            </a:xfrm>
            <a:custGeom>
              <a:avLst/>
              <a:gdLst/>
              <a:ahLst/>
              <a:cxnLst/>
              <a:rect l="l" t="t" r="r" b="b"/>
              <a:pathLst>
                <a:path w="12430" h="260" extrusionOk="0">
                  <a:moveTo>
                    <a:pt x="1" y="260"/>
                  </a:moveTo>
                  <a:lnTo>
                    <a:pt x="12429" y="260"/>
                  </a:lnTo>
                  <a:lnTo>
                    <a:pt x="12429"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664692" y="1979063"/>
              <a:ext cx="78282" cy="77588"/>
            </a:xfrm>
            <a:custGeom>
              <a:avLst/>
              <a:gdLst/>
              <a:ahLst/>
              <a:cxnLst/>
              <a:rect l="l" t="t" r="r" b="b"/>
              <a:pathLst>
                <a:path w="564" h="559" extrusionOk="0">
                  <a:moveTo>
                    <a:pt x="564" y="282"/>
                  </a:moveTo>
                  <a:cubicBezTo>
                    <a:pt x="564" y="434"/>
                    <a:pt x="440" y="558"/>
                    <a:pt x="282" y="558"/>
                  </a:cubicBezTo>
                  <a:cubicBezTo>
                    <a:pt x="130" y="558"/>
                    <a:pt x="1" y="434"/>
                    <a:pt x="1" y="282"/>
                  </a:cubicBezTo>
                  <a:cubicBezTo>
                    <a:pt x="1" y="125"/>
                    <a:pt x="130" y="1"/>
                    <a:pt x="282" y="1"/>
                  </a:cubicBezTo>
                  <a:cubicBezTo>
                    <a:pt x="440" y="1"/>
                    <a:pt x="564" y="125"/>
                    <a:pt x="564" y="282"/>
                  </a:cubicBezTo>
                  <a:close/>
                </a:path>
              </a:pathLst>
            </a:custGeom>
            <a:solidFill>
              <a:srgbClr val="8E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1481319" y="2258182"/>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1481319" y="2347984"/>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1481319" y="2831134"/>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1481319" y="2920935"/>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1500056" y="3424350"/>
              <a:ext cx="583227" cy="518409"/>
            </a:xfrm>
            <a:custGeom>
              <a:avLst/>
              <a:gdLst/>
              <a:ahLst/>
              <a:cxnLst/>
              <a:rect l="l" t="t" r="r" b="b"/>
              <a:pathLst>
                <a:path w="4202" h="3735" extrusionOk="0">
                  <a:moveTo>
                    <a:pt x="4202" y="1"/>
                  </a:moveTo>
                  <a:lnTo>
                    <a:pt x="4202" y="3734"/>
                  </a:lnTo>
                  <a:lnTo>
                    <a:pt x="1" y="3734"/>
                  </a:lnTo>
                  <a:lnTo>
                    <a:pt x="1" y="648"/>
                  </a:lnTo>
                  <a:lnTo>
                    <a:pt x="1634" y="648"/>
                  </a:lnTo>
                  <a:lnTo>
                    <a:pt x="1791" y="1"/>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1500056" y="3514290"/>
              <a:ext cx="645825" cy="428468"/>
            </a:xfrm>
            <a:custGeom>
              <a:avLst/>
              <a:gdLst/>
              <a:ahLst/>
              <a:cxnLst/>
              <a:rect l="l" t="t" r="r" b="b"/>
              <a:pathLst>
                <a:path w="4653" h="3087" extrusionOk="0">
                  <a:moveTo>
                    <a:pt x="4202" y="3086"/>
                  </a:moveTo>
                  <a:lnTo>
                    <a:pt x="1" y="3086"/>
                  </a:lnTo>
                  <a:lnTo>
                    <a:pt x="451" y="0"/>
                  </a:lnTo>
                  <a:lnTo>
                    <a:pt x="4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382520" y="3358699"/>
              <a:ext cx="356571" cy="530068"/>
            </a:xfrm>
            <a:custGeom>
              <a:avLst/>
              <a:gdLst/>
              <a:ahLst/>
              <a:cxnLst/>
              <a:rect l="l" t="t" r="r" b="b"/>
              <a:pathLst>
                <a:path w="2569" h="3819" extrusionOk="0">
                  <a:moveTo>
                    <a:pt x="2569" y="3819"/>
                  </a:moveTo>
                  <a:lnTo>
                    <a:pt x="1" y="3819"/>
                  </a:lnTo>
                  <a:lnTo>
                    <a:pt x="1" y="0"/>
                  </a:lnTo>
                  <a:lnTo>
                    <a:pt x="2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414582"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2456082" y="3295408"/>
              <a:ext cx="357265" cy="530901"/>
            </a:xfrm>
            <a:custGeom>
              <a:avLst/>
              <a:gdLst/>
              <a:ahLst/>
              <a:cxnLst/>
              <a:rect l="l" t="t" r="r" b="b"/>
              <a:pathLst>
                <a:path w="2574" h="3825" extrusionOk="0">
                  <a:moveTo>
                    <a:pt x="2574" y="3824"/>
                  </a:moveTo>
                  <a:lnTo>
                    <a:pt x="0" y="3824"/>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2494251" y="338520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2494251" y="3454885"/>
              <a:ext cx="285507" cy="25816"/>
            </a:xfrm>
            <a:custGeom>
              <a:avLst/>
              <a:gdLst/>
              <a:ahLst/>
              <a:cxnLst/>
              <a:rect l="l" t="t" r="r" b="b"/>
              <a:pathLst>
                <a:path w="2057" h="186" extrusionOk="0">
                  <a:moveTo>
                    <a:pt x="1921" y="0"/>
                  </a:moveTo>
                  <a:lnTo>
                    <a:pt x="119" y="0"/>
                  </a:lnTo>
                  <a:cubicBezTo>
                    <a:pt x="1" y="0"/>
                    <a:pt x="18" y="186"/>
                    <a:pt x="136" y="186"/>
                  </a:cubicBezTo>
                  <a:lnTo>
                    <a:pt x="1938" y="186"/>
                  </a:lnTo>
                  <a:cubicBezTo>
                    <a:pt x="2056" y="186"/>
                    <a:pt x="2040"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2494251" y="352358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2494251" y="3593126"/>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2495916" y="3652531"/>
              <a:ext cx="286201" cy="25955"/>
            </a:xfrm>
            <a:custGeom>
              <a:avLst/>
              <a:gdLst/>
              <a:ahLst/>
              <a:cxnLst/>
              <a:rect l="l" t="t" r="r" b="b"/>
              <a:pathLst>
                <a:path w="2062" h="187" extrusionOk="0">
                  <a:moveTo>
                    <a:pt x="1921" y="1"/>
                  </a:moveTo>
                  <a:lnTo>
                    <a:pt x="124" y="1"/>
                  </a:lnTo>
                  <a:cubicBezTo>
                    <a:pt x="0" y="1"/>
                    <a:pt x="17" y="187"/>
                    <a:pt x="135" y="187"/>
                  </a:cubicBezTo>
                  <a:lnTo>
                    <a:pt x="1937" y="187"/>
                  </a:lnTo>
                  <a:cubicBezTo>
                    <a:pt x="2061" y="187"/>
                    <a:pt x="2044"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2505215" y="3722207"/>
              <a:ext cx="286201" cy="25816"/>
            </a:xfrm>
            <a:custGeom>
              <a:avLst/>
              <a:gdLst/>
              <a:ahLst/>
              <a:cxnLst/>
              <a:rect l="l" t="t" r="r" b="b"/>
              <a:pathLst>
                <a:path w="2062" h="186" extrusionOk="0">
                  <a:moveTo>
                    <a:pt x="1921" y="0"/>
                  </a:moveTo>
                  <a:lnTo>
                    <a:pt x="125" y="0"/>
                  </a:lnTo>
                  <a:cubicBezTo>
                    <a:pt x="1" y="0"/>
                    <a:pt x="18" y="186"/>
                    <a:pt x="142"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p15"/>
            <p:cNvGrpSpPr/>
            <p:nvPr/>
          </p:nvGrpSpPr>
          <p:grpSpPr>
            <a:xfrm>
              <a:off x="2935899" y="3295408"/>
              <a:ext cx="430827" cy="593359"/>
              <a:chOff x="2935899" y="3295408"/>
              <a:chExt cx="430827" cy="593359"/>
            </a:xfrm>
          </p:grpSpPr>
          <p:sp>
            <p:nvSpPr>
              <p:cNvPr id="94" name="Google Shape;94;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10155" y="3295408"/>
                <a:ext cx="356571" cy="530901"/>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049295" y="3652531"/>
                <a:ext cx="286201"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059427" y="3722207"/>
                <a:ext cx="285507"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5"/>
            <p:cNvSpPr/>
            <p:nvPr/>
          </p:nvSpPr>
          <p:spPr>
            <a:xfrm>
              <a:off x="2377801" y="2741194"/>
              <a:ext cx="357404" cy="530901"/>
            </a:xfrm>
            <a:custGeom>
              <a:avLst/>
              <a:gdLst/>
              <a:ahLst/>
              <a:cxnLst/>
              <a:rect l="l" t="t" r="r" b="b"/>
              <a:pathLst>
                <a:path w="2575" h="3825" extrusionOk="0">
                  <a:moveTo>
                    <a:pt x="2574" y="3824"/>
                  </a:moveTo>
                  <a:lnTo>
                    <a:pt x="1" y="3824"/>
                  </a:lnTo>
                  <a:lnTo>
                    <a:pt x="1" y="1"/>
                  </a:lnTo>
                  <a:lnTo>
                    <a:pt x="2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2409863" y="2713018"/>
              <a:ext cx="357404" cy="530901"/>
            </a:xfrm>
            <a:custGeom>
              <a:avLst/>
              <a:gdLst/>
              <a:ahLst/>
              <a:cxnLst/>
              <a:rect l="l" t="t" r="r" b="b"/>
              <a:pathLst>
                <a:path w="2575" h="3825" extrusionOk="0">
                  <a:moveTo>
                    <a:pt x="2574" y="3825"/>
                  </a:moveTo>
                  <a:lnTo>
                    <a:pt x="1" y="3825"/>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2451363" y="2678736"/>
              <a:ext cx="357265" cy="530068"/>
            </a:xfrm>
            <a:custGeom>
              <a:avLst/>
              <a:gdLst/>
              <a:ahLst/>
              <a:cxnLst/>
              <a:rect l="l" t="t" r="r" b="b"/>
              <a:pathLst>
                <a:path w="2574" h="3819" extrusionOk="0">
                  <a:moveTo>
                    <a:pt x="2574" y="3818"/>
                  </a:moveTo>
                  <a:lnTo>
                    <a:pt x="0" y="3818"/>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2489670" y="2767843"/>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2489670" y="2837380"/>
              <a:ext cx="285368" cy="25955"/>
            </a:xfrm>
            <a:custGeom>
              <a:avLst/>
              <a:gdLst/>
              <a:ahLst/>
              <a:cxnLst/>
              <a:rect l="l" t="t" r="r" b="b"/>
              <a:pathLst>
                <a:path w="2056" h="187"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2489670" y="2906084"/>
              <a:ext cx="285368" cy="26788"/>
            </a:xfrm>
            <a:custGeom>
              <a:avLst/>
              <a:gdLst/>
              <a:ahLst/>
              <a:cxnLst/>
              <a:rect l="l" t="t" r="r" b="b"/>
              <a:pathLst>
                <a:path w="2056" h="193" extrusionOk="0">
                  <a:moveTo>
                    <a:pt x="1921" y="1"/>
                  </a:moveTo>
                  <a:lnTo>
                    <a:pt x="118" y="1"/>
                  </a:lnTo>
                  <a:cubicBezTo>
                    <a:pt x="0" y="1"/>
                    <a:pt x="17" y="192"/>
                    <a:pt x="135" y="192"/>
                  </a:cubicBezTo>
                  <a:lnTo>
                    <a:pt x="1937" y="192"/>
                  </a:lnTo>
                  <a:cubicBezTo>
                    <a:pt x="2056" y="192"/>
                    <a:pt x="2039"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2489670" y="2975760"/>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2491197" y="3035165"/>
              <a:ext cx="286201" cy="25816"/>
            </a:xfrm>
            <a:custGeom>
              <a:avLst/>
              <a:gdLst/>
              <a:ahLst/>
              <a:cxnLst/>
              <a:rect l="l" t="t" r="r" b="b"/>
              <a:pathLst>
                <a:path w="2062" h="186" extrusionOk="0">
                  <a:moveTo>
                    <a:pt x="1921" y="0"/>
                  </a:moveTo>
                  <a:lnTo>
                    <a:pt x="124" y="0"/>
                  </a:lnTo>
                  <a:cubicBezTo>
                    <a:pt x="0" y="0"/>
                    <a:pt x="17" y="186"/>
                    <a:pt x="141"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2500635" y="3104702"/>
              <a:ext cx="286201" cy="25955"/>
            </a:xfrm>
            <a:custGeom>
              <a:avLst/>
              <a:gdLst/>
              <a:ahLst/>
              <a:cxnLst/>
              <a:rect l="l" t="t" r="r" b="b"/>
              <a:pathLst>
                <a:path w="2062" h="187" extrusionOk="0">
                  <a:moveTo>
                    <a:pt x="1926" y="0"/>
                  </a:moveTo>
                  <a:lnTo>
                    <a:pt x="124" y="0"/>
                  </a:lnTo>
                  <a:cubicBezTo>
                    <a:pt x="0" y="0"/>
                    <a:pt x="17" y="186"/>
                    <a:pt x="141" y="186"/>
                  </a:cubicBezTo>
                  <a:lnTo>
                    <a:pt x="1943" y="186"/>
                  </a:lnTo>
                  <a:cubicBezTo>
                    <a:pt x="2061" y="186"/>
                    <a:pt x="2044" y="0"/>
                    <a:pt x="1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2244140" y="410386"/>
              <a:ext cx="1093725" cy="1230440"/>
            </a:xfrm>
            <a:custGeom>
              <a:avLst/>
              <a:gdLst/>
              <a:ahLst/>
              <a:cxnLst/>
              <a:rect l="l" t="t" r="r" b="b"/>
              <a:pathLst>
                <a:path w="7880" h="8865" extrusionOk="0">
                  <a:moveTo>
                    <a:pt x="7879" y="3942"/>
                  </a:moveTo>
                  <a:lnTo>
                    <a:pt x="7879" y="8864"/>
                  </a:lnTo>
                  <a:lnTo>
                    <a:pt x="7068" y="8436"/>
                  </a:lnTo>
                  <a:lnTo>
                    <a:pt x="6500" y="8138"/>
                  </a:lnTo>
                  <a:lnTo>
                    <a:pt x="6500" y="3942"/>
                  </a:lnTo>
                  <a:cubicBezTo>
                    <a:pt x="6500" y="2529"/>
                    <a:pt x="5351" y="1380"/>
                    <a:pt x="3937" y="1380"/>
                  </a:cubicBezTo>
                  <a:cubicBezTo>
                    <a:pt x="3802" y="1380"/>
                    <a:pt x="3667" y="1391"/>
                    <a:pt x="3532" y="1414"/>
                  </a:cubicBezTo>
                  <a:cubicBezTo>
                    <a:pt x="2315" y="1605"/>
                    <a:pt x="1381" y="2664"/>
                    <a:pt x="1381" y="3942"/>
                  </a:cubicBezTo>
                  <a:lnTo>
                    <a:pt x="1381" y="7941"/>
                  </a:lnTo>
                  <a:lnTo>
                    <a:pt x="570" y="8363"/>
                  </a:lnTo>
                  <a:lnTo>
                    <a:pt x="1" y="8662"/>
                  </a:lnTo>
                  <a:lnTo>
                    <a:pt x="1" y="3942"/>
                  </a:lnTo>
                  <a:cubicBezTo>
                    <a:pt x="1" y="1904"/>
                    <a:pt x="1550" y="226"/>
                    <a:pt x="3532" y="23"/>
                  </a:cubicBezTo>
                  <a:cubicBezTo>
                    <a:pt x="3667" y="6"/>
                    <a:pt x="3802" y="0"/>
                    <a:pt x="3937" y="0"/>
                  </a:cubicBezTo>
                  <a:cubicBezTo>
                    <a:pt x="6111" y="0"/>
                    <a:pt x="7879" y="1769"/>
                    <a:pt x="7879" y="39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2205139" y="1145868"/>
              <a:ext cx="1202264" cy="1395332"/>
            </a:xfrm>
            <a:custGeom>
              <a:avLst/>
              <a:gdLst/>
              <a:ahLst/>
              <a:cxnLst/>
              <a:rect l="l" t="t" r="r" b="b"/>
              <a:pathLst>
                <a:path w="8662" h="10053" extrusionOk="0">
                  <a:moveTo>
                    <a:pt x="8662" y="2270"/>
                  </a:moveTo>
                  <a:lnTo>
                    <a:pt x="8662" y="5880"/>
                  </a:lnTo>
                  <a:cubicBezTo>
                    <a:pt x="8662" y="7705"/>
                    <a:pt x="6978" y="9371"/>
                    <a:pt x="4466" y="10019"/>
                  </a:cubicBezTo>
                  <a:cubicBezTo>
                    <a:pt x="4421" y="10030"/>
                    <a:pt x="4376" y="10042"/>
                    <a:pt x="4331" y="10053"/>
                  </a:cubicBezTo>
                  <a:cubicBezTo>
                    <a:pt x="4286" y="10042"/>
                    <a:pt x="4246" y="10030"/>
                    <a:pt x="4201" y="10019"/>
                  </a:cubicBezTo>
                  <a:cubicBezTo>
                    <a:pt x="4151" y="10008"/>
                    <a:pt x="4100" y="9997"/>
                    <a:pt x="4049" y="9980"/>
                  </a:cubicBezTo>
                  <a:cubicBezTo>
                    <a:pt x="1622" y="9304"/>
                    <a:pt x="0" y="7671"/>
                    <a:pt x="0" y="5880"/>
                  </a:cubicBezTo>
                  <a:lnTo>
                    <a:pt x="0" y="2270"/>
                  </a:lnTo>
                  <a:lnTo>
                    <a:pt x="4049" y="147"/>
                  </a:lnTo>
                  <a:lnTo>
                    <a:pt x="43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2635843" y="1391324"/>
              <a:ext cx="340887" cy="867068"/>
            </a:xfrm>
            <a:custGeom>
              <a:avLst/>
              <a:gdLst/>
              <a:ahLst/>
              <a:cxnLst/>
              <a:rect l="l" t="t" r="r" b="b"/>
              <a:pathLst>
                <a:path w="2456" h="6247" extrusionOk="0">
                  <a:moveTo>
                    <a:pt x="1025" y="1"/>
                  </a:moveTo>
                  <a:cubicBezTo>
                    <a:pt x="1679" y="74"/>
                    <a:pt x="2185" y="632"/>
                    <a:pt x="2185" y="1307"/>
                  </a:cubicBezTo>
                  <a:cubicBezTo>
                    <a:pt x="2185" y="1696"/>
                    <a:pt x="2016" y="2045"/>
                    <a:pt x="1746" y="2287"/>
                  </a:cubicBezTo>
                  <a:cubicBezTo>
                    <a:pt x="1684" y="2344"/>
                    <a:pt x="1617" y="2394"/>
                    <a:pt x="1543" y="2434"/>
                  </a:cubicBezTo>
                  <a:lnTo>
                    <a:pt x="2456" y="6246"/>
                  </a:lnTo>
                  <a:lnTo>
                    <a:pt x="0" y="6246"/>
                  </a:lnTo>
                  <a:lnTo>
                    <a:pt x="839" y="2507"/>
                  </a:lnTo>
                  <a:cubicBezTo>
                    <a:pt x="349" y="2321"/>
                    <a:pt x="0" y="1842"/>
                    <a:pt x="0" y="1285"/>
                  </a:cubicBezTo>
                  <a:cubicBezTo>
                    <a:pt x="0" y="654"/>
                    <a:pt x="440" y="136"/>
                    <a:pt x="1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2087856" y="1013734"/>
              <a:ext cx="1436832" cy="1648637"/>
            </a:xfrm>
            <a:custGeom>
              <a:avLst/>
              <a:gdLst/>
              <a:ahLst/>
              <a:cxnLst/>
              <a:rect l="l" t="t" r="r" b="b"/>
              <a:pathLst>
                <a:path w="10352" h="11878" extrusionOk="0">
                  <a:moveTo>
                    <a:pt x="9507" y="6832"/>
                  </a:moveTo>
                  <a:cubicBezTo>
                    <a:pt x="9507" y="8657"/>
                    <a:pt x="7823" y="10323"/>
                    <a:pt x="5311" y="10971"/>
                  </a:cubicBezTo>
                  <a:cubicBezTo>
                    <a:pt x="5266" y="10982"/>
                    <a:pt x="5221" y="10994"/>
                    <a:pt x="5176" y="11005"/>
                  </a:cubicBezTo>
                  <a:cubicBezTo>
                    <a:pt x="5131" y="10994"/>
                    <a:pt x="5091" y="10982"/>
                    <a:pt x="5046" y="10971"/>
                  </a:cubicBezTo>
                  <a:cubicBezTo>
                    <a:pt x="4996" y="10960"/>
                    <a:pt x="4945" y="10949"/>
                    <a:pt x="4894" y="10932"/>
                  </a:cubicBezTo>
                  <a:cubicBezTo>
                    <a:pt x="2467" y="10256"/>
                    <a:pt x="845" y="8623"/>
                    <a:pt x="845" y="6832"/>
                  </a:cubicBezTo>
                  <a:lnTo>
                    <a:pt x="845" y="3228"/>
                  </a:lnTo>
                  <a:lnTo>
                    <a:pt x="2157" y="2541"/>
                  </a:lnTo>
                  <a:lnTo>
                    <a:pt x="4894" y="1105"/>
                  </a:lnTo>
                  <a:lnTo>
                    <a:pt x="5176" y="953"/>
                  </a:lnTo>
                  <a:lnTo>
                    <a:pt x="8076" y="2473"/>
                  </a:lnTo>
                  <a:lnTo>
                    <a:pt x="9507" y="3228"/>
                  </a:lnTo>
                  <a:close/>
                  <a:moveTo>
                    <a:pt x="9670" y="2355"/>
                  </a:moveTo>
                  <a:lnTo>
                    <a:pt x="8076" y="1521"/>
                  </a:lnTo>
                  <a:lnTo>
                    <a:pt x="5176" y="1"/>
                  </a:lnTo>
                  <a:lnTo>
                    <a:pt x="4894" y="147"/>
                  </a:lnTo>
                  <a:lnTo>
                    <a:pt x="2157" y="1583"/>
                  </a:lnTo>
                  <a:lnTo>
                    <a:pt x="558" y="2422"/>
                  </a:lnTo>
                  <a:lnTo>
                    <a:pt x="1" y="2715"/>
                  </a:lnTo>
                  <a:lnTo>
                    <a:pt x="1" y="6832"/>
                  </a:lnTo>
                  <a:cubicBezTo>
                    <a:pt x="1" y="9051"/>
                    <a:pt x="1943" y="11044"/>
                    <a:pt x="4832" y="11793"/>
                  </a:cubicBezTo>
                  <a:cubicBezTo>
                    <a:pt x="4855" y="11799"/>
                    <a:pt x="4877" y="11799"/>
                    <a:pt x="4894" y="11805"/>
                  </a:cubicBezTo>
                  <a:cubicBezTo>
                    <a:pt x="4956" y="11821"/>
                    <a:pt x="5018" y="11838"/>
                    <a:pt x="5075" y="11850"/>
                  </a:cubicBezTo>
                  <a:lnTo>
                    <a:pt x="5176" y="11878"/>
                  </a:lnTo>
                  <a:lnTo>
                    <a:pt x="5277" y="11850"/>
                  </a:lnTo>
                  <a:cubicBezTo>
                    <a:pt x="5362" y="11833"/>
                    <a:pt x="5441" y="11810"/>
                    <a:pt x="5525" y="11793"/>
                  </a:cubicBezTo>
                  <a:cubicBezTo>
                    <a:pt x="8414" y="11044"/>
                    <a:pt x="10351" y="9051"/>
                    <a:pt x="10351" y="6832"/>
                  </a:cubicBezTo>
                  <a:lnTo>
                    <a:pt x="10351" y="2715"/>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15"/>
            <p:cNvGrpSpPr/>
            <p:nvPr/>
          </p:nvGrpSpPr>
          <p:grpSpPr>
            <a:xfrm>
              <a:off x="2935899" y="2682208"/>
              <a:ext cx="430827" cy="593359"/>
              <a:chOff x="2935899" y="3295408"/>
              <a:chExt cx="430827" cy="593359"/>
            </a:xfrm>
          </p:grpSpPr>
          <p:sp>
            <p:nvSpPr>
              <p:cNvPr id="117" name="Google Shape;11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15"/>
            <p:cNvGrpSpPr/>
            <p:nvPr/>
          </p:nvGrpSpPr>
          <p:grpSpPr>
            <a:xfrm>
              <a:off x="3493999" y="2682208"/>
              <a:ext cx="430827" cy="593359"/>
              <a:chOff x="2935899" y="3295408"/>
              <a:chExt cx="430827" cy="593359"/>
            </a:xfrm>
          </p:grpSpPr>
          <p:sp>
            <p:nvSpPr>
              <p:cNvPr id="127" name="Google Shape;12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15"/>
            <p:cNvGrpSpPr/>
            <p:nvPr/>
          </p:nvGrpSpPr>
          <p:grpSpPr>
            <a:xfrm>
              <a:off x="3493999" y="3295408"/>
              <a:ext cx="430827" cy="593359"/>
              <a:chOff x="2935899" y="3295408"/>
              <a:chExt cx="430827" cy="593359"/>
            </a:xfrm>
          </p:grpSpPr>
          <p:sp>
            <p:nvSpPr>
              <p:cNvPr id="137" name="Google Shape;13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6" name="مربع نص 5">
            <a:extLst>
              <a:ext uri="{FF2B5EF4-FFF2-40B4-BE49-F238E27FC236}">
                <a16:creationId xmlns:a16="http://schemas.microsoft.com/office/drawing/2014/main" id="{784DFB63-452F-FBE1-5E0E-ED1631C4394D}"/>
              </a:ext>
            </a:extLst>
          </p:cNvPr>
          <p:cNvSpPr txBox="1"/>
          <p:nvPr/>
        </p:nvSpPr>
        <p:spPr>
          <a:xfrm>
            <a:off x="3424178" y="1729169"/>
            <a:ext cx="5480525" cy="1815882"/>
          </a:xfrm>
          <a:prstGeom prst="rect">
            <a:avLst/>
          </a:prstGeom>
          <a:noFill/>
        </p:spPr>
        <p:txBody>
          <a:bodyPr wrap="square">
            <a:spAutoFit/>
          </a:bodyPr>
          <a:lstStyle/>
          <a:p>
            <a:pPr algn="r" rtl="1"/>
            <a:r>
              <a:rPr lang="ar-SA" sz="1600" dirty="0">
                <a:latin typeface="Calibri" panose="020F0502020204030204" pitchFamily="34" charset="0"/>
                <a:cs typeface="Calibri" panose="020F0502020204030204" pitchFamily="34" charset="0"/>
              </a:rPr>
              <a:t>بعد أن انتهيت من إجراء التحقق من صحة البحث والتحقق من صحة التواجد ، يمكنك البدء في إدخال البيانات في الجدول. ففي كل خلية من </a:t>
            </a:r>
            <a:r>
              <a:rPr lang="en-US" sz="1600" dirty="0">
                <a:latin typeface="Calibri" panose="020F0502020204030204" pitchFamily="34" charset="0"/>
                <a:cs typeface="Calibri" panose="020F0502020204030204" pitchFamily="34" charset="0"/>
              </a:rPr>
              <a:t>A3 </a:t>
            </a:r>
            <a:r>
              <a:rPr lang="ar-SA" sz="1600" dirty="0">
                <a:latin typeface="Calibri" panose="020F0502020204030204" pitchFamily="34" charset="0"/>
                <a:cs typeface="Calibri" panose="020F0502020204030204" pitchFamily="34" charset="0"/>
              </a:rPr>
              <a:t>إلى </a:t>
            </a:r>
            <a:r>
              <a:rPr lang="en-US" sz="1600" dirty="0">
                <a:latin typeface="Calibri" panose="020F0502020204030204" pitchFamily="34" charset="0"/>
                <a:cs typeface="Calibri" panose="020F0502020204030204" pitchFamily="34" charset="0"/>
              </a:rPr>
              <a:t>A17 </a:t>
            </a:r>
            <a:r>
              <a:rPr lang="ar-SA" sz="1600" dirty="0">
                <a:latin typeface="Calibri" panose="020F0502020204030204" pitchFamily="34" charset="0"/>
                <a:cs typeface="Calibri" panose="020F0502020204030204" pitchFamily="34" charset="0"/>
              </a:rPr>
              <a:t>يمكنك رؤية قائمة منسدلة تعرض قيم أشهر محددة مسبقا ويمكنك إما كتابة اسم الشهر أو الاختيار فقط من القائمة المنسدلة. عند إدخال قيم الأشهر سيتم عرض رسالة الإدخال "إرشادات إدخال البيانات"، أما إذا كتبت قيمة أخرى لم يتم تضمينها في قائمة القيم المحددة سابقا في عمود الشهر، فستظهر رسالة الخطأ التي عينتها مسبقا على الشاشة.</a:t>
            </a:r>
          </a:p>
        </p:txBody>
      </p:sp>
      <p:sp>
        <p:nvSpPr>
          <p:cNvPr id="7" name="مربع نص 6">
            <a:extLst>
              <a:ext uri="{FF2B5EF4-FFF2-40B4-BE49-F238E27FC236}">
                <a16:creationId xmlns:a16="http://schemas.microsoft.com/office/drawing/2014/main" id="{0C3280F8-9B2E-DFDE-5B82-93728044EFF3}"/>
              </a:ext>
            </a:extLst>
          </p:cNvPr>
          <p:cNvSpPr txBox="1"/>
          <p:nvPr/>
        </p:nvSpPr>
        <p:spPr>
          <a:xfrm>
            <a:off x="2583580" y="-16876"/>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البحث والتواجد في إكسل </a:t>
            </a:r>
            <a:endParaRPr lang="ar-SA" sz="3200" dirty="0">
              <a:solidFill>
                <a:srgbClr val="FF0000"/>
              </a:solidFill>
            </a:endParaRPr>
          </a:p>
        </p:txBody>
      </p:sp>
    </p:spTree>
    <p:extLst>
      <p:ext uri="{BB962C8B-B14F-4D97-AF65-F5344CB8AC3E}">
        <p14:creationId xmlns:p14="http://schemas.microsoft.com/office/powerpoint/2010/main" val="351964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30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3" name="مربع نص 2">
            <a:extLst>
              <a:ext uri="{FF2B5EF4-FFF2-40B4-BE49-F238E27FC236}">
                <a16:creationId xmlns:a16="http://schemas.microsoft.com/office/drawing/2014/main" id="{CE007332-4248-19D0-F037-FF539A054EDD}"/>
              </a:ext>
            </a:extLst>
          </p:cNvPr>
          <p:cNvSpPr txBox="1"/>
          <p:nvPr/>
        </p:nvSpPr>
        <p:spPr>
          <a:xfrm>
            <a:off x="1934183" y="57240"/>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البحث والتواجد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4" name="صورة 3">
            <a:extLst>
              <a:ext uri="{FF2B5EF4-FFF2-40B4-BE49-F238E27FC236}">
                <a16:creationId xmlns:a16="http://schemas.microsoft.com/office/drawing/2014/main" id="{82213C60-ABFD-DA96-C3F7-7542BD5251DF}"/>
              </a:ext>
            </a:extLst>
          </p:cNvPr>
          <p:cNvPicPr>
            <a:picLocks noChangeAspect="1"/>
          </p:cNvPicPr>
          <p:nvPr/>
        </p:nvPicPr>
        <p:blipFill rotWithShape="1">
          <a:blip r:embed="rId3"/>
          <a:srcRect b="2275"/>
          <a:stretch/>
        </p:blipFill>
        <p:spPr>
          <a:xfrm>
            <a:off x="4572000" y="854379"/>
            <a:ext cx="4404383" cy="3763971"/>
          </a:xfrm>
          <a:prstGeom prst="rect">
            <a:avLst/>
          </a:prstGeom>
        </p:spPr>
      </p:pic>
      <p:pic>
        <p:nvPicPr>
          <p:cNvPr id="6" name="صورة 5">
            <a:extLst>
              <a:ext uri="{FF2B5EF4-FFF2-40B4-BE49-F238E27FC236}">
                <a16:creationId xmlns:a16="http://schemas.microsoft.com/office/drawing/2014/main" id="{88A13A56-AB9C-5030-9F85-AB6D7D2C53A4}"/>
              </a:ext>
            </a:extLst>
          </p:cNvPr>
          <p:cNvPicPr>
            <a:picLocks noChangeAspect="1"/>
          </p:cNvPicPr>
          <p:nvPr/>
        </p:nvPicPr>
        <p:blipFill>
          <a:blip r:embed="rId4"/>
          <a:stretch>
            <a:fillRect/>
          </a:stretch>
        </p:blipFill>
        <p:spPr>
          <a:xfrm>
            <a:off x="256289" y="983456"/>
            <a:ext cx="4315711" cy="3634894"/>
          </a:xfrm>
          <a:prstGeom prst="rect">
            <a:avLst/>
          </a:prstGeom>
        </p:spPr>
      </p:pic>
    </p:spTree>
    <p:extLst>
      <p:ext uri="{BB962C8B-B14F-4D97-AF65-F5344CB8AC3E}">
        <p14:creationId xmlns:p14="http://schemas.microsoft.com/office/powerpoint/2010/main" val="337474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9" name="Google Shape;764;p22">
            <a:extLst>
              <a:ext uri="{FF2B5EF4-FFF2-40B4-BE49-F238E27FC236}">
                <a16:creationId xmlns:a16="http://schemas.microsoft.com/office/drawing/2014/main" id="{9F7ED460-F4F6-2711-CE3B-9FE8D9BAC920}"/>
              </a:ext>
            </a:extLst>
          </p:cNvPr>
          <p:cNvSpPr/>
          <p:nvPr/>
        </p:nvSpPr>
        <p:spPr>
          <a:xfrm>
            <a:off x="4439208" y="892007"/>
            <a:ext cx="4513406" cy="1421724"/>
          </a:xfrm>
          <a:prstGeom prst="roundRect">
            <a:avLst>
              <a:gd name="adj" fmla="val 11122"/>
            </a:avLst>
          </a:pr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15"/>
          <p:cNvGrpSpPr/>
          <p:nvPr/>
        </p:nvGrpSpPr>
        <p:grpSpPr>
          <a:xfrm>
            <a:off x="217554" y="131898"/>
            <a:ext cx="2111061" cy="769441"/>
            <a:chOff x="469913" y="410386"/>
            <a:chExt cx="4266884" cy="4170975"/>
          </a:xfrm>
        </p:grpSpPr>
        <p:sp>
          <p:nvSpPr>
            <p:cNvPr id="61" name="Google Shape;61;p15"/>
            <p:cNvSpPr/>
            <p:nvPr/>
          </p:nvSpPr>
          <p:spPr>
            <a:xfrm>
              <a:off x="3787006" y="1299861"/>
              <a:ext cx="949792" cy="1150771"/>
            </a:xfrm>
            <a:custGeom>
              <a:avLst/>
              <a:gdLst/>
              <a:ahLst/>
              <a:cxnLst/>
              <a:rect l="l" t="t" r="r" b="b"/>
              <a:pathLst>
                <a:path w="6843" h="8291" extrusionOk="0">
                  <a:moveTo>
                    <a:pt x="5862" y="2901"/>
                  </a:moveTo>
                  <a:cubicBezTo>
                    <a:pt x="5772" y="3357"/>
                    <a:pt x="6043" y="3768"/>
                    <a:pt x="6020" y="4219"/>
                  </a:cubicBezTo>
                  <a:cubicBezTo>
                    <a:pt x="6003" y="4613"/>
                    <a:pt x="5716" y="4900"/>
                    <a:pt x="5384" y="5069"/>
                  </a:cubicBezTo>
                  <a:cubicBezTo>
                    <a:pt x="4967" y="5272"/>
                    <a:pt x="4488" y="5266"/>
                    <a:pt x="4044" y="5368"/>
                  </a:cubicBezTo>
                  <a:cubicBezTo>
                    <a:pt x="3638" y="5464"/>
                    <a:pt x="3266" y="5666"/>
                    <a:pt x="3109" y="6072"/>
                  </a:cubicBezTo>
                  <a:cubicBezTo>
                    <a:pt x="3030" y="6280"/>
                    <a:pt x="3002" y="6500"/>
                    <a:pt x="2951" y="6714"/>
                  </a:cubicBezTo>
                  <a:cubicBezTo>
                    <a:pt x="2906" y="6911"/>
                    <a:pt x="2838" y="7102"/>
                    <a:pt x="2743" y="7283"/>
                  </a:cubicBezTo>
                  <a:cubicBezTo>
                    <a:pt x="2562" y="7620"/>
                    <a:pt x="2286" y="7919"/>
                    <a:pt x="1937" y="8088"/>
                  </a:cubicBezTo>
                  <a:cubicBezTo>
                    <a:pt x="1594" y="8257"/>
                    <a:pt x="1183" y="8291"/>
                    <a:pt x="817" y="8167"/>
                  </a:cubicBezTo>
                  <a:cubicBezTo>
                    <a:pt x="473" y="8048"/>
                    <a:pt x="197" y="7784"/>
                    <a:pt x="85" y="7429"/>
                  </a:cubicBezTo>
                  <a:cubicBezTo>
                    <a:pt x="0" y="7187"/>
                    <a:pt x="6" y="6916"/>
                    <a:pt x="96" y="6674"/>
                  </a:cubicBezTo>
                  <a:cubicBezTo>
                    <a:pt x="237" y="5920"/>
                    <a:pt x="1138" y="5644"/>
                    <a:pt x="1690" y="5221"/>
                  </a:cubicBezTo>
                  <a:cubicBezTo>
                    <a:pt x="1853" y="5092"/>
                    <a:pt x="1999" y="4945"/>
                    <a:pt x="2095" y="4760"/>
                  </a:cubicBezTo>
                  <a:cubicBezTo>
                    <a:pt x="2208" y="4551"/>
                    <a:pt x="2236" y="4309"/>
                    <a:pt x="2236" y="4073"/>
                  </a:cubicBezTo>
                  <a:cubicBezTo>
                    <a:pt x="2236" y="3661"/>
                    <a:pt x="2151" y="3250"/>
                    <a:pt x="2225" y="2839"/>
                  </a:cubicBezTo>
                  <a:cubicBezTo>
                    <a:pt x="2292" y="2484"/>
                    <a:pt x="2484" y="2163"/>
                    <a:pt x="2833" y="2028"/>
                  </a:cubicBezTo>
                  <a:cubicBezTo>
                    <a:pt x="3035" y="1949"/>
                    <a:pt x="3255" y="1938"/>
                    <a:pt x="3463" y="1882"/>
                  </a:cubicBezTo>
                  <a:cubicBezTo>
                    <a:pt x="3666" y="1831"/>
                    <a:pt x="3852" y="1730"/>
                    <a:pt x="4010" y="1595"/>
                  </a:cubicBezTo>
                  <a:cubicBezTo>
                    <a:pt x="4618" y="1082"/>
                    <a:pt x="4950" y="85"/>
                    <a:pt x="5857" y="23"/>
                  </a:cubicBezTo>
                  <a:cubicBezTo>
                    <a:pt x="6229" y="1"/>
                    <a:pt x="6578" y="181"/>
                    <a:pt x="6707" y="547"/>
                  </a:cubicBezTo>
                  <a:cubicBezTo>
                    <a:pt x="6842" y="936"/>
                    <a:pt x="6718" y="1341"/>
                    <a:pt x="6521" y="1685"/>
                  </a:cubicBezTo>
                  <a:cubicBezTo>
                    <a:pt x="6290" y="2079"/>
                    <a:pt x="5958" y="2439"/>
                    <a:pt x="5862" y="29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3858902" y="1374117"/>
              <a:ext cx="821543" cy="1026547"/>
            </a:xfrm>
            <a:custGeom>
              <a:avLst/>
              <a:gdLst/>
              <a:ahLst/>
              <a:cxnLst/>
              <a:rect l="l" t="t" r="r" b="b"/>
              <a:pathLst>
                <a:path w="5919" h="7396" extrusionOk="0">
                  <a:moveTo>
                    <a:pt x="5801" y="23"/>
                  </a:moveTo>
                  <a:cubicBezTo>
                    <a:pt x="5204" y="136"/>
                    <a:pt x="4680" y="558"/>
                    <a:pt x="4449" y="1122"/>
                  </a:cubicBezTo>
                  <a:cubicBezTo>
                    <a:pt x="4432" y="1172"/>
                    <a:pt x="4415" y="1217"/>
                    <a:pt x="4404" y="1268"/>
                  </a:cubicBezTo>
                  <a:cubicBezTo>
                    <a:pt x="4370" y="1161"/>
                    <a:pt x="4342" y="1054"/>
                    <a:pt x="4308" y="947"/>
                  </a:cubicBezTo>
                  <a:cubicBezTo>
                    <a:pt x="4297" y="902"/>
                    <a:pt x="4241" y="879"/>
                    <a:pt x="4196" y="896"/>
                  </a:cubicBezTo>
                  <a:cubicBezTo>
                    <a:pt x="4151" y="913"/>
                    <a:pt x="4134" y="964"/>
                    <a:pt x="4145" y="1003"/>
                  </a:cubicBezTo>
                  <a:lnTo>
                    <a:pt x="4331" y="1623"/>
                  </a:lnTo>
                  <a:cubicBezTo>
                    <a:pt x="4314" y="1769"/>
                    <a:pt x="4303" y="1921"/>
                    <a:pt x="4291" y="2068"/>
                  </a:cubicBezTo>
                  <a:cubicBezTo>
                    <a:pt x="4269" y="2389"/>
                    <a:pt x="4235" y="2738"/>
                    <a:pt x="4021" y="2997"/>
                  </a:cubicBezTo>
                  <a:cubicBezTo>
                    <a:pt x="3886" y="3160"/>
                    <a:pt x="3700" y="3262"/>
                    <a:pt x="3503" y="3340"/>
                  </a:cubicBezTo>
                  <a:cubicBezTo>
                    <a:pt x="3492" y="3318"/>
                    <a:pt x="3492" y="3284"/>
                    <a:pt x="3492" y="3262"/>
                  </a:cubicBezTo>
                  <a:cubicBezTo>
                    <a:pt x="3486" y="3217"/>
                    <a:pt x="3486" y="3177"/>
                    <a:pt x="3480" y="3132"/>
                  </a:cubicBezTo>
                  <a:lnTo>
                    <a:pt x="3469" y="2850"/>
                  </a:lnTo>
                  <a:cubicBezTo>
                    <a:pt x="3458" y="2665"/>
                    <a:pt x="3447" y="2484"/>
                    <a:pt x="3435" y="2304"/>
                  </a:cubicBezTo>
                  <a:cubicBezTo>
                    <a:pt x="3430" y="2192"/>
                    <a:pt x="3261" y="2208"/>
                    <a:pt x="3266" y="2315"/>
                  </a:cubicBezTo>
                  <a:cubicBezTo>
                    <a:pt x="3278" y="2524"/>
                    <a:pt x="3289" y="2732"/>
                    <a:pt x="3300" y="2935"/>
                  </a:cubicBezTo>
                  <a:cubicBezTo>
                    <a:pt x="3306" y="3036"/>
                    <a:pt x="3312" y="3143"/>
                    <a:pt x="3317" y="3245"/>
                  </a:cubicBezTo>
                  <a:cubicBezTo>
                    <a:pt x="3323" y="3295"/>
                    <a:pt x="3323" y="3352"/>
                    <a:pt x="3345" y="3402"/>
                  </a:cubicBezTo>
                  <a:cubicBezTo>
                    <a:pt x="3317" y="3408"/>
                    <a:pt x="3289" y="3419"/>
                    <a:pt x="3261" y="3431"/>
                  </a:cubicBezTo>
                  <a:cubicBezTo>
                    <a:pt x="2974" y="3526"/>
                    <a:pt x="2681" y="3622"/>
                    <a:pt x="2439" y="3813"/>
                  </a:cubicBezTo>
                  <a:cubicBezTo>
                    <a:pt x="2258" y="3954"/>
                    <a:pt x="2123" y="4129"/>
                    <a:pt x="2016" y="4320"/>
                  </a:cubicBezTo>
                  <a:cubicBezTo>
                    <a:pt x="2011" y="4275"/>
                    <a:pt x="1999" y="4230"/>
                    <a:pt x="1994" y="4185"/>
                  </a:cubicBezTo>
                  <a:cubicBezTo>
                    <a:pt x="1977" y="4095"/>
                    <a:pt x="1954" y="4005"/>
                    <a:pt x="1937" y="3915"/>
                  </a:cubicBezTo>
                  <a:lnTo>
                    <a:pt x="1830" y="3374"/>
                  </a:lnTo>
                  <a:cubicBezTo>
                    <a:pt x="1819" y="3329"/>
                    <a:pt x="1785" y="3290"/>
                    <a:pt x="1740" y="3295"/>
                  </a:cubicBezTo>
                  <a:cubicBezTo>
                    <a:pt x="1695" y="3301"/>
                    <a:pt x="1650" y="3346"/>
                    <a:pt x="1661" y="3391"/>
                  </a:cubicBezTo>
                  <a:lnTo>
                    <a:pt x="1780" y="3994"/>
                  </a:lnTo>
                  <a:cubicBezTo>
                    <a:pt x="1802" y="4095"/>
                    <a:pt x="1825" y="4202"/>
                    <a:pt x="1842" y="4309"/>
                  </a:cubicBezTo>
                  <a:cubicBezTo>
                    <a:pt x="1859" y="4388"/>
                    <a:pt x="1870" y="4472"/>
                    <a:pt x="1909" y="4546"/>
                  </a:cubicBezTo>
                  <a:cubicBezTo>
                    <a:pt x="1774" y="4878"/>
                    <a:pt x="1695" y="5244"/>
                    <a:pt x="1611" y="5587"/>
                  </a:cubicBezTo>
                  <a:cubicBezTo>
                    <a:pt x="1526" y="5948"/>
                    <a:pt x="1425" y="6325"/>
                    <a:pt x="1200" y="6635"/>
                  </a:cubicBezTo>
                  <a:lnTo>
                    <a:pt x="946" y="5655"/>
                  </a:lnTo>
                  <a:cubicBezTo>
                    <a:pt x="918" y="5554"/>
                    <a:pt x="755" y="5610"/>
                    <a:pt x="783" y="5717"/>
                  </a:cubicBezTo>
                  <a:cubicBezTo>
                    <a:pt x="879" y="6077"/>
                    <a:pt x="974" y="6438"/>
                    <a:pt x="1065" y="6793"/>
                  </a:cubicBezTo>
                  <a:cubicBezTo>
                    <a:pt x="828" y="7046"/>
                    <a:pt x="490" y="7215"/>
                    <a:pt x="135" y="7142"/>
                  </a:cubicBezTo>
                  <a:cubicBezTo>
                    <a:pt x="28" y="7119"/>
                    <a:pt x="0" y="7288"/>
                    <a:pt x="107" y="7311"/>
                  </a:cubicBezTo>
                  <a:cubicBezTo>
                    <a:pt x="535" y="7395"/>
                    <a:pt x="907" y="7204"/>
                    <a:pt x="1188" y="6905"/>
                  </a:cubicBezTo>
                  <a:cubicBezTo>
                    <a:pt x="1188" y="6905"/>
                    <a:pt x="1194" y="6905"/>
                    <a:pt x="1194" y="6905"/>
                  </a:cubicBezTo>
                  <a:cubicBezTo>
                    <a:pt x="1515" y="6826"/>
                    <a:pt x="1842" y="6748"/>
                    <a:pt x="2163" y="6669"/>
                  </a:cubicBezTo>
                  <a:cubicBezTo>
                    <a:pt x="2208" y="6657"/>
                    <a:pt x="2225" y="6595"/>
                    <a:pt x="2213" y="6556"/>
                  </a:cubicBezTo>
                  <a:cubicBezTo>
                    <a:pt x="2196" y="6511"/>
                    <a:pt x="2146" y="6494"/>
                    <a:pt x="2101" y="6505"/>
                  </a:cubicBezTo>
                  <a:lnTo>
                    <a:pt x="1363" y="6691"/>
                  </a:lnTo>
                  <a:cubicBezTo>
                    <a:pt x="1453" y="6562"/>
                    <a:pt x="1526" y="6427"/>
                    <a:pt x="1583" y="6286"/>
                  </a:cubicBezTo>
                  <a:cubicBezTo>
                    <a:pt x="1791" y="5762"/>
                    <a:pt x="1836" y="5171"/>
                    <a:pt x="2050" y="4653"/>
                  </a:cubicBezTo>
                  <a:cubicBezTo>
                    <a:pt x="2151" y="4686"/>
                    <a:pt x="2281" y="4664"/>
                    <a:pt x="2388" y="4653"/>
                  </a:cubicBezTo>
                  <a:cubicBezTo>
                    <a:pt x="2596" y="4641"/>
                    <a:pt x="2799" y="4624"/>
                    <a:pt x="3007" y="4608"/>
                  </a:cubicBezTo>
                  <a:cubicBezTo>
                    <a:pt x="3120" y="4602"/>
                    <a:pt x="3103" y="4433"/>
                    <a:pt x="2991" y="4439"/>
                  </a:cubicBezTo>
                  <a:lnTo>
                    <a:pt x="2456" y="4478"/>
                  </a:lnTo>
                  <a:cubicBezTo>
                    <a:pt x="2371" y="4484"/>
                    <a:pt x="2281" y="4495"/>
                    <a:pt x="2196" y="4495"/>
                  </a:cubicBezTo>
                  <a:cubicBezTo>
                    <a:pt x="2168" y="4501"/>
                    <a:pt x="2140" y="4501"/>
                    <a:pt x="2118" y="4495"/>
                  </a:cubicBezTo>
                  <a:cubicBezTo>
                    <a:pt x="2163" y="4410"/>
                    <a:pt x="2208" y="4332"/>
                    <a:pt x="2258" y="4253"/>
                  </a:cubicBezTo>
                  <a:cubicBezTo>
                    <a:pt x="2444" y="3982"/>
                    <a:pt x="2703" y="3819"/>
                    <a:pt x="3007" y="3701"/>
                  </a:cubicBezTo>
                  <a:cubicBezTo>
                    <a:pt x="3171" y="3639"/>
                    <a:pt x="3340" y="3588"/>
                    <a:pt x="3503" y="3526"/>
                  </a:cubicBezTo>
                  <a:cubicBezTo>
                    <a:pt x="3548" y="3532"/>
                    <a:pt x="3587" y="3532"/>
                    <a:pt x="3633" y="3532"/>
                  </a:cubicBezTo>
                  <a:cubicBezTo>
                    <a:pt x="3740" y="3532"/>
                    <a:pt x="3841" y="3526"/>
                    <a:pt x="3948" y="3526"/>
                  </a:cubicBezTo>
                  <a:lnTo>
                    <a:pt x="4579" y="3515"/>
                  </a:lnTo>
                  <a:cubicBezTo>
                    <a:pt x="4686" y="3515"/>
                    <a:pt x="4674" y="3346"/>
                    <a:pt x="4562" y="3346"/>
                  </a:cubicBezTo>
                  <a:cubicBezTo>
                    <a:pt x="4376" y="3352"/>
                    <a:pt x="4190" y="3352"/>
                    <a:pt x="4004" y="3357"/>
                  </a:cubicBezTo>
                  <a:cubicBezTo>
                    <a:pt x="3954" y="3357"/>
                    <a:pt x="3908" y="3357"/>
                    <a:pt x="3858" y="3357"/>
                  </a:cubicBezTo>
                  <a:cubicBezTo>
                    <a:pt x="4106" y="3205"/>
                    <a:pt x="4286" y="2974"/>
                    <a:pt x="4370" y="2693"/>
                  </a:cubicBezTo>
                  <a:cubicBezTo>
                    <a:pt x="4466" y="2372"/>
                    <a:pt x="4455" y="2034"/>
                    <a:pt x="4494" y="1702"/>
                  </a:cubicBezTo>
                  <a:cubicBezTo>
                    <a:pt x="4494" y="1696"/>
                    <a:pt x="4494" y="1690"/>
                    <a:pt x="4494" y="1685"/>
                  </a:cubicBezTo>
                  <a:lnTo>
                    <a:pt x="5142" y="1386"/>
                  </a:lnTo>
                  <a:cubicBezTo>
                    <a:pt x="5187" y="1369"/>
                    <a:pt x="5209" y="1324"/>
                    <a:pt x="5192" y="1279"/>
                  </a:cubicBezTo>
                  <a:cubicBezTo>
                    <a:pt x="5181" y="1234"/>
                    <a:pt x="5125" y="1206"/>
                    <a:pt x="5085" y="1229"/>
                  </a:cubicBezTo>
                  <a:lnTo>
                    <a:pt x="4528" y="1482"/>
                  </a:lnTo>
                  <a:cubicBezTo>
                    <a:pt x="4590" y="1206"/>
                    <a:pt x="4702" y="947"/>
                    <a:pt x="4900" y="727"/>
                  </a:cubicBezTo>
                  <a:cubicBezTo>
                    <a:pt x="5136" y="457"/>
                    <a:pt x="5457" y="260"/>
                    <a:pt x="5812" y="192"/>
                  </a:cubicBezTo>
                  <a:cubicBezTo>
                    <a:pt x="5919" y="176"/>
                    <a:pt x="5908" y="1"/>
                    <a:pt x="580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3604767" y="1199095"/>
              <a:ext cx="611403" cy="1185886"/>
            </a:xfrm>
            <a:custGeom>
              <a:avLst/>
              <a:gdLst/>
              <a:ahLst/>
              <a:cxnLst/>
              <a:rect l="l" t="t" r="r" b="b"/>
              <a:pathLst>
                <a:path w="4405" h="8544" extrusionOk="0">
                  <a:moveTo>
                    <a:pt x="3768" y="3813"/>
                  </a:moveTo>
                  <a:cubicBezTo>
                    <a:pt x="3701" y="4016"/>
                    <a:pt x="3701" y="4218"/>
                    <a:pt x="3746" y="4427"/>
                  </a:cubicBezTo>
                  <a:cubicBezTo>
                    <a:pt x="3825" y="4793"/>
                    <a:pt x="4005" y="5148"/>
                    <a:pt x="3977" y="5536"/>
                  </a:cubicBezTo>
                  <a:cubicBezTo>
                    <a:pt x="3954" y="5857"/>
                    <a:pt x="3752" y="6099"/>
                    <a:pt x="3492" y="6274"/>
                  </a:cubicBezTo>
                  <a:cubicBezTo>
                    <a:pt x="3245" y="6443"/>
                    <a:pt x="2952" y="6567"/>
                    <a:pt x="2727" y="6770"/>
                  </a:cubicBezTo>
                  <a:cubicBezTo>
                    <a:pt x="2597" y="6882"/>
                    <a:pt x="2507" y="7029"/>
                    <a:pt x="2462" y="7198"/>
                  </a:cubicBezTo>
                  <a:cubicBezTo>
                    <a:pt x="2411" y="7400"/>
                    <a:pt x="2411" y="7614"/>
                    <a:pt x="2349" y="7817"/>
                  </a:cubicBezTo>
                  <a:cubicBezTo>
                    <a:pt x="2248" y="8161"/>
                    <a:pt x="1961" y="8425"/>
                    <a:pt x="1606" y="8493"/>
                  </a:cubicBezTo>
                  <a:cubicBezTo>
                    <a:pt x="1319" y="8543"/>
                    <a:pt x="1015" y="8448"/>
                    <a:pt x="801" y="8251"/>
                  </a:cubicBezTo>
                  <a:cubicBezTo>
                    <a:pt x="558" y="8110"/>
                    <a:pt x="350" y="7902"/>
                    <a:pt x="221" y="7648"/>
                  </a:cubicBezTo>
                  <a:cubicBezTo>
                    <a:pt x="40" y="7299"/>
                    <a:pt x="1" y="6882"/>
                    <a:pt x="125" y="6511"/>
                  </a:cubicBezTo>
                  <a:cubicBezTo>
                    <a:pt x="243" y="6128"/>
                    <a:pt x="564" y="5801"/>
                    <a:pt x="587" y="5384"/>
                  </a:cubicBezTo>
                  <a:cubicBezTo>
                    <a:pt x="603" y="5013"/>
                    <a:pt x="395" y="4669"/>
                    <a:pt x="271" y="4325"/>
                  </a:cubicBezTo>
                  <a:cubicBezTo>
                    <a:pt x="159" y="4004"/>
                    <a:pt x="130" y="3667"/>
                    <a:pt x="328" y="3368"/>
                  </a:cubicBezTo>
                  <a:cubicBezTo>
                    <a:pt x="508" y="3092"/>
                    <a:pt x="806" y="2923"/>
                    <a:pt x="1015" y="2670"/>
                  </a:cubicBezTo>
                  <a:cubicBezTo>
                    <a:pt x="1127" y="2535"/>
                    <a:pt x="1200" y="2377"/>
                    <a:pt x="1212" y="2197"/>
                  </a:cubicBezTo>
                  <a:cubicBezTo>
                    <a:pt x="1229" y="1994"/>
                    <a:pt x="1178" y="1780"/>
                    <a:pt x="1133" y="1583"/>
                  </a:cubicBezTo>
                  <a:cubicBezTo>
                    <a:pt x="1048" y="1206"/>
                    <a:pt x="998" y="828"/>
                    <a:pt x="1217" y="490"/>
                  </a:cubicBezTo>
                  <a:cubicBezTo>
                    <a:pt x="1409" y="198"/>
                    <a:pt x="1741" y="0"/>
                    <a:pt x="2090" y="12"/>
                  </a:cubicBezTo>
                  <a:cubicBezTo>
                    <a:pt x="2434" y="23"/>
                    <a:pt x="2772" y="214"/>
                    <a:pt x="2952" y="507"/>
                  </a:cubicBezTo>
                  <a:cubicBezTo>
                    <a:pt x="3059" y="682"/>
                    <a:pt x="3087" y="879"/>
                    <a:pt x="3132" y="1076"/>
                  </a:cubicBezTo>
                  <a:cubicBezTo>
                    <a:pt x="3177" y="1256"/>
                    <a:pt x="3256" y="1403"/>
                    <a:pt x="3402" y="1527"/>
                  </a:cubicBezTo>
                  <a:cubicBezTo>
                    <a:pt x="3650" y="1735"/>
                    <a:pt x="3982" y="1848"/>
                    <a:pt x="4168" y="2124"/>
                  </a:cubicBezTo>
                  <a:cubicBezTo>
                    <a:pt x="4405" y="2484"/>
                    <a:pt x="4247" y="2918"/>
                    <a:pt x="4056" y="3255"/>
                  </a:cubicBezTo>
                  <a:cubicBezTo>
                    <a:pt x="3954" y="3441"/>
                    <a:pt x="3842" y="3616"/>
                    <a:pt x="3768" y="38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3709557" y="1263913"/>
              <a:ext cx="345606" cy="1079706"/>
            </a:xfrm>
            <a:custGeom>
              <a:avLst/>
              <a:gdLst/>
              <a:ahLst/>
              <a:cxnLst/>
              <a:rect l="l" t="t" r="r" b="b"/>
              <a:pathLst>
                <a:path w="2490" h="7779" extrusionOk="0">
                  <a:moveTo>
                    <a:pt x="2326" y="1274"/>
                  </a:moveTo>
                  <a:lnTo>
                    <a:pt x="1673" y="1566"/>
                  </a:lnTo>
                  <a:cubicBezTo>
                    <a:pt x="1718" y="1493"/>
                    <a:pt x="1758" y="1426"/>
                    <a:pt x="1791" y="1352"/>
                  </a:cubicBezTo>
                  <a:cubicBezTo>
                    <a:pt x="1910" y="1105"/>
                    <a:pt x="1938" y="823"/>
                    <a:pt x="1831" y="564"/>
                  </a:cubicBezTo>
                  <a:cubicBezTo>
                    <a:pt x="1729" y="305"/>
                    <a:pt x="1521" y="97"/>
                    <a:pt x="1256" y="7"/>
                  </a:cubicBezTo>
                  <a:cubicBezTo>
                    <a:pt x="1245" y="7"/>
                    <a:pt x="1239" y="7"/>
                    <a:pt x="1228" y="7"/>
                  </a:cubicBezTo>
                  <a:cubicBezTo>
                    <a:pt x="1223" y="1"/>
                    <a:pt x="1211" y="1"/>
                    <a:pt x="1206" y="1"/>
                  </a:cubicBezTo>
                  <a:cubicBezTo>
                    <a:pt x="1138" y="1"/>
                    <a:pt x="1121" y="57"/>
                    <a:pt x="1132" y="108"/>
                  </a:cubicBezTo>
                  <a:cubicBezTo>
                    <a:pt x="1138" y="130"/>
                    <a:pt x="1149" y="153"/>
                    <a:pt x="1183" y="164"/>
                  </a:cubicBezTo>
                  <a:cubicBezTo>
                    <a:pt x="1183" y="164"/>
                    <a:pt x="1183" y="164"/>
                    <a:pt x="1183" y="164"/>
                  </a:cubicBezTo>
                  <a:cubicBezTo>
                    <a:pt x="1183" y="164"/>
                    <a:pt x="1183" y="164"/>
                    <a:pt x="1183" y="164"/>
                  </a:cubicBezTo>
                  <a:cubicBezTo>
                    <a:pt x="1431" y="249"/>
                    <a:pt x="1617" y="446"/>
                    <a:pt x="1696" y="694"/>
                  </a:cubicBezTo>
                  <a:cubicBezTo>
                    <a:pt x="1774" y="941"/>
                    <a:pt x="1696" y="1189"/>
                    <a:pt x="1572" y="1409"/>
                  </a:cubicBezTo>
                  <a:cubicBezTo>
                    <a:pt x="1527" y="1482"/>
                    <a:pt x="1482" y="1550"/>
                    <a:pt x="1437" y="1617"/>
                  </a:cubicBezTo>
                  <a:cubicBezTo>
                    <a:pt x="1352" y="1448"/>
                    <a:pt x="1268" y="1279"/>
                    <a:pt x="1189" y="1105"/>
                  </a:cubicBezTo>
                  <a:cubicBezTo>
                    <a:pt x="1138" y="1009"/>
                    <a:pt x="975" y="1065"/>
                    <a:pt x="1025" y="1167"/>
                  </a:cubicBezTo>
                  <a:lnTo>
                    <a:pt x="1324" y="1775"/>
                  </a:lnTo>
                  <a:cubicBezTo>
                    <a:pt x="1132" y="2051"/>
                    <a:pt x="947" y="2327"/>
                    <a:pt x="941" y="2681"/>
                  </a:cubicBezTo>
                  <a:cubicBezTo>
                    <a:pt x="935" y="2907"/>
                    <a:pt x="997" y="3121"/>
                    <a:pt x="1076" y="3323"/>
                  </a:cubicBezTo>
                  <a:cubicBezTo>
                    <a:pt x="1037" y="3284"/>
                    <a:pt x="992" y="3250"/>
                    <a:pt x="947" y="3211"/>
                  </a:cubicBezTo>
                  <a:cubicBezTo>
                    <a:pt x="800" y="3087"/>
                    <a:pt x="654" y="2957"/>
                    <a:pt x="507" y="2834"/>
                  </a:cubicBezTo>
                  <a:cubicBezTo>
                    <a:pt x="423" y="2766"/>
                    <a:pt x="316" y="2895"/>
                    <a:pt x="400" y="2969"/>
                  </a:cubicBezTo>
                  <a:cubicBezTo>
                    <a:pt x="564" y="3109"/>
                    <a:pt x="727" y="3250"/>
                    <a:pt x="896" y="3391"/>
                  </a:cubicBezTo>
                  <a:cubicBezTo>
                    <a:pt x="975" y="3459"/>
                    <a:pt x="1054" y="3537"/>
                    <a:pt x="1138" y="3599"/>
                  </a:cubicBezTo>
                  <a:cubicBezTo>
                    <a:pt x="1155" y="3611"/>
                    <a:pt x="1178" y="3622"/>
                    <a:pt x="1200" y="3628"/>
                  </a:cubicBezTo>
                  <a:cubicBezTo>
                    <a:pt x="1285" y="3830"/>
                    <a:pt x="1363" y="4039"/>
                    <a:pt x="1386" y="4253"/>
                  </a:cubicBezTo>
                  <a:cubicBezTo>
                    <a:pt x="1425" y="4619"/>
                    <a:pt x="1296" y="4957"/>
                    <a:pt x="1121" y="5272"/>
                  </a:cubicBezTo>
                  <a:cubicBezTo>
                    <a:pt x="918" y="4951"/>
                    <a:pt x="710" y="4630"/>
                    <a:pt x="502" y="4309"/>
                  </a:cubicBezTo>
                  <a:cubicBezTo>
                    <a:pt x="440" y="4219"/>
                    <a:pt x="305" y="4315"/>
                    <a:pt x="361" y="4410"/>
                  </a:cubicBezTo>
                  <a:cubicBezTo>
                    <a:pt x="586" y="4748"/>
                    <a:pt x="806" y="5092"/>
                    <a:pt x="1025" y="5435"/>
                  </a:cubicBezTo>
                  <a:cubicBezTo>
                    <a:pt x="918" y="5616"/>
                    <a:pt x="806" y="5784"/>
                    <a:pt x="710" y="5953"/>
                  </a:cubicBezTo>
                  <a:cubicBezTo>
                    <a:pt x="620" y="6100"/>
                    <a:pt x="541" y="6263"/>
                    <a:pt x="479" y="6432"/>
                  </a:cubicBezTo>
                  <a:lnTo>
                    <a:pt x="215" y="5897"/>
                  </a:lnTo>
                  <a:cubicBezTo>
                    <a:pt x="164" y="5801"/>
                    <a:pt x="1" y="5858"/>
                    <a:pt x="51" y="5959"/>
                  </a:cubicBezTo>
                  <a:cubicBezTo>
                    <a:pt x="169" y="6196"/>
                    <a:pt x="293" y="6432"/>
                    <a:pt x="412" y="6674"/>
                  </a:cubicBezTo>
                  <a:cubicBezTo>
                    <a:pt x="333" y="7023"/>
                    <a:pt x="350" y="7384"/>
                    <a:pt x="581" y="7694"/>
                  </a:cubicBezTo>
                  <a:cubicBezTo>
                    <a:pt x="648" y="7778"/>
                    <a:pt x="783" y="7682"/>
                    <a:pt x="721" y="7592"/>
                  </a:cubicBezTo>
                  <a:cubicBezTo>
                    <a:pt x="530" y="7333"/>
                    <a:pt x="507" y="7040"/>
                    <a:pt x="569" y="6747"/>
                  </a:cubicBezTo>
                  <a:lnTo>
                    <a:pt x="1425" y="6241"/>
                  </a:lnTo>
                  <a:cubicBezTo>
                    <a:pt x="1521" y="6184"/>
                    <a:pt x="1420" y="6049"/>
                    <a:pt x="1330" y="6100"/>
                  </a:cubicBezTo>
                  <a:cubicBezTo>
                    <a:pt x="1099" y="6241"/>
                    <a:pt x="868" y="6376"/>
                    <a:pt x="637" y="6511"/>
                  </a:cubicBezTo>
                  <a:cubicBezTo>
                    <a:pt x="704" y="6308"/>
                    <a:pt x="811" y="6117"/>
                    <a:pt x="913" y="5942"/>
                  </a:cubicBezTo>
                  <a:cubicBezTo>
                    <a:pt x="1003" y="5796"/>
                    <a:pt x="1099" y="5649"/>
                    <a:pt x="1189" y="5497"/>
                  </a:cubicBezTo>
                  <a:cubicBezTo>
                    <a:pt x="1549" y="5221"/>
                    <a:pt x="1915" y="4945"/>
                    <a:pt x="2276" y="4669"/>
                  </a:cubicBezTo>
                  <a:cubicBezTo>
                    <a:pt x="2366" y="4602"/>
                    <a:pt x="2270" y="4467"/>
                    <a:pt x="2180" y="4529"/>
                  </a:cubicBezTo>
                  <a:cubicBezTo>
                    <a:pt x="1915" y="4731"/>
                    <a:pt x="1645" y="4934"/>
                    <a:pt x="1380" y="5137"/>
                  </a:cubicBezTo>
                  <a:cubicBezTo>
                    <a:pt x="1510" y="4861"/>
                    <a:pt x="1589" y="4568"/>
                    <a:pt x="1560" y="4253"/>
                  </a:cubicBezTo>
                  <a:cubicBezTo>
                    <a:pt x="1538" y="4027"/>
                    <a:pt x="1453" y="3808"/>
                    <a:pt x="1363" y="3594"/>
                  </a:cubicBezTo>
                  <a:cubicBezTo>
                    <a:pt x="1425" y="3543"/>
                    <a:pt x="1470" y="3464"/>
                    <a:pt x="1521" y="3402"/>
                  </a:cubicBezTo>
                  <a:cubicBezTo>
                    <a:pt x="1583" y="3312"/>
                    <a:pt x="1645" y="3222"/>
                    <a:pt x="1713" y="3132"/>
                  </a:cubicBezTo>
                  <a:cubicBezTo>
                    <a:pt x="1842" y="2952"/>
                    <a:pt x="1972" y="2772"/>
                    <a:pt x="2107" y="2586"/>
                  </a:cubicBezTo>
                  <a:cubicBezTo>
                    <a:pt x="2169" y="2501"/>
                    <a:pt x="2039" y="2389"/>
                    <a:pt x="1972" y="2479"/>
                  </a:cubicBezTo>
                  <a:cubicBezTo>
                    <a:pt x="1752" y="2783"/>
                    <a:pt x="1538" y="3087"/>
                    <a:pt x="1313" y="3391"/>
                  </a:cubicBezTo>
                  <a:cubicBezTo>
                    <a:pt x="1313" y="3397"/>
                    <a:pt x="1301" y="3414"/>
                    <a:pt x="1296" y="3425"/>
                  </a:cubicBezTo>
                  <a:cubicBezTo>
                    <a:pt x="1194" y="3183"/>
                    <a:pt x="1104" y="2935"/>
                    <a:pt x="1110" y="2665"/>
                  </a:cubicBezTo>
                  <a:cubicBezTo>
                    <a:pt x="1121" y="2349"/>
                    <a:pt x="1301" y="2090"/>
                    <a:pt x="1482" y="1837"/>
                  </a:cubicBezTo>
                  <a:cubicBezTo>
                    <a:pt x="1786" y="1702"/>
                    <a:pt x="2084" y="1566"/>
                    <a:pt x="2388" y="1437"/>
                  </a:cubicBezTo>
                  <a:cubicBezTo>
                    <a:pt x="2490" y="1392"/>
                    <a:pt x="2428" y="1229"/>
                    <a:pt x="2326" y="12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612179" y="1214711"/>
              <a:ext cx="1096778" cy="1329681"/>
            </a:xfrm>
            <a:custGeom>
              <a:avLst/>
              <a:gdLst/>
              <a:ahLst/>
              <a:cxnLst/>
              <a:rect l="l" t="t" r="r" b="b"/>
              <a:pathLst>
                <a:path w="7902" h="9580" extrusionOk="0">
                  <a:moveTo>
                    <a:pt x="1132" y="3357"/>
                  </a:moveTo>
                  <a:cubicBezTo>
                    <a:pt x="1239" y="3880"/>
                    <a:pt x="924" y="4359"/>
                    <a:pt x="946" y="4877"/>
                  </a:cubicBezTo>
                  <a:cubicBezTo>
                    <a:pt x="974" y="5333"/>
                    <a:pt x="1301" y="5671"/>
                    <a:pt x="1690" y="5857"/>
                  </a:cubicBezTo>
                  <a:cubicBezTo>
                    <a:pt x="2168" y="6093"/>
                    <a:pt x="2720" y="6088"/>
                    <a:pt x="3233" y="6206"/>
                  </a:cubicBezTo>
                  <a:cubicBezTo>
                    <a:pt x="3700" y="6319"/>
                    <a:pt x="4128" y="6550"/>
                    <a:pt x="4314" y="7017"/>
                  </a:cubicBezTo>
                  <a:cubicBezTo>
                    <a:pt x="4404" y="7259"/>
                    <a:pt x="4438" y="7513"/>
                    <a:pt x="4500" y="7760"/>
                  </a:cubicBezTo>
                  <a:cubicBezTo>
                    <a:pt x="4550" y="7986"/>
                    <a:pt x="4629" y="8205"/>
                    <a:pt x="4736" y="8414"/>
                  </a:cubicBezTo>
                  <a:cubicBezTo>
                    <a:pt x="4950" y="8808"/>
                    <a:pt x="5266" y="9151"/>
                    <a:pt x="5666" y="9349"/>
                  </a:cubicBezTo>
                  <a:cubicBezTo>
                    <a:pt x="6065" y="9546"/>
                    <a:pt x="6544" y="9579"/>
                    <a:pt x="6961" y="9439"/>
                  </a:cubicBezTo>
                  <a:cubicBezTo>
                    <a:pt x="7361" y="9303"/>
                    <a:pt x="7682" y="8994"/>
                    <a:pt x="7811" y="8588"/>
                  </a:cubicBezTo>
                  <a:cubicBezTo>
                    <a:pt x="7901" y="8307"/>
                    <a:pt x="7901" y="7991"/>
                    <a:pt x="7794" y="7715"/>
                  </a:cubicBezTo>
                  <a:cubicBezTo>
                    <a:pt x="7637" y="6842"/>
                    <a:pt x="6595" y="6527"/>
                    <a:pt x="5958" y="6032"/>
                  </a:cubicBezTo>
                  <a:cubicBezTo>
                    <a:pt x="5767" y="5891"/>
                    <a:pt x="5592" y="5716"/>
                    <a:pt x="5485" y="5502"/>
                  </a:cubicBezTo>
                  <a:cubicBezTo>
                    <a:pt x="5356" y="5260"/>
                    <a:pt x="5322" y="4984"/>
                    <a:pt x="5322" y="4708"/>
                  </a:cubicBezTo>
                  <a:cubicBezTo>
                    <a:pt x="5328" y="4235"/>
                    <a:pt x="5423" y="3762"/>
                    <a:pt x="5339" y="3283"/>
                  </a:cubicBezTo>
                  <a:cubicBezTo>
                    <a:pt x="5260" y="2872"/>
                    <a:pt x="5040" y="2501"/>
                    <a:pt x="4629" y="2349"/>
                  </a:cubicBezTo>
                  <a:cubicBezTo>
                    <a:pt x="4398" y="2258"/>
                    <a:pt x="4145" y="2242"/>
                    <a:pt x="3903" y="2180"/>
                  </a:cubicBezTo>
                  <a:cubicBezTo>
                    <a:pt x="3666" y="2118"/>
                    <a:pt x="3458" y="2005"/>
                    <a:pt x="3272" y="1847"/>
                  </a:cubicBezTo>
                  <a:cubicBezTo>
                    <a:pt x="2568" y="1250"/>
                    <a:pt x="2191" y="102"/>
                    <a:pt x="1138" y="28"/>
                  </a:cubicBezTo>
                  <a:cubicBezTo>
                    <a:pt x="704" y="0"/>
                    <a:pt x="304" y="214"/>
                    <a:pt x="158" y="631"/>
                  </a:cubicBezTo>
                  <a:cubicBezTo>
                    <a:pt x="0" y="1081"/>
                    <a:pt x="147" y="1554"/>
                    <a:pt x="372" y="1949"/>
                  </a:cubicBezTo>
                  <a:cubicBezTo>
                    <a:pt x="637" y="2405"/>
                    <a:pt x="1020" y="2822"/>
                    <a:pt x="1132" y="33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676997" y="1301459"/>
              <a:ext cx="949792" cy="1185886"/>
            </a:xfrm>
            <a:custGeom>
              <a:avLst/>
              <a:gdLst/>
              <a:ahLst/>
              <a:cxnLst/>
              <a:rect l="l" t="t" r="r" b="b"/>
              <a:pathLst>
                <a:path w="6843" h="8544" extrusionOk="0">
                  <a:moveTo>
                    <a:pt x="141" y="23"/>
                  </a:moveTo>
                  <a:cubicBezTo>
                    <a:pt x="828" y="152"/>
                    <a:pt x="1437" y="642"/>
                    <a:pt x="1696" y="1296"/>
                  </a:cubicBezTo>
                  <a:cubicBezTo>
                    <a:pt x="1718" y="1346"/>
                    <a:pt x="1735" y="1403"/>
                    <a:pt x="1752" y="1459"/>
                  </a:cubicBezTo>
                  <a:cubicBezTo>
                    <a:pt x="1791" y="1335"/>
                    <a:pt x="1825" y="1211"/>
                    <a:pt x="1865" y="1087"/>
                  </a:cubicBezTo>
                  <a:cubicBezTo>
                    <a:pt x="1882" y="1036"/>
                    <a:pt x="1944" y="1014"/>
                    <a:pt x="1989" y="1031"/>
                  </a:cubicBezTo>
                  <a:cubicBezTo>
                    <a:pt x="2045" y="1048"/>
                    <a:pt x="2067" y="1104"/>
                    <a:pt x="2051" y="1160"/>
                  </a:cubicBezTo>
                  <a:lnTo>
                    <a:pt x="1837" y="1870"/>
                  </a:lnTo>
                  <a:cubicBezTo>
                    <a:pt x="1859" y="2045"/>
                    <a:pt x="1870" y="2213"/>
                    <a:pt x="1882" y="2388"/>
                  </a:cubicBezTo>
                  <a:cubicBezTo>
                    <a:pt x="1910" y="2760"/>
                    <a:pt x="1944" y="3160"/>
                    <a:pt x="2191" y="3458"/>
                  </a:cubicBezTo>
                  <a:cubicBezTo>
                    <a:pt x="2349" y="3650"/>
                    <a:pt x="2569" y="3762"/>
                    <a:pt x="2794" y="3852"/>
                  </a:cubicBezTo>
                  <a:cubicBezTo>
                    <a:pt x="2805" y="3830"/>
                    <a:pt x="2805" y="3790"/>
                    <a:pt x="2811" y="3762"/>
                  </a:cubicBezTo>
                  <a:cubicBezTo>
                    <a:pt x="2811" y="3717"/>
                    <a:pt x="2816" y="3666"/>
                    <a:pt x="2816" y="3616"/>
                  </a:cubicBezTo>
                  <a:lnTo>
                    <a:pt x="2833" y="3289"/>
                  </a:lnTo>
                  <a:cubicBezTo>
                    <a:pt x="2845" y="3075"/>
                    <a:pt x="2861" y="2867"/>
                    <a:pt x="2873" y="2658"/>
                  </a:cubicBezTo>
                  <a:cubicBezTo>
                    <a:pt x="2878" y="2529"/>
                    <a:pt x="3075" y="2546"/>
                    <a:pt x="3070" y="2675"/>
                  </a:cubicBezTo>
                  <a:cubicBezTo>
                    <a:pt x="3053" y="2912"/>
                    <a:pt x="3042" y="3148"/>
                    <a:pt x="3030" y="3390"/>
                  </a:cubicBezTo>
                  <a:cubicBezTo>
                    <a:pt x="3019" y="3509"/>
                    <a:pt x="3013" y="3627"/>
                    <a:pt x="3008" y="3745"/>
                  </a:cubicBezTo>
                  <a:cubicBezTo>
                    <a:pt x="3002" y="3807"/>
                    <a:pt x="2997" y="3869"/>
                    <a:pt x="2974" y="3925"/>
                  </a:cubicBezTo>
                  <a:cubicBezTo>
                    <a:pt x="3008" y="3937"/>
                    <a:pt x="3042" y="3948"/>
                    <a:pt x="3075" y="3959"/>
                  </a:cubicBezTo>
                  <a:cubicBezTo>
                    <a:pt x="3402" y="4072"/>
                    <a:pt x="3746" y="4179"/>
                    <a:pt x="4022" y="4399"/>
                  </a:cubicBezTo>
                  <a:cubicBezTo>
                    <a:pt x="4230" y="4567"/>
                    <a:pt x="4388" y="4770"/>
                    <a:pt x="4511" y="4990"/>
                  </a:cubicBezTo>
                  <a:cubicBezTo>
                    <a:pt x="4523" y="4939"/>
                    <a:pt x="4528" y="4883"/>
                    <a:pt x="4540" y="4832"/>
                  </a:cubicBezTo>
                  <a:cubicBezTo>
                    <a:pt x="4562" y="4725"/>
                    <a:pt x="4579" y="4624"/>
                    <a:pt x="4602" y="4522"/>
                  </a:cubicBezTo>
                  <a:lnTo>
                    <a:pt x="4725" y="3892"/>
                  </a:lnTo>
                  <a:cubicBezTo>
                    <a:pt x="4737" y="3841"/>
                    <a:pt x="4776" y="3802"/>
                    <a:pt x="4832" y="3807"/>
                  </a:cubicBezTo>
                  <a:cubicBezTo>
                    <a:pt x="4883" y="3807"/>
                    <a:pt x="4934" y="3858"/>
                    <a:pt x="4923" y="3914"/>
                  </a:cubicBezTo>
                  <a:lnTo>
                    <a:pt x="4782" y="4607"/>
                  </a:lnTo>
                  <a:cubicBezTo>
                    <a:pt x="4759" y="4731"/>
                    <a:pt x="4737" y="4849"/>
                    <a:pt x="4714" y="4973"/>
                  </a:cubicBezTo>
                  <a:cubicBezTo>
                    <a:pt x="4692" y="5063"/>
                    <a:pt x="4680" y="5164"/>
                    <a:pt x="4635" y="5243"/>
                  </a:cubicBezTo>
                  <a:cubicBezTo>
                    <a:pt x="4793" y="5632"/>
                    <a:pt x="4883" y="6054"/>
                    <a:pt x="4979" y="6448"/>
                  </a:cubicBezTo>
                  <a:cubicBezTo>
                    <a:pt x="5080" y="6871"/>
                    <a:pt x="5199" y="7310"/>
                    <a:pt x="5452" y="7659"/>
                  </a:cubicBezTo>
                  <a:cubicBezTo>
                    <a:pt x="5553" y="7287"/>
                    <a:pt x="5649" y="6910"/>
                    <a:pt x="5750" y="6533"/>
                  </a:cubicBezTo>
                  <a:cubicBezTo>
                    <a:pt x="5779" y="6409"/>
                    <a:pt x="5964" y="6482"/>
                    <a:pt x="5936" y="6600"/>
                  </a:cubicBezTo>
                  <a:cubicBezTo>
                    <a:pt x="5824" y="7017"/>
                    <a:pt x="5717" y="7434"/>
                    <a:pt x="5610" y="7845"/>
                  </a:cubicBezTo>
                  <a:cubicBezTo>
                    <a:pt x="5886" y="8138"/>
                    <a:pt x="6274" y="8329"/>
                    <a:pt x="6685" y="8250"/>
                  </a:cubicBezTo>
                  <a:cubicBezTo>
                    <a:pt x="6809" y="8222"/>
                    <a:pt x="6843" y="8419"/>
                    <a:pt x="6719" y="8442"/>
                  </a:cubicBezTo>
                  <a:cubicBezTo>
                    <a:pt x="6223" y="8543"/>
                    <a:pt x="5790" y="8318"/>
                    <a:pt x="5469" y="7975"/>
                  </a:cubicBezTo>
                  <a:cubicBezTo>
                    <a:pt x="5469" y="7975"/>
                    <a:pt x="5463" y="7975"/>
                    <a:pt x="5463" y="7975"/>
                  </a:cubicBezTo>
                  <a:lnTo>
                    <a:pt x="4343" y="7699"/>
                  </a:lnTo>
                  <a:cubicBezTo>
                    <a:pt x="4292" y="7687"/>
                    <a:pt x="4269" y="7620"/>
                    <a:pt x="4286" y="7575"/>
                  </a:cubicBezTo>
                  <a:cubicBezTo>
                    <a:pt x="4303" y="7518"/>
                    <a:pt x="4359" y="7501"/>
                    <a:pt x="4410" y="7518"/>
                  </a:cubicBezTo>
                  <a:lnTo>
                    <a:pt x="5266" y="7727"/>
                  </a:lnTo>
                  <a:cubicBezTo>
                    <a:pt x="5165" y="7580"/>
                    <a:pt x="5080" y="7417"/>
                    <a:pt x="5013" y="7259"/>
                  </a:cubicBezTo>
                  <a:cubicBezTo>
                    <a:pt x="4776" y="6657"/>
                    <a:pt x="4720" y="5975"/>
                    <a:pt x="4478" y="5373"/>
                  </a:cubicBezTo>
                  <a:cubicBezTo>
                    <a:pt x="4354" y="5412"/>
                    <a:pt x="4207" y="5384"/>
                    <a:pt x="4083" y="5373"/>
                  </a:cubicBezTo>
                  <a:cubicBezTo>
                    <a:pt x="3841" y="5356"/>
                    <a:pt x="3605" y="5339"/>
                    <a:pt x="3368" y="5322"/>
                  </a:cubicBezTo>
                  <a:cubicBezTo>
                    <a:pt x="3239" y="5311"/>
                    <a:pt x="3256" y="5114"/>
                    <a:pt x="3385" y="5125"/>
                  </a:cubicBezTo>
                  <a:lnTo>
                    <a:pt x="4005" y="5170"/>
                  </a:lnTo>
                  <a:cubicBezTo>
                    <a:pt x="4100" y="5176"/>
                    <a:pt x="4202" y="5187"/>
                    <a:pt x="4303" y="5193"/>
                  </a:cubicBezTo>
                  <a:cubicBezTo>
                    <a:pt x="4337" y="5193"/>
                    <a:pt x="4365" y="5193"/>
                    <a:pt x="4393" y="5187"/>
                  </a:cubicBezTo>
                  <a:cubicBezTo>
                    <a:pt x="4348" y="5097"/>
                    <a:pt x="4292" y="5001"/>
                    <a:pt x="4230" y="4911"/>
                  </a:cubicBezTo>
                  <a:cubicBezTo>
                    <a:pt x="4016" y="4601"/>
                    <a:pt x="3717" y="4410"/>
                    <a:pt x="3368" y="4275"/>
                  </a:cubicBezTo>
                  <a:cubicBezTo>
                    <a:pt x="3177" y="4201"/>
                    <a:pt x="2985" y="4139"/>
                    <a:pt x="2794" y="4066"/>
                  </a:cubicBezTo>
                  <a:cubicBezTo>
                    <a:pt x="2743" y="4078"/>
                    <a:pt x="2692" y="4078"/>
                    <a:pt x="2642" y="4078"/>
                  </a:cubicBezTo>
                  <a:cubicBezTo>
                    <a:pt x="2524" y="4072"/>
                    <a:pt x="2400" y="4072"/>
                    <a:pt x="2281" y="4072"/>
                  </a:cubicBezTo>
                  <a:lnTo>
                    <a:pt x="1549" y="4061"/>
                  </a:lnTo>
                  <a:cubicBezTo>
                    <a:pt x="1425" y="4061"/>
                    <a:pt x="1442" y="3864"/>
                    <a:pt x="1572" y="3864"/>
                  </a:cubicBezTo>
                  <a:cubicBezTo>
                    <a:pt x="1786" y="3864"/>
                    <a:pt x="2000" y="3869"/>
                    <a:pt x="2214" y="3875"/>
                  </a:cubicBezTo>
                  <a:cubicBezTo>
                    <a:pt x="2270" y="3875"/>
                    <a:pt x="2326" y="3875"/>
                    <a:pt x="2383" y="3875"/>
                  </a:cubicBezTo>
                  <a:cubicBezTo>
                    <a:pt x="2096" y="3700"/>
                    <a:pt x="1893" y="3436"/>
                    <a:pt x="1791" y="3109"/>
                  </a:cubicBezTo>
                  <a:cubicBezTo>
                    <a:pt x="1679" y="2737"/>
                    <a:pt x="1690" y="2343"/>
                    <a:pt x="1651" y="1960"/>
                  </a:cubicBezTo>
                  <a:cubicBezTo>
                    <a:pt x="1651" y="1954"/>
                    <a:pt x="1651" y="1949"/>
                    <a:pt x="1651" y="1943"/>
                  </a:cubicBezTo>
                  <a:cubicBezTo>
                    <a:pt x="1397" y="1831"/>
                    <a:pt x="1149" y="1712"/>
                    <a:pt x="896" y="1600"/>
                  </a:cubicBezTo>
                  <a:cubicBezTo>
                    <a:pt x="851" y="1577"/>
                    <a:pt x="817" y="1526"/>
                    <a:pt x="840" y="1470"/>
                  </a:cubicBezTo>
                  <a:cubicBezTo>
                    <a:pt x="857" y="1425"/>
                    <a:pt x="919" y="1391"/>
                    <a:pt x="964" y="1414"/>
                  </a:cubicBezTo>
                  <a:cubicBezTo>
                    <a:pt x="1178" y="1510"/>
                    <a:pt x="1397" y="1611"/>
                    <a:pt x="1611" y="1712"/>
                  </a:cubicBezTo>
                  <a:cubicBezTo>
                    <a:pt x="1544" y="1386"/>
                    <a:pt x="1409" y="1093"/>
                    <a:pt x="1183" y="834"/>
                  </a:cubicBezTo>
                  <a:cubicBezTo>
                    <a:pt x="907" y="518"/>
                    <a:pt x="530" y="299"/>
                    <a:pt x="125" y="220"/>
                  </a:cubicBezTo>
                  <a:cubicBezTo>
                    <a:pt x="1" y="197"/>
                    <a:pt x="18" y="0"/>
                    <a:pt x="14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1213165" y="1098955"/>
              <a:ext cx="706757" cy="1370348"/>
            </a:xfrm>
            <a:custGeom>
              <a:avLst/>
              <a:gdLst/>
              <a:ahLst/>
              <a:cxnLst/>
              <a:rect l="l" t="t" r="r" b="b"/>
              <a:pathLst>
                <a:path w="5092" h="9873" extrusionOk="0">
                  <a:moveTo>
                    <a:pt x="739" y="4405"/>
                  </a:moveTo>
                  <a:cubicBezTo>
                    <a:pt x="817" y="4641"/>
                    <a:pt x="817" y="4878"/>
                    <a:pt x="767" y="5114"/>
                  </a:cubicBezTo>
                  <a:cubicBezTo>
                    <a:pt x="677" y="5537"/>
                    <a:pt x="468" y="5948"/>
                    <a:pt x="496" y="6392"/>
                  </a:cubicBezTo>
                  <a:cubicBezTo>
                    <a:pt x="525" y="6764"/>
                    <a:pt x="761" y="7046"/>
                    <a:pt x="1060" y="7248"/>
                  </a:cubicBezTo>
                  <a:cubicBezTo>
                    <a:pt x="1347" y="7446"/>
                    <a:pt x="1679" y="7581"/>
                    <a:pt x="1944" y="7817"/>
                  </a:cubicBezTo>
                  <a:cubicBezTo>
                    <a:pt x="2096" y="7952"/>
                    <a:pt x="2203" y="8116"/>
                    <a:pt x="2248" y="8313"/>
                  </a:cubicBezTo>
                  <a:cubicBezTo>
                    <a:pt x="2310" y="8549"/>
                    <a:pt x="2310" y="8797"/>
                    <a:pt x="2377" y="9028"/>
                  </a:cubicBezTo>
                  <a:cubicBezTo>
                    <a:pt x="2496" y="9428"/>
                    <a:pt x="2828" y="9732"/>
                    <a:pt x="3239" y="9811"/>
                  </a:cubicBezTo>
                  <a:cubicBezTo>
                    <a:pt x="3571" y="9873"/>
                    <a:pt x="3920" y="9755"/>
                    <a:pt x="4168" y="9529"/>
                  </a:cubicBezTo>
                  <a:cubicBezTo>
                    <a:pt x="4450" y="9366"/>
                    <a:pt x="4692" y="9129"/>
                    <a:pt x="4838" y="8837"/>
                  </a:cubicBezTo>
                  <a:cubicBezTo>
                    <a:pt x="5047" y="8437"/>
                    <a:pt x="5092" y="7952"/>
                    <a:pt x="4951" y="7524"/>
                  </a:cubicBezTo>
                  <a:cubicBezTo>
                    <a:pt x="4810" y="7080"/>
                    <a:pt x="4439" y="6702"/>
                    <a:pt x="4416" y="6218"/>
                  </a:cubicBezTo>
                  <a:cubicBezTo>
                    <a:pt x="4399" y="5790"/>
                    <a:pt x="4641" y="5390"/>
                    <a:pt x="4776" y="4996"/>
                  </a:cubicBezTo>
                  <a:cubicBezTo>
                    <a:pt x="4912" y="4624"/>
                    <a:pt x="4945" y="4236"/>
                    <a:pt x="4714" y="3892"/>
                  </a:cubicBezTo>
                  <a:cubicBezTo>
                    <a:pt x="4506" y="3571"/>
                    <a:pt x="4163" y="3374"/>
                    <a:pt x="3926" y="3081"/>
                  </a:cubicBezTo>
                  <a:cubicBezTo>
                    <a:pt x="3791" y="2923"/>
                    <a:pt x="3706" y="2743"/>
                    <a:pt x="3690" y="2541"/>
                  </a:cubicBezTo>
                  <a:cubicBezTo>
                    <a:pt x="3673" y="2298"/>
                    <a:pt x="3735" y="2056"/>
                    <a:pt x="3785" y="1825"/>
                  </a:cubicBezTo>
                  <a:cubicBezTo>
                    <a:pt x="3881" y="1392"/>
                    <a:pt x="3943" y="952"/>
                    <a:pt x="3684" y="564"/>
                  </a:cubicBezTo>
                  <a:cubicBezTo>
                    <a:pt x="3470" y="226"/>
                    <a:pt x="3081" y="1"/>
                    <a:pt x="2676" y="12"/>
                  </a:cubicBezTo>
                  <a:cubicBezTo>
                    <a:pt x="2282" y="23"/>
                    <a:pt x="1893" y="249"/>
                    <a:pt x="1685" y="586"/>
                  </a:cubicBezTo>
                  <a:cubicBezTo>
                    <a:pt x="1561" y="789"/>
                    <a:pt x="1527" y="1014"/>
                    <a:pt x="1471" y="1240"/>
                  </a:cubicBezTo>
                  <a:cubicBezTo>
                    <a:pt x="1420" y="1448"/>
                    <a:pt x="1330" y="1623"/>
                    <a:pt x="1161" y="1763"/>
                  </a:cubicBezTo>
                  <a:cubicBezTo>
                    <a:pt x="879" y="2006"/>
                    <a:pt x="491" y="2135"/>
                    <a:pt x="277" y="2456"/>
                  </a:cubicBezTo>
                  <a:cubicBezTo>
                    <a:pt x="1" y="2867"/>
                    <a:pt x="187" y="3368"/>
                    <a:pt x="406" y="3763"/>
                  </a:cubicBezTo>
                  <a:cubicBezTo>
                    <a:pt x="525" y="3971"/>
                    <a:pt x="660" y="4179"/>
                    <a:pt x="739" y="44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1399984" y="1173211"/>
              <a:ext cx="398765" cy="1248484"/>
            </a:xfrm>
            <a:custGeom>
              <a:avLst/>
              <a:gdLst/>
              <a:ahLst/>
              <a:cxnLst/>
              <a:rect l="l" t="t" r="r" b="b"/>
              <a:pathLst>
                <a:path w="2873" h="8995" extrusionOk="0">
                  <a:moveTo>
                    <a:pt x="187" y="1476"/>
                  </a:moveTo>
                  <a:lnTo>
                    <a:pt x="941" y="1808"/>
                  </a:lnTo>
                  <a:cubicBezTo>
                    <a:pt x="891" y="1730"/>
                    <a:pt x="846" y="1651"/>
                    <a:pt x="806" y="1566"/>
                  </a:cubicBezTo>
                  <a:cubicBezTo>
                    <a:pt x="671" y="1273"/>
                    <a:pt x="637" y="952"/>
                    <a:pt x="761" y="654"/>
                  </a:cubicBezTo>
                  <a:cubicBezTo>
                    <a:pt x="879" y="355"/>
                    <a:pt x="1121" y="113"/>
                    <a:pt x="1426" y="12"/>
                  </a:cubicBezTo>
                  <a:cubicBezTo>
                    <a:pt x="1437" y="6"/>
                    <a:pt x="1448" y="6"/>
                    <a:pt x="1454" y="6"/>
                  </a:cubicBezTo>
                  <a:cubicBezTo>
                    <a:pt x="1465" y="6"/>
                    <a:pt x="1476" y="1"/>
                    <a:pt x="1488" y="1"/>
                  </a:cubicBezTo>
                  <a:cubicBezTo>
                    <a:pt x="1561" y="1"/>
                    <a:pt x="1583" y="68"/>
                    <a:pt x="1566" y="125"/>
                  </a:cubicBezTo>
                  <a:cubicBezTo>
                    <a:pt x="1561" y="153"/>
                    <a:pt x="1544" y="175"/>
                    <a:pt x="1510" y="192"/>
                  </a:cubicBezTo>
                  <a:cubicBezTo>
                    <a:pt x="1510" y="192"/>
                    <a:pt x="1510" y="192"/>
                    <a:pt x="1510" y="192"/>
                  </a:cubicBezTo>
                  <a:cubicBezTo>
                    <a:pt x="1510" y="192"/>
                    <a:pt x="1510" y="192"/>
                    <a:pt x="1510" y="192"/>
                  </a:cubicBezTo>
                  <a:cubicBezTo>
                    <a:pt x="1223" y="288"/>
                    <a:pt x="1003" y="513"/>
                    <a:pt x="919" y="806"/>
                  </a:cubicBezTo>
                  <a:cubicBezTo>
                    <a:pt x="829" y="1093"/>
                    <a:pt x="913" y="1375"/>
                    <a:pt x="1060" y="1628"/>
                  </a:cubicBezTo>
                  <a:cubicBezTo>
                    <a:pt x="1110" y="1713"/>
                    <a:pt x="1161" y="1792"/>
                    <a:pt x="1217" y="1870"/>
                  </a:cubicBezTo>
                  <a:cubicBezTo>
                    <a:pt x="1313" y="1673"/>
                    <a:pt x="1409" y="1476"/>
                    <a:pt x="1504" y="1279"/>
                  </a:cubicBezTo>
                  <a:cubicBezTo>
                    <a:pt x="1561" y="1166"/>
                    <a:pt x="1747" y="1234"/>
                    <a:pt x="1690" y="1352"/>
                  </a:cubicBezTo>
                  <a:lnTo>
                    <a:pt x="1347" y="2056"/>
                  </a:lnTo>
                  <a:cubicBezTo>
                    <a:pt x="1566" y="2372"/>
                    <a:pt x="1780" y="2693"/>
                    <a:pt x="1792" y="3104"/>
                  </a:cubicBezTo>
                  <a:cubicBezTo>
                    <a:pt x="1792" y="3363"/>
                    <a:pt x="1718" y="3605"/>
                    <a:pt x="1628" y="3847"/>
                  </a:cubicBezTo>
                  <a:cubicBezTo>
                    <a:pt x="1679" y="3802"/>
                    <a:pt x="1730" y="3757"/>
                    <a:pt x="1786" y="3712"/>
                  </a:cubicBezTo>
                  <a:cubicBezTo>
                    <a:pt x="1949" y="3565"/>
                    <a:pt x="2118" y="3425"/>
                    <a:pt x="2287" y="3278"/>
                  </a:cubicBezTo>
                  <a:cubicBezTo>
                    <a:pt x="2383" y="3194"/>
                    <a:pt x="2512" y="3346"/>
                    <a:pt x="2417" y="3430"/>
                  </a:cubicBezTo>
                  <a:cubicBezTo>
                    <a:pt x="2225" y="3594"/>
                    <a:pt x="2034" y="3757"/>
                    <a:pt x="1842" y="3920"/>
                  </a:cubicBezTo>
                  <a:cubicBezTo>
                    <a:pt x="1752" y="3999"/>
                    <a:pt x="1662" y="4089"/>
                    <a:pt x="1561" y="4157"/>
                  </a:cubicBezTo>
                  <a:cubicBezTo>
                    <a:pt x="1538" y="4179"/>
                    <a:pt x="1510" y="4191"/>
                    <a:pt x="1488" y="4196"/>
                  </a:cubicBezTo>
                  <a:cubicBezTo>
                    <a:pt x="1392" y="4433"/>
                    <a:pt x="1302" y="4669"/>
                    <a:pt x="1274" y="4917"/>
                  </a:cubicBezTo>
                  <a:cubicBezTo>
                    <a:pt x="1228" y="5339"/>
                    <a:pt x="1375" y="5728"/>
                    <a:pt x="1578" y="6094"/>
                  </a:cubicBezTo>
                  <a:cubicBezTo>
                    <a:pt x="1820" y="5722"/>
                    <a:pt x="2056" y="5351"/>
                    <a:pt x="2298" y="4979"/>
                  </a:cubicBezTo>
                  <a:cubicBezTo>
                    <a:pt x="2366" y="4872"/>
                    <a:pt x="2529" y="4990"/>
                    <a:pt x="2456" y="5097"/>
                  </a:cubicBezTo>
                  <a:cubicBezTo>
                    <a:pt x="2203" y="5491"/>
                    <a:pt x="1944" y="5891"/>
                    <a:pt x="1690" y="6285"/>
                  </a:cubicBezTo>
                  <a:cubicBezTo>
                    <a:pt x="1814" y="6488"/>
                    <a:pt x="1944" y="6685"/>
                    <a:pt x="2056" y="6877"/>
                  </a:cubicBezTo>
                  <a:cubicBezTo>
                    <a:pt x="2158" y="7051"/>
                    <a:pt x="2248" y="7243"/>
                    <a:pt x="2321" y="7440"/>
                  </a:cubicBezTo>
                  <a:cubicBezTo>
                    <a:pt x="2422" y="7232"/>
                    <a:pt x="2529" y="7023"/>
                    <a:pt x="2631" y="6820"/>
                  </a:cubicBezTo>
                  <a:cubicBezTo>
                    <a:pt x="2687" y="6708"/>
                    <a:pt x="2873" y="6775"/>
                    <a:pt x="2817" y="6888"/>
                  </a:cubicBezTo>
                  <a:lnTo>
                    <a:pt x="2400" y="7716"/>
                  </a:lnTo>
                  <a:cubicBezTo>
                    <a:pt x="2496" y="8116"/>
                    <a:pt x="2467" y="8532"/>
                    <a:pt x="2208" y="8893"/>
                  </a:cubicBezTo>
                  <a:cubicBezTo>
                    <a:pt x="2130" y="8994"/>
                    <a:pt x="1966" y="8882"/>
                    <a:pt x="2045" y="8775"/>
                  </a:cubicBezTo>
                  <a:cubicBezTo>
                    <a:pt x="2265" y="8476"/>
                    <a:pt x="2293" y="8138"/>
                    <a:pt x="2220" y="7800"/>
                  </a:cubicBezTo>
                  <a:cubicBezTo>
                    <a:pt x="1887" y="7603"/>
                    <a:pt x="1561" y="7412"/>
                    <a:pt x="1228" y="7215"/>
                  </a:cubicBezTo>
                  <a:cubicBezTo>
                    <a:pt x="1116" y="7153"/>
                    <a:pt x="1234" y="6989"/>
                    <a:pt x="1341" y="7051"/>
                  </a:cubicBezTo>
                  <a:cubicBezTo>
                    <a:pt x="1611" y="7209"/>
                    <a:pt x="1876" y="7367"/>
                    <a:pt x="2141" y="7524"/>
                  </a:cubicBezTo>
                  <a:cubicBezTo>
                    <a:pt x="2056" y="7294"/>
                    <a:pt x="1944" y="7068"/>
                    <a:pt x="1820" y="6871"/>
                  </a:cubicBezTo>
                  <a:cubicBezTo>
                    <a:pt x="1718" y="6702"/>
                    <a:pt x="1606" y="6528"/>
                    <a:pt x="1504" y="6353"/>
                  </a:cubicBezTo>
                  <a:cubicBezTo>
                    <a:pt x="1082" y="6038"/>
                    <a:pt x="665" y="5717"/>
                    <a:pt x="243" y="5401"/>
                  </a:cubicBezTo>
                  <a:cubicBezTo>
                    <a:pt x="142" y="5323"/>
                    <a:pt x="254" y="5159"/>
                    <a:pt x="356" y="5238"/>
                  </a:cubicBezTo>
                  <a:cubicBezTo>
                    <a:pt x="665" y="5469"/>
                    <a:pt x="975" y="5705"/>
                    <a:pt x="1279" y="5936"/>
                  </a:cubicBezTo>
                  <a:cubicBezTo>
                    <a:pt x="1133" y="5615"/>
                    <a:pt x="1037" y="5283"/>
                    <a:pt x="1076" y="4917"/>
                  </a:cubicBezTo>
                  <a:cubicBezTo>
                    <a:pt x="1099" y="4652"/>
                    <a:pt x="1195" y="4405"/>
                    <a:pt x="1302" y="4157"/>
                  </a:cubicBezTo>
                  <a:cubicBezTo>
                    <a:pt x="1228" y="4100"/>
                    <a:pt x="1172" y="4005"/>
                    <a:pt x="1121" y="3932"/>
                  </a:cubicBezTo>
                  <a:cubicBezTo>
                    <a:pt x="1048" y="3830"/>
                    <a:pt x="969" y="3729"/>
                    <a:pt x="896" y="3622"/>
                  </a:cubicBezTo>
                  <a:lnTo>
                    <a:pt x="446" y="2991"/>
                  </a:lnTo>
                  <a:cubicBezTo>
                    <a:pt x="367" y="2890"/>
                    <a:pt x="519" y="2760"/>
                    <a:pt x="592" y="2867"/>
                  </a:cubicBezTo>
                  <a:cubicBezTo>
                    <a:pt x="851" y="3216"/>
                    <a:pt x="1099" y="3571"/>
                    <a:pt x="1358" y="3920"/>
                  </a:cubicBezTo>
                  <a:cubicBezTo>
                    <a:pt x="1364" y="3932"/>
                    <a:pt x="1369" y="3943"/>
                    <a:pt x="1381" y="3960"/>
                  </a:cubicBezTo>
                  <a:cubicBezTo>
                    <a:pt x="1499" y="3678"/>
                    <a:pt x="1600" y="3391"/>
                    <a:pt x="1595" y="3087"/>
                  </a:cubicBezTo>
                  <a:cubicBezTo>
                    <a:pt x="1583" y="2715"/>
                    <a:pt x="1375" y="2417"/>
                    <a:pt x="1161" y="2124"/>
                  </a:cubicBezTo>
                  <a:lnTo>
                    <a:pt x="119" y="1662"/>
                  </a:lnTo>
                  <a:cubicBezTo>
                    <a:pt x="1" y="1606"/>
                    <a:pt x="68" y="1420"/>
                    <a:pt x="187" y="147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469913" y="1954080"/>
              <a:ext cx="1267916" cy="830287"/>
            </a:xfrm>
            <a:custGeom>
              <a:avLst/>
              <a:gdLst/>
              <a:ahLst/>
              <a:cxnLst/>
              <a:rect l="l" t="t" r="r" b="b"/>
              <a:pathLst>
                <a:path w="9135" h="5982" extrusionOk="0">
                  <a:moveTo>
                    <a:pt x="2912" y="4551"/>
                  </a:moveTo>
                  <a:cubicBezTo>
                    <a:pt x="3154" y="4602"/>
                    <a:pt x="3351" y="4731"/>
                    <a:pt x="3526" y="4900"/>
                  </a:cubicBezTo>
                  <a:cubicBezTo>
                    <a:pt x="3841" y="5199"/>
                    <a:pt x="4077" y="5598"/>
                    <a:pt x="4472" y="5807"/>
                  </a:cubicBezTo>
                  <a:cubicBezTo>
                    <a:pt x="4798" y="5981"/>
                    <a:pt x="5164" y="5931"/>
                    <a:pt x="5491" y="5784"/>
                  </a:cubicBezTo>
                  <a:cubicBezTo>
                    <a:pt x="5812" y="5643"/>
                    <a:pt x="6105" y="5435"/>
                    <a:pt x="6448" y="5334"/>
                  </a:cubicBezTo>
                  <a:cubicBezTo>
                    <a:pt x="6640" y="5283"/>
                    <a:pt x="6837" y="5277"/>
                    <a:pt x="7028" y="5339"/>
                  </a:cubicBezTo>
                  <a:cubicBezTo>
                    <a:pt x="7259" y="5412"/>
                    <a:pt x="7468" y="5548"/>
                    <a:pt x="7704" y="5610"/>
                  </a:cubicBezTo>
                  <a:cubicBezTo>
                    <a:pt x="8098" y="5722"/>
                    <a:pt x="8538" y="5604"/>
                    <a:pt x="8819" y="5300"/>
                  </a:cubicBezTo>
                  <a:cubicBezTo>
                    <a:pt x="9050" y="5046"/>
                    <a:pt x="9135" y="4692"/>
                    <a:pt x="9073" y="4359"/>
                  </a:cubicBezTo>
                  <a:cubicBezTo>
                    <a:pt x="9090" y="4033"/>
                    <a:pt x="9011" y="3706"/>
                    <a:pt x="8847" y="3419"/>
                  </a:cubicBezTo>
                  <a:cubicBezTo>
                    <a:pt x="8617" y="3030"/>
                    <a:pt x="8228" y="2743"/>
                    <a:pt x="7789" y="2631"/>
                  </a:cubicBezTo>
                  <a:cubicBezTo>
                    <a:pt x="7338" y="2512"/>
                    <a:pt x="6826" y="2631"/>
                    <a:pt x="6403" y="2394"/>
                  </a:cubicBezTo>
                  <a:cubicBezTo>
                    <a:pt x="6026" y="2180"/>
                    <a:pt x="5818" y="1763"/>
                    <a:pt x="5559" y="1437"/>
                  </a:cubicBezTo>
                  <a:cubicBezTo>
                    <a:pt x="5311" y="1127"/>
                    <a:pt x="5001" y="890"/>
                    <a:pt x="4584" y="902"/>
                  </a:cubicBezTo>
                  <a:cubicBezTo>
                    <a:pt x="4207" y="913"/>
                    <a:pt x="3858" y="1093"/>
                    <a:pt x="3481" y="1144"/>
                  </a:cubicBezTo>
                  <a:cubicBezTo>
                    <a:pt x="3278" y="1172"/>
                    <a:pt x="3081" y="1149"/>
                    <a:pt x="2901" y="1054"/>
                  </a:cubicBezTo>
                  <a:cubicBezTo>
                    <a:pt x="2687" y="947"/>
                    <a:pt x="2512" y="761"/>
                    <a:pt x="2343" y="598"/>
                  </a:cubicBezTo>
                  <a:cubicBezTo>
                    <a:pt x="2028" y="288"/>
                    <a:pt x="1690" y="1"/>
                    <a:pt x="1217" y="12"/>
                  </a:cubicBezTo>
                  <a:cubicBezTo>
                    <a:pt x="817" y="17"/>
                    <a:pt x="423" y="220"/>
                    <a:pt x="214" y="575"/>
                  </a:cubicBezTo>
                  <a:cubicBezTo>
                    <a:pt x="17" y="919"/>
                    <a:pt x="0" y="1363"/>
                    <a:pt x="175" y="1718"/>
                  </a:cubicBezTo>
                  <a:cubicBezTo>
                    <a:pt x="282" y="1932"/>
                    <a:pt x="456" y="2079"/>
                    <a:pt x="620" y="2248"/>
                  </a:cubicBezTo>
                  <a:cubicBezTo>
                    <a:pt x="766" y="2400"/>
                    <a:pt x="868" y="2569"/>
                    <a:pt x="896" y="2783"/>
                  </a:cubicBezTo>
                  <a:cubicBezTo>
                    <a:pt x="952" y="3154"/>
                    <a:pt x="856" y="3554"/>
                    <a:pt x="1014" y="3903"/>
                  </a:cubicBezTo>
                  <a:cubicBezTo>
                    <a:pt x="1217" y="4354"/>
                    <a:pt x="1746" y="4466"/>
                    <a:pt x="2191" y="4489"/>
                  </a:cubicBezTo>
                  <a:cubicBezTo>
                    <a:pt x="2433" y="4495"/>
                    <a:pt x="2675" y="4495"/>
                    <a:pt x="2912" y="45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559714" y="2045546"/>
              <a:ext cx="1118708" cy="605851"/>
            </a:xfrm>
            <a:custGeom>
              <a:avLst/>
              <a:gdLst/>
              <a:ahLst/>
              <a:cxnLst/>
              <a:rect l="l" t="t" r="r" b="b"/>
              <a:pathLst>
                <a:path w="8060" h="4365" extrusionOk="0">
                  <a:moveTo>
                    <a:pt x="654" y="1943"/>
                  </a:moveTo>
                  <a:lnTo>
                    <a:pt x="1341" y="1482"/>
                  </a:lnTo>
                  <a:cubicBezTo>
                    <a:pt x="1245" y="1482"/>
                    <a:pt x="1155" y="1482"/>
                    <a:pt x="1060" y="1470"/>
                  </a:cubicBezTo>
                  <a:cubicBezTo>
                    <a:pt x="744" y="1431"/>
                    <a:pt x="457" y="1284"/>
                    <a:pt x="266" y="1020"/>
                  </a:cubicBezTo>
                  <a:cubicBezTo>
                    <a:pt x="80" y="766"/>
                    <a:pt x="1" y="428"/>
                    <a:pt x="74" y="119"/>
                  </a:cubicBezTo>
                  <a:cubicBezTo>
                    <a:pt x="74" y="107"/>
                    <a:pt x="80" y="102"/>
                    <a:pt x="85" y="91"/>
                  </a:cubicBezTo>
                  <a:cubicBezTo>
                    <a:pt x="91" y="79"/>
                    <a:pt x="91" y="74"/>
                    <a:pt x="97" y="62"/>
                  </a:cubicBezTo>
                  <a:cubicBezTo>
                    <a:pt x="136" y="0"/>
                    <a:pt x="209" y="17"/>
                    <a:pt x="243" y="62"/>
                  </a:cubicBezTo>
                  <a:cubicBezTo>
                    <a:pt x="266" y="79"/>
                    <a:pt x="277" y="102"/>
                    <a:pt x="271" y="141"/>
                  </a:cubicBezTo>
                  <a:cubicBezTo>
                    <a:pt x="271" y="141"/>
                    <a:pt x="271" y="141"/>
                    <a:pt x="271" y="141"/>
                  </a:cubicBezTo>
                  <a:lnTo>
                    <a:pt x="271" y="141"/>
                  </a:lnTo>
                  <a:cubicBezTo>
                    <a:pt x="204" y="434"/>
                    <a:pt x="277" y="744"/>
                    <a:pt x="474" y="969"/>
                  </a:cubicBezTo>
                  <a:cubicBezTo>
                    <a:pt x="671" y="1200"/>
                    <a:pt x="958" y="1273"/>
                    <a:pt x="1251" y="1284"/>
                  </a:cubicBezTo>
                  <a:cubicBezTo>
                    <a:pt x="1347" y="1290"/>
                    <a:pt x="1443" y="1284"/>
                    <a:pt x="1538" y="1284"/>
                  </a:cubicBezTo>
                  <a:cubicBezTo>
                    <a:pt x="1426" y="1099"/>
                    <a:pt x="1307" y="907"/>
                    <a:pt x="1195" y="721"/>
                  </a:cubicBezTo>
                  <a:cubicBezTo>
                    <a:pt x="1127" y="614"/>
                    <a:pt x="1279" y="496"/>
                    <a:pt x="1347" y="603"/>
                  </a:cubicBezTo>
                  <a:lnTo>
                    <a:pt x="1764" y="1273"/>
                  </a:lnTo>
                  <a:cubicBezTo>
                    <a:pt x="2152" y="1251"/>
                    <a:pt x="2535" y="1239"/>
                    <a:pt x="2884" y="1448"/>
                  </a:cubicBezTo>
                  <a:cubicBezTo>
                    <a:pt x="3109" y="1583"/>
                    <a:pt x="3278" y="1774"/>
                    <a:pt x="3430" y="1977"/>
                  </a:cubicBezTo>
                  <a:cubicBezTo>
                    <a:pt x="3419" y="1910"/>
                    <a:pt x="3408" y="1842"/>
                    <a:pt x="3402" y="1780"/>
                  </a:cubicBezTo>
                  <a:cubicBezTo>
                    <a:pt x="3369" y="1560"/>
                    <a:pt x="3335" y="1341"/>
                    <a:pt x="3301" y="1121"/>
                  </a:cubicBezTo>
                  <a:cubicBezTo>
                    <a:pt x="3284" y="992"/>
                    <a:pt x="3476" y="969"/>
                    <a:pt x="3498" y="1093"/>
                  </a:cubicBezTo>
                  <a:cubicBezTo>
                    <a:pt x="3532" y="1341"/>
                    <a:pt x="3571" y="1589"/>
                    <a:pt x="3611" y="1836"/>
                  </a:cubicBezTo>
                  <a:cubicBezTo>
                    <a:pt x="3628" y="1960"/>
                    <a:pt x="3656" y="2079"/>
                    <a:pt x="3661" y="2202"/>
                  </a:cubicBezTo>
                  <a:cubicBezTo>
                    <a:pt x="3667" y="2231"/>
                    <a:pt x="3661" y="2259"/>
                    <a:pt x="3656" y="2287"/>
                  </a:cubicBezTo>
                  <a:cubicBezTo>
                    <a:pt x="3802" y="2495"/>
                    <a:pt x="3954" y="2692"/>
                    <a:pt x="4151" y="2850"/>
                  </a:cubicBezTo>
                  <a:cubicBezTo>
                    <a:pt x="4484" y="3115"/>
                    <a:pt x="4895" y="3194"/>
                    <a:pt x="5311" y="3216"/>
                  </a:cubicBezTo>
                  <a:cubicBezTo>
                    <a:pt x="5126" y="2816"/>
                    <a:pt x="4934" y="2416"/>
                    <a:pt x="4748" y="2017"/>
                  </a:cubicBezTo>
                  <a:cubicBezTo>
                    <a:pt x="4692" y="1904"/>
                    <a:pt x="4878" y="1825"/>
                    <a:pt x="4928" y="1943"/>
                  </a:cubicBezTo>
                  <a:cubicBezTo>
                    <a:pt x="5131" y="2366"/>
                    <a:pt x="5334" y="2794"/>
                    <a:pt x="5531" y="3222"/>
                  </a:cubicBezTo>
                  <a:cubicBezTo>
                    <a:pt x="5768" y="3227"/>
                    <a:pt x="6004" y="3222"/>
                    <a:pt x="6229" y="3227"/>
                  </a:cubicBezTo>
                  <a:cubicBezTo>
                    <a:pt x="6432" y="3233"/>
                    <a:pt x="6640" y="3256"/>
                    <a:pt x="6843" y="3301"/>
                  </a:cubicBezTo>
                  <a:lnTo>
                    <a:pt x="6483" y="2709"/>
                  </a:lnTo>
                  <a:cubicBezTo>
                    <a:pt x="6415" y="2602"/>
                    <a:pt x="6573" y="2478"/>
                    <a:pt x="6640" y="2585"/>
                  </a:cubicBezTo>
                  <a:cubicBezTo>
                    <a:pt x="6798" y="2850"/>
                    <a:pt x="6961" y="3115"/>
                    <a:pt x="7119" y="3379"/>
                  </a:cubicBezTo>
                  <a:cubicBezTo>
                    <a:pt x="7513" y="3515"/>
                    <a:pt x="7851" y="3757"/>
                    <a:pt x="8015" y="4168"/>
                  </a:cubicBezTo>
                  <a:cubicBezTo>
                    <a:pt x="8060" y="4286"/>
                    <a:pt x="7879" y="4365"/>
                    <a:pt x="7834" y="4247"/>
                  </a:cubicBezTo>
                  <a:cubicBezTo>
                    <a:pt x="7694" y="3898"/>
                    <a:pt x="7423" y="3695"/>
                    <a:pt x="7097" y="3577"/>
                  </a:cubicBezTo>
                  <a:cubicBezTo>
                    <a:pt x="6759" y="3751"/>
                    <a:pt x="6415" y="3931"/>
                    <a:pt x="6077" y="4106"/>
                  </a:cubicBezTo>
                  <a:cubicBezTo>
                    <a:pt x="5965" y="4168"/>
                    <a:pt x="5886" y="3982"/>
                    <a:pt x="5998" y="3926"/>
                  </a:cubicBezTo>
                  <a:cubicBezTo>
                    <a:pt x="6274" y="3785"/>
                    <a:pt x="6550" y="3638"/>
                    <a:pt x="6821" y="3498"/>
                  </a:cubicBezTo>
                  <a:cubicBezTo>
                    <a:pt x="6579" y="3441"/>
                    <a:pt x="6331" y="3424"/>
                    <a:pt x="6100" y="3419"/>
                  </a:cubicBezTo>
                  <a:cubicBezTo>
                    <a:pt x="5897" y="3419"/>
                    <a:pt x="5694" y="3419"/>
                    <a:pt x="5492" y="3413"/>
                  </a:cubicBezTo>
                  <a:cubicBezTo>
                    <a:pt x="4996" y="3605"/>
                    <a:pt x="4506" y="3791"/>
                    <a:pt x="4016" y="3976"/>
                  </a:cubicBezTo>
                  <a:cubicBezTo>
                    <a:pt x="3898" y="4021"/>
                    <a:pt x="3819" y="3841"/>
                    <a:pt x="3937" y="3796"/>
                  </a:cubicBezTo>
                  <a:cubicBezTo>
                    <a:pt x="4298" y="3661"/>
                    <a:pt x="4658" y="3520"/>
                    <a:pt x="5019" y="3385"/>
                  </a:cubicBezTo>
                  <a:cubicBezTo>
                    <a:pt x="4669" y="3340"/>
                    <a:pt x="4337" y="3244"/>
                    <a:pt x="4050" y="3019"/>
                  </a:cubicBezTo>
                  <a:cubicBezTo>
                    <a:pt x="3836" y="2856"/>
                    <a:pt x="3678" y="2642"/>
                    <a:pt x="3521" y="2422"/>
                  </a:cubicBezTo>
                  <a:cubicBezTo>
                    <a:pt x="3430" y="2456"/>
                    <a:pt x="3329" y="2450"/>
                    <a:pt x="3233" y="2456"/>
                  </a:cubicBezTo>
                  <a:lnTo>
                    <a:pt x="2856" y="2484"/>
                  </a:lnTo>
                  <a:cubicBezTo>
                    <a:pt x="2597" y="2501"/>
                    <a:pt x="2338" y="2518"/>
                    <a:pt x="2079" y="2535"/>
                  </a:cubicBezTo>
                  <a:cubicBezTo>
                    <a:pt x="1955" y="2540"/>
                    <a:pt x="1927" y="2343"/>
                    <a:pt x="2051" y="2338"/>
                  </a:cubicBezTo>
                  <a:cubicBezTo>
                    <a:pt x="2484" y="2309"/>
                    <a:pt x="2918" y="2281"/>
                    <a:pt x="3352" y="2253"/>
                  </a:cubicBezTo>
                  <a:cubicBezTo>
                    <a:pt x="3363" y="2253"/>
                    <a:pt x="3380" y="2253"/>
                    <a:pt x="3397" y="2253"/>
                  </a:cubicBezTo>
                  <a:cubicBezTo>
                    <a:pt x="3222" y="2000"/>
                    <a:pt x="3031" y="1763"/>
                    <a:pt x="2766" y="1605"/>
                  </a:cubicBezTo>
                  <a:cubicBezTo>
                    <a:pt x="2451" y="1420"/>
                    <a:pt x="2085" y="1437"/>
                    <a:pt x="1724" y="1459"/>
                  </a:cubicBezTo>
                  <a:cubicBezTo>
                    <a:pt x="1409" y="1673"/>
                    <a:pt x="1093" y="1887"/>
                    <a:pt x="778" y="2101"/>
                  </a:cubicBezTo>
                  <a:cubicBezTo>
                    <a:pt x="671" y="2174"/>
                    <a:pt x="553" y="2017"/>
                    <a:pt x="654" y="19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1246892" y="1958799"/>
              <a:ext cx="2947644" cy="2107363"/>
            </a:xfrm>
            <a:custGeom>
              <a:avLst/>
              <a:gdLst/>
              <a:ahLst/>
              <a:cxnLst/>
              <a:rect l="l" t="t" r="r" b="b"/>
              <a:pathLst>
                <a:path w="21237" h="15183" extrusionOk="0">
                  <a:moveTo>
                    <a:pt x="21237" y="15183"/>
                  </a:moveTo>
                  <a:lnTo>
                    <a:pt x="0" y="15183"/>
                  </a:lnTo>
                  <a:lnTo>
                    <a:pt x="0" y="0"/>
                  </a:lnTo>
                  <a:lnTo>
                    <a:pt x="21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1320315" y="1959631"/>
              <a:ext cx="2874219" cy="2106530"/>
            </a:xfrm>
            <a:custGeom>
              <a:avLst/>
              <a:gdLst/>
              <a:ahLst/>
              <a:cxnLst/>
              <a:rect l="l" t="t" r="r" b="b"/>
              <a:pathLst>
                <a:path w="20708" h="15177" extrusionOk="0">
                  <a:moveTo>
                    <a:pt x="20708" y="15177"/>
                  </a:moveTo>
                  <a:lnTo>
                    <a:pt x="0" y="15177"/>
                  </a:lnTo>
                  <a:lnTo>
                    <a:pt x="0" y="0"/>
                  </a:lnTo>
                  <a:lnTo>
                    <a:pt x="20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1370282" y="2072889"/>
              <a:ext cx="2774286" cy="1931646"/>
            </a:xfrm>
            <a:custGeom>
              <a:avLst/>
              <a:gdLst/>
              <a:ahLst/>
              <a:cxnLst/>
              <a:rect l="l" t="t" r="r" b="b"/>
              <a:pathLst>
                <a:path w="19988" h="13917" extrusionOk="0">
                  <a:moveTo>
                    <a:pt x="19987" y="13916"/>
                  </a:moveTo>
                  <a:lnTo>
                    <a:pt x="1" y="13916"/>
                  </a:lnTo>
                  <a:lnTo>
                    <a:pt x="1" y="1"/>
                  </a:lnTo>
                  <a:lnTo>
                    <a:pt x="199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2112840" y="4066005"/>
              <a:ext cx="1727613" cy="515355"/>
            </a:xfrm>
            <a:custGeom>
              <a:avLst/>
              <a:gdLst/>
              <a:ahLst/>
              <a:cxnLst/>
              <a:rect l="l" t="t" r="r" b="b"/>
              <a:pathLst>
                <a:path w="12447" h="3713" extrusionOk="0">
                  <a:moveTo>
                    <a:pt x="1043" y="1"/>
                  </a:moveTo>
                  <a:cubicBezTo>
                    <a:pt x="1043" y="1"/>
                    <a:pt x="1" y="575"/>
                    <a:pt x="1" y="3712"/>
                  </a:cubicBezTo>
                  <a:lnTo>
                    <a:pt x="12446" y="3712"/>
                  </a:lnTo>
                  <a:lnTo>
                    <a:pt x="12446" y="2800"/>
                  </a:lnTo>
                  <a:lnTo>
                    <a:pt x="5666" y="2800"/>
                  </a:lnTo>
                  <a:cubicBezTo>
                    <a:pt x="5666" y="2800"/>
                    <a:pt x="5469" y="1448"/>
                    <a:pt x="6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2128524" y="4066005"/>
              <a:ext cx="885667" cy="287866"/>
            </a:xfrm>
            <a:custGeom>
              <a:avLst/>
              <a:gdLst/>
              <a:ahLst/>
              <a:cxnLst/>
              <a:rect l="l" t="t" r="r" b="b"/>
              <a:pathLst>
                <a:path w="6381" h="2074" extrusionOk="0">
                  <a:moveTo>
                    <a:pt x="6381" y="1"/>
                  </a:moveTo>
                  <a:lnTo>
                    <a:pt x="0" y="2073"/>
                  </a:lnTo>
                  <a:cubicBezTo>
                    <a:pt x="0" y="2073"/>
                    <a:pt x="192" y="536"/>
                    <a:pt x="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115199" y="4454496"/>
              <a:ext cx="1725254" cy="36087"/>
            </a:xfrm>
            <a:custGeom>
              <a:avLst/>
              <a:gdLst/>
              <a:ahLst/>
              <a:cxnLst/>
              <a:rect l="l" t="t" r="r" b="b"/>
              <a:pathLst>
                <a:path w="12430" h="260" extrusionOk="0">
                  <a:moveTo>
                    <a:pt x="1" y="260"/>
                  </a:moveTo>
                  <a:lnTo>
                    <a:pt x="12429" y="260"/>
                  </a:lnTo>
                  <a:lnTo>
                    <a:pt x="12429"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664692" y="1979063"/>
              <a:ext cx="78282" cy="77588"/>
            </a:xfrm>
            <a:custGeom>
              <a:avLst/>
              <a:gdLst/>
              <a:ahLst/>
              <a:cxnLst/>
              <a:rect l="l" t="t" r="r" b="b"/>
              <a:pathLst>
                <a:path w="564" h="559" extrusionOk="0">
                  <a:moveTo>
                    <a:pt x="564" y="282"/>
                  </a:moveTo>
                  <a:cubicBezTo>
                    <a:pt x="564" y="434"/>
                    <a:pt x="440" y="558"/>
                    <a:pt x="282" y="558"/>
                  </a:cubicBezTo>
                  <a:cubicBezTo>
                    <a:pt x="130" y="558"/>
                    <a:pt x="1" y="434"/>
                    <a:pt x="1" y="282"/>
                  </a:cubicBezTo>
                  <a:cubicBezTo>
                    <a:pt x="1" y="125"/>
                    <a:pt x="130" y="1"/>
                    <a:pt x="282" y="1"/>
                  </a:cubicBezTo>
                  <a:cubicBezTo>
                    <a:pt x="440" y="1"/>
                    <a:pt x="564" y="125"/>
                    <a:pt x="564" y="282"/>
                  </a:cubicBezTo>
                  <a:close/>
                </a:path>
              </a:pathLst>
            </a:custGeom>
            <a:solidFill>
              <a:srgbClr val="8E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1481319" y="2258182"/>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1481319" y="2347984"/>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1481319" y="2831134"/>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1481319" y="2920935"/>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1500056" y="3424350"/>
              <a:ext cx="583227" cy="518409"/>
            </a:xfrm>
            <a:custGeom>
              <a:avLst/>
              <a:gdLst/>
              <a:ahLst/>
              <a:cxnLst/>
              <a:rect l="l" t="t" r="r" b="b"/>
              <a:pathLst>
                <a:path w="4202" h="3735" extrusionOk="0">
                  <a:moveTo>
                    <a:pt x="4202" y="1"/>
                  </a:moveTo>
                  <a:lnTo>
                    <a:pt x="4202" y="3734"/>
                  </a:lnTo>
                  <a:lnTo>
                    <a:pt x="1" y="3734"/>
                  </a:lnTo>
                  <a:lnTo>
                    <a:pt x="1" y="648"/>
                  </a:lnTo>
                  <a:lnTo>
                    <a:pt x="1634" y="648"/>
                  </a:lnTo>
                  <a:lnTo>
                    <a:pt x="1791" y="1"/>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1500056" y="3514290"/>
              <a:ext cx="645825" cy="428468"/>
            </a:xfrm>
            <a:custGeom>
              <a:avLst/>
              <a:gdLst/>
              <a:ahLst/>
              <a:cxnLst/>
              <a:rect l="l" t="t" r="r" b="b"/>
              <a:pathLst>
                <a:path w="4653" h="3087" extrusionOk="0">
                  <a:moveTo>
                    <a:pt x="4202" y="3086"/>
                  </a:moveTo>
                  <a:lnTo>
                    <a:pt x="1" y="3086"/>
                  </a:lnTo>
                  <a:lnTo>
                    <a:pt x="451" y="0"/>
                  </a:lnTo>
                  <a:lnTo>
                    <a:pt x="4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382520" y="3358699"/>
              <a:ext cx="356571" cy="530068"/>
            </a:xfrm>
            <a:custGeom>
              <a:avLst/>
              <a:gdLst/>
              <a:ahLst/>
              <a:cxnLst/>
              <a:rect l="l" t="t" r="r" b="b"/>
              <a:pathLst>
                <a:path w="2569" h="3819" extrusionOk="0">
                  <a:moveTo>
                    <a:pt x="2569" y="3819"/>
                  </a:moveTo>
                  <a:lnTo>
                    <a:pt x="1" y="3819"/>
                  </a:lnTo>
                  <a:lnTo>
                    <a:pt x="1" y="0"/>
                  </a:lnTo>
                  <a:lnTo>
                    <a:pt x="2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414582"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2456082" y="3295408"/>
              <a:ext cx="357265" cy="530901"/>
            </a:xfrm>
            <a:custGeom>
              <a:avLst/>
              <a:gdLst/>
              <a:ahLst/>
              <a:cxnLst/>
              <a:rect l="l" t="t" r="r" b="b"/>
              <a:pathLst>
                <a:path w="2574" h="3825" extrusionOk="0">
                  <a:moveTo>
                    <a:pt x="2574" y="3824"/>
                  </a:moveTo>
                  <a:lnTo>
                    <a:pt x="0" y="3824"/>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2494251" y="338520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2494251" y="3454885"/>
              <a:ext cx="285507" cy="25816"/>
            </a:xfrm>
            <a:custGeom>
              <a:avLst/>
              <a:gdLst/>
              <a:ahLst/>
              <a:cxnLst/>
              <a:rect l="l" t="t" r="r" b="b"/>
              <a:pathLst>
                <a:path w="2057" h="186" extrusionOk="0">
                  <a:moveTo>
                    <a:pt x="1921" y="0"/>
                  </a:moveTo>
                  <a:lnTo>
                    <a:pt x="119" y="0"/>
                  </a:lnTo>
                  <a:cubicBezTo>
                    <a:pt x="1" y="0"/>
                    <a:pt x="18" y="186"/>
                    <a:pt x="136" y="186"/>
                  </a:cubicBezTo>
                  <a:lnTo>
                    <a:pt x="1938" y="186"/>
                  </a:lnTo>
                  <a:cubicBezTo>
                    <a:pt x="2056" y="186"/>
                    <a:pt x="2040"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2494251" y="352358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2494251" y="3593126"/>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2495916" y="3652531"/>
              <a:ext cx="286201" cy="25955"/>
            </a:xfrm>
            <a:custGeom>
              <a:avLst/>
              <a:gdLst/>
              <a:ahLst/>
              <a:cxnLst/>
              <a:rect l="l" t="t" r="r" b="b"/>
              <a:pathLst>
                <a:path w="2062" h="187" extrusionOk="0">
                  <a:moveTo>
                    <a:pt x="1921" y="1"/>
                  </a:moveTo>
                  <a:lnTo>
                    <a:pt x="124" y="1"/>
                  </a:lnTo>
                  <a:cubicBezTo>
                    <a:pt x="0" y="1"/>
                    <a:pt x="17" y="187"/>
                    <a:pt x="135" y="187"/>
                  </a:cubicBezTo>
                  <a:lnTo>
                    <a:pt x="1937" y="187"/>
                  </a:lnTo>
                  <a:cubicBezTo>
                    <a:pt x="2061" y="187"/>
                    <a:pt x="2044"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2505215" y="3722207"/>
              <a:ext cx="286201" cy="25816"/>
            </a:xfrm>
            <a:custGeom>
              <a:avLst/>
              <a:gdLst/>
              <a:ahLst/>
              <a:cxnLst/>
              <a:rect l="l" t="t" r="r" b="b"/>
              <a:pathLst>
                <a:path w="2062" h="186" extrusionOk="0">
                  <a:moveTo>
                    <a:pt x="1921" y="0"/>
                  </a:moveTo>
                  <a:lnTo>
                    <a:pt x="125" y="0"/>
                  </a:lnTo>
                  <a:cubicBezTo>
                    <a:pt x="1" y="0"/>
                    <a:pt x="18" y="186"/>
                    <a:pt x="142"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p15"/>
            <p:cNvGrpSpPr/>
            <p:nvPr/>
          </p:nvGrpSpPr>
          <p:grpSpPr>
            <a:xfrm>
              <a:off x="2935899" y="3295408"/>
              <a:ext cx="430827" cy="593359"/>
              <a:chOff x="2935899" y="3295408"/>
              <a:chExt cx="430827" cy="593359"/>
            </a:xfrm>
          </p:grpSpPr>
          <p:sp>
            <p:nvSpPr>
              <p:cNvPr id="94" name="Google Shape;94;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10155" y="3295408"/>
                <a:ext cx="356571" cy="530901"/>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049295" y="3652531"/>
                <a:ext cx="286201"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059427" y="3722207"/>
                <a:ext cx="285507"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5"/>
            <p:cNvSpPr/>
            <p:nvPr/>
          </p:nvSpPr>
          <p:spPr>
            <a:xfrm>
              <a:off x="2377801" y="2741194"/>
              <a:ext cx="357404" cy="530901"/>
            </a:xfrm>
            <a:custGeom>
              <a:avLst/>
              <a:gdLst/>
              <a:ahLst/>
              <a:cxnLst/>
              <a:rect l="l" t="t" r="r" b="b"/>
              <a:pathLst>
                <a:path w="2575" h="3825" extrusionOk="0">
                  <a:moveTo>
                    <a:pt x="2574" y="3824"/>
                  </a:moveTo>
                  <a:lnTo>
                    <a:pt x="1" y="3824"/>
                  </a:lnTo>
                  <a:lnTo>
                    <a:pt x="1" y="1"/>
                  </a:lnTo>
                  <a:lnTo>
                    <a:pt x="2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2409863" y="2713018"/>
              <a:ext cx="357404" cy="530901"/>
            </a:xfrm>
            <a:custGeom>
              <a:avLst/>
              <a:gdLst/>
              <a:ahLst/>
              <a:cxnLst/>
              <a:rect l="l" t="t" r="r" b="b"/>
              <a:pathLst>
                <a:path w="2575" h="3825" extrusionOk="0">
                  <a:moveTo>
                    <a:pt x="2574" y="3825"/>
                  </a:moveTo>
                  <a:lnTo>
                    <a:pt x="1" y="3825"/>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2451363" y="2678736"/>
              <a:ext cx="357265" cy="530068"/>
            </a:xfrm>
            <a:custGeom>
              <a:avLst/>
              <a:gdLst/>
              <a:ahLst/>
              <a:cxnLst/>
              <a:rect l="l" t="t" r="r" b="b"/>
              <a:pathLst>
                <a:path w="2574" h="3819" extrusionOk="0">
                  <a:moveTo>
                    <a:pt x="2574" y="3818"/>
                  </a:moveTo>
                  <a:lnTo>
                    <a:pt x="0" y="3818"/>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2489670" y="2767843"/>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2489670" y="2837380"/>
              <a:ext cx="285368" cy="25955"/>
            </a:xfrm>
            <a:custGeom>
              <a:avLst/>
              <a:gdLst/>
              <a:ahLst/>
              <a:cxnLst/>
              <a:rect l="l" t="t" r="r" b="b"/>
              <a:pathLst>
                <a:path w="2056" h="187"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2489670" y="2906084"/>
              <a:ext cx="285368" cy="26788"/>
            </a:xfrm>
            <a:custGeom>
              <a:avLst/>
              <a:gdLst/>
              <a:ahLst/>
              <a:cxnLst/>
              <a:rect l="l" t="t" r="r" b="b"/>
              <a:pathLst>
                <a:path w="2056" h="193" extrusionOk="0">
                  <a:moveTo>
                    <a:pt x="1921" y="1"/>
                  </a:moveTo>
                  <a:lnTo>
                    <a:pt x="118" y="1"/>
                  </a:lnTo>
                  <a:cubicBezTo>
                    <a:pt x="0" y="1"/>
                    <a:pt x="17" y="192"/>
                    <a:pt x="135" y="192"/>
                  </a:cubicBezTo>
                  <a:lnTo>
                    <a:pt x="1937" y="192"/>
                  </a:lnTo>
                  <a:cubicBezTo>
                    <a:pt x="2056" y="192"/>
                    <a:pt x="2039"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2489670" y="2975760"/>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2491197" y="3035165"/>
              <a:ext cx="286201" cy="25816"/>
            </a:xfrm>
            <a:custGeom>
              <a:avLst/>
              <a:gdLst/>
              <a:ahLst/>
              <a:cxnLst/>
              <a:rect l="l" t="t" r="r" b="b"/>
              <a:pathLst>
                <a:path w="2062" h="186" extrusionOk="0">
                  <a:moveTo>
                    <a:pt x="1921" y="0"/>
                  </a:moveTo>
                  <a:lnTo>
                    <a:pt x="124" y="0"/>
                  </a:lnTo>
                  <a:cubicBezTo>
                    <a:pt x="0" y="0"/>
                    <a:pt x="17" y="186"/>
                    <a:pt x="141"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2500635" y="3104702"/>
              <a:ext cx="286201" cy="25955"/>
            </a:xfrm>
            <a:custGeom>
              <a:avLst/>
              <a:gdLst/>
              <a:ahLst/>
              <a:cxnLst/>
              <a:rect l="l" t="t" r="r" b="b"/>
              <a:pathLst>
                <a:path w="2062" h="187" extrusionOk="0">
                  <a:moveTo>
                    <a:pt x="1926" y="0"/>
                  </a:moveTo>
                  <a:lnTo>
                    <a:pt x="124" y="0"/>
                  </a:lnTo>
                  <a:cubicBezTo>
                    <a:pt x="0" y="0"/>
                    <a:pt x="17" y="186"/>
                    <a:pt x="141" y="186"/>
                  </a:cubicBezTo>
                  <a:lnTo>
                    <a:pt x="1943" y="186"/>
                  </a:lnTo>
                  <a:cubicBezTo>
                    <a:pt x="2061" y="186"/>
                    <a:pt x="2044" y="0"/>
                    <a:pt x="1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2244140" y="410386"/>
              <a:ext cx="1093725" cy="1230440"/>
            </a:xfrm>
            <a:custGeom>
              <a:avLst/>
              <a:gdLst/>
              <a:ahLst/>
              <a:cxnLst/>
              <a:rect l="l" t="t" r="r" b="b"/>
              <a:pathLst>
                <a:path w="7880" h="8865" extrusionOk="0">
                  <a:moveTo>
                    <a:pt x="7879" y="3942"/>
                  </a:moveTo>
                  <a:lnTo>
                    <a:pt x="7879" y="8864"/>
                  </a:lnTo>
                  <a:lnTo>
                    <a:pt x="7068" y="8436"/>
                  </a:lnTo>
                  <a:lnTo>
                    <a:pt x="6500" y="8138"/>
                  </a:lnTo>
                  <a:lnTo>
                    <a:pt x="6500" y="3942"/>
                  </a:lnTo>
                  <a:cubicBezTo>
                    <a:pt x="6500" y="2529"/>
                    <a:pt x="5351" y="1380"/>
                    <a:pt x="3937" y="1380"/>
                  </a:cubicBezTo>
                  <a:cubicBezTo>
                    <a:pt x="3802" y="1380"/>
                    <a:pt x="3667" y="1391"/>
                    <a:pt x="3532" y="1414"/>
                  </a:cubicBezTo>
                  <a:cubicBezTo>
                    <a:pt x="2315" y="1605"/>
                    <a:pt x="1381" y="2664"/>
                    <a:pt x="1381" y="3942"/>
                  </a:cubicBezTo>
                  <a:lnTo>
                    <a:pt x="1381" y="7941"/>
                  </a:lnTo>
                  <a:lnTo>
                    <a:pt x="570" y="8363"/>
                  </a:lnTo>
                  <a:lnTo>
                    <a:pt x="1" y="8662"/>
                  </a:lnTo>
                  <a:lnTo>
                    <a:pt x="1" y="3942"/>
                  </a:lnTo>
                  <a:cubicBezTo>
                    <a:pt x="1" y="1904"/>
                    <a:pt x="1550" y="226"/>
                    <a:pt x="3532" y="23"/>
                  </a:cubicBezTo>
                  <a:cubicBezTo>
                    <a:pt x="3667" y="6"/>
                    <a:pt x="3802" y="0"/>
                    <a:pt x="3937" y="0"/>
                  </a:cubicBezTo>
                  <a:cubicBezTo>
                    <a:pt x="6111" y="0"/>
                    <a:pt x="7879" y="1769"/>
                    <a:pt x="7879" y="39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2205139" y="1145868"/>
              <a:ext cx="1202264" cy="1395332"/>
            </a:xfrm>
            <a:custGeom>
              <a:avLst/>
              <a:gdLst/>
              <a:ahLst/>
              <a:cxnLst/>
              <a:rect l="l" t="t" r="r" b="b"/>
              <a:pathLst>
                <a:path w="8662" h="10053" extrusionOk="0">
                  <a:moveTo>
                    <a:pt x="8662" y="2270"/>
                  </a:moveTo>
                  <a:lnTo>
                    <a:pt x="8662" y="5880"/>
                  </a:lnTo>
                  <a:cubicBezTo>
                    <a:pt x="8662" y="7705"/>
                    <a:pt x="6978" y="9371"/>
                    <a:pt x="4466" y="10019"/>
                  </a:cubicBezTo>
                  <a:cubicBezTo>
                    <a:pt x="4421" y="10030"/>
                    <a:pt x="4376" y="10042"/>
                    <a:pt x="4331" y="10053"/>
                  </a:cubicBezTo>
                  <a:cubicBezTo>
                    <a:pt x="4286" y="10042"/>
                    <a:pt x="4246" y="10030"/>
                    <a:pt x="4201" y="10019"/>
                  </a:cubicBezTo>
                  <a:cubicBezTo>
                    <a:pt x="4151" y="10008"/>
                    <a:pt x="4100" y="9997"/>
                    <a:pt x="4049" y="9980"/>
                  </a:cubicBezTo>
                  <a:cubicBezTo>
                    <a:pt x="1622" y="9304"/>
                    <a:pt x="0" y="7671"/>
                    <a:pt x="0" y="5880"/>
                  </a:cubicBezTo>
                  <a:lnTo>
                    <a:pt x="0" y="2270"/>
                  </a:lnTo>
                  <a:lnTo>
                    <a:pt x="4049" y="147"/>
                  </a:lnTo>
                  <a:lnTo>
                    <a:pt x="43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2635843" y="1391324"/>
              <a:ext cx="340887" cy="867068"/>
            </a:xfrm>
            <a:custGeom>
              <a:avLst/>
              <a:gdLst/>
              <a:ahLst/>
              <a:cxnLst/>
              <a:rect l="l" t="t" r="r" b="b"/>
              <a:pathLst>
                <a:path w="2456" h="6247" extrusionOk="0">
                  <a:moveTo>
                    <a:pt x="1025" y="1"/>
                  </a:moveTo>
                  <a:cubicBezTo>
                    <a:pt x="1679" y="74"/>
                    <a:pt x="2185" y="632"/>
                    <a:pt x="2185" y="1307"/>
                  </a:cubicBezTo>
                  <a:cubicBezTo>
                    <a:pt x="2185" y="1696"/>
                    <a:pt x="2016" y="2045"/>
                    <a:pt x="1746" y="2287"/>
                  </a:cubicBezTo>
                  <a:cubicBezTo>
                    <a:pt x="1684" y="2344"/>
                    <a:pt x="1617" y="2394"/>
                    <a:pt x="1543" y="2434"/>
                  </a:cubicBezTo>
                  <a:lnTo>
                    <a:pt x="2456" y="6246"/>
                  </a:lnTo>
                  <a:lnTo>
                    <a:pt x="0" y="6246"/>
                  </a:lnTo>
                  <a:lnTo>
                    <a:pt x="839" y="2507"/>
                  </a:lnTo>
                  <a:cubicBezTo>
                    <a:pt x="349" y="2321"/>
                    <a:pt x="0" y="1842"/>
                    <a:pt x="0" y="1285"/>
                  </a:cubicBezTo>
                  <a:cubicBezTo>
                    <a:pt x="0" y="654"/>
                    <a:pt x="440" y="136"/>
                    <a:pt x="1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2087856" y="1013734"/>
              <a:ext cx="1436832" cy="1648637"/>
            </a:xfrm>
            <a:custGeom>
              <a:avLst/>
              <a:gdLst/>
              <a:ahLst/>
              <a:cxnLst/>
              <a:rect l="l" t="t" r="r" b="b"/>
              <a:pathLst>
                <a:path w="10352" h="11878" extrusionOk="0">
                  <a:moveTo>
                    <a:pt x="9507" y="6832"/>
                  </a:moveTo>
                  <a:cubicBezTo>
                    <a:pt x="9507" y="8657"/>
                    <a:pt x="7823" y="10323"/>
                    <a:pt x="5311" y="10971"/>
                  </a:cubicBezTo>
                  <a:cubicBezTo>
                    <a:pt x="5266" y="10982"/>
                    <a:pt x="5221" y="10994"/>
                    <a:pt x="5176" y="11005"/>
                  </a:cubicBezTo>
                  <a:cubicBezTo>
                    <a:pt x="5131" y="10994"/>
                    <a:pt x="5091" y="10982"/>
                    <a:pt x="5046" y="10971"/>
                  </a:cubicBezTo>
                  <a:cubicBezTo>
                    <a:pt x="4996" y="10960"/>
                    <a:pt x="4945" y="10949"/>
                    <a:pt x="4894" y="10932"/>
                  </a:cubicBezTo>
                  <a:cubicBezTo>
                    <a:pt x="2467" y="10256"/>
                    <a:pt x="845" y="8623"/>
                    <a:pt x="845" y="6832"/>
                  </a:cubicBezTo>
                  <a:lnTo>
                    <a:pt x="845" y="3228"/>
                  </a:lnTo>
                  <a:lnTo>
                    <a:pt x="2157" y="2541"/>
                  </a:lnTo>
                  <a:lnTo>
                    <a:pt x="4894" y="1105"/>
                  </a:lnTo>
                  <a:lnTo>
                    <a:pt x="5176" y="953"/>
                  </a:lnTo>
                  <a:lnTo>
                    <a:pt x="8076" y="2473"/>
                  </a:lnTo>
                  <a:lnTo>
                    <a:pt x="9507" y="3228"/>
                  </a:lnTo>
                  <a:close/>
                  <a:moveTo>
                    <a:pt x="9670" y="2355"/>
                  </a:moveTo>
                  <a:lnTo>
                    <a:pt x="8076" y="1521"/>
                  </a:lnTo>
                  <a:lnTo>
                    <a:pt x="5176" y="1"/>
                  </a:lnTo>
                  <a:lnTo>
                    <a:pt x="4894" y="147"/>
                  </a:lnTo>
                  <a:lnTo>
                    <a:pt x="2157" y="1583"/>
                  </a:lnTo>
                  <a:lnTo>
                    <a:pt x="558" y="2422"/>
                  </a:lnTo>
                  <a:lnTo>
                    <a:pt x="1" y="2715"/>
                  </a:lnTo>
                  <a:lnTo>
                    <a:pt x="1" y="6832"/>
                  </a:lnTo>
                  <a:cubicBezTo>
                    <a:pt x="1" y="9051"/>
                    <a:pt x="1943" y="11044"/>
                    <a:pt x="4832" y="11793"/>
                  </a:cubicBezTo>
                  <a:cubicBezTo>
                    <a:pt x="4855" y="11799"/>
                    <a:pt x="4877" y="11799"/>
                    <a:pt x="4894" y="11805"/>
                  </a:cubicBezTo>
                  <a:cubicBezTo>
                    <a:pt x="4956" y="11821"/>
                    <a:pt x="5018" y="11838"/>
                    <a:pt x="5075" y="11850"/>
                  </a:cubicBezTo>
                  <a:lnTo>
                    <a:pt x="5176" y="11878"/>
                  </a:lnTo>
                  <a:lnTo>
                    <a:pt x="5277" y="11850"/>
                  </a:lnTo>
                  <a:cubicBezTo>
                    <a:pt x="5362" y="11833"/>
                    <a:pt x="5441" y="11810"/>
                    <a:pt x="5525" y="11793"/>
                  </a:cubicBezTo>
                  <a:cubicBezTo>
                    <a:pt x="8414" y="11044"/>
                    <a:pt x="10351" y="9051"/>
                    <a:pt x="10351" y="6832"/>
                  </a:cubicBezTo>
                  <a:lnTo>
                    <a:pt x="10351" y="2715"/>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15"/>
            <p:cNvGrpSpPr/>
            <p:nvPr/>
          </p:nvGrpSpPr>
          <p:grpSpPr>
            <a:xfrm>
              <a:off x="2935899" y="2682208"/>
              <a:ext cx="430827" cy="593359"/>
              <a:chOff x="2935899" y="3295408"/>
              <a:chExt cx="430827" cy="593359"/>
            </a:xfrm>
          </p:grpSpPr>
          <p:sp>
            <p:nvSpPr>
              <p:cNvPr id="117" name="Google Shape;11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15"/>
            <p:cNvGrpSpPr/>
            <p:nvPr/>
          </p:nvGrpSpPr>
          <p:grpSpPr>
            <a:xfrm>
              <a:off x="3493999" y="2682208"/>
              <a:ext cx="430827" cy="593359"/>
              <a:chOff x="2935899" y="3295408"/>
              <a:chExt cx="430827" cy="593359"/>
            </a:xfrm>
          </p:grpSpPr>
          <p:sp>
            <p:nvSpPr>
              <p:cNvPr id="127" name="Google Shape;12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15"/>
            <p:cNvGrpSpPr/>
            <p:nvPr/>
          </p:nvGrpSpPr>
          <p:grpSpPr>
            <a:xfrm>
              <a:off x="3493999" y="3295408"/>
              <a:ext cx="430827" cy="593359"/>
              <a:chOff x="2935899" y="3295408"/>
              <a:chExt cx="430827" cy="593359"/>
            </a:xfrm>
          </p:grpSpPr>
          <p:sp>
            <p:nvSpPr>
              <p:cNvPr id="137" name="Google Shape;13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مربع نص 2">
            <a:extLst>
              <a:ext uri="{FF2B5EF4-FFF2-40B4-BE49-F238E27FC236}">
                <a16:creationId xmlns:a16="http://schemas.microsoft.com/office/drawing/2014/main" id="{CE007332-4248-19D0-F037-FF539A054EDD}"/>
              </a:ext>
            </a:extLst>
          </p:cNvPr>
          <p:cNvSpPr txBox="1"/>
          <p:nvPr/>
        </p:nvSpPr>
        <p:spPr>
          <a:xfrm>
            <a:off x="2441915" y="-38779"/>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الطول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B98ED6C6-8A38-908B-3CCF-C860852F091F}"/>
              </a:ext>
            </a:extLst>
          </p:cNvPr>
          <p:cNvSpPr txBox="1"/>
          <p:nvPr/>
        </p:nvSpPr>
        <p:spPr>
          <a:xfrm>
            <a:off x="4678326" y="976403"/>
            <a:ext cx="4159091" cy="1323439"/>
          </a:xfrm>
          <a:prstGeom prst="rect">
            <a:avLst/>
          </a:prstGeom>
          <a:noFill/>
        </p:spPr>
        <p:txBody>
          <a:bodyPr wrap="square">
            <a:spAutoFit/>
          </a:bodyPr>
          <a:lstStyle/>
          <a:p>
            <a:pPr algn="just" rtl="1"/>
            <a:r>
              <a:rPr lang="ar-SA" sz="2000" dirty="0">
                <a:latin typeface="Calibri" panose="020F0502020204030204" pitchFamily="34" charset="0"/>
                <a:cs typeface="Calibri" panose="020F0502020204030204" pitchFamily="34" charset="0"/>
              </a:rPr>
              <a:t>ابدأ العمل في إدخال أسماء المدن في عمود " المدينة " , وقبل إدخال أسماء المدن تحقق من الطول ؛ حتى تتمكن من إدخال قيم تتراوح بين 3 إلى 6 حروف فقط .</a:t>
            </a:r>
          </a:p>
        </p:txBody>
      </p:sp>
      <p:pic>
        <p:nvPicPr>
          <p:cNvPr id="6" name="صورة 5">
            <a:extLst>
              <a:ext uri="{FF2B5EF4-FFF2-40B4-BE49-F238E27FC236}">
                <a16:creationId xmlns:a16="http://schemas.microsoft.com/office/drawing/2014/main" id="{886265B5-EAD8-462C-DDEE-85CCCC4629BF}"/>
              </a:ext>
            </a:extLst>
          </p:cNvPr>
          <p:cNvPicPr>
            <a:picLocks noChangeAspect="1"/>
          </p:cNvPicPr>
          <p:nvPr/>
        </p:nvPicPr>
        <p:blipFill rotWithShape="1">
          <a:blip r:embed="rId3"/>
          <a:srcRect l="4771" r="3966"/>
          <a:stretch/>
        </p:blipFill>
        <p:spPr>
          <a:xfrm>
            <a:off x="4391246" y="2327540"/>
            <a:ext cx="4667693" cy="2455652"/>
          </a:xfrm>
          <a:prstGeom prst="rect">
            <a:avLst/>
          </a:prstGeom>
        </p:spPr>
      </p:pic>
      <p:pic>
        <p:nvPicPr>
          <p:cNvPr id="10" name="صورة 9">
            <a:extLst>
              <a:ext uri="{FF2B5EF4-FFF2-40B4-BE49-F238E27FC236}">
                <a16:creationId xmlns:a16="http://schemas.microsoft.com/office/drawing/2014/main" id="{DA83B061-2F6C-EF9D-BA7D-98949CA2DE3E}"/>
              </a:ext>
            </a:extLst>
          </p:cNvPr>
          <p:cNvPicPr>
            <a:picLocks noChangeAspect="1"/>
          </p:cNvPicPr>
          <p:nvPr/>
        </p:nvPicPr>
        <p:blipFill>
          <a:blip r:embed="rId4"/>
          <a:stretch>
            <a:fillRect/>
          </a:stretch>
        </p:blipFill>
        <p:spPr>
          <a:xfrm>
            <a:off x="85059" y="1018833"/>
            <a:ext cx="4354149" cy="3619062"/>
          </a:xfrm>
          <a:prstGeom prst="rect">
            <a:avLst/>
          </a:prstGeom>
        </p:spPr>
      </p:pic>
    </p:spTree>
    <p:extLst>
      <p:ext uri="{BB962C8B-B14F-4D97-AF65-F5344CB8AC3E}">
        <p14:creationId xmlns:p14="http://schemas.microsoft.com/office/powerpoint/2010/main" val="117452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3" name="مربع نص 2">
            <a:extLst>
              <a:ext uri="{FF2B5EF4-FFF2-40B4-BE49-F238E27FC236}">
                <a16:creationId xmlns:a16="http://schemas.microsoft.com/office/drawing/2014/main" id="{CE007332-4248-19D0-F037-FF539A054EDD}"/>
              </a:ext>
            </a:extLst>
          </p:cNvPr>
          <p:cNvSpPr txBox="1"/>
          <p:nvPr/>
        </p:nvSpPr>
        <p:spPr>
          <a:xfrm>
            <a:off x="1912918" y="-51518"/>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الطول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8" name="صورة 7">
            <a:extLst>
              <a:ext uri="{FF2B5EF4-FFF2-40B4-BE49-F238E27FC236}">
                <a16:creationId xmlns:a16="http://schemas.microsoft.com/office/drawing/2014/main" id="{E5BD44C3-9F03-A608-71EB-4C1ACAB34D78}"/>
              </a:ext>
            </a:extLst>
          </p:cNvPr>
          <p:cNvPicPr>
            <a:picLocks noChangeAspect="1"/>
          </p:cNvPicPr>
          <p:nvPr/>
        </p:nvPicPr>
        <p:blipFill rotWithShape="1">
          <a:blip r:embed="rId3"/>
          <a:srcRect l="2930" t="2081" r="2295" b="3916"/>
          <a:stretch/>
        </p:blipFill>
        <p:spPr>
          <a:xfrm>
            <a:off x="4869713" y="893013"/>
            <a:ext cx="4153634" cy="1774328"/>
          </a:xfrm>
          <a:prstGeom prst="rect">
            <a:avLst/>
          </a:prstGeom>
        </p:spPr>
      </p:pic>
      <p:pic>
        <p:nvPicPr>
          <p:cNvPr id="10" name="صورة 9">
            <a:extLst>
              <a:ext uri="{FF2B5EF4-FFF2-40B4-BE49-F238E27FC236}">
                <a16:creationId xmlns:a16="http://schemas.microsoft.com/office/drawing/2014/main" id="{9C7DA631-8A33-60B2-6A2C-1652F2D5E1A9}"/>
              </a:ext>
            </a:extLst>
          </p:cNvPr>
          <p:cNvPicPr>
            <a:picLocks noChangeAspect="1"/>
          </p:cNvPicPr>
          <p:nvPr/>
        </p:nvPicPr>
        <p:blipFill rotWithShape="1">
          <a:blip r:embed="rId4"/>
          <a:srcRect l="4656" t="1741" r="1886"/>
          <a:stretch/>
        </p:blipFill>
        <p:spPr>
          <a:xfrm>
            <a:off x="85060" y="759451"/>
            <a:ext cx="4366287" cy="2041452"/>
          </a:xfrm>
          <a:prstGeom prst="rect">
            <a:avLst/>
          </a:prstGeom>
        </p:spPr>
      </p:pic>
      <p:pic>
        <p:nvPicPr>
          <p:cNvPr id="15" name="صورة 14">
            <a:extLst>
              <a:ext uri="{FF2B5EF4-FFF2-40B4-BE49-F238E27FC236}">
                <a16:creationId xmlns:a16="http://schemas.microsoft.com/office/drawing/2014/main" id="{3450D9FE-3B2F-7949-AD68-5486FCAABB8E}"/>
              </a:ext>
            </a:extLst>
          </p:cNvPr>
          <p:cNvPicPr>
            <a:picLocks noChangeAspect="1"/>
          </p:cNvPicPr>
          <p:nvPr/>
        </p:nvPicPr>
        <p:blipFill rotWithShape="1">
          <a:blip r:embed="rId5"/>
          <a:srcRect l="3698" t="2477"/>
          <a:stretch/>
        </p:blipFill>
        <p:spPr>
          <a:xfrm>
            <a:off x="4908545" y="2934465"/>
            <a:ext cx="4153634" cy="1709897"/>
          </a:xfrm>
          <a:prstGeom prst="rect">
            <a:avLst/>
          </a:prstGeom>
        </p:spPr>
      </p:pic>
      <p:pic>
        <p:nvPicPr>
          <p:cNvPr id="17" name="صورة 16">
            <a:extLst>
              <a:ext uri="{FF2B5EF4-FFF2-40B4-BE49-F238E27FC236}">
                <a16:creationId xmlns:a16="http://schemas.microsoft.com/office/drawing/2014/main" id="{C83A97A9-528F-F138-7154-A6D0B288A256}"/>
              </a:ext>
            </a:extLst>
          </p:cNvPr>
          <p:cNvPicPr>
            <a:picLocks noChangeAspect="1"/>
          </p:cNvPicPr>
          <p:nvPr/>
        </p:nvPicPr>
        <p:blipFill rotWithShape="1">
          <a:blip r:embed="rId6"/>
          <a:srcRect l="2759" t="2271" r="2687"/>
          <a:stretch/>
        </p:blipFill>
        <p:spPr>
          <a:xfrm>
            <a:off x="81822" y="2931666"/>
            <a:ext cx="4369526" cy="1709897"/>
          </a:xfrm>
          <a:prstGeom prst="rect">
            <a:avLst/>
          </a:prstGeom>
        </p:spPr>
      </p:pic>
    </p:spTree>
    <p:extLst>
      <p:ext uri="{BB962C8B-B14F-4D97-AF65-F5344CB8AC3E}">
        <p14:creationId xmlns:p14="http://schemas.microsoft.com/office/powerpoint/2010/main" val="184167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4" name="Google Shape;154;p16"/>
          <p:cNvSpPr/>
          <p:nvPr/>
        </p:nvSpPr>
        <p:spPr>
          <a:xfrm>
            <a:off x="1427050" y="1754774"/>
            <a:ext cx="777600" cy="493200"/>
          </a:xfrm>
          <a:prstGeom prst="roundRect">
            <a:avLst>
              <a:gd name="adj" fmla="val 16667"/>
            </a:avLst>
          </a:prstGeom>
          <a:solidFill>
            <a:srgbClr val="57D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16"/>
          <p:cNvGrpSpPr/>
          <p:nvPr/>
        </p:nvGrpSpPr>
        <p:grpSpPr>
          <a:xfrm>
            <a:off x="1603384" y="1788750"/>
            <a:ext cx="424889" cy="425230"/>
            <a:chOff x="1248126" y="1178155"/>
            <a:chExt cx="464359" cy="464732"/>
          </a:xfrm>
        </p:grpSpPr>
        <p:sp>
          <p:nvSpPr>
            <p:cNvPr id="156" name="Google Shape;156;p16"/>
            <p:cNvSpPr/>
            <p:nvPr/>
          </p:nvSpPr>
          <p:spPr>
            <a:xfrm>
              <a:off x="1248995" y="1356273"/>
              <a:ext cx="462620" cy="286615"/>
            </a:xfrm>
            <a:custGeom>
              <a:avLst/>
              <a:gdLst/>
              <a:ahLst/>
              <a:cxnLst/>
              <a:rect l="l" t="t" r="r" b="b"/>
              <a:pathLst>
                <a:path w="7449" h="4615" extrusionOk="0">
                  <a:moveTo>
                    <a:pt x="1" y="0"/>
                  </a:moveTo>
                  <a:lnTo>
                    <a:pt x="1" y="4197"/>
                  </a:lnTo>
                  <a:cubicBezTo>
                    <a:pt x="1" y="4427"/>
                    <a:pt x="189" y="4615"/>
                    <a:pt x="418" y="4615"/>
                  </a:cubicBezTo>
                  <a:lnTo>
                    <a:pt x="7031" y="4615"/>
                  </a:lnTo>
                  <a:cubicBezTo>
                    <a:pt x="7260" y="4615"/>
                    <a:pt x="7448" y="4427"/>
                    <a:pt x="7448" y="4197"/>
                  </a:cubicBezTo>
                  <a:lnTo>
                    <a:pt x="7448" y="0"/>
                  </a:ln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1251169" y="1453095"/>
              <a:ext cx="458273" cy="182030"/>
            </a:xfrm>
            <a:custGeom>
              <a:avLst/>
              <a:gdLst/>
              <a:ahLst/>
              <a:cxnLst/>
              <a:rect l="l" t="t" r="r" b="b"/>
              <a:pathLst>
                <a:path w="7379" h="2931" extrusionOk="0">
                  <a:moveTo>
                    <a:pt x="7316" y="2924"/>
                  </a:moveTo>
                  <a:cubicBezTo>
                    <a:pt x="7302" y="2924"/>
                    <a:pt x="7288" y="2917"/>
                    <a:pt x="7274" y="2910"/>
                  </a:cubicBezTo>
                  <a:lnTo>
                    <a:pt x="3690" y="133"/>
                  </a:lnTo>
                  <a:lnTo>
                    <a:pt x="105" y="2910"/>
                  </a:lnTo>
                  <a:cubicBezTo>
                    <a:pt x="77" y="2931"/>
                    <a:pt x="42" y="2924"/>
                    <a:pt x="22" y="2896"/>
                  </a:cubicBezTo>
                  <a:cubicBezTo>
                    <a:pt x="1" y="2875"/>
                    <a:pt x="1" y="2833"/>
                    <a:pt x="29" y="2812"/>
                  </a:cubicBezTo>
                  <a:lnTo>
                    <a:pt x="3655" y="14"/>
                  </a:lnTo>
                  <a:cubicBezTo>
                    <a:pt x="3676" y="0"/>
                    <a:pt x="3703" y="0"/>
                    <a:pt x="3724" y="14"/>
                  </a:cubicBezTo>
                  <a:lnTo>
                    <a:pt x="7351" y="2812"/>
                  </a:lnTo>
                  <a:cubicBezTo>
                    <a:pt x="7378" y="2833"/>
                    <a:pt x="7378" y="2875"/>
                    <a:pt x="7358" y="2896"/>
                  </a:cubicBezTo>
                  <a:cubicBezTo>
                    <a:pt x="7351" y="2917"/>
                    <a:pt x="7330" y="2924"/>
                    <a:pt x="7316" y="2924"/>
                  </a:cubicBezTo>
                  <a:close/>
                </a:path>
              </a:pathLst>
            </a:custGeom>
            <a:solidFill>
              <a:srgbClr val="044B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1248126" y="1178155"/>
              <a:ext cx="464359" cy="357973"/>
            </a:xfrm>
            <a:custGeom>
              <a:avLst/>
              <a:gdLst/>
              <a:ahLst/>
              <a:cxnLst/>
              <a:rect l="l" t="t" r="r" b="b"/>
              <a:pathLst>
                <a:path w="7477" h="5764" extrusionOk="0">
                  <a:moveTo>
                    <a:pt x="7448" y="2868"/>
                  </a:moveTo>
                  <a:lnTo>
                    <a:pt x="5597" y="1434"/>
                  </a:lnTo>
                  <a:lnTo>
                    <a:pt x="3739" y="1"/>
                  </a:lnTo>
                  <a:lnTo>
                    <a:pt x="1880" y="1434"/>
                  </a:lnTo>
                  <a:lnTo>
                    <a:pt x="29" y="2868"/>
                  </a:lnTo>
                  <a:lnTo>
                    <a:pt x="1" y="2868"/>
                  </a:lnTo>
                  <a:lnTo>
                    <a:pt x="1866" y="4316"/>
                  </a:lnTo>
                  <a:lnTo>
                    <a:pt x="3739" y="5764"/>
                  </a:lnTo>
                  <a:lnTo>
                    <a:pt x="5611" y="4316"/>
                  </a:lnTo>
                  <a:lnTo>
                    <a:pt x="7476" y="2868"/>
                  </a:lnTo>
                  <a:close/>
                </a:path>
              </a:pathLst>
            </a:custGeom>
            <a:solidFill>
              <a:srgbClr val="044B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1329856" y="1235230"/>
              <a:ext cx="300899" cy="284938"/>
            </a:xfrm>
            <a:custGeom>
              <a:avLst/>
              <a:gdLst/>
              <a:ahLst/>
              <a:cxnLst/>
              <a:rect l="l" t="t" r="r" b="b"/>
              <a:pathLst>
                <a:path w="4845" h="4588" extrusionOk="0">
                  <a:moveTo>
                    <a:pt x="0" y="0"/>
                  </a:moveTo>
                  <a:lnTo>
                    <a:pt x="0" y="1789"/>
                  </a:lnTo>
                  <a:lnTo>
                    <a:pt x="0" y="2715"/>
                  </a:lnTo>
                  <a:lnTo>
                    <a:pt x="613" y="3188"/>
                  </a:lnTo>
                  <a:lnTo>
                    <a:pt x="2423" y="4587"/>
                  </a:lnTo>
                  <a:lnTo>
                    <a:pt x="4232" y="3188"/>
                  </a:lnTo>
                  <a:lnTo>
                    <a:pt x="4845" y="2715"/>
                  </a:lnTo>
                  <a:lnTo>
                    <a:pt x="4845" y="1789"/>
                  </a:lnTo>
                  <a:lnTo>
                    <a:pt x="48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1395564" y="1297459"/>
              <a:ext cx="169485" cy="147934"/>
            </a:xfrm>
            <a:custGeom>
              <a:avLst/>
              <a:gdLst/>
              <a:ahLst/>
              <a:cxnLst/>
              <a:rect l="l" t="t" r="r" b="b"/>
              <a:pathLst>
                <a:path w="2729" h="2382" extrusionOk="0">
                  <a:moveTo>
                    <a:pt x="1365" y="2061"/>
                  </a:moveTo>
                  <a:cubicBezTo>
                    <a:pt x="1232" y="2061"/>
                    <a:pt x="1128" y="1956"/>
                    <a:pt x="1128" y="1824"/>
                  </a:cubicBezTo>
                  <a:cubicBezTo>
                    <a:pt x="1128" y="1699"/>
                    <a:pt x="1232" y="1588"/>
                    <a:pt x="1365" y="1588"/>
                  </a:cubicBezTo>
                  <a:cubicBezTo>
                    <a:pt x="1497" y="1588"/>
                    <a:pt x="1601" y="1699"/>
                    <a:pt x="1601" y="1824"/>
                  </a:cubicBezTo>
                  <a:cubicBezTo>
                    <a:pt x="1601" y="1956"/>
                    <a:pt x="1497" y="2061"/>
                    <a:pt x="1365" y="2061"/>
                  </a:cubicBezTo>
                  <a:close/>
                  <a:moveTo>
                    <a:pt x="1365" y="488"/>
                  </a:moveTo>
                  <a:cubicBezTo>
                    <a:pt x="1455" y="488"/>
                    <a:pt x="1525" y="557"/>
                    <a:pt x="1525" y="648"/>
                  </a:cubicBezTo>
                  <a:lnTo>
                    <a:pt x="1525" y="1274"/>
                  </a:lnTo>
                  <a:cubicBezTo>
                    <a:pt x="1525" y="1365"/>
                    <a:pt x="1455" y="1434"/>
                    <a:pt x="1365" y="1434"/>
                  </a:cubicBezTo>
                  <a:cubicBezTo>
                    <a:pt x="1281" y="1434"/>
                    <a:pt x="1204" y="1365"/>
                    <a:pt x="1204" y="1274"/>
                  </a:cubicBezTo>
                  <a:lnTo>
                    <a:pt x="1204" y="648"/>
                  </a:lnTo>
                  <a:cubicBezTo>
                    <a:pt x="1204" y="557"/>
                    <a:pt x="1281" y="488"/>
                    <a:pt x="1365" y="488"/>
                  </a:cubicBezTo>
                  <a:close/>
                  <a:moveTo>
                    <a:pt x="2652" y="1782"/>
                  </a:moveTo>
                  <a:lnTo>
                    <a:pt x="1706" y="196"/>
                  </a:lnTo>
                  <a:cubicBezTo>
                    <a:pt x="1629" y="77"/>
                    <a:pt x="1504" y="1"/>
                    <a:pt x="1365" y="1"/>
                  </a:cubicBezTo>
                  <a:cubicBezTo>
                    <a:pt x="1225" y="1"/>
                    <a:pt x="1100" y="77"/>
                    <a:pt x="1024" y="196"/>
                  </a:cubicBezTo>
                  <a:lnTo>
                    <a:pt x="77" y="1782"/>
                  </a:lnTo>
                  <a:cubicBezTo>
                    <a:pt x="7" y="1908"/>
                    <a:pt x="0" y="2054"/>
                    <a:pt x="77" y="2179"/>
                  </a:cubicBezTo>
                  <a:cubicBezTo>
                    <a:pt x="147" y="2304"/>
                    <a:pt x="272" y="2381"/>
                    <a:pt x="418" y="2381"/>
                  </a:cubicBezTo>
                  <a:lnTo>
                    <a:pt x="2311" y="2381"/>
                  </a:lnTo>
                  <a:cubicBezTo>
                    <a:pt x="2457" y="2381"/>
                    <a:pt x="2583" y="2304"/>
                    <a:pt x="2652" y="2179"/>
                  </a:cubicBezTo>
                  <a:cubicBezTo>
                    <a:pt x="2729" y="2054"/>
                    <a:pt x="2722" y="1908"/>
                    <a:pt x="2652" y="1782"/>
                  </a:cubicBezTo>
                  <a:close/>
                </a:path>
              </a:pathLst>
            </a:custGeom>
            <a:solidFill>
              <a:srgbClr val="FDC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6"/>
            <p:cNvSpPr/>
            <p:nvPr/>
          </p:nvSpPr>
          <p:spPr>
            <a:xfrm>
              <a:off x="1349730" y="1247775"/>
              <a:ext cx="47635" cy="11303"/>
            </a:xfrm>
            <a:custGeom>
              <a:avLst/>
              <a:gdLst/>
              <a:ahLst/>
              <a:cxnLst/>
              <a:rect l="l" t="t" r="r" b="b"/>
              <a:pathLst>
                <a:path w="767" h="182" extrusionOk="0">
                  <a:moveTo>
                    <a:pt x="683" y="181"/>
                  </a:moveTo>
                  <a:lnTo>
                    <a:pt x="91" y="181"/>
                  </a:lnTo>
                  <a:cubicBezTo>
                    <a:pt x="35" y="181"/>
                    <a:pt x="1" y="139"/>
                    <a:pt x="1" y="91"/>
                  </a:cubicBezTo>
                  <a:cubicBezTo>
                    <a:pt x="1" y="42"/>
                    <a:pt x="35" y="0"/>
                    <a:pt x="91" y="0"/>
                  </a:cubicBezTo>
                  <a:lnTo>
                    <a:pt x="683" y="0"/>
                  </a:lnTo>
                  <a:cubicBezTo>
                    <a:pt x="731" y="0"/>
                    <a:pt x="766" y="42"/>
                    <a:pt x="766" y="91"/>
                  </a:cubicBezTo>
                  <a:cubicBezTo>
                    <a:pt x="766" y="139"/>
                    <a:pt x="731" y="181"/>
                    <a:pt x="683" y="181"/>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p:nvPr/>
          </p:nvSpPr>
          <p:spPr>
            <a:xfrm>
              <a:off x="1349730" y="1268084"/>
              <a:ext cx="47635" cy="11303"/>
            </a:xfrm>
            <a:custGeom>
              <a:avLst/>
              <a:gdLst/>
              <a:ahLst/>
              <a:cxnLst/>
              <a:rect l="l" t="t" r="r" b="b"/>
              <a:pathLst>
                <a:path w="767" h="182" extrusionOk="0">
                  <a:moveTo>
                    <a:pt x="683" y="181"/>
                  </a:moveTo>
                  <a:lnTo>
                    <a:pt x="91" y="181"/>
                  </a:lnTo>
                  <a:cubicBezTo>
                    <a:pt x="35" y="181"/>
                    <a:pt x="1" y="140"/>
                    <a:pt x="1" y="91"/>
                  </a:cubicBezTo>
                  <a:cubicBezTo>
                    <a:pt x="1" y="42"/>
                    <a:pt x="35" y="0"/>
                    <a:pt x="91" y="0"/>
                  </a:cubicBezTo>
                  <a:lnTo>
                    <a:pt x="683" y="0"/>
                  </a:lnTo>
                  <a:cubicBezTo>
                    <a:pt x="731" y="0"/>
                    <a:pt x="766" y="42"/>
                    <a:pt x="766" y="91"/>
                  </a:cubicBezTo>
                  <a:cubicBezTo>
                    <a:pt x="766" y="140"/>
                    <a:pt x="731" y="181"/>
                    <a:pt x="683" y="181"/>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6"/>
            <p:cNvSpPr/>
            <p:nvPr/>
          </p:nvSpPr>
          <p:spPr>
            <a:xfrm>
              <a:off x="1349730" y="1288392"/>
              <a:ext cx="25587" cy="10868"/>
            </a:xfrm>
            <a:custGeom>
              <a:avLst/>
              <a:gdLst/>
              <a:ahLst/>
              <a:cxnLst/>
              <a:rect l="l" t="t" r="r" b="b"/>
              <a:pathLst>
                <a:path w="412" h="175" extrusionOk="0">
                  <a:moveTo>
                    <a:pt x="328" y="175"/>
                  </a:moveTo>
                  <a:lnTo>
                    <a:pt x="91" y="175"/>
                  </a:lnTo>
                  <a:cubicBezTo>
                    <a:pt x="35" y="175"/>
                    <a:pt x="1" y="140"/>
                    <a:pt x="1" y="91"/>
                  </a:cubicBezTo>
                  <a:cubicBezTo>
                    <a:pt x="1" y="42"/>
                    <a:pt x="35" y="1"/>
                    <a:pt x="91" y="1"/>
                  </a:cubicBezTo>
                  <a:lnTo>
                    <a:pt x="328" y="1"/>
                  </a:lnTo>
                  <a:cubicBezTo>
                    <a:pt x="376" y="1"/>
                    <a:pt x="411" y="42"/>
                    <a:pt x="411" y="91"/>
                  </a:cubicBezTo>
                  <a:cubicBezTo>
                    <a:pt x="411" y="140"/>
                    <a:pt x="376" y="175"/>
                    <a:pt x="328" y="175"/>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16"/>
          <p:cNvSpPr/>
          <p:nvPr/>
        </p:nvSpPr>
        <p:spPr>
          <a:xfrm>
            <a:off x="4197150" y="1754806"/>
            <a:ext cx="777600" cy="493200"/>
          </a:xfrm>
          <a:prstGeom prst="roundRect">
            <a:avLst>
              <a:gd name="adj" fmla="val 16667"/>
            </a:avLst>
          </a:prstGeom>
          <a:solidFill>
            <a:srgbClr val="57D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a:off x="6936300" y="1754774"/>
            <a:ext cx="777600" cy="493200"/>
          </a:xfrm>
          <a:prstGeom prst="roundRect">
            <a:avLst>
              <a:gd name="adj" fmla="val 16667"/>
            </a:avLst>
          </a:prstGeom>
          <a:solidFill>
            <a:srgbClr val="57D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p:nvPr/>
        </p:nvSpPr>
        <p:spPr>
          <a:xfrm>
            <a:off x="1427050" y="3603624"/>
            <a:ext cx="777600" cy="493200"/>
          </a:xfrm>
          <a:prstGeom prst="roundRect">
            <a:avLst>
              <a:gd name="adj" fmla="val 16667"/>
            </a:avLst>
          </a:prstGeom>
          <a:solidFill>
            <a:srgbClr val="57D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a:off x="4197100" y="3603624"/>
            <a:ext cx="777600" cy="493200"/>
          </a:xfrm>
          <a:prstGeom prst="roundRect">
            <a:avLst>
              <a:gd name="adj" fmla="val 16667"/>
            </a:avLst>
          </a:prstGeom>
          <a:solidFill>
            <a:srgbClr val="57D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a:off x="6936350" y="3603656"/>
            <a:ext cx="777600" cy="493200"/>
          </a:xfrm>
          <a:prstGeom prst="roundRect">
            <a:avLst>
              <a:gd name="adj" fmla="val 16667"/>
            </a:avLst>
          </a:prstGeom>
          <a:solidFill>
            <a:srgbClr val="57D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 name="Google Shape;184;p16"/>
          <p:cNvGrpSpPr/>
          <p:nvPr/>
        </p:nvGrpSpPr>
        <p:grpSpPr>
          <a:xfrm>
            <a:off x="6967252" y="1793759"/>
            <a:ext cx="711500" cy="415297"/>
            <a:chOff x="1973040" y="2995574"/>
            <a:chExt cx="777680" cy="453926"/>
          </a:xfrm>
        </p:grpSpPr>
        <p:sp>
          <p:nvSpPr>
            <p:cNvPr id="185" name="Google Shape;185;p16"/>
            <p:cNvSpPr/>
            <p:nvPr/>
          </p:nvSpPr>
          <p:spPr>
            <a:xfrm>
              <a:off x="2085823" y="3152887"/>
              <a:ext cx="545158" cy="296613"/>
            </a:xfrm>
            <a:custGeom>
              <a:avLst/>
              <a:gdLst/>
              <a:ahLst/>
              <a:cxnLst/>
              <a:rect l="l" t="t" r="r" b="b"/>
              <a:pathLst>
                <a:path w="8778" h="4776" extrusionOk="0">
                  <a:moveTo>
                    <a:pt x="8047" y="1"/>
                  </a:moveTo>
                  <a:lnTo>
                    <a:pt x="1803" y="1"/>
                  </a:lnTo>
                  <a:cubicBezTo>
                    <a:pt x="1462" y="1"/>
                    <a:pt x="1170" y="223"/>
                    <a:pt x="1087" y="558"/>
                  </a:cubicBezTo>
                  <a:cubicBezTo>
                    <a:pt x="1087" y="558"/>
                    <a:pt x="1087" y="558"/>
                    <a:pt x="1087" y="558"/>
                  </a:cubicBezTo>
                  <a:lnTo>
                    <a:pt x="15" y="4191"/>
                  </a:lnTo>
                  <a:cubicBezTo>
                    <a:pt x="1" y="4232"/>
                    <a:pt x="1" y="4274"/>
                    <a:pt x="15" y="4309"/>
                  </a:cubicBezTo>
                  <a:cubicBezTo>
                    <a:pt x="133" y="4594"/>
                    <a:pt x="397" y="4775"/>
                    <a:pt x="697" y="4775"/>
                  </a:cubicBezTo>
                  <a:lnTo>
                    <a:pt x="6947" y="4775"/>
                  </a:lnTo>
                  <a:cubicBezTo>
                    <a:pt x="7274" y="4775"/>
                    <a:pt x="7560" y="4553"/>
                    <a:pt x="7650" y="4239"/>
                  </a:cubicBezTo>
                  <a:cubicBezTo>
                    <a:pt x="7650" y="4239"/>
                    <a:pt x="7650" y="4232"/>
                    <a:pt x="7650" y="4226"/>
                  </a:cubicBezTo>
                  <a:lnTo>
                    <a:pt x="8743" y="961"/>
                  </a:lnTo>
                  <a:cubicBezTo>
                    <a:pt x="8750" y="947"/>
                    <a:pt x="8750" y="940"/>
                    <a:pt x="8750" y="926"/>
                  </a:cubicBezTo>
                  <a:cubicBezTo>
                    <a:pt x="8771" y="857"/>
                    <a:pt x="8778" y="794"/>
                    <a:pt x="8778" y="732"/>
                  </a:cubicBezTo>
                  <a:cubicBezTo>
                    <a:pt x="8778" y="328"/>
                    <a:pt x="8450" y="1"/>
                    <a:pt x="8047" y="1"/>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a:off x="2105262" y="3067740"/>
              <a:ext cx="448336" cy="273697"/>
            </a:xfrm>
            <a:custGeom>
              <a:avLst/>
              <a:gdLst/>
              <a:ahLst/>
              <a:cxnLst/>
              <a:rect l="l" t="t" r="r" b="b"/>
              <a:pathLst>
                <a:path w="7219" h="4407" extrusionOk="0">
                  <a:moveTo>
                    <a:pt x="15" y="4406"/>
                  </a:moveTo>
                  <a:cubicBezTo>
                    <a:pt x="22" y="4406"/>
                    <a:pt x="342" y="3432"/>
                    <a:pt x="363" y="3362"/>
                  </a:cubicBezTo>
                  <a:lnTo>
                    <a:pt x="718" y="2158"/>
                  </a:lnTo>
                  <a:cubicBezTo>
                    <a:pt x="725" y="2158"/>
                    <a:pt x="725" y="2151"/>
                    <a:pt x="725" y="2151"/>
                  </a:cubicBezTo>
                  <a:cubicBezTo>
                    <a:pt x="843" y="1699"/>
                    <a:pt x="1254" y="1379"/>
                    <a:pt x="1720" y="1379"/>
                  </a:cubicBezTo>
                  <a:lnTo>
                    <a:pt x="7038" y="1379"/>
                  </a:lnTo>
                  <a:cubicBezTo>
                    <a:pt x="7093" y="1379"/>
                    <a:pt x="7205" y="1386"/>
                    <a:pt x="7205" y="1386"/>
                  </a:cubicBezTo>
                  <a:cubicBezTo>
                    <a:pt x="7205" y="1274"/>
                    <a:pt x="7219" y="1198"/>
                    <a:pt x="7198" y="1149"/>
                  </a:cubicBezTo>
                  <a:cubicBezTo>
                    <a:pt x="7100" y="871"/>
                    <a:pt x="6836" y="690"/>
                    <a:pt x="6550" y="690"/>
                  </a:cubicBezTo>
                  <a:lnTo>
                    <a:pt x="3349" y="690"/>
                  </a:lnTo>
                  <a:lnTo>
                    <a:pt x="2708" y="49"/>
                  </a:lnTo>
                  <a:cubicBezTo>
                    <a:pt x="2674" y="14"/>
                    <a:pt x="2632" y="1"/>
                    <a:pt x="2583" y="1"/>
                  </a:cubicBezTo>
                  <a:lnTo>
                    <a:pt x="690" y="1"/>
                  </a:lnTo>
                  <a:cubicBezTo>
                    <a:pt x="307" y="1"/>
                    <a:pt x="1" y="307"/>
                    <a:pt x="1" y="690"/>
                  </a:cubicBezTo>
                  <a:lnTo>
                    <a:pt x="1" y="3404"/>
                  </a:lnTo>
                  <a:cubicBezTo>
                    <a:pt x="1" y="3495"/>
                    <a:pt x="15" y="4058"/>
                    <a:pt x="15" y="4406"/>
                  </a:cubicBezTo>
                  <a:close/>
                </a:path>
              </a:pathLst>
            </a:custGeom>
            <a:solidFill>
              <a:srgbClr val="044B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p:cNvSpPr/>
            <p:nvPr/>
          </p:nvSpPr>
          <p:spPr>
            <a:xfrm>
              <a:off x="2250961" y="3074634"/>
              <a:ext cx="229167" cy="229167"/>
            </a:xfrm>
            <a:custGeom>
              <a:avLst/>
              <a:gdLst/>
              <a:ahLst/>
              <a:cxnLst/>
              <a:rect l="l" t="t" r="r" b="b"/>
              <a:pathLst>
                <a:path w="3690" h="3690" extrusionOk="0">
                  <a:moveTo>
                    <a:pt x="1845" y="1"/>
                  </a:moveTo>
                  <a:cubicBezTo>
                    <a:pt x="829" y="1"/>
                    <a:pt x="1" y="829"/>
                    <a:pt x="1" y="1845"/>
                  </a:cubicBezTo>
                  <a:cubicBezTo>
                    <a:pt x="1" y="2862"/>
                    <a:pt x="829" y="3690"/>
                    <a:pt x="1845" y="3690"/>
                  </a:cubicBezTo>
                  <a:cubicBezTo>
                    <a:pt x="2861" y="3690"/>
                    <a:pt x="3689" y="2862"/>
                    <a:pt x="3689" y="1845"/>
                  </a:cubicBezTo>
                  <a:cubicBezTo>
                    <a:pt x="3689" y="829"/>
                    <a:pt x="2861" y="1"/>
                    <a:pt x="1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a:off x="2312756" y="3127858"/>
              <a:ext cx="105578" cy="124086"/>
            </a:xfrm>
            <a:custGeom>
              <a:avLst/>
              <a:gdLst/>
              <a:ahLst/>
              <a:cxnLst/>
              <a:rect l="l" t="t" r="r" b="b"/>
              <a:pathLst>
                <a:path w="1700" h="1998" extrusionOk="0">
                  <a:moveTo>
                    <a:pt x="1636" y="1051"/>
                  </a:moveTo>
                  <a:lnTo>
                    <a:pt x="947" y="1935"/>
                  </a:lnTo>
                  <a:cubicBezTo>
                    <a:pt x="899" y="1998"/>
                    <a:pt x="801" y="1998"/>
                    <a:pt x="753" y="1935"/>
                  </a:cubicBezTo>
                  <a:lnTo>
                    <a:pt x="64" y="1051"/>
                  </a:lnTo>
                  <a:cubicBezTo>
                    <a:pt x="1" y="974"/>
                    <a:pt x="64" y="856"/>
                    <a:pt x="161" y="856"/>
                  </a:cubicBezTo>
                  <a:lnTo>
                    <a:pt x="509" y="856"/>
                  </a:lnTo>
                  <a:lnTo>
                    <a:pt x="509" y="118"/>
                  </a:lnTo>
                  <a:cubicBezTo>
                    <a:pt x="509" y="56"/>
                    <a:pt x="565" y="0"/>
                    <a:pt x="634" y="0"/>
                  </a:cubicBezTo>
                  <a:lnTo>
                    <a:pt x="1066" y="0"/>
                  </a:lnTo>
                  <a:cubicBezTo>
                    <a:pt x="1135" y="0"/>
                    <a:pt x="1191" y="56"/>
                    <a:pt x="1191" y="118"/>
                  </a:cubicBezTo>
                  <a:lnTo>
                    <a:pt x="1191" y="856"/>
                  </a:lnTo>
                  <a:lnTo>
                    <a:pt x="1539" y="856"/>
                  </a:lnTo>
                  <a:cubicBezTo>
                    <a:pt x="1636" y="856"/>
                    <a:pt x="1699" y="974"/>
                    <a:pt x="1636" y="1051"/>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6"/>
            <p:cNvSpPr/>
            <p:nvPr/>
          </p:nvSpPr>
          <p:spPr>
            <a:xfrm>
              <a:off x="1973040" y="2995574"/>
              <a:ext cx="179421" cy="179856"/>
            </a:xfrm>
            <a:custGeom>
              <a:avLst/>
              <a:gdLst/>
              <a:ahLst/>
              <a:cxnLst/>
              <a:rect l="l" t="t" r="r" b="b"/>
              <a:pathLst>
                <a:path w="2889" h="2896" extrusionOk="0">
                  <a:moveTo>
                    <a:pt x="2889" y="1448"/>
                  </a:moveTo>
                  <a:cubicBezTo>
                    <a:pt x="2889" y="2241"/>
                    <a:pt x="2241" y="2896"/>
                    <a:pt x="1441" y="2896"/>
                  </a:cubicBezTo>
                  <a:cubicBezTo>
                    <a:pt x="647" y="2896"/>
                    <a:pt x="0" y="2241"/>
                    <a:pt x="0" y="1448"/>
                  </a:cubicBezTo>
                  <a:cubicBezTo>
                    <a:pt x="0" y="648"/>
                    <a:pt x="647" y="0"/>
                    <a:pt x="1441" y="0"/>
                  </a:cubicBezTo>
                  <a:cubicBezTo>
                    <a:pt x="2241" y="0"/>
                    <a:pt x="2889" y="648"/>
                    <a:pt x="2889" y="1448"/>
                  </a:cubicBezTo>
                  <a:close/>
                </a:path>
              </a:pathLst>
            </a:custGeom>
            <a:solidFill>
              <a:srgbClr val="01B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p:nvPr/>
          </p:nvSpPr>
          <p:spPr>
            <a:xfrm>
              <a:off x="2570865" y="3190088"/>
              <a:ext cx="179856" cy="179856"/>
            </a:xfrm>
            <a:custGeom>
              <a:avLst/>
              <a:gdLst/>
              <a:ahLst/>
              <a:cxnLst/>
              <a:rect l="l" t="t" r="r" b="b"/>
              <a:pathLst>
                <a:path w="2896" h="2896" extrusionOk="0">
                  <a:moveTo>
                    <a:pt x="2896" y="1448"/>
                  </a:moveTo>
                  <a:cubicBezTo>
                    <a:pt x="2896" y="2241"/>
                    <a:pt x="2248" y="2896"/>
                    <a:pt x="1448" y="2896"/>
                  </a:cubicBezTo>
                  <a:cubicBezTo>
                    <a:pt x="647" y="2896"/>
                    <a:pt x="0" y="2241"/>
                    <a:pt x="0" y="1448"/>
                  </a:cubicBezTo>
                  <a:cubicBezTo>
                    <a:pt x="0" y="648"/>
                    <a:pt x="647" y="0"/>
                    <a:pt x="1448" y="0"/>
                  </a:cubicBezTo>
                  <a:cubicBezTo>
                    <a:pt x="2248" y="0"/>
                    <a:pt x="2896" y="648"/>
                    <a:pt x="2896" y="14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a:off x="2006329" y="3038365"/>
              <a:ext cx="107255" cy="97753"/>
            </a:xfrm>
            <a:custGeom>
              <a:avLst/>
              <a:gdLst/>
              <a:ahLst/>
              <a:cxnLst/>
              <a:rect l="l" t="t" r="r" b="b"/>
              <a:pathLst>
                <a:path w="1727" h="1574" extrusionOk="0">
                  <a:moveTo>
                    <a:pt x="1677" y="724"/>
                  </a:moveTo>
                  <a:lnTo>
                    <a:pt x="1378" y="724"/>
                  </a:lnTo>
                  <a:lnTo>
                    <a:pt x="1378" y="620"/>
                  </a:lnTo>
                  <a:cubicBezTo>
                    <a:pt x="1531" y="599"/>
                    <a:pt x="1650" y="467"/>
                    <a:pt x="1650" y="307"/>
                  </a:cubicBezTo>
                  <a:lnTo>
                    <a:pt x="1650" y="244"/>
                  </a:lnTo>
                  <a:cubicBezTo>
                    <a:pt x="1650" y="216"/>
                    <a:pt x="1622" y="195"/>
                    <a:pt x="1594" y="195"/>
                  </a:cubicBezTo>
                  <a:cubicBezTo>
                    <a:pt x="1566" y="195"/>
                    <a:pt x="1545" y="216"/>
                    <a:pt x="1545" y="244"/>
                  </a:cubicBezTo>
                  <a:lnTo>
                    <a:pt x="1545" y="307"/>
                  </a:lnTo>
                  <a:cubicBezTo>
                    <a:pt x="1545" y="411"/>
                    <a:pt x="1476" y="494"/>
                    <a:pt x="1378" y="522"/>
                  </a:cubicBezTo>
                  <a:lnTo>
                    <a:pt x="1378" y="474"/>
                  </a:lnTo>
                  <a:cubicBezTo>
                    <a:pt x="1378" y="432"/>
                    <a:pt x="1343" y="390"/>
                    <a:pt x="1295" y="390"/>
                  </a:cubicBezTo>
                  <a:lnTo>
                    <a:pt x="1246" y="390"/>
                  </a:lnTo>
                  <a:lnTo>
                    <a:pt x="1246" y="369"/>
                  </a:lnTo>
                  <a:cubicBezTo>
                    <a:pt x="1246" y="265"/>
                    <a:pt x="1169" y="181"/>
                    <a:pt x="1072" y="160"/>
                  </a:cubicBezTo>
                  <a:lnTo>
                    <a:pt x="1107" y="77"/>
                  </a:lnTo>
                  <a:cubicBezTo>
                    <a:pt x="1121" y="49"/>
                    <a:pt x="1107" y="21"/>
                    <a:pt x="1086" y="7"/>
                  </a:cubicBezTo>
                  <a:cubicBezTo>
                    <a:pt x="1058" y="0"/>
                    <a:pt x="1030" y="7"/>
                    <a:pt x="1016" y="35"/>
                  </a:cubicBezTo>
                  <a:lnTo>
                    <a:pt x="968" y="153"/>
                  </a:lnTo>
                  <a:lnTo>
                    <a:pt x="766" y="153"/>
                  </a:lnTo>
                  <a:lnTo>
                    <a:pt x="710" y="35"/>
                  </a:lnTo>
                  <a:cubicBezTo>
                    <a:pt x="696" y="7"/>
                    <a:pt x="668" y="0"/>
                    <a:pt x="647" y="7"/>
                  </a:cubicBezTo>
                  <a:cubicBezTo>
                    <a:pt x="620" y="21"/>
                    <a:pt x="606" y="49"/>
                    <a:pt x="620" y="77"/>
                  </a:cubicBezTo>
                  <a:lnTo>
                    <a:pt x="654" y="160"/>
                  </a:lnTo>
                  <a:cubicBezTo>
                    <a:pt x="557" y="181"/>
                    <a:pt x="480" y="265"/>
                    <a:pt x="480" y="369"/>
                  </a:cubicBezTo>
                  <a:lnTo>
                    <a:pt x="480" y="390"/>
                  </a:lnTo>
                  <a:lnTo>
                    <a:pt x="432" y="390"/>
                  </a:lnTo>
                  <a:cubicBezTo>
                    <a:pt x="383" y="390"/>
                    <a:pt x="348" y="432"/>
                    <a:pt x="348" y="474"/>
                  </a:cubicBezTo>
                  <a:lnTo>
                    <a:pt x="348" y="522"/>
                  </a:lnTo>
                  <a:cubicBezTo>
                    <a:pt x="251" y="494"/>
                    <a:pt x="181" y="411"/>
                    <a:pt x="181" y="307"/>
                  </a:cubicBezTo>
                  <a:lnTo>
                    <a:pt x="181" y="244"/>
                  </a:lnTo>
                  <a:cubicBezTo>
                    <a:pt x="181" y="216"/>
                    <a:pt x="160" y="195"/>
                    <a:pt x="132" y="195"/>
                  </a:cubicBezTo>
                  <a:cubicBezTo>
                    <a:pt x="104" y="195"/>
                    <a:pt x="84" y="216"/>
                    <a:pt x="84" y="244"/>
                  </a:cubicBezTo>
                  <a:lnTo>
                    <a:pt x="84" y="307"/>
                  </a:lnTo>
                  <a:cubicBezTo>
                    <a:pt x="84" y="467"/>
                    <a:pt x="195" y="599"/>
                    <a:pt x="348" y="620"/>
                  </a:cubicBezTo>
                  <a:lnTo>
                    <a:pt x="348" y="724"/>
                  </a:lnTo>
                  <a:lnTo>
                    <a:pt x="49" y="724"/>
                  </a:lnTo>
                  <a:cubicBezTo>
                    <a:pt x="21" y="724"/>
                    <a:pt x="0" y="745"/>
                    <a:pt x="0" y="773"/>
                  </a:cubicBezTo>
                  <a:cubicBezTo>
                    <a:pt x="0" y="801"/>
                    <a:pt x="21" y="822"/>
                    <a:pt x="49" y="822"/>
                  </a:cubicBezTo>
                  <a:lnTo>
                    <a:pt x="348" y="822"/>
                  </a:lnTo>
                  <a:lnTo>
                    <a:pt x="348" y="926"/>
                  </a:lnTo>
                  <a:cubicBezTo>
                    <a:pt x="195" y="954"/>
                    <a:pt x="84" y="1086"/>
                    <a:pt x="84" y="1239"/>
                  </a:cubicBezTo>
                  <a:lnTo>
                    <a:pt x="84" y="1309"/>
                  </a:lnTo>
                  <a:cubicBezTo>
                    <a:pt x="84" y="1337"/>
                    <a:pt x="104" y="1357"/>
                    <a:pt x="132" y="1357"/>
                  </a:cubicBezTo>
                  <a:cubicBezTo>
                    <a:pt x="160" y="1357"/>
                    <a:pt x="181" y="1337"/>
                    <a:pt x="181" y="1309"/>
                  </a:cubicBezTo>
                  <a:lnTo>
                    <a:pt x="181" y="1239"/>
                  </a:lnTo>
                  <a:cubicBezTo>
                    <a:pt x="181" y="1135"/>
                    <a:pt x="251" y="1051"/>
                    <a:pt x="348" y="1030"/>
                  </a:cubicBezTo>
                  <a:lnTo>
                    <a:pt x="348" y="1058"/>
                  </a:lnTo>
                  <a:cubicBezTo>
                    <a:pt x="348" y="1344"/>
                    <a:pt x="578" y="1573"/>
                    <a:pt x="863" y="1573"/>
                  </a:cubicBezTo>
                  <a:cubicBezTo>
                    <a:pt x="1149" y="1573"/>
                    <a:pt x="1378" y="1344"/>
                    <a:pt x="1378" y="1058"/>
                  </a:cubicBezTo>
                  <a:lnTo>
                    <a:pt x="1378" y="1030"/>
                  </a:lnTo>
                  <a:cubicBezTo>
                    <a:pt x="1476" y="1051"/>
                    <a:pt x="1545" y="1135"/>
                    <a:pt x="1545" y="1239"/>
                  </a:cubicBezTo>
                  <a:lnTo>
                    <a:pt x="1545" y="1309"/>
                  </a:lnTo>
                  <a:cubicBezTo>
                    <a:pt x="1545" y="1337"/>
                    <a:pt x="1566" y="1357"/>
                    <a:pt x="1594" y="1357"/>
                  </a:cubicBezTo>
                  <a:cubicBezTo>
                    <a:pt x="1622" y="1357"/>
                    <a:pt x="1650" y="1337"/>
                    <a:pt x="1650" y="1309"/>
                  </a:cubicBezTo>
                  <a:lnTo>
                    <a:pt x="1650" y="1239"/>
                  </a:lnTo>
                  <a:cubicBezTo>
                    <a:pt x="1650" y="1086"/>
                    <a:pt x="1531" y="954"/>
                    <a:pt x="1378" y="926"/>
                  </a:cubicBezTo>
                  <a:lnTo>
                    <a:pt x="1378" y="822"/>
                  </a:lnTo>
                  <a:lnTo>
                    <a:pt x="1677" y="822"/>
                  </a:lnTo>
                  <a:cubicBezTo>
                    <a:pt x="1705" y="822"/>
                    <a:pt x="1726" y="801"/>
                    <a:pt x="1726" y="773"/>
                  </a:cubicBezTo>
                  <a:cubicBezTo>
                    <a:pt x="1726" y="745"/>
                    <a:pt x="1705" y="724"/>
                    <a:pt x="1677" y="7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a:off x="2602849" y="3225550"/>
              <a:ext cx="115888" cy="101169"/>
            </a:xfrm>
            <a:custGeom>
              <a:avLst/>
              <a:gdLst/>
              <a:ahLst/>
              <a:cxnLst/>
              <a:rect l="l" t="t" r="r" b="b"/>
              <a:pathLst>
                <a:path w="1866" h="1629" extrusionOk="0">
                  <a:moveTo>
                    <a:pt x="933" y="1413"/>
                  </a:moveTo>
                  <a:cubicBezTo>
                    <a:pt x="842" y="1413"/>
                    <a:pt x="773" y="1343"/>
                    <a:pt x="773" y="1253"/>
                  </a:cubicBezTo>
                  <a:cubicBezTo>
                    <a:pt x="773" y="1162"/>
                    <a:pt x="842" y="1093"/>
                    <a:pt x="933" y="1093"/>
                  </a:cubicBezTo>
                  <a:cubicBezTo>
                    <a:pt x="1023" y="1093"/>
                    <a:pt x="1093" y="1162"/>
                    <a:pt x="1093" y="1253"/>
                  </a:cubicBezTo>
                  <a:cubicBezTo>
                    <a:pt x="1093" y="1343"/>
                    <a:pt x="1023" y="1413"/>
                    <a:pt x="933" y="1413"/>
                  </a:cubicBezTo>
                  <a:close/>
                  <a:moveTo>
                    <a:pt x="933" y="334"/>
                  </a:moveTo>
                  <a:cubicBezTo>
                    <a:pt x="988" y="334"/>
                    <a:pt x="1037" y="383"/>
                    <a:pt x="1037" y="445"/>
                  </a:cubicBezTo>
                  <a:lnTo>
                    <a:pt x="1037" y="877"/>
                  </a:lnTo>
                  <a:cubicBezTo>
                    <a:pt x="1037" y="933"/>
                    <a:pt x="988" y="981"/>
                    <a:pt x="933" y="981"/>
                  </a:cubicBezTo>
                  <a:cubicBezTo>
                    <a:pt x="870" y="981"/>
                    <a:pt x="821" y="933"/>
                    <a:pt x="821" y="877"/>
                  </a:cubicBezTo>
                  <a:lnTo>
                    <a:pt x="821" y="445"/>
                  </a:lnTo>
                  <a:cubicBezTo>
                    <a:pt x="821" y="383"/>
                    <a:pt x="870" y="334"/>
                    <a:pt x="933" y="334"/>
                  </a:cubicBezTo>
                  <a:close/>
                  <a:moveTo>
                    <a:pt x="1817" y="1225"/>
                  </a:moveTo>
                  <a:lnTo>
                    <a:pt x="1162" y="132"/>
                  </a:lnTo>
                  <a:cubicBezTo>
                    <a:pt x="1114" y="56"/>
                    <a:pt x="1030" y="0"/>
                    <a:pt x="933" y="0"/>
                  </a:cubicBezTo>
                  <a:cubicBezTo>
                    <a:pt x="835" y="0"/>
                    <a:pt x="752" y="56"/>
                    <a:pt x="696" y="132"/>
                  </a:cubicBezTo>
                  <a:lnTo>
                    <a:pt x="49" y="1225"/>
                  </a:lnTo>
                  <a:cubicBezTo>
                    <a:pt x="0" y="1309"/>
                    <a:pt x="0" y="1406"/>
                    <a:pt x="49" y="1496"/>
                  </a:cubicBezTo>
                  <a:cubicBezTo>
                    <a:pt x="98" y="1580"/>
                    <a:pt x="181" y="1629"/>
                    <a:pt x="279" y="1629"/>
                  </a:cubicBezTo>
                  <a:lnTo>
                    <a:pt x="1580" y="1629"/>
                  </a:lnTo>
                  <a:cubicBezTo>
                    <a:pt x="1678" y="1629"/>
                    <a:pt x="1768" y="1580"/>
                    <a:pt x="1817" y="1496"/>
                  </a:cubicBezTo>
                  <a:cubicBezTo>
                    <a:pt x="1865" y="1406"/>
                    <a:pt x="1865" y="1309"/>
                    <a:pt x="1817" y="1225"/>
                  </a:cubicBezTo>
                  <a:close/>
                </a:path>
              </a:pathLst>
            </a:custGeom>
            <a:solidFill>
              <a:srgbClr val="FDC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16"/>
          <p:cNvGrpSpPr/>
          <p:nvPr/>
        </p:nvGrpSpPr>
        <p:grpSpPr>
          <a:xfrm>
            <a:off x="4283310" y="1816663"/>
            <a:ext cx="574342" cy="369484"/>
            <a:chOff x="580270" y="3024080"/>
            <a:chExt cx="627696" cy="403808"/>
          </a:xfrm>
        </p:grpSpPr>
        <p:sp>
          <p:nvSpPr>
            <p:cNvPr id="194" name="Google Shape;194;p16"/>
            <p:cNvSpPr/>
            <p:nvPr/>
          </p:nvSpPr>
          <p:spPr>
            <a:xfrm>
              <a:off x="649455" y="3024080"/>
              <a:ext cx="127564" cy="55398"/>
            </a:xfrm>
            <a:custGeom>
              <a:avLst/>
              <a:gdLst/>
              <a:ahLst/>
              <a:cxnLst/>
              <a:rect l="l" t="t" r="r" b="b"/>
              <a:pathLst>
                <a:path w="2054" h="892" extrusionOk="0">
                  <a:moveTo>
                    <a:pt x="1865" y="891"/>
                  </a:moveTo>
                  <a:lnTo>
                    <a:pt x="188" y="891"/>
                  </a:lnTo>
                  <a:cubicBezTo>
                    <a:pt x="84" y="891"/>
                    <a:pt x="0" y="808"/>
                    <a:pt x="0" y="704"/>
                  </a:cubicBezTo>
                  <a:lnTo>
                    <a:pt x="0" y="189"/>
                  </a:lnTo>
                  <a:cubicBezTo>
                    <a:pt x="0" y="84"/>
                    <a:pt x="84" y="1"/>
                    <a:pt x="188" y="1"/>
                  </a:cubicBezTo>
                  <a:lnTo>
                    <a:pt x="1865" y="1"/>
                  </a:lnTo>
                  <a:cubicBezTo>
                    <a:pt x="1970" y="1"/>
                    <a:pt x="2053" y="84"/>
                    <a:pt x="2053" y="189"/>
                  </a:cubicBezTo>
                  <a:lnTo>
                    <a:pt x="2053" y="704"/>
                  </a:lnTo>
                  <a:cubicBezTo>
                    <a:pt x="2053" y="808"/>
                    <a:pt x="1970" y="891"/>
                    <a:pt x="1865" y="891"/>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792918" y="3024080"/>
              <a:ext cx="128061" cy="55398"/>
            </a:xfrm>
            <a:custGeom>
              <a:avLst/>
              <a:gdLst/>
              <a:ahLst/>
              <a:cxnLst/>
              <a:rect l="l" t="t" r="r" b="b"/>
              <a:pathLst>
                <a:path w="2062" h="892" extrusionOk="0">
                  <a:moveTo>
                    <a:pt x="1866" y="891"/>
                  </a:moveTo>
                  <a:lnTo>
                    <a:pt x="189" y="891"/>
                  </a:lnTo>
                  <a:cubicBezTo>
                    <a:pt x="84" y="891"/>
                    <a:pt x="1" y="808"/>
                    <a:pt x="1" y="704"/>
                  </a:cubicBezTo>
                  <a:lnTo>
                    <a:pt x="1" y="189"/>
                  </a:lnTo>
                  <a:cubicBezTo>
                    <a:pt x="1" y="84"/>
                    <a:pt x="84" y="1"/>
                    <a:pt x="189" y="1"/>
                  </a:cubicBezTo>
                  <a:lnTo>
                    <a:pt x="1866" y="1"/>
                  </a:lnTo>
                  <a:cubicBezTo>
                    <a:pt x="1971" y="1"/>
                    <a:pt x="2061" y="84"/>
                    <a:pt x="2061" y="189"/>
                  </a:cubicBezTo>
                  <a:lnTo>
                    <a:pt x="2061" y="704"/>
                  </a:lnTo>
                  <a:cubicBezTo>
                    <a:pt x="2061" y="808"/>
                    <a:pt x="1971" y="891"/>
                    <a:pt x="1866" y="891"/>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a:off x="936443" y="3024080"/>
              <a:ext cx="127998" cy="55398"/>
            </a:xfrm>
            <a:custGeom>
              <a:avLst/>
              <a:gdLst/>
              <a:ahLst/>
              <a:cxnLst/>
              <a:rect l="l" t="t" r="r" b="b"/>
              <a:pathLst>
                <a:path w="2061" h="892" extrusionOk="0">
                  <a:moveTo>
                    <a:pt x="1873" y="891"/>
                  </a:moveTo>
                  <a:lnTo>
                    <a:pt x="196" y="891"/>
                  </a:lnTo>
                  <a:cubicBezTo>
                    <a:pt x="91" y="891"/>
                    <a:pt x="1" y="808"/>
                    <a:pt x="1" y="704"/>
                  </a:cubicBezTo>
                  <a:lnTo>
                    <a:pt x="1" y="189"/>
                  </a:lnTo>
                  <a:cubicBezTo>
                    <a:pt x="1" y="84"/>
                    <a:pt x="91" y="1"/>
                    <a:pt x="196" y="1"/>
                  </a:cubicBezTo>
                  <a:lnTo>
                    <a:pt x="1873" y="1"/>
                  </a:lnTo>
                  <a:cubicBezTo>
                    <a:pt x="1977" y="1"/>
                    <a:pt x="2061" y="84"/>
                    <a:pt x="2061" y="189"/>
                  </a:cubicBezTo>
                  <a:lnTo>
                    <a:pt x="2061" y="704"/>
                  </a:lnTo>
                  <a:cubicBezTo>
                    <a:pt x="2061" y="808"/>
                    <a:pt x="1977" y="891"/>
                    <a:pt x="1873" y="891"/>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6"/>
            <p:cNvSpPr/>
            <p:nvPr/>
          </p:nvSpPr>
          <p:spPr>
            <a:xfrm>
              <a:off x="1080403" y="3024080"/>
              <a:ext cx="127564" cy="55398"/>
            </a:xfrm>
            <a:custGeom>
              <a:avLst/>
              <a:gdLst/>
              <a:ahLst/>
              <a:cxnLst/>
              <a:rect l="l" t="t" r="r" b="b"/>
              <a:pathLst>
                <a:path w="2054" h="892" extrusionOk="0">
                  <a:moveTo>
                    <a:pt x="1866" y="891"/>
                  </a:moveTo>
                  <a:lnTo>
                    <a:pt x="188" y="891"/>
                  </a:lnTo>
                  <a:cubicBezTo>
                    <a:pt x="84" y="891"/>
                    <a:pt x="0" y="808"/>
                    <a:pt x="0" y="704"/>
                  </a:cubicBezTo>
                  <a:lnTo>
                    <a:pt x="0" y="189"/>
                  </a:lnTo>
                  <a:cubicBezTo>
                    <a:pt x="0" y="84"/>
                    <a:pt x="84" y="1"/>
                    <a:pt x="188" y="1"/>
                  </a:cubicBezTo>
                  <a:lnTo>
                    <a:pt x="1866" y="1"/>
                  </a:lnTo>
                  <a:cubicBezTo>
                    <a:pt x="1970" y="1"/>
                    <a:pt x="2054" y="84"/>
                    <a:pt x="2054" y="189"/>
                  </a:cubicBezTo>
                  <a:lnTo>
                    <a:pt x="2054" y="704"/>
                  </a:lnTo>
                  <a:cubicBezTo>
                    <a:pt x="2054" y="808"/>
                    <a:pt x="1970" y="891"/>
                    <a:pt x="1866" y="891"/>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6"/>
            <p:cNvSpPr/>
            <p:nvPr/>
          </p:nvSpPr>
          <p:spPr>
            <a:xfrm>
              <a:off x="580270" y="3094135"/>
              <a:ext cx="127564" cy="55398"/>
            </a:xfrm>
            <a:custGeom>
              <a:avLst/>
              <a:gdLst/>
              <a:ahLst/>
              <a:cxnLst/>
              <a:rect l="l" t="t" r="r" b="b"/>
              <a:pathLst>
                <a:path w="2054" h="892" extrusionOk="0">
                  <a:moveTo>
                    <a:pt x="1866" y="891"/>
                  </a:moveTo>
                  <a:lnTo>
                    <a:pt x="188" y="891"/>
                  </a:lnTo>
                  <a:cubicBezTo>
                    <a:pt x="84" y="891"/>
                    <a:pt x="0" y="808"/>
                    <a:pt x="0" y="703"/>
                  </a:cubicBezTo>
                  <a:lnTo>
                    <a:pt x="0" y="195"/>
                  </a:lnTo>
                  <a:cubicBezTo>
                    <a:pt x="0" y="91"/>
                    <a:pt x="84" y="0"/>
                    <a:pt x="188" y="0"/>
                  </a:cubicBezTo>
                  <a:lnTo>
                    <a:pt x="1866" y="0"/>
                  </a:lnTo>
                  <a:cubicBezTo>
                    <a:pt x="1970" y="0"/>
                    <a:pt x="2054" y="91"/>
                    <a:pt x="2054" y="195"/>
                  </a:cubicBezTo>
                  <a:lnTo>
                    <a:pt x="2054" y="703"/>
                  </a:lnTo>
                  <a:cubicBezTo>
                    <a:pt x="2054" y="808"/>
                    <a:pt x="1970" y="891"/>
                    <a:pt x="1866" y="891"/>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p:nvPr/>
          </p:nvSpPr>
          <p:spPr>
            <a:xfrm>
              <a:off x="723795" y="3094135"/>
              <a:ext cx="127998" cy="55398"/>
            </a:xfrm>
            <a:custGeom>
              <a:avLst/>
              <a:gdLst/>
              <a:ahLst/>
              <a:cxnLst/>
              <a:rect l="l" t="t" r="r" b="b"/>
              <a:pathLst>
                <a:path w="2061" h="892" extrusionOk="0">
                  <a:moveTo>
                    <a:pt x="1866" y="891"/>
                  </a:moveTo>
                  <a:lnTo>
                    <a:pt x="188" y="891"/>
                  </a:lnTo>
                  <a:cubicBezTo>
                    <a:pt x="91" y="891"/>
                    <a:pt x="0" y="808"/>
                    <a:pt x="0" y="703"/>
                  </a:cubicBezTo>
                  <a:lnTo>
                    <a:pt x="0" y="195"/>
                  </a:lnTo>
                  <a:cubicBezTo>
                    <a:pt x="0" y="91"/>
                    <a:pt x="91" y="0"/>
                    <a:pt x="188" y="0"/>
                  </a:cubicBezTo>
                  <a:lnTo>
                    <a:pt x="1866" y="0"/>
                  </a:lnTo>
                  <a:cubicBezTo>
                    <a:pt x="1970" y="0"/>
                    <a:pt x="2060" y="91"/>
                    <a:pt x="2060" y="195"/>
                  </a:cubicBezTo>
                  <a:lnTo>
                    <a:pt x="2060" y="703"/>
                  </a:lnTo>
                  <a:cubicBezTo>
                    <a:pt x="2060" y="808"/>
                    <a:pt x="1970" y="891"/>
                    <a:pt x="1866" y="891"/>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6"/>
            <p:cNvSpPr/>
            <p:nvPr/>
          </p:nvSpPr>
          <p:spPr>
            <a:xfrm>
              <a:off x="867693" y="3094135"/>
              <a:ext cx="127626" cy="55398"/>
            </a:xfrm>
            <a:custGeom>
              <a:avLst/>
              <a:gdLst/>
              <a:ahLst/>
              <a:cxnLst/>
              <a:rect l="l" t="t" r="r" b="b"/>
              <a:pathLst>
                <a:path w="2055" h="892" extrusionOk="0">
                  <a:moveTo>
                    <a:pt x="1866" y="891"/>
                  </a:moveTo>
                  <a:lnTo>
                    <a:pt x="189" y="891"/>
                  </a:lnTo>
                  <a:cubicBezTo>
                    <a:pt x="85" y="891"/>
                    <a:pt x="1" y="808"/>
                    <a:pt x="1" y="703"/>
                  </a:cubicBezTo>
                  <a:lnTo>
                    <a:pt x="1" y="195"/>
                  </a:lnTo>
                  <a:cubicBezTo>
                    <a:pt x="1" y="91"/>
                    <a:pt x="85" y="0"/>
                    <a:pt x="189" y="0"/>
                  </a:cubicBezTo>
                  <a:lnTo>
                    <a:pt x="1866" y="0"/>
                  </a:lnTo>
                  <a:cubicBezTo>
                    <a:pt x="1971" y="0"/>
                    <a:pt x="2054" y="91"/>
                    <a:pt x="2054" y="195"/>
                  </a:cubicBezTo>
                  <a:lnTo>
                    <a:pt x="2054" y="703"/>
                  </a:lnTo>
                  <a:cubicBezTo>
                    <a:pt x="2054" y="808"/>
                    <a:pt x="1971" y="891"/>
                    <a:pt x="1866" y="891"/>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6"/>
            <p:cNvSpPr/>
            <p:nvPr/>
          </p:nvSpPr>
          <p:spPr>
            <a:xfrm>
              <a:off x="1011218" y="3094135"/>
              <a:ext cx="127564" cy="55398"/>
            </a:xfrm>
            <a:custGeom>
              <a:avLst/>
              <a:gdLst/>
              <a:ahLst/>
              <a:cxnLst/>
              <a:rect l="l" t="t" r="r" b="b"/>
              <a:pathLst>
                <a:path w="2054" h="892" extrusionOk="0">
                  <a:moveTo>
                    <a:pt x="1866" y="891"/>
                  </a:moveTo>
                  <a:lnTo>
                    <a:pt x="189" y="891"/>
                  </a:lnTo>
                  <a:cubicBezTo>
                    <a:pt x="84" y="891"/>
                    <a:pt x="1" y="808"/>
                    <a:pt x="1" y="703"/>
                  </a:cubicBezTo>
                  <a:lnTo>
                    <a:pt x="1" y="195"/>
                  </a:lnTo>
                  <a:cubicBezTo>
                    <a:pt x="1" y="91"/>
                    <a:pt x="84" y="0"/>
                    <a:pt x="189" y="0"/>
                  </a:cubicBezTo>
                  <a:lnTo>
                    <a:pt x="1866" y="0"/>
                  </a:lnTo>
                  <a:cubicBezTo>
                    <a:pt x="1970" y="0"/>
                    <a:pt x="2054" y="91"/>
                    <a:pt x="2054" y="195"/>
                  </a:cubicBezTo>
                  <a:lnTo>
                    <a:pt x="2054" y="703"/>
                  </a:lnTo>
                  <a:cubicBezTo>
                    <a:pt x="2054" y="808"/>
                    <a:pt x="1970" y="891"/>
                    <a:pt x="1866" y="891"/>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6"/>
            <p:cNvSpPr/>
            <p:nvPr/>
          </p:nvSpPr>
          <p:spPr>
            <a:xfrm>
              <a:off x="649455" y="3164562"/>
              <a:ext cx="127564" cy="54963"/>
            </a:xfrm>
            <a:custGeom>
              <a:avLst/>
              <a:gdLst/>
              <a:ahLst/>
              <a:cxnLst/>
              <a:rect l="l" t="t" r="r" b="b"/>
              <a:pathLst>
                <a:path w="2054" h="885" extrusionOk="0">
                  <a:moveTo>
                    <a:pt x="1865" y="885"/>
                  </a:moveTo>
                  <a:lnTo>
                    <a:pt x="188" y="885"/>
                  </a:lnTo>
                  <a:cubicBezTo>
                    <a:pt x="84" y="885"/>
                    <a:pt x="0" y="801"/>
                    <a:pt x="0" y="697"/>
                  </a:cubicBezTo>
                  <a:lnTo>
                    <a:pt x="0" y="189"/>
                  </a:lnTo>
                  <a:cubicBezTo>
                    <a:pt x="0" y="84"/>
                    <a:pt x="84" y="1"/>
                    <a:pt x="188" y="1"/>
                  </a:cubicBezTo>
                  <a:lnTo>
                    <a:pt x="1865" y="1"/>
                  </a:lnTo>
                  <a:cubicBezTo>
                    <a:pt x="1970" y="1"/>
                    <a:pt x="2053" y="84"/>
                    <a:pt x="2053" y="189"/>
                  </a:cubicBezTo>
                  <a:lnTo>
                    <a:pt x="2053" y="697"/>
                  </a:lnTo>
                  <a:cubicBezTo>
                    <a:pt x="2053" y="801"/>
                    <a:pt x="1970" y="885"/>
                    <a:pt x="1865" y="885"/>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6"/>
            <p:cNvSpPr/>
            <p:nvPr/>
          </p:nvSpPr>
          <p:spPr>
            <a:xfrm>
              <a:off x="792918" y="3164562"/>
              <a:ext cx="128061" cy="54963"/>
            </a:xfrm>
            <a:custGeom>
              <a:avLst/>
              <a:gdLst/>
              <a:ahLst/>
              <a:cxnLst/>
              <a:rect l="l" t="t" r="r" b="b"/>
              <a:pathLst>
                <a:path w="2062" h="885" extrusionOk="0">
                  <a:moveTo>
                    <a:pt x="1866" y="885"/>
                  </a:moveTo>
                  <a:lnTo>
                    <a:pt x="189" y="885"/>
                  </a:lnTo>
                  <a:cubicBezTo>
                    <a:pt x="84" y="885"/>
                    <a:pt x="1" y="801"/>
                    <a:pt x="1" y="697"/>
                  </a:cubicBezTo>
                  <a:lnTo>
                    <a:pt x="1" y="189"/>
                  </a:lnTo>
                  <a:cubicBezTo>
                    <a:pt x="1" y="84"/>
                    <a:pt x="84" y="1"/>
                    <a:pt x="189" y="1"/>
                  </a:cubicBezTo>
                  <a:lnTo>
                    <a:pt x="1866" y="1"/>
                  </a:lnTo>
                  <a:cubicBezTo>
                    <a:pt x="1971" y="1"/>
                    <a:pt x="2061" y="84"/>
                    <a:pt x="2061" y="189"/>
                  </a:cubicBezTo>
                  <a:lnTo>
                    <a:pt x="2061" y="697"/>
                  </a:lnTo>
                  <a:cubicBezTo>
                    <a:pt x="2061" y="801"/>
                    <a:pt x="1971" y="885"/>
                    <a:pt x="1866" y="885"/>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6"/>
            <p:cNvSpPr/>
            <p:nvPr/>
          </p:nvSpPr>
          <p:spPr>
            <a:xfrm>
              <a:off x="936443" y="3164562"/>
              <a:ext cx="127998" cy="54963"/>
            </a:xfrm>
            <a:custGeom>
              <a:avLst/>
              <a:gdLst/>
              <a:ahLst/>
              <a:cxnLst/>
              <a:rect l="l" t="t" r="r" b="b"/>
              <a:pathLst>
                <a:path w="2061" h="885" extrusionOk="0">
                  <a:moveTo>
                    <a:pt x="1873" y="885"/>
                  </a:moveTo>
                  <a:lnTo>
                    <a:pt x="196" y="885"/>
                  </a:lnTo>
                  <a:cubicBezTo>
                    <a:pt x="91" y="885"/>
                    <a:pt x="1" y="801"/>
                    <a:pt x="1" y="697"/>
                  </a:cubicBezTo>
                  <a:lnTo>
                    <a:pt x="1" y="189"/>
                  </a:lnTo>
                  <a:cubicBezTo>
                    <a:pt x="1" y="84"/>
                    <a:pt x="91" y="1"/>
                    <a:pt x="196" y="1"/>
                  </a:cubicBezTo>
                  <a:lnTo>
                    <a:pt x="1873" y="1"/>
                  </a:lnTo>
                  <a:cubicBezTo>
                    <a:pt x="1977" y="1"/>
                    <a:pt x="2061" y="84"/>
                    <a:pt x="2061" y="189"/>
                  </a:cubicBezTo>
                  <a:lnTo>
                    <a:pt x="2061" y="697"/>
                  </a:lnTo>
                  <a:cubicBezTo>
                    <a:pt x="2061" y="801"/>
                    <a:pt x="1977" y="885"/>
                    <a:pt x="1873" y="885"/>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6"/>
            <p:cNvSpPr/>
            <p:nvPr/>
          </p:nvSpPr>
          <p:spPr>
            <a:xfrm>
              <a:off x="1080403" y="3164562"/>
              <a:ext cx="127564" cy="54963"/>
            </a:xfrm>
            <a:custGeom>
              <a:avLst/>
              <a:gdLst/>
              <a:ahLst/>
              <a:cxnLst/>
              <a:rect l="l" t="t" r="r" b="b"/>
              <a:pathLst>
                <a:path w="2054" h="885" extrusionOk="0">
                  <a:moveTo>
                    <a:pt x="1866" y="885"/>
                  </a:moveTo>
                  <a:lnTo>
                    <a:pt x="188" y="885"/>
                  </a:lnTo>
                  <a:cubicBezTo>
                    <a:pt x="84" y="885"/>
                    <a:pt x="0" y="801"/>
                    <a:pt x="0" y="697"/>
                  </a:cubicBezTo>
                  <a:lnTo>
                    <a:pt x="0" y="189"/>
                  </a:lnTo>
                  <a:cubicBezTo>
                    <a:pt x="0" y="84"/>
                    <a:pt x="84" y="1"/>
                    <a:pt x="188" y="1"/>
                  </a:cubicBezTo>
                  <a:lnTo>
                    <a:pt x="1866" y="1"/>
                  </a:lnTo>
                  <a:cubicBezTo>
                    <a:pt x="1970" y="1"/>
                    <a:pt x="2054" y="84"/>
                    <a:pt x="2054" y="189"/>
                  </a:cubicBezTo>
                  <a:lnTo>
                    <a:pt x="2054" y="697"/>
                  </a:lnTo>
                  <a:cubicBezTo>
                    <a:pt x="2054" y="801"/>
                    <a:pt x="1970" y="885"/>
                    <a:pt x="1866" y="885"/>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6"/>
            <p:cNvSpPr/>
            <p:nvPr/>
          </p:nvSpPr>
          <p:spPr>
            <a:xfrm>
              <a:off x="580270" y="3234617"/>
              <a:ext cx="127564" cy="54963"/>
            </a:xfrm>
            <a:custGeom>
              <a:avLst/>
              <a:gdLst/>
              <a:ahLst/>
              <a:cxnLst/>
              <a:rect l="l" t="t" r="r" b="b"/>
              <a:pathLst>
                <a:path w="2054" h="885" extrusionOk="0">
                  <a:moveTo>
                    <a:pt x="1866" y="884"/>
                  </a:moveTo>
                  <a:lnTo>
                    <a:pt x="188" y="884"/>
                  </a:lnTo>
                  <a:cubicBezTo>
                    <a:pt x="84" y="884"/>
                    <a:pt x="0" y="801"/>
                    <a:pt x="0" y="696"/>
                  </a:cubicBezTo>
                  <a:lnTo>
                    <a:pt x="0" y="188"/>
                  </a:lnTo>
                  <a:cubicBezTo>
                    <a:pt x="0" y="84"/>
                    <a:pt x="84" y="0"/>
                    <a:pt x="188" y="0"/>
                  </a:cubicBezTo>
                  <a:lnTo>
                    <a:pt x="1866" y="0"/>
                  </a:lnTo>
                  <a:cubicBezTo>
                    <a:pt x="1970" y="0"/>
                    <a:pt x="2054" y="84"/>
                    <a:pt x="2054" y="188"/>
                  </a:cubicBezTo>
                  <a:lnTo>
                    <a:pt x="2054" y="696"/>
                  </a:lnTo>
                  <a:cubicBezTo>
                    <a:pt x="2054" y="801"/>
                    <a:pt x="1970" y="884"/>
                    <a:pt x="1866" y="884"/>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6"/>
            <p:cNvSpPr/>
            <p:nvPr/>
          </p:nvSpPr>
          <p:spPr>
            <a:xfrm>
              <a:off x="723795" y="3234617"/>
              <a:ext cx="127998" cy="54963"/>
            </a:xfrm>
            <a:custGeom>
              <a:avLst/>
              <a:gdLst/>
              <a:ahLst/>
              <a:cxnLst/>
              <a:rect l="l" t="t" r="r" b="b"/>
              <a:pathLst>
                <a:path w="2061" h="885" extrusionOk="0">
                  <a:moveTo>
                    <a:pt x="1866" y="884"/>
                  </a:moveTo>
                  <a:lnTo>
                    <a:pt x="188" y="884"/>
                  </a:lnTo>
                  <a:cubicBezTo>
                    <a:pt x="91" y="884"/>
                    <a:pt x="0" y="801"/>
                    <a:pt x="0" y="696"/>
                  </a:cubicBezTo>
                  <a:lnTo>
                    <a:pt x="0" y="188"/>
                  </a:lnTo>
                  <a:cubicBezTo>
                    <a:pt x="0" y="84"/>
                    <a:pt x="91" y="0"/>
                    <a:pt x="188" y="0"/>
                  </a:cubicBezTo>
                  <a:lnTo>
                    <a:pt x="1866" y="0"/>
                  </a:lnTo>
                  <a:cubicBezTo>
                    <a:pt x="1970" y="0"/>
                    <a:pt x="2060" y="84"/>
                    <a:pt x="2060" y="188"/>
                  </a:cubicBezTo>
                  <a:lnTo>
                    <a:pt x="2060" y="696"/>
                  </a:lnTo>
                  <a:cubicBezTo>
                    <a:pt x="2060" y="801"/>
                    <a:pt x="1970" y="884"/>
                    <a:pt x="1866" y="884"/>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867693" y="3234617"/>
              <a:ext cx="127626" cy="54963"/>
            </a:xfrm>
            <a:custGeom>
              <a:avLst/>
              <a:gdLst/>
              <a:ahLst/>
              <a:cxnLst/>
              <a:rect l="l" t="t" r="r" b="b"/>
              <a:pathLst>
                <a:path w="2055" h="885" extrusionOk="0">
                  <a:moveTo>
                    <a:pt x="1866" y="884"/>
                  </a:moveTo>
                  <a:lnTo>
                    <a:pt x="189" y="884"/>
                  </a:lnTo>
                  <a:cubicBezTo>
                    <a:pt x="85" y="884"/>
                    <a:pt x="1" y="801"/>
                    <a:pt x="1" y="696"/>
                  </a:cubicBezTo>
                  <a:lnTo>
                    <a:pt x="1" y="188"/>
                  </a:lnTo>
                  <a:cubicBezTo>
                    <a:pt x="1" y="84"/>
                    <a:pt x="85" y="0"/>
                    <a:pt x="189" y="0"/>
                  </a:cubicBezTo>
                  <a:lnTo>
                    <a:pt x="1866" y="0"/>
                  </a:lnTo>
                  <a:cubicBezTo>
                    <a:pt x="1971" y="0"/>
                    <a:pt x="2054" y="84"/>
                    <a:pt x="2054" y="188"/>
                  </a:cubicBezTo>
                  <a:lnTo>
                    <a:pt x="2054" y="696"/>
                  </a:lnTo>
                  <a:cubicBezTo>
                    <a:pt x="2054" y="801"/>
                    <a:pt x="1971" y="884"/>
                    <a:pt x="1866" y="884"/>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1011218" y="3234617"/>
              <a:ext cx="127564" cy="54963"/>
            </a:xfrm>
            <a:custGeom>
              <a:avLst/>
              <a:gdLst/>
              <a:ahLst/>
              <a:cxnLst/>
              <a:rect l="l" t="t" r="r" b="b"/>
              <a:pathLst>
                <a:path w="2054" h="885" extrusionOk="0">
                  <a:moveTo>
                    <a:pt x="1866" y="884"/>
                  </a:moveTo>
                  <a:lnTo>
                    <a:pt x="189" y="884"/>
                  </a:lnTo>
                  <a:cubicBezTo>
                    <a:pt x="84" y="884"/>
                    <a:pt x="1" y="801"/>
                    <a:pt x="1" y="696"/>
                  </a:cubicBezTo>
                  <a:lnTo>
                    <a:pt x="1" y="188"/>
                  </a:lnTo>
                  <a:cubicBezTo>
                    <a:pt x="1" y="84"/>
                    <a:pt x="84" y="0"/>
                    <a:pt x="189" y="0"/>
                  </a:cubicBezTo>
                  <a:lnTo>
                    <a:pt x="1866" y="0"/>
                  </a:lnTo>
                  <a:cubicBezTo>
                    <a:pt x="1970" y="0"/>
                    <a:pt x="2054" y="84"/>
                    <a:pt x="2054" y="188"/>
                  </a:cubicBezTo>
                  <a:lnTo>
                    <a:pt x="2054" y="696"/>
                  </a:lnTo>
                  <a:cubicBezTo>
                    <a:pt x="2054" y="801"/>
                    <a:pt x="1970" y="884"/>
                    <a:pt x="1866" y="884"/>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649455" y="3302436"/>
              <a:ext cx="127564" cy="55398"/>
            </a:xfrm>
            <a:custGeom>
              <a:avLst/>
              <a:gdLst/>
              <a:ahLst/>
              <a:cxnLst/>
              <a:rect l="l" t="t" r="r" b="b"/>
              <a:pathLst>
                <a:path w="2054" h="892" extrusionOk="0">
                  <a:moveTo>
                    <a:pt x="1865" y="892"/>
                  </a:moveTo>
                  <a:lnTo>
                    <a:pt x="188" y="892"/>
                  </a:lnTo>
                  <a:cubicBezTo>
                    <a:pt x="84" y="892"/>
                    <a:pt x="0" y="801"/>
                    <a:pt x="0" y="697"/>
                  </a:cubicBezTo>
                  <a:lnTo>
                    <a:pt x="0" y="189"/>
                  </a:lnTo>
                  <a:cubicBezTo>
                    <a:pt x="0" y="84"/>
                    <a:pt x="84" y="1"/>
                    <a:pt x="188" y="1"/>
                  </a:cubicBezTo>
                  <a:lnTo>
                    <a:pt x="1865" y="1"/>
                  </a:lnTo>
                  <a:cubicBezTo>
                    <a:pt x="1970" y="1"/>
                    <a:pt x="2053" y="84"/>
                    <a:pt x="2053" y="189"/>
                  </a:cubicBezTo>
                  <a:lnTo>
                    <a:pt x="2053" y="697"/>
                  </a:lnTo>
                  <a:cubicBezTo>
                    <a:pt x="2053" y="801"/>
                    <a:pt x="1970" y="892"/>
                    <a:pt x="1865" y="892"/>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6"/>
            <p:cNvSpPr/>
            <p:nvPr/>
          </p:nvSpPr>
          <p:spPr>
            <a:xfrm>
              <a:off x="792918" y="3302436"/>
              <a:ext cx="128061" cy="55398"/>
            </a:xfrm>
            <a:custGeom>
              <a:avLst/>
              <a:gdLst/>
              <a:ahLst/>
              <a:cxnLst/>
              <a:rect l="l" t="t" r="r" b="b"/>
              <a:pathLst>
                <a:path w="2062" h="892" extrusionOk="0">
                  <a:moveTo>
                    <a:pt x="1866" y="892"/>
                  </a:moveTo>
                  <a:lnTo>
                    <a:pt x="189" y="892"/>
                  </a:lnTo>
                  <a:cubicBezTo>
                    <a:pt x="84" y="892"/>
                    <a:pt x="1" y="801"/>
                    <a:pt x="1" y="697"/>
                  </a:cubicBezTo>
                  <a:lnTo>
                    <a:pt x="1" y="189"/>
                  </a:lnTo>
                  <a:cubicBezTo>
                    <a:pt x="1" y="84"/>
                    <a:pt x="84" y="1"/>
                    <a:pt x="189" y="1"/>
                  </a:cubicBezTo>
                  <a:lnTo>
                    <a:pt x="1866" y="1"/>
                  </a:lnTo>
                  <a:cubicBezTo>
                    <a:pt x="1971" y="1"/>
                    <a:pt x="2061" y="84"/>
                    <a:pt x="2061" y="189"/>
                  </a:cubicBezTo>
                  <a:lnTo>
                    <a:pt x="2061" y="697"/>
                  </a:lnTo>
                  <a:cubicBezTo>
                    <a:pt x="2061" y="801"/>
                    <a:pt x="1971" y="892"/>
                    <a:pt x="1866" y="892"/>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6"/>
            <p:cNvSpPr/>
            <p:nvPr/>
          </p:nvSpPr>
          <p:spPr>
            <a:xfrm>
              <a:off x="936443" y="3302436"/>
              <a:ext cx="127998" cy="55398"/>
            </a:xfrm>
            <a:custGeom>
              <a:avLst/>
              <a:gdLst/>
              <a:ahLst/>
              <a:cxnLst/>
              <a:rect l="l" t="t" r="r" b="b"/>
              <a:pathLst>
                <a:path w="2061" h="892" extrusionOk="0">
                  <a:moveTo>
                    <a:pt x="1873" y="892"/>
                  </a:moveTo>
                  <a:lnTo>
                    <a:pt x="196" y="892"/>
                  </a:lnTo>
                  <a:cubicBezTo>
                    <a:pt x="91" y="892"/>
                    <a:pt x="1" y="801"/>
                    <a:pt x="1" y="697"/>
                  </a:cubicBezTo>
                  <a:lnTo>
                    <a:pt x="1" y="189"/>
                  </a:lnTo>
                  <a:cubicBezTo>
                    <a:pt x="1" y="84"/>
                    <a:pt x="91" y="1"/>
                    <a:pt x="196" y="1"/>
                  </a:cubicBezTo>
                  <a:lnTo>
                    <a:pt x="1873" y="1"/>
                  </a:lnTo>
                  <a:cubicBezTo>
                    <a:pt x="1977" y="1"/>
                    <a:pt x="2061" y="84"/>
                    <a:pt x="2061" y="189"/>
                  </a:cubicBezTo>
                  <a:lnTo>
                    <a:pt x="2061" y="697"/>
                  </a:lnTo>
                  <a:cubicBezTo>
                    <a:pt x="2061" y="801"/>
                    <a:pt x="1977" y="892"/>
                    <a:pt x="1873" y="892"/>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p:nvPr/>
          </p:nvSpPr>
          <p:spPr>
            <a:xfrm>
              <a:off x="1080403" y="3302436"/>
              <a:ext cx="127564" cy="55398"/>
            </a:xfrm>
            <a:custGeom>
              <a:avLst/>
              <a:gdLst/>
              <a:ahLst/>
              <a:cxnLst/>
              <a:rect l="l" t="t" r="r" b="b"/>
              <a:pathLst>
                <a:path w="2054" h="892" extrusionOk="0">
                  <a:moveTo>
                    <a:pt x="1866" y="892"/>
                  </a:moveTo>
                  <a:lnTo>
                    <a:pt x="188" y="892"/>
                  </a:lnTo>
                  <a:cubicBezTo>
                    <a:pt x="84" y="892"/>
                    <a:pt x="0" y="801"/>
                    <a:pt x="0" y="697"/>
                  </a:cubicBezTo>
                  <a:lnTo>
                    <a:pt x="0" y="189"/>
                  </a:lnTo>
                  <a:cubicBezTo>
                    <a:pt x="0" y="84"/>
                    <a:pt x="84" y="1"/>
                    <a:pt x="188" y="1"/>
                  </a:cubicBezTo>
                  <a:lnTo>
                    <a:pt x="1866" y="1"/>
                  </a:lnTo>
                  <a:cubicBezTo>
                    <a:pt x="1970" y="1"/>
                    <a:pt x="2054" y="84"/>
                    <a:pt x="2054" y="189"/>
                  </a:cubicBezTo>
                  <a:lnTo>
                    <a:pt x="2054" y="697"/>
                  </a:lnTo>
                  <a:cubicBezTo>
                    <a:pt x="2054" y="801"/>
                    <a:pt x="1970" y="892"/>
                    <a:pt x="1866" y="892"/>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p:nvPr/>
          </p:nvSpPr>
          <p:spPr>
            <a:xfrm>
              <a:off x="580270" y="3372490"/>
              <a:ext cx="127564" cy="55398"/>
            </a:xfrm>
            <a:custGeom>
              <a:avLst/>
              <a:gdLst/>
              <a:ahLst/>
              <a:cxnLst/>
              <a:rect l="l" t="t" r="r" b="b"/>
              <a:pathLst>
                <a:path w="2054" h="892" extrusionOk="0">
                  <a:moveTo>
                    <a:pt x="1866" y="891"/>
                  </a:moveTo>
                  <a:lnTo>
                    <a:pt x="188" y="891"/>
                  </a:lnTo>
                  <a:cubicBezTo>
                    <a:pt x="84" y="891"/>
                    <a:pt x="0" y="808"/>
                    <a:pt x="0" y="703"/>
                  </a:cubicBezTo>
                  <a:lnTo>
                    <a:pt x="0" y="188"/>
                  </a:lnTo>
                  <a:cubicBezTo>
                    <a:pt x="0" y="84"/>
                    <a:pt x="84" y="0"/>
                    <a:pt x="188" y="0"/>
                  </a:cubicBezTo>
                  <a:lnTo>
                    <a:pt x="1866" y="0"/>
                  </a:lnTo>
                  <a:cubicBezTo>
                    <a:pt x="1970" y="0"/>
                    <a:pt x="2054" y="84"/>
                    <a:pt x="2054" y="188"/>
                  </a:cubicBezTo>
                  <a:lnTo>
                    <a:pt x="2054" y="703"/>
                  </a:lnTo>
                  <a:cubicBezTo>
                    <a:pt x="2054" y="808"/>
                    <a:pt x="1970" y="891"/>
                    <a:pt x="1866" y="891"/>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6"/>
            <p:cNvSpPr/>
            <p:nvPr/>
          </p:nvSpPr>
          <p:spPr>
            <a:xfrm>
              <a:off x="723795" y="3372490"/>
              <a:ext cx="127998" cy="55398"/>
            </a:xfrm>
            <a:custGeom>
              <a:avLst/>
              <a:gdLst/>
              <a:ahLst/>
              <a:cxnLst/>
              <a:rect l="l" t="t" r="r" b="b"/>
              <a:pathLst>
                <a:path w="2061" h="892" extrusionOk="0">
                  <a:moveTo>
                    <a:pt x="1866" y="891"/>
                  </a:moveTo>
                  <a:lnTo>
                    <a:pt x="188" y="891"/>
                  </a:lnTo>
                  <a:cubicBezTo>
                    <a:pt x="91" y="891"/>
                    <a:pt x="0" y="808"/>
                    <a:pt x="0" y="703"/>
                  </a:cubicBezTo>
                  <a:lnTo>
                    <a:pt x="0" y="188"/>
                  </a:lnTo>
                  <a:cubicBezTo>
                    <a:pt x="0" y="84"/>
                    <a:pt x="91" y="0"/>
                    <a:pt x="188" y="0"/>
                  </a:cubicBezTo>
                  <a:lnTo>
                    <a:pt x="1866" y="0"/>
                  </a:lnTo>
                  <a:cubicBezTo>
                    <a:pt x="1970" y="0"/>
                    <a:pt x="2060" y="84"/>
                    <a:pt x="2060" y="188"/>
                  </a:cubicBezTo>
                  <a:lnTo>
                    <a:pt x="2060" y="703"/>
                  </a:lnTo>
                  <a:cubicBezTo>
                    <a:pt x="2060" y="808"/>
                    <a:pt x="1970" y="891"/>
                    <a:pt x="1866" y="891"/>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6"/>
            <p:cNvSpPr/>
            <p:nvPr/>
          </p:nvSpPr>
          <p:spPr>
            <a:xfrm>
              <a:off x="867693" y="3372490"/>
              <a:ext cx="127626" cy="55398"/>
            </a:xfrm>
            <a:custGeom>
              <a:avLst/>
              <a:gdLst/>
              <a:ahLst/>
              <a:cxnLst/>
              <a:rect l="l" t="t" r="r" b="b"/>
              <a:pathLst>
                <a:path w="2055" h="892" extrusionOk="0">
                  <a:moveTo>
                    <a:pt x="1866" y="891"/>
                  </a:moveTo>
                  <a:lnTo>
                    <a:pt x="189" y="891"/>
                  </a:lnTo>
                  <a:cubicBezTo>
                    <a:pt x="85" y="891"/>
                    <a:pt x="1" y="808"/>
                    <a:pt x="1" y="703"/>
                  </a:cubicBezTo>
                  <a:lnTo>
                    <a:pt x="1" y="188"/>
                  </a:lnTo>
                  <a:cubicBezTo>
                    <a:pt x="1" y="84"/>
                    <a:pt x="85" y="0"/>
                    <a:pt x="189" y="0"/>
                  </a:cubicBezTo>
                  <a:lnTo>
                    <a:pt x="1866" y="0"/>
                  </a:lnTo>
                  <a:cubicBezTo>
                    <a:pt x="1971" y="0"/>
                    <a:pt x="2054" y="84"/>
                    <a:pt x="2054" y="188"/>
                  </a:cubicBezTo>
                  <a:lnTo>
                    <a:pt x="2054" y="703"/>
                  </a:lnTo>
                  <a:cubicBezTo>
                    <a:pt x="2054" y="808"/>
                    <a:pt x="1971" y="891"/>
                    <a:pt x="1866" y="891"/>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6"/>
            <p:cNvSpPr/>
            <p:nvPr/>
          </p:nvSpPr>
          <p:spPr>
            <a:xfrm>
              <a:off x="1011218" y="3372490"/>
              <a:ext cx="127564" cy="55398"/>
            </a:xfrm>
            <a:custGeom>
              <a:avLst/>
              <a:gdLst/>
              <a:ahLst/>
              <a:cxnLst/>
              <a:rect l="l" t="t" r="r" b="b"/>
              <a:pathLst>
                <a:path w="2054" h="892" extrusionOk="0">
                  <a:moveTo>
                    <a:pt x="1866" y="891"/>
                  </a:moveTo>
                  <a:lnTo>
                    <a:pt x="189" y="891"/>
                  </a:lnTo>
                  <a:cubicBezTo>
                    <a:pt x="84" y="891"/>
                    <a:pt x="1" y="808"/>
                    <a:pt x="1" y="703"/>
                  </a:cubicBezTo>
                  <a:lnTo>
                    <a:pt x="1" y="188"/>
                  </a:lnTo>
                  <a:cubicBezTo>
                    <a:pt x="1" y="84"/>
                    <a:pt x="84" y="0"/>
                    <a:pt x="189" y="0"/>
                  </a:cubicBezTo>
                  <a:lnTo>
                    <a:pt x="1866" y="0"/>
                  </a:lnTo>
                  <a:cubicBezTo>
                    <a:pt x="1970" y="0"/>
                    <a:pt x="2054" y="84"/>
                    <a:pt x="2054" y="188"/>
                  </a:cubicBezTo>
                  <a:lnTo>
                    <a:pt x="2054" y="703"/>
                  </a:lnTo>
                  <a:cubicBezTo>
                    <a:pt x="2054" y="808"/>
                    <a:pt x="1970" y="891"/>
                    <a:pt x="1866" y="891"/>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6"/>
            <p:cNvSpPr/>
            <p:nvPr/>
          </p:nvSpPr>
          <p:spPr>
            <a:xfrm>
              <a:off x="703487" y="3112270"/>
              <a:ext cx="381263" cy="250780"/>
            </a:xfrm>
            <a:custGeom>
              <a:avLst/>
              <a:gdLst/>
              <a:ahLst/>
              <a:cxnLst/>
              <a:rect l="l" t="t" r="r" b="b"/>
              <a:pathLst>
                <a:path w="6139" h="4038" extrusionOk="0">
                  <a:moveTo>
                    <a:pt x="0" y="0"/>
                  </a:moveTo>
                  <a:lnTo>
                    <a:pt x="0" y="3550"/>
                  </a:lnTo>
                  <a:cubicBezTo>
                    <a:pt x="0" y="3815"/>
                    <a:pt x="216" y="4037"/>
                    <a:pt x="487" y="4037"/>
                  </a:cubicBezTo>
                  <a:lnTo>
                    <a:pt x="5652" y="4037"/>
                  </a:lnTo>
                  <a:cubicBezTo>
                    <a:pt x="5923" y="4037"/>
                    <a:pt x="6139" y="3815"/>
                    <a:pt x="6139" y="3550"/>
                  </a:cubicBezTo>
                  <a:lnTo>
                    <a:pt x="61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6"/>
            <p:cNvSpPr/>
            <p:nvPr/>
          </p:nvSpPr>
          <p:spPr>
            <a:xfrm>
              <a:off x="703487" y="3059543"/>
              <a:ext cx="381263" cy="52789"/>
            </a:xfrm>
            <a:custGeom>
              <a:avLst/>
              <a:gdLst/>
              <a:ahLst/>
              <a:cxnLst/>
              <a:rect l="l" t="t" r="r" b="b"/>
              <a:pathLst>
                <a:path w="6139" h="850" extrusionOk="0">
                  <a:moveTo>
                    <a:pt x="6139" y="488"/>
                  </a:moveTo>
                  <a:cubicBezTo>
                    <a:pt x="6139" y="216"/>
                    <a:pt x="5923" y="0"/>
                    <a:pt x="5652" y="0"/>
                  </a:cubicBezTo>
                  <a:lnTo>
                    <a:pt x="487" y="0"/>
                  </a:lnTo>
                  <a:cubicBezTo>
                    <a:pt x="216" y="0"/>
                    <a:pt x="0" y="216"/>
                    <a:pt x="0" y="488"/>
                  </a:cubicBezTo>
                  <a:lnTo>
                    <a:pt x="0" y="849"/>
                  </a:lnTo>
                  <a:lnTo>
                    <a:pt x="6139" y="849"/>
                  </a:lnTo>
                  <a:close/>
                </a:path>
              </a:pathLst>
            </a:custGeom>
            <a:solidFill>
              <a:srgbClr val="01B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
            <p:cNvSpPr/>
            <p:nvPr/>
          </p:nvSpPr>
          <p:spPr>
            <a:xfrm>
              <a:off x="971471" y="3072088"/>
              <a:ext cx="22109" cy="21675"/>
            </a:xfrm>
            <a:custGeom>
              <a:avLst/>
              <a:gdLst/>
              <a:ahLst/>
              <a:cxnLst/>
              <a:rect l="l" t="t" r="r" b="b"/>
              <a:pathLst>
                <a:path w="356" h="349" extrusionOk="0">
                  <a:moveTo>
                    <a:pt x="355" y="174"/>
                  </a:moveTo>
                  <a:cubicBezTo>
                    <a:pt x="355" y="272"/>
                    <a:pt x="279" y="348"/>
                    <a:pt x="181" y="348"/>
                  </a:cubicBezTo>
                  <a:cubicBezTo>
                    <a:pt x="84" y="348"/>
                    <a:pt x="0" y="272"/>
                    <a:pt x="0" y="174"/>
                  </a:cubicBezTo>
                  <a:cubicBezTo>
                    <a:pt x="0" y="77"/>
                    <a:pt x="84" y="0"/>
                    <a:pt x="181" y="0"/>
                  </a:cubicBezTo>
                  <a:cubicBezTo>
                    <a:pt x="279" y="0"/>
                    <a:pt x="355" y="77"/>
                    <a:pt x="355" y="17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a:off x="1004324" y="3072088"/>
              <a:ext cx="22109" cy="21675"/>
            </a:xfrm>
            <a:custGeom>
              <a:avLst/>
              <a:gdLst/>
              <a:ahLst/>
              <a:cxnLst/>
              <a:rect l="l" t="t" r="r" b="b"/>
              <a:pathLst>
                <a:path w="356" h="349" extrusionOk="0">
                  <a:moveTo>
                    <a:pt x="355" y="174"/>
                  </a:moveTo>
                  <a:cubicBezTo>
                    <a:pt x="355" y="272"/>
                    <a:pt x="272" y="348"/>
                    <a:pt x="174" y="348"/>
                  </a:cubicBezTo>
                  <a:cubicBezTo>
                    <a:pt x="77" y="348"/>
                    <a:pt x="0" y="272"/>
                    <a:pt x="0" y="174"/>
                  </a:cubicBezTo>
                  <a:cubicBezTo>
                    <a:pt x="0" y="77"/>
                    <a:pt x="77" y="0"/>
                    <a:pt x="174" y="0"/>
                  </a:cubicBezTo>
                  <a:cubicBezTo>
                    <a:pt x="272" y="0"/>
                    <a:pt x="355" y="77"/>
                    <a:pt x="355" y="17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6"/>
            <p:cNvSpPr/>
            <p:nvPr/>
          </p:nvSpPr>
          <p:spPr>
            <a:xfrm>
              <a:off x="1036743" y="3072088"/>
              <a:ext cx="22109" cy="21675"/>
            </a:xfrm>
            <a:custGeom>
              <a:avLst/>
              <a:gdLst/>
              <a:ahLst/>
              <a:cxnLst/>
              <a:rect l="l" t="t" r="r" b="b"/>
              <a:pathLst>
                <a:path w="356" h="349" extrusionOk="0">
                  <a:moveTo>
                    <a:pt x="355" y="174"/>
                  </a:moveTo>
                  <a:cubicBezTo>
                    <a:pt x="355" y="272"/>
                    <a:pt x="279" y="348"/>
                    <a:pt x="181" y="348"/>
                  </a:cubicBezTo>
                  <a:cubicBezTo>
                    <a:pt x="84" y="348"/>
                    <a:pt x="0" y="272"/>
                    <a:pt x="0" y="174"/>
                  </a:cubicBezTo>
                  <a:cubicBezTo>
                    <a:pt x="0" y="77"/>
                    <a:pt x="84" y="0"/>
                    <a:pt x="181" y="0"/>
                  </a:cubicBezTo>
                  <a:cubicBezTo>
                    <a:pt x="279" y="0"/>
                    <a:pt x="355" y="77"/>
                    <a:pt x="355" y="174"/>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6"/>
            <p:cNvSpPr/>
            <p:nvPr/>
          </p:nvSpPr>
          <p:spPr>
            <a:xfrm>
              <a:off x="823660" y="3137795"/>
              <a:ext cx="140978" cy="188923"/>
            </a:xfrm>
            <a:custGeom>
              <a:avLst/>
              <a:gdLst/>
              <a:ahLst/>
              <a:cxnLst/>
              <a:rect l="l" t="t" r="r" b="b"/>
              <a:pathLst>
                <a:path w="2270" h="3042" extrusionOk="0">
                  <a:moveTo>
                    <a:pt x="1135" y="2909"/>
                  </a:moveTo>
                  <a:cubicBezTo>
                    <a:pt x="926" y="2909"/>
                    <a:pt x="759" y="2728"/>
                    <a:pt x="759" y="2506"/>
                  </a:cubicBezTo>
                  <a:cubicBezTo>
                    <a:pt x="759" y="2499"/>
                    <a:pt x="752" y="2492"/>
                    <a:pt x="759" y="2485"/>
                  </a:cubicBezTo>
                  <a:cubicBezTo>
                    <a:pt x="759" y="2387"/>
                    <a:pt x="780" y="2325"/>
                    <a:pt x="794" y="2283"/>
                  </a:cubicBezTo>
                  <a:cubicBezTo>
                    <a:pt x="835" y="2360"/>
                    <a:pt x="898" y="2436"/>
                    <a:pt x="1002" y="2436"/>
                  </a:cubicBezTo>
                  <a:cubicBezTo>
                    <a:pt x="1037" y="2436"/>
                    <a:pt x="1065" y="2408"/>
                    <a:pt x="1065" y="2374"/>
                  </a:cubicBezTo>
                  <a:cubicBezTo>
                    <a:pt x="1065" y="2283"/>
                    <a:pt x="1072" y="2179"/>
                    <a:pt x="1093" y="2081"/>
                  </a:cubicBezTo>
                  <a:cubicBezTo>
                    <a:pt x="1114" y="1998"/>
                    <a:pt x="1162" y="1914"/>
                    <a:pt x="1218" y="1838"/>
                  </a:cubicBezTo>
                  <a:cubicBezTo>
                    <a:pt x="1246" y="1935"/>
                    <a:pt x="1302" y="2005"/>
                    <a:pt x="1350" y="2081"/>
                  </a:cubicBezTo>
                  <a:cubicBezTo>
                    <a:pt x="1420" y="2186"/>
                    <a:pt x="1496" y="2290"/>
                    <a:pt x="1510" y="2478"/>
                  </a:cubicBezTo>
                  <a:cubicBezTo>
                    <a:pt x="1510" y="2485"/>
                    <a:pt x="1517" y="2499"/>
                    <a:pt x="1517" y="2506"/>
                  </a:cubicBezTo>
                  <a:cubicBezTo>
                    <a:pt x="1517" y="2728"/>
                    <a:pt x="1343" y="2909"/>
                    <a:pt x="1135" y="2909"/>
                  </a:cubicBezTo>
                  <a:close/>
                  <a:moveTo>
                    <a:pt x="2269" y="1782"/>
                  </a:moveTo>
                  <a:cubicBezTo>
                    <a:pt x="2234" y="1329"/>
                    <a:pt x="2018" y="1044"/>
                    <a:pt x="1838" y="794"/>
                  </a:cubicBezTo>
                  <a:cubicBezTo>
                    <a:pt x="1664" y="564"/>
                    <a:pt x="1517" y="362"/>
                    <a:pt x="1517" y="70"/>
                  </a:cubicBezTo>
                  <a:cubicBezTo>
                    <a:pt x="1517" y="42"/>
                    <a:pt x="1503" y="21"/>
                    <a:pt x="1483" y="14"/>
                  </a:cubicBezTo>
                  <a:cubicBezTo>
                    <a:pt x="1462" y="0"/>
                    <a:pt x="1434" y="0"/>
                    <a:pt x="1413" y="14"/>
                  </a:cubicBezTo>
                  <a:cubicBezTo>
                    <a:pt x="1135" y="216"/>
                    <a:pt x="905" y="550"/>
                    <a:pt x="821" y="877"/>
                  </a:cubicBezTo>
                  <a:cubicBezTo>
                    <a:pt x="766" y="1100"/>
                    <a:pt x="759" y="1350"/>
                    <a:pt x="759" y="1517"/>
                  </a:cubicBezTo>
                  <a:cubicBezTo>
                    <a:pt x="494" y="1462"/>
                    <a:pt x="439" y="1072"/>
                    <a:pt x="439" y="1072"/>
                  </a:cubicBezTo>
                  <a:cubicBezTo>
                    <a:pt x="439" y="1051"/>
                    <a:pt x="425" y="1030"/>
                    <a:pt x="404" y="1023"/>
                  </a:cubicBezTo>
                  <a:cubicBezTo>
                    <a:pt x="390" y="1016"/>
                    <a:pt x="369" y="1016"/>
                    <a:pt x="348" y="1023"/>
                  </a:cubicBezTo>
                  <a:cubicBezTo>
                    <a:pt x="334" y="1030"/>
                    <a:pt x="14" y="1190"/>
                    <a:pt x="0" y="1838"/>
                  </a:cubicBezTo>
                  <a:cubicBezTo>
                    <a:pt x="0" y="1858"/>
                    <a:pt x="0" y="1879"/>
                    <a:pt x="0" y="1900"/>
                  </a:cubicBezTo>
                  <a:cubicBezTo>
                    <a:pt x="0" y="2527"/>
                    <a:pt x="508" y="3042"/>
                    <a:pt x="1135" y="3042"/>
                  </a:cubicBezTo>
                  <a:cubicBezTo>
                    <a:pt x="1135" y="3042"/>
                    <a:pt x="1135" y="3042"/>
                    <a:pt x="1135" y="3042"/>
                  </a:cubicBezTo>
                  <a:lnTo>
                    <a:pt x="1135" y="3042"/>
                  </a:lnTo>
                  <a:cubicBezTo>
                    <a:pt x="1761" y="3035"/>
                    <a:pt x="2269" y="2527"/>
                    <a:pt x="2269" y="1900"/>
                  </a:cubicBezTo>
                  <a:cubicBezTo>
                    <a:pt x="2269" y="1872"/>
                    <a:pt x="2269" y="1782"/>
                    <a:pt x="2269" y="1782"/>
                  </a:cubicBezTo>
                  <a:close/>
                </a:path>
              </a:pathLst>
            </a:custGeom>
            <a:solidFill>
              <a:srgbClr val="FDC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16"/>
          <p:cNvGrpSpPr/>
          <p:nvPr/>
        </p:nvGrpSpPr>
        <p:grpSpPr>
          <a:xfrm>
            <a:off x="1502922" y="3652498"/>
            <a:ext cx="653770" cy="395523"/>
            <a:chOff x="4211245" y="1370220"/>
            <a:chExt cx="714581" cy="432313"/>
          </a:xfrm>
        </p:grpSpPr>
        <p:sp>
          <p:nvSpPr>
            <p:cNvPr id="225" name="Google Shape;225;p16"/>
            <p:cNvSpPr/>
            <p:nvPr/>
          </p:nvSpPr>
          <p:spPr>
            <a:xfrm>
              <a:off x="4370296" y="1370220"/>
              <a:ext cx="371823" cy="432313"/>
            </a:xfrm>
            <a:custGeom>
              <a:avLst/>
              <a:gdLst/>
              <a:ahLst/>
              <a:cxnLst/>
              <a:rect l="l" t="t" r="r" b="b"/>
              <a:pathLst>
                <a:path w="5987" h="6961" extrusionOk="0">
                  <a:moveTo>
                    <a:pt x="4351" y="3370"/>
                  </a:moveTo>
                  <a:cubicBezTo>
                    <a:pt x="4052" y="3370"/>
                    <a:pt x="3808" y="3126"/>
                    <a:pt x="3808" y="2827"/>
                  </a:cubicBezTo>
                  <a:cubicBezTo>
                    <a:pt x="3808" y="2611"/>
                    <a:pt x="3919" y="2416"/>
                    <a:pt x="4135" y="2325"/>
                  </a:cubicBezTo>
                  <a:lnTo>
                    <a:pt x="4135" y="2827"/>
                  </a:lnTo>
                  <a:cubicBezTo>
                    <a:pt x="4135" y="2945"/>
                    <a:pt x="4233" y="3042"/>
                    <a:pt x="4351" y="3042"/>
                  </a:cubicBezTo>
                  <a:cubicBezTo>
                    <a:pt x="4469" y="3042"/>
                    <a:pt x="4567" y="2945"/>
                    <a:pt x="4567" y="2827"/>
                  </a:cubicBezTo>
                  <a:lnTo>
                    <a:pt x="4567" y="2325"/>
                  </a:lnTo>
                  <a:cubicBezTo>
                    <a:pt x="4789" y="2416"/>
                    <a:pt x="4894" y="2611"/>
                    <a:pt x="4894" y="2827"/>
                  </a:cubicBezTo>
                  <a:cubicBezTo>
                    <a:pt x="4894" y="3126"/>
                    <a:pt x="4650" y="3370"/>
                    <a:pt x="4351" y="3370"/>
                  </a:cubicBezTo>
                  <a:close/>
                  <a:moveTo>
                    <a:pt x="1636" y="3370"/>
                  </a:moveTo>
                  <a:cubicBezTo>
                    <a:pt x="1330" y="3370"/>
                    <a:pt x="1087" y="3126"/>
                    <a:pt x="1087" y="2827"/>
                  </a:cubicBezTo>
                  <a:cubicBezTo>
                    <a:pt x="1087" y="2611"/>
                    <a:pt x="1198" y="2416"/>
                    <a:pt x="1414" y="2325"/>
                  </a:cubicBezTo>
                  <a:lnTo>
                    <a:pt x="1414" y="2827"/>
                  </a:lnTo>
                  <a:cubicBezTo>
                    <a:pt x="1414" y="2945"/>
                    <a:pt x="1511" y="3042"/>
                    <a:pt x="1636" y="3042"/>
                  </a:cubicBezTo>
                  <a:cubicBezTo>
                    <a:pt x="1755" y="3042"/>
                    <a:pt x="1852" y="2945"/>
                    <a:pt x="1852" y="2827"/>
                  </a:cubicBezTo>
                  <a:lnTo>
                    <a:pt x="1852" y="2325"/>
                  </a:lnTo>
                  <a:cubicBezTo>
                    <a:pt x="2068" y="2416"/>
                    <a:pt x="2179" y="2611"/>
                    <a:pt x="2179" y="2827"/>
                  </a:cubicBezTo>
                  <a:cubicBezTo>
                    <a:pt x="2179" y="3126"/>
                    <a:pt x="1936" y="3370"/>
                    <a:pt x="1636" y="3370"/>
                  </a:cubicBezTo>
                  <a:close/>
                  <a:moveTo>
                    <a:pt x="1852" y="1574"/>
                  </a:moveTo>
                  <a:cubicBezTo>
                    <a:pt x="1852" y="947"/>
                    <a:pt x="2360" y="432"/>
                    <a:pt x="2994" y="432"/>
                  </a:cubicBezTo>
                  <a:cubicBezTo>
                    <a:pt x="3620" y="432"/>
                    <a:pt x="4135" y="947"/>
                    <a:pt x="4135" y="1574"/>
                  </a:cubicBezTo>
                  <a:lnTo>
                    <a:pt x="4135" y="1845"/>
                  </a:lnTo>
                  <a:lnTo>
                    <a:pt x="1852" y="1845"/>
                  </a:lnTo>
                  <a:close/>
                  <a:moveTo>
                    <a:pt x="5604" y="1901"/>
                  </a:moveTo>
                  <a:cubicBezTo>
                    <a:pt x="5604" y="1866"/>
                    <a:pt x="5576" y="1845"/>
                    <a:pt x="5548" y="1845"/>
                  </a:cubicBezTo>
                  <a:lnTo>
                    <a:pt x="4567" y="1845"/>
                  </a:lnTo>
                  <a:lnTo>
                    <a:pt x="4567" y="1574"/>
                  </a:lnTo>
                  <a:cubicBezTo>
                    <a:pt x="4567" y="704"/>
                    <a:pt x="3864" y="1"/>
                    <a:pt x="2994" y="1"/>
                  </a:cubicBezTo>
                  <a:cubicBezTo>
                    <a:pt x="2124" y="1"/>
                    <a:pt x="1414" y="704"/>
                    <a:pt x="1414" y="1574"/>
                  </a:cubicBezTo>
                  <a:lnTo>
                    <a:pt x="1414" y="1845"/>
                  </a:lnTo>
                  <a:lnTo>
                    <a:pt x="439" y="1845"/>
                  </a:lnTo>
                  <a:cubicBezTo>
                    <a:pt x="411" y="1845"/>
                    <a:pt x="384" y="1866"/>
                    <a:pt x="384" y="1901"/>
                  </a:cubicBezTo>
                  <a:lnTo>
                    <a:pt x="1" y="6898"/>
                  </a:lnTo>
                  <a:cubicBezTo>
                    <a:pt x="1" y="6912"/>
                    <a:pt x="8" y="6933"/>
                    <a:pt x="15" y="6940"/>
                  </a:cubicBezTo>
                  <a:cubicBezTo>
                    <a:pt x="29" y="6954"/>
                    <a:pt x="43" y="6961"/>
                    <a:pt x="56" y="6961"/>
                  </a:cubicBezTo>
                  <a:lnTo>
                    <a:pt x="5931" y="6961"/>
                  </a:lnTo>
                  <a:cubicBezTo>
                    <a:pt x="5945" y="6961"/>
                    <a:pt x="5959" y="6954"/>
                    <a:pt x="5966" y="6940"/>
                  </a:cubicBezTo>
                  <a:cubicBezTo>
                    <a:pt x="5980" y="6933"/>
                    <a:pt x="5987" y="6912"/>
                    <a:pt x="5987" y="6898"/>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6"/>
            <p:cNvSpPr/>
            <p:nvPr/>
          </p:nvSpPr>
          <p:spPr>
            <a:xfrm>
              <a:off x="4211245" y="1485239"/>
              <a:ext cx="279286" cy="279286"/>
            </a:xfrm>
            <a:custGeom>
              <a:avLst/>
              <a:gdLst/>
              <a:ahLst/>
              <a:cxnLst/>
              <a:rect l="l" t="t" r="r" b="b"/>
              <a:pathLst>
                <a:path w="4497" h="4497" extrusionOk="0">
                  <a:moveTo>
                    <a:pt x="3446" y="1344"/>
                  </a:moveTo>
                  <a:cubicBezTo>
                    <a:pt x="3286" y="1344"/>
                    <a:pt x="3160" y="1211"/>
                    <a:pt x="3160" y="1058"/>
                  </a:cubicBezTo>
                  <a:cubicBezTo>
                    <a:pt x="3160" y="898"/>
                    <a:pt x="3286" y="766"/>
                    <a:pt x="3446" y="766"/>
                  </a:cubicBezTo>
                  <a:cubicBezTo>
                    <a:pt x="3606" y="766"/>
                    <a:pt x="3731" y="898"/>
                    <a:pt x="3731" y="1058"/>
                  </a:cubicBezTo>
                  <a:cubicBezTo>
                    <a:pt x="3731" y="1211"/>
                    <a:pt x="3606" y="1344"/>
                    <a:pt x="3446" y="1344"/>
                  </a:cubicBezTo>
                  <a:close/>
                  <a:moveTo>
                    <a:pt x="4114" y="0"/>
                  </a:moveTo>
                  <a:lnTo>
                    <a:pt x="2513" y="0"/>
                  </a:lnTo>
                  <a:cubicBezTo>
                    <a:pt x="2409" y="0"/>
                    <a:pt x="2311" y="42"/>
                    <a:pt x="2242" y="112"/>
                  </a:cubicBezTo>
                  <a:lnTo>
                    <a:pt x="154" y="2200"/>
                  </a:lnTo>
                  <a:cubicBezTo>
                    <a:pt x="0" y="2353"/>
                    <a:pt x="0" y="2596"/>
                    <a:pt x="154" y="2743"/>
                  </a:cubicBezTo>
                  <a:lnTo>
                    <a:pt x="1754" y="4343"/>
                  </a:lnTo>
                  <a:cubicBezTo>
                    <a:pt x="1908" y="4496"/>
                    <a:pt x="2151" y="4496"/>
                    <a:pt x="2297" y="4343"/>
                  </a:cubicBezTo>
                  <a:lnTo>
                    <a:pt x="4385" y="2262"/>
                  </a:lnTo>
                  <a:cubicBezTo>
                    <a:pt x="4455" y="2186"/>
                    <a:pt x="4497" y="2088"/>
                    <a:pt x="4497" y="1991"/>
                  </a:cubicBezTo>
                  <a:lnTo>
                    <a:pt x="4497" y="383"/>
                  </a:lnTo>
                  <a:cubicBezTo>
                    <a:pt x="4497" y="174"/>
                    <a:pt x="4323" y="0"/>
                    <a:pt x="4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6"/>
            <p:cNvSpPr/>
            <p:nvPr/>
          </p:nvSpPr>
          <p:spPr>
            <a:xfrm>
              <a:off x="4349988" y="1500330"/>
              <a:ext cx="161721" cy="268542"/>
            </a:xfrm>
            <a:custGeom>
              <a:avLst/>
              <a:gdLst/>
              <a:ahLst/>
              <a:cxnLst/>
              <a:rect l="l" t="t" r="r" b="b"/>
              <a:pathLst>
                <a:path w="2604" h="4324" extrusionOk="0">
                  <a:moveTo>
                    <a:pt x="2221" y="1"/>
                  </a:moveTo>
                  <a:lnTo>
                    <a:pt x="2221" y="1783"/>
                  </a:lnTo>
                  <a:cubicBezTo>
                    <a:pt x="2221" y="1873"/>
                    <a:pt x="2186" y="1957"/>
                    <a:pt x="2123" y="2019"/>
                  </a:cubicBezTo>
                  <a:lnTo>
                    <a:pt x="1" y="4142"/>
                  </a:lnTo>
                  <a:lnTo>
                    <a:pt x="35" y="4170"/>
                  </a:lnTo>
                  <a:cubicBezTo>
                    <a:pt x="182" y="4323"/>
                    <a:pt x="425" y="4323"/>
                    <a:pt x="578" y="4170"/>
                  </a:cubicBezTo>
                  <a:lnTo>
                    <a:pt x="2492" y="2256"/>
                  </a:lnTo>
                  <a:cubicBezTo>
                    <a:pt x="2562" y="2186"/>
                    <a:pt x="2604" y="2089"/>
                    <a:pt x="2604" y="1984"/>
                  </a:cubicBezTo>
                  <a:lnTo>
                    <a:pt x="2604" y="384"/>
                  </a:lnTo>
                  <a:cubicBezTo>
                    <a:pt x="2604" y="175"/>
                    <a:pt x="2430" y="1"/>
                    <a:pt x="2221" y="1"/>
                  </a:cubicBezTo>
                  <a:close/>
                </a:path>
              </a:pathLst>
            </a:custGeom>
            <a:solidFill>
              <a:srgbClr val="044B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6"/>
            <p:cNvSpPr/>
            <p:nvPr/>
          </p:nvSpPr>
          <p:spPr>
            <a:xfrm>
              <a:off x="4279126" y="1566038"/>
              <a:ext cx="126694" cy="126756"/>
            </a:xfrm>
            <a:custGeom>
              <a:avLst/>
              <a:gdLst/>
              <a:ahLst/>
              <a:cxnLst/>
              <a:rect l="l" t="t" r="r" b="b"/>
              <a:pathLst>
                <a:path w="2040" h="2041" extrusionOk="0">
                  <a:moveTo>
                    <a:pt x="1072" y="1490"/>
                  </a:moveTo>
                  <a:cubicBezTo>
                    <a:pt x="954" y="1372"/>
                    <a:pt x="954" y="1177"/>
                    <a:pt x="1072" y="1052"/>
                  </a:cubicBezTo>
                  <a:cubicBezTo>
                    <a:pt x="1190" y="933"/>
                    <a:pt x="1385" y="933"/>
                    <a:pt x="1511" y="1052"/>
                  </a:cubicBezTo>
                  <a:cubicBezTo>
                    <a:pt x="1629" y="1177"/>
                    <a:pt x="1629" y="1372"/>
                    <a:pt x="1511" y="1490"/>
                  </a:cubicBezTo>
                  <a:cubicBezTo>
                    <a:pt x="1385" y="1616"/>
                    <a:pt x="1190" y="1616"/>
                    <a:pt x="1072" y="1490"/>
                  </a:cubicBezTo>
                  <a:close/>
                  <a:moveTo>
                    <a:pt x="724" y="1490"/>
                  </a:moveTo>
                  <a:lnTo>
                    <a:pt x="550" y="1316"/>
                  </a:lnTo>
                  <a:cubicBezTo>
                    <a:pt x="508" y="1281"/>
                    <a:pt x="536" y="1212"/>
                    <a:pt x="592" y="1212"/>
                  </a:cubicBezTo>
                  <a:lnTo>
                    <a:pt x="766" y="1212"/>
                  </a:lnTo>
                  <a:cubicBezTo>
                    <a:pt x="801" y="1212"/>
                    <a:pt x="828" y="1240"/>
                    <a:pt x="828" y="1274"/>
                  </a:cubicBezTo>
                  <a:lnTo>
                    <a:pt x="828" y="1448"/>
                  </a:lnTo>
                  <a:cubicBezTo>
                    <a:pt x="828" y="1504"/>
                    <a:pt x="759" y="1532"/>
                    <a:pt x="724" y="1490"/>
                  </a:cubicBezTo>
                  <a:close/>
                  <a:moveTo>
                    <a:pt x="550" y="968"/>
                  </a:moveTo>
                  <a:cubicBezTo>
                    <a:pt x="425" y="850"/>
                    <a:pt x="425" y="648"/>
                    <a:pt x="550" y="530"/>
                  </a:cubicBezTo>
                  <a:cubicBezTo>
                    <a:pt x="668" y="411"/>
                    <a:pt x="863" y="411"/>
                    <a:pt x="982" y="530"/>
                  </a:cubicBezTo>
                  <a:cubicBezTo>
                    <a:pt x="1107" y="648"/>
                    <a:pt x="1107" y="850"/>
                    <a:pt x="982" y="968"/>
                  </a:cubicBezTo>
                  <a:cubicBezTo>
                    <a:pt x="863" y="1087"/>
                    <a:pt x="668" y="1087"/>
                    <a:pt x="550" y="968"/>
                  </a:cubicBezTo>
                  <a:close/>
                  <a:moveTo>
                    <a:pt x="1622" y="1699"/>
                  </a:moveTo>
                  <a:cubicBezTo>
                    <a:pt x="1886" y="1525"/>
                    <a:pt x="2039" y="1240"/>
                    <a:pt x="2039" y="926"/>
                  </a:cubicBezTo>
                  <a:cubicBezTo>
                    <a:pt x="2039" y="676"/>
                    <a:pt x="1942" y="446"/>
                    <a:pt x="1768" y="272"/>
                  </a:cubicBezTo>
                  <a:cubicBezTo>
                    <a:pt x="1594" y="91"/>
                    <a:pt x="1364" y="1"/>
                    <a:pt x="1114" y="1"/>
                  </a:cubicBezTo>
                  <a:cubicBezTo>
                    <a:pt x="801" y="1"/>
                    <a:pt x="515" y="154"/>
                    <a:pt x="341" y="418"/>
                  </a:cubicBezTo>
                  <a:cubicBezTo>
                    <a:pt x="272" y="453"/>
                    <a:pt x="216" y="509"/>
                    <a:pt x="174" y="578"/>
                  </a:cubicBezTo>
                  <a:cubicBezTo>
                    <a:pt x="105" y="704"/>
                    <a:pt x="118" y="864"/>
                    <a:pt x="244" y="1010"/>
                  </a:cubicBezTo>
                  <a:lnTo>
                    <a:pt x="70" y="1184"/>
                  </a:lnTo>
                  <a:cubicBezTo>
                    <a:pt x="14" y="1233"/>
                    <a:pt x="0" y="1316"/>
                    <a:pt x="28" y="1386"/>
                  </a:cubicBezTo>
                  <a:cubicBezTo>
                    <a:pt x="42" y="1421"/>
                    <a:pt x="63" y="1462"/>
                    <a:pt x="91" y="1511"/>
                  </a:cubicBezTo>
                  <a:lnTo>
                    <a:pt x="195" y="1407"/>
                  </a:lnTo>
                  <a:cubicBezTo>
                    <a:pt x="223" y="1379"/>
                    <a:pt x="265" y="1379"/>
                    <a:pt x="286" y="1407"/>
                  </a:cubicBezTo>
                  <a:cubicBezTo>
                    <a:pt x="306" y="1428"/>
                    <a:pt x="306" y="1469"/>
                    <a:pt x="286" y="1490"/>
                  </a:cubicBezTo>
                  <a:lnTo>
                    <a:pt x="160" y="1616"/>
                  </a:lnTo>
                  <a:cubicBezTo>
                    <a:pt x="181" y="1650"/>
                    <a:pt x="209" y="1685"/>
                    <a:pt x="237" y="1713"/>
                  </a:cubicBezTo>
                  <a:lnTo>
                    <a:pt x="369" y="1581"/>
                  </a:lnTo>
                  <a:cubicBezTo>
                    <a:pt x="397" y="1553"/>
                    <a:pt x="439" y="1553"/>
                    <a:pt x="460" y="1581"/>
                  </a:cubicBezTo>
                  <a:cubicBezTo>
                    <a:pt x="487" y="1602"/>
                    <a:pt x="487" y="1643"/>
                    <a:pt x="460" y="1664"/>
                  </a:cubicBezTo>
                  <a:lnTo>
                    <a:pt x="320" y="1803"/>
                  </a:lnTo>
                  <a:cubicBezTo>
                    <a:pt x="355" y="1831"/>
                    <a:pt x="390" y="1859"/>
                    <a:pt x="418" y="1880"/>
                  </a:cubicBezTo>
                  <a:lnTo>
                    <a:pt x="550" y="1755"/>
                  </a:lnTo>
                  <a:cubicBezTo>
                    <a:pt x="571" y="1727"/>
                    <a:pt x="613" y="1727"/>
                    <a:pt x="634" y="1755"/>
                  </a:cubicBezTo>
                  <a:cubicBezTo>
                    <a:pt x="661" y="1776"/>
                    <a:pt x="661" y="1817"/>
                    <a:pt x="634" y="1838"/>
                  </a:cubicBezTo>
                  <a:lnTo>
                    <a:pt x="529" y="1950"/>
                  </a:lnTo>
                  <a:cubicBezTo>
                    <a:pt x="578" y="1970"/>
                    <a:pt x="620" y="1998"/>
                    <a:pt x="654" y="2012"/>
                  </a:cubicBezTo>
                  <a:cubicBezTo>
                    <a:pt x="724" y="2040"/>
                    <a:pt x="801" y="2019"/>
                    <a:pt x="856" y="1970"/>
                  </a:cubicBezTo>
                  <a:lnTo>
                    <a:pt x="1030" y="1796"/>
                  </a:lnTo>
                  <a:cubicBezTo>
                    <a:pt x="1176" y="1929"/>
                    <a:pt x="1337" y="1936"/>
                    <a:pt x="1469" y="1859"/>
                  </a:cubicBezTo>
                  <a:cubicBezTo>
                    <a:pt x="1538" y="1824"/>
                    <a:pt x="1587" y="1769"/>
                    <a:pt x="1622" y="1699"/>
                  </a:cubicBezTo>
                  <a:close/>
                </a:path>
              </a:pathLst>
            </a:custGeom>
            <a:solidFill>
              <a:srgbClr val="FDC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6"/>
            <p:cNvSpPr/>
            <p:nvPr/>
          </p:nvSpPr>
          <p:spPr>
            <a:xfrm>
              <a:off x="4663805" y="1586346"/>
              <a:ext cx="262021" cy="171720"/>
            </a:xfrm>
            <a:custGeom>
              <a:avLst/>
              <a:gdLst/>
              <a:ahLst/>
              <a:cxnLst/>
              <a:rect l="l" t="t" r="r" b="b"/>
              <a:pathLst>
                <a:path w="4219" h="2765" extrusionOk="0">
                  <a:moveTo>
                    <a:pt x="3850" y="2764"/>
                  </a:moveTo>
                  <a:lnTo>
                    <a:pt x="370" y="2764"/>
                  </a:lnTo>
                  <a:cubicBezTo>
                    <a:pt x="168" y="2764"/>
                    <a:pt x="1" y="2597"/>
                    <a:pt x="1" y="2395"/>
                  </a:cubicBezTo>
                  <a:lnTo>
                    <a:pt x="1" y="363"/>
                  </a:lnTo>
                  <a:cubicBezTo>
                    <a:pt x="1" y="161"/>
                    <a:pt x="168" y="1"/>
                    <a:pt x="370" y="1"/>
                  </a:cubicBezTo>
                  <a:lnTo>
                    <a:pt x="3850" y="1"/>
                  </a:lnTo>
                  <a:cubicBezTo>
                    <a:pt x="4052" y="1"/>
                    <a:pt x="4219" y="161"/>
                    <a:pt x="4219" y="363"/>
                  </a:cubicBezTo>
                  <a:lnTo>
                    <a:pt x="4219" y="2395"/>
                  </a:lnTo>
                  <a:cubicBezTo>
                    <a:pt x="4219" y="2597"/>
                    <a:pt x="4052" y="2764"/>
                    <a:pt x="3850" y="2764"/>
                  </a:cubicBezTo>
                  <a:close/>
                </a:path>
              </a:pathLst>
            </a:custGeom>
            <a:solidFill>
              <a:srgbClr val="01B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6"/>
            <p:cNvSpPr/>
            <p:nvPr/>
          </p:nvSpPr>
          <p:spPr>
            <a:xfrm>
              <a:off x="4757646" y="1677144"/>
              <a:ext cx="143959" cy="23848"/>
            </a:xfrm>
            <a:custGeom>
              <a:avLst/>
              <a:gdLst/>
              <a:ahLst/>
              <a:cxnLst/>
              <a:rect l="l" t="t" r="r" b="b"/>
              <a:pathLst>
                <a:path w="2318" h="384" extrusionOk="0">
                  <a:moveTo>
                    <a:pt x="2186" y="383"/>
                  </a:moveTo>
                  <a:lnTo>
                    <a:pt x="132" y="383"/>
                  </a:lnTo>
                  <a:cubicBezTo>
                    <a:pt x="63" y="383"/>
                    <a:pt x="0" y="321"/>
                    <a:pt x="0" y="251"/>
                  </a:cubicBezTo>
                  <a:lnTo>
                    <a:pt x="0" y="133"/>
                  </a:lnTo>
                  <a:cubicBezTo>
                    <a:pt x="0" y="56"/>
                    <a:pt x="63" y="1"/>
                    <a:pt x="132" y="1"/>
                  </a:cubicBezTo>
                  <a:lnTo>
                    <a:pt x="2186" y="1"/>
                  </a:lnTo>
                  <a:cubicBezTo>
                    <a:pt x="2262" y="1"/>
                    <a:pt x="2318" y="56"/>
                    <a:pt x="2318" y="133"/>
                  </a:cubicBezTo>
                  <a:lnTo>
                    <a:pt x="2318" y="251"/>
                  </a:lnTo>
                  <a:cubicBezTo>
                    <a:pt x="2318" y="321"/>
                    <a:pt x="2262" y="383"/>
                    <a:pt x="2186" y="383"/>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a:off x="4757646" y="1613610"/>
              <a:ext cx="32046" cy="7825"/>
            </a:xfrm>
            <a:custGeom>
              <a:avLst/>
              <a:gdLst/>
              <a:ahLst/>
              <a:cxnLst/>
              <a:rect l="l" t="t" r="r" b="b"/>
              <a:pathLst>
                <a:path w="516" h="126" extrusionOk="0">
                  <a:moveTo>
                    <a:pt x="466" y="126"/>
                  </a:moveTo>
                  <a:lnTo>
                    <a:pt x="42" y="126"/>
                  </a:lnTo>
                  <a:cubicBezTo>
                    <a:pt x="21" y="126"/>
                    <a:pt x="0" y="105"/>
                    <a:pt x="0" y="84"/>
                  </a:cubicBezTo>
                  <a:lnTo>
                    <a:pt x="0" y="42"/>
                  </a:lnTo>
                  <a:cubicBezTo>
                    <a:pt x="0" y="14"/>
                    <a:pt x="21" y="0"/>
                    <a:pt x="42" y="0"/>
                  </a:cubicBezTo>
                  <a:lnTo>
                    <a:pt x="466" y="0"/>
                  </a:lnTo>
                  <a:cubicBezTo>
                    <a:pt x="494" y="0"/>
                    <a:pt x="515" y="14"/>
                    <a:pt x="515" y="42"/>
                  </a:cubicBezTo>
                  <a:lnTo>
                    <a:pt x="515" y="84"/>
                  </a:lnTo>
                  <a:cubicBezTo>
                    <a:pt x="515" y="105"/>
                    <a:pt x="494" y="126"/>
                    <a:pt x="466" y="126"/>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
            <p:cNvSpPr/>
            <p:nvPr/>
          </p:nvSpPr>
          <p:spPr>
            <a:xfrm>
              <a:off x="4757646" y="1716456"/>
              <a:ext cx="87382" cy="8322"/>
            </a:xfrm>
            <a:custGeom>
              <a:avLst/>
              <a:gdLst/>
              <a:ahLst/>
              <a:cxnLst/>
              <a:rect l="l" t="t" r="r" b="b"/>
              <a:pathLst>
                <a:path w="1407" h="134" extrusionOk="0">
                  <a:moveTo>
                    <a:pt x="1364" y="133"/>
                  </a:moveTo>
                  <a:lnTo>
                    <a:pt x="42" y="133"/>
                  </a:lnTo>
                  <a:cubicBezTo>
                    <a:pt x="21" y="133"/>
                    <a:pt x="0" y="112"/>
                    <a:pt x="0" y="84"/>
                  </a:cubicBezTo>
                  <a:lnTo>
                    <a:pt x="0" y="50"/>
                  </a:lnTo>
                  <a:cubicBezTo>
                    <a:pt x="0" y="22"/>
                    <a:pt x="21" y="1"/>
                    <a:pt x="42" y="1"/>
                  </a:cubicBezTo>
                  <a:lnTo>
                    <a:pt x="1364" y="1"/>
                  </a:lnTo>
                  <a:cubicBezTo>
                    <a:pt x="1385" y="1"/>
                    <a:pt x="1406" y="22"/>
                    <a:pt x="1406" y="50"/>
                  </a:cubicBezTo>
                  <a:lnTo>
                    <a:pt x="1406" y="84"/>
                  </a:lnTo>
                  <a:cubicBezTo>
                    <a:pt x="1406" y="112"/>
                    <a:pt x="1385" y="133"/>
                    <a:pt x="1364" y="133"/>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6"/>
            <p:cNvSpPr/>
            <p:nvPr/>
          </p:nvSpPr>
          <p:spPr>
            <a:xfrm>
              <a:off x="4692808" y="1607958"/>
              <a:ext cx="33288" cy="122409"/>
            </a:xfrm>
            <a:custGeom>
              <a:avLst/>
              <a:gdLst/>
              <a:ahLst/>
              <a:cxnLst/>
              <a:rect l="l" t="t" r="r" b="b"/>
              <a:pathLst>
                <a:path w="536" h="1971" extrusionOk="0">
                  <a:moveTo>
                    <a:pt x="265" y="1971"/>
                  </a:moveTo>
                  <a:cubicBezTo>
                    <a:pt x="118" y="1971"/>
                    <a:pt x="0" y="1852"/>
                    <a:pt x="0" y="1706"/>
                  </a:cubicBezTo>
                  <a:cubicBezTo>
                    <a:pt x="0" y="1553"/>
                    <a:pt x="118" y="1435"/>
                    <a:pt x="265" y="1435"/>
                  </a:cubicBezTo>
                  <a:cubicBezTo>
                    <a:pt x="418" y="1435"/>
                    <a:pt x="536" y="1553"/>
                    <a:pt x="536" y="1706"/>
                  </a:cubicBezTo>
                  <a:cubicBezTo>
                    <a:pt x="536" y="1852"/>
                    <a:pt x="418" y="1971"/>
                    <a:pt x="265" y="1971"/>
                  </a:cubicBezTo>
                  <a:close/>
                  <a:moveTo>
                    <a:pt x="265" y="1"/>
                  </a:moveTo>
                  <a:cubicBezTo>
                    <a:pt x="404" y="1"/>
                    <a:pt x="522" y="91"/>
                    <a:pt x="522" y="210"/>
                  </a:cubicBezTo>
                  <a:lnTo>
                    <a:pt x="522" y="1045"/>
                  </a:lnTo>
                  <a:cubicBezTo>
                    <a:pt x="522" y="1163"/>
                    <a:pt x="404" y="1261"/>
                    <a:pt x="265" y="1261"/>
                  </a:cubicBezTo>
                  <a:cubicBezTo>
                    <a:pt x="125" y="1261"/>
                    <a:pt x="14" y="1163"/>
                    <a:pt x="14" y="1045"/>
                  </a:cubicBezTo>
                  <a:lnTo>
                    <a:pt x="14" y="210"/>
                  </a:lnTo>
                  <a:cubicBezTo>
                    <a:pt x="14" y="91"/>
                    <a:pt x="125" y="1"/>
                    <a:pt x="265" y="1"/>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6"/>
          <p:cNvGrpSpPr/>
          <p:nvPr/>
        </p:nvGrpSpPr>
        <p:grpSpPr>
          <a:xfrm>
            <a:off x="4235886" y="3673167"/>
            <a:ext cx="669241" cy="323227"/>
            <a:chOff x="517606" y="4104710"/>
            <a:chExt cx="731411" cy="353254"/>
          </a:xfrm>
        </p:grpSpPr>
        <p:sp>
          <p:nvSpPr>
            <p:cNvPr id="235" name="Google Shape;235;p16"/>
            <p:cNvSpPr/>
            <p:nvPr/>
          </p:nvSpPr>
          <p:spPr>
            <a:xfrm>
              <a:off x="517606" y="4137999"/>
              <a:ext cx="266741" cy="266803"/>
            </a:xfrm>
            <a:custGeom>
              <a:avLst/>
              <a:gdLst/>
              <a:ahLst/>
              <a:cxnLst/>
              <a:rect l="l" t="t" r="r" b="b"/>
              <a:pathLst>
                <a:path w="4295" h="4296" extrusionOk="0">
                  <a:moveTo>
                    <a:pt x="2234" y="4240"/>
                  </a:moveTo>
                  <a:cubicBezTo>
                    <a:pt x="1079" y="4295"/>
                    <a:pt x="98" y="3391"/>
                    <a:pt x="49" y="2235"/>
                  </a:cubicBezTo>
                  <a:cubicBezTo>
                    <a:pt x="0" y="1080"/>
                    <a:pt x="898" y="98"/>
                    <a:pt x="2053" y="50"/>
                  </a:cubicBezTo>
                  <a:cubicBezTo>
                    <a:pt x="3216" y="1"/>
                    <a:pt x="4190" y="899"/>
                    <a:pt x="4246" y="2054"/>
                  </a:cubicBezTo>
                  <a:cubicBezTo>
                    <a:pt x="4295" y="3217"/>
                    <a:pt x="3397" y="4191"/>
                    <a:pt x="2234" y="424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6"/>
            <p:cNvSpPr/>
            <p:nvPr/>
          </p:nvSpPr>
          <p:spPr>
            <a:xfrm>
              <a:off x="576792" y="4191595"/>
              <a:ext cx="150915" cy="194202"/>
            </a:xfrm>
            <a:custGeom>
              <a:avLst/>
              <a:gdLst/>
              <a:ahLst/>
              <a:cxnLst/>
              <a:rect l="l" t="t" r="r" b="b"/>
              <a:pathLst>
                <a:path w="2430" h="3127" extrusionOk="0">
                  <a:moveTo>
                    <a:pt x="1212" y="3126"/>
                  </a:moveTo>
                  <a:cubicBezTo>
                    <a:pt x="1678" y="3126"/>
                    <a:pt x="2103" y="2952"/>
                    <a:pt x="2430" y="2667"/>
                  </a:cubicBezTo>
                  <a:cubicBezTo>
                    <a:pt x="2416" y="2493"/>
                    <a:pt x="2319" y="2347"/>
                    <a:pt x="2165" y="2270"/>
                  </a:cubicBezTo>
                  <a:lnTo>
                    <a:pt x="1664" y="2019"/>
                  </a:lnTo>
                  <a:cubicBezTo>
                    <a:pt x="1616" y="1992"/>
                    <a:pt x="1588" y="1943"/>
                    <a:pt x="1588" y="1894"/>
                  </a:cubicBezTo>
                  <a:cubicBezTo>
                    <a:pt x="1588" y="1811"/>
                    <a:pt x="1581" y="1741"/>
                    <a:pt x="1616" y="1671"/>
                  </a:cubicBezTo>
                  <a:cubicBezTo>
                    <a:pt x="1887" y="1275"/>
                    <a:pt x="1929" y="975"/>
                    <a:pt x="1859" y="579"/>
                  </a:cubicBezTo>
                  <a:cubicBezTo>
                    <a:pt x="1803" y="238"/>
                    <a:pt x="1567" y="1"/>
                    <a:pt x="1212" y="1"/>
                  </a:cubicBezTo>
                  <a:cubicBezTo>
                    <a:pt x="843" y="1"/>
                    <a:pt x="565" y="286"/>
                    <a:pt x="509" y="641"/>
                  </a:cubicBezTo>
                  <a:cubicBezTo>
                    <a:pt x="474" y="927"/>
                    <a:pt x="544" y="1212"/>
                    <a:pt x="655" y="1470"/>
                  </a:cubicBezTo>
                  <a:cubicBezTo>
                    <a:pt x="690" y="1560"/>
                    <a:pt x="739" y="1637"/>
                    <a:pt x="794" y="1713"/>
                  </a:cubicBezTo>
                  <a:lnTo>
                    <a:pt x="794" y="1887"/>
                  </a:lnTo>
                  <a:cubicBezTo>
                    <a:pt x="794" y="1936"/>
                    <a:pt x="766" y="1985"/>
                    <a:pt x="718" y="2012"/>
                  </a:cubicBezTo>
                  <a:lnTo>
                    <a:pt x="244" y="2270"/>
                  </a:lnTo>
                  <a:cubicBezTo>
                    <a:pt x="98" y="2347"/>
                    <a:pt x="8" y="2500"/>
                    <a:pt x="1" y="2660"/>
                  </a:cubicBezTo>
                  <a:cubicBezTo>
                    <a:pt x="328" y="2945"/>
                    <a:pt x="746" y="3126"/>
                    <a:pt x="1212" y="3126"/>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6"/>
            <p:cNvSpPr/>
            <p:nvPr/>
          </p:nvSpPr>
          <p:spPr>
            <a:xfrm>
              <a:off x="748016" y="4166132"/>
              <a:ext cx="497151" cy="93841"/>
            </a:xfrm>
            <a:custGeom>
              <a:avLst/>
              <a:gdLst/>
              <a:ahLst/>
              <a:cxnLst/>
              <a:rect l="l" t="t" r="r" b="b"/>
              <a:pathLst>
                <a:path w="8005" h="1511" extrusionOk="0">
                  <a:moveTo>
                    <a:pt x="7253" y="1511"/>
                  </a:moveTo>
                  <a:lnTo>
                    <a:pt x="759" y="1511"/>
                  </a:lnTo>
                  <a:cubicBezTo>
                    <a:pt x="341" y="1511"/>
                    <a:pt x="0" y="1170"/>
                    <a:pt x="0" y="752"/>
                  </a:cubicBezTo>
                  <a:cubicBezTo>
                    <a:pt x="0" y="341"/>
                    <a:pt x="341" y="0"/>
                    <a:pt x="759" y="0"/>
                  </a:cubicBezTo>
                  <a:lnTo>
                    <a:pt x="7253" y="0"/>
                  </a:lnTo>
                  <a:cubicBezTo>
                    <a:pt x="7670" y="0"/>
                    <a:pt x="8004" y="341"/>
                    <a:pt x="8004" y="752"/>
                  </a:cubicBezTo>
                  <a:cubicBezTo>
                    <a:pt x="8004" y="1170"/>
                    <a:pt x="7670" y="1511"/>
                    <a:pt x="7253" y="1511"/>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6"/>
            <p:cNvSpPr/>
            <p:nvPr/>
          </p:nvSpPr>
          <p:spPr>
            <a:xfrm>
              <a:off x="799439" y="4200290"/>
              <a:ext cx="20805" cy="20370"/>
            </a:xfrm>
            <a:custGeom>
              <a:avLst/>
              <a:gdLst/>
              <a:ahLst/>
              <a:cxnLst/>
              <a:rect l="l" t="t" r="r" b="b"/>
              <a:pathLst>
                <a:path w="335" h="328" extrusionOk="0">
                  <a:moveTo>
                    <a:pt x="119" y="0"/>
                  </a:moveTo>
                  <a:lnTo>
                    <a:pt x="216" y="0"/>
                  </a:lnTo>
                  <a:lnTo>
                    <a:pt x="216" y="84"/>
                  </a:lnTo>
                  <a:lnTo>
                    <a:pt x="286" y="42"/>
                  </a:lnTo>
                  <a:lnTo>
                    <a:pt x="334" y="119"/>
                  </a:lnTo>
                  <a:lnTo>
                    <a:pt x="258" y="160"/>
                  </a:lnTo>
                  <a:lnTo>
                    <a:pt x="334" y="202"/>
                  </a:lnTo>
                  <a:lnTo>
                    <a:pt x="286" y="286"/>
                  </a:lnTo>
                  <a:lnTo>
                    <a:pt x="216" y="237"/>
                  </a:lnTo>
                  <a:lnTo>
                    <a:pt x="216" y="327"/>
                  </a:lnTo>
                  <a:lnTo>
                    <a:pt x="119" y="327"/>
                  </a:lnTo>
                  <a:lnTo>
                    <a:pt x="126" y="237"/>
                  </a:lnTo>
                  <a:lnTo>
                    <a:pt x="49" y="286"/>
                  </a:lnTo>
                  <a:lnTo>
                    <a:pt x="0" y="202"/>
                  </a:lnTo>
                  <a:lnTo>
                    <a:pt x="77" y="160"/>
                  </a:lnTo>
                  <a:lnTo>
                    <a:pt x="0" y="119"/>
                  </a:lnTo>
                  <a:lnTo>
                    <a:pt x="49" y="35"/>
                  </a:lnTo>
                  <a:lnTo>
                    <a:pt x="126" y="84"/>
                  </a:lnTo>
                  <a:close/>
                </a:path>
              </a:pathLst>
            </a:custGeom>
            <a:solidFill>
              <a:srgbClr val="FDC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6"/>
            <p:cNvSpPr/>
            <p:nvPr/>
          </p:nvSpPr>
          <p:spPr>
            <a:xfrm>
              <a:off x="840056" y="4199855"/>
              <a:ext cx="20370" cy="20805"/>
            </a:xfrm>
            <a:custGeom>
              <a:avLst/>
              <a:gdLst/>
              <a:ahLst/>
              <a:cxnLst/>
              <a:rect l="l" t="t" r="r" b="b"/>
              <a:pathLst>
                <a:path w="328" h="335" extrusionOk="0">
                  <a:moveTo>
                    <a:pt x="119" y="0"/>
                  </a:moveTo>
                  <a:lnTo>
                    <a:pt x="209" y="0"/>
                  </a:lnTo>
                  <a:lnTo>
                    <a:pt x="209" y="91"/>
                  </a:lnTo>
                  <a:lnTo>
                    <a:pt x="286" y="42"/>
                  </a:lnTo>
                  <a:lnTo>
                    <a:pt x="328" y="126"/>
                  </a:lnTo>
                  <a:lnTo>
                    <a:pt x="251" y="167"/>
                  </a:lnTo>
                  <a:lnTo>
                    <a:pt x="328" y="209"/>
                  </a:lnTo>
                  <a:lnTo>
                    <a:pt x="286" y="293"/>
                  </a:lnTo>
                  <a:lnTo>
                    <a:pt x="209" y="244"/>
                  </a:lnTo>
                  <a:lnTo>
                    <a:pt x="209" y="327"/>
                  </a:lnTo>
                  <a:lnTo>
                    <a:pt x="119" y="334"/>
                  </a:lnTo>
                  <a:lnTo>
                    <a:pt x="119" y="244"/>
                  </a:lnTo>
                  <a:lnTo>
                    <a:pt x="49" y="286"/>
                  </a:lnTo>
                  <a:lnTo>
                    <a:pt x="1" y="209"/>
                  </a:lnTo>
                  <a:lnTo>
                    <a:pt x="77" y="167"/>
                  </a:lnTo>
                  <a:lnTo>
                    <a:pt x="1" y="126"/>
                  </a:lnTo>
                  <a:lnTo>
                    <a:pt x="49" y="42"/>
                  </a:lnTo>
                  <a:lnTo>
                    <a:pt x="119" y="91"/>
                  </a:lnTo>
                  <a:close/>
                </a:path>
              </a:pathLst>
            </a:custGeom>
            <a:solidFill>
              <a:srgbClr val="FDC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6"/>
            <p:cNvSpPr/>
            <p:nvPr/>
          </p:nvSpPr>
          <p:spPr>
            <a:xfrm>
              <a:off x="880238" y="4199855"/>
              <a:ext cx="20805" cy="20370"/>
            </a:xfrm>
            <a:custGeom>
              <a:avLst/>
              <a:gdLst/>
              <a:ahLst/>
              <a:cxnLst/>
              <a:rect l="l" t="t" r="r" b="b"/>
              <a:pathLst>
                <a:path w="335" h="328" extrusionOk="0">
                  <a:moveTo>
                    <a:pt x="119" y="0"/>
                  </a:moveTo>
                  <a:lnTo>
                    <a:pt x="217" y="0"/>
                  </a:lnTo>
                  <a:lnTo>
                    <a:pt x="217" y="91"/>
                  </a:lnTo>
                  <a:lnTo>
                    <a:pt x="286" y="42"/>
                  </a:lnTo>
                  <a:lnTo>
                    <a:pt x="335" y="126"/>
                  </a:lnTo>
                  <a:lnTo>
                    <a:pt x="258" y="167"/>
                  </a:lnTo>
                  <a:lnTo>
                    <a:pt x="335" y="209"/>
                  </a:lnTo>
                  <a:lnTo>
                    <a:pt x="286" y="286"/>
                  </a:lnTo>
                  <a:lnTo>
                    <a:pt x="217" y="244"/>
                  </a:lnTo>
                  <a:lnTo>
                    <a:pt x="217" y="327"/>
                  </a:lnTo>
                  <a:lnTo>
                    <a:pt x="119" y="327"/>
                  </a:lnTo>
                  <a:lnTo>
                    <a:pt x="126" y="244"/>
                  </a:lnTo>
                  <a:lnTo>
                    <a:pt x="50" y="286"/>
                  </a:lnTo>
                  <a:lnTo>
                    <a:pt x="1" y="209"/>
                  </a:lnTo>
                  <a:lnTo>
                    <a:pt x="77" y="167"/>
                  </a:lnTo>
                  <a:lnTo>
                    <a:pt x="1" y="126"/>
                  </a:lnTo>
                  <a:lnTo>
                    <a:pt x="50" y="42"/>
                  </a:lnTo>
                  <a:lnTo>
                    <a:pt x="126" y="91"/>
                  </a:lnTo>
                  <a:close/>
                </a:path>
              </a:pathLst>
            </a:custGeom>
            <a:solidFill>
              <a:srgbClr val="FDC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920917" y="4199855"/>
              <a:ext cx="20370" cy="20370"/>
            </a:xfrm>
            <a:custGeom>
              <a:avLst/>
              <a:gdLst/>
              <a:ahLst/>
              <a:cxnLst/>
              <a:rect l="l" t="t" r="r" b="b"/>
              <a:pathLst>
                <a:path w="328" h="328" extrusionOk="0">
                  <a:moveTo>
                    <a:pt x="118" y="0"/>
                  </a:moveTo>
                  <a:lnTo>
                    <a:pt x="209" y="0"/>
                  </a:lnTo>
                  <a:lnTo>
                    <a:pt x="209" y="84"/>
                  </a:lnTo>
                  <a:lnTo>
                    <a:pt x="285" y="42"/>
                  </a:lnTo>
                  <a:lnTo>
                    <a:pt x="327" y="126"/>
                  </a:lnTo>
                  <a:lnTo>
                    <a:pt x="251" y="167"/>
                  </a:lnTo>
                  <a:lnTo>
                    <a:pt x="327" y="209"/>
                  </a:lnTo>
                  <a:lnTo>
                    <a:pt x="285" y="286"/>
                  </a:lnTo>
                  <a:lnTo>
                    <a:pt x="209" y="244"/>
                  </a:lnTo>
                  <a:lnTo>
                    <a:pt x="209" y="327"/>
                  </a:lnTo>
                  <a:lnTo>
                    <a:pt x="118" y="327"/>
                  </a:lnTo>
                  <a:lnTo>
                    <a:pt x="118" y="244"/>
                  </a:lnTo>
                  <a:lnTo>
                    <a:pt x="49" y="286"/>
                  </a:lnTo>
                  <a:lnTo>
                    <a:pt x="0" y="209"/>
                  </a:lnTo>
                  <a:lnTo>
                    <a:pt x="77" y="167"/>
                  </a:lnTo>
                  <a:lnTo>
                    <a:pt x="0" y="126"/>
                  </a:lnTo>
                  <a:lnTo>
                    <a:pt x="49" y="42"/>
                  </a:lnTo>
                  <a:lnTo>
                    <a:pt x="118" y="84"/>
                  </a:lnTo>
                  <a:close/>
                </a:path>
              </a:pathLst>
            </a:custGeom>
            <a:solidFill>
              <a:srgbClr val="FDC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751867" y="4285001"/>
              <a:ext cx="497151" cy="93841"/>
            </a:xfrm>
            <a:custGeom>
              <a:avLst/>
              <a:gdLst/>
              <a:ahLst/>
              <a:cxnLst/>
              <a:rect l="l" t="t" r="r" b="b"/>
              <a:pathLst>
                <a:path w="8005" h="1511" extrusionOk="0">
                  <a:moveTo>
                    <a:pt x="7246" y="1511"/>
                  </a:moveTo>
                  <a:lnTo>
                    <a:pt x="752" y="1511"/>
                  </a:lnTo>
                  <a:cubicBezTo>
                    <a:pt x="335" y="1511"/>
                    <a:pt x="1" y="1170"/>
                    <a:pt x="1" y="752"/>
                  </a:cubicBezTo>
                  <a:cubicBezTo>
                    <a:pt x="1" y="341"/>
                    <a:pt x="335" y="0"/>
                    <a:pt x="752" y="0"/>
                  </a:cubicBezTo>
                  <a:lnTo>
                    <a:pt x="7246" y="0"/>
                  </a:lnTo>
                  <a:cubicBezTo>
                    <a:pt x="7664" y="0"/>
                    <a:pt x="8005" y="341"/>
                    <a:pt x="8005" y="752"/>
                  </a:cubicBezTo>
                  <a:cubicBezTo>
                    <a:pt x="8005" y="1170"/>
                    <a:pt x="7664" y="1511"/>
                    <a:pt x="7246" y="1511"/>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803290" y="4319159"/>
              <a:ext cx="20433" cy="20370"/>
            </a:xfrm>
            <a:custGeom>
              <a:avLst/>
              <a:gdLst/>
              <a:ahLst/>
              <a:cxnLst/>
              <a:rect l="l" t="t" r="r" b="b"/>
              <a:pathLst>
                <a:path w="329" h="328" extrusionOk="0">
                  <a:moveTo>
                    <a:pt x="119" y="0"/>
                  </a:moveTo>
                  <a:lnTo>
                    <a:pt x="210" y="0"/>
                  </a:lnTo>
                  <a:lnTo>
                    <a:pt x="210" y="84"/>
                  </a:lnTo>
                  <a:lnTo>
                    <a:pt x="279" y="42"/>
                  </a:lnTo>
                  <a:lnTo>
                    <a:pt x="328" y="119"/>
                  </a:lnTo>
                  <a:lnTo>
                    <a:pt x="251" y="160"/>
                  </a:lnTo>
                  <a:lnTo>
                    <a:pt x="328" y="202"/>
                  </a:lnTo>
                  <a:lnTo>
                    <a:pt x="286" y="286"/>
                  </a:lnTo>
                  <a:lnTo>
                    <a:pt x="210" y="237"/>
                  </a:lnTo>
                  <a:lnTo>
                    <a:pt x="210" y="327"/>
                  </a:lnTo>
                  <a:lnTo>
                    <a:pt x="119" y="327"/>
                  </a:lnTo>
                  <a:lnTo>
                    <a:pt x="119" y="237"/>
                  </a:lnTo>
                  <a:lnTo>
                    <a:pt x="50" y="286"/>
                  </a:lnTo>
                  <a:lnTo>
                    <a:pt x="1" y="202"/>
                  </a:lnTo>
                  <a:lnTo>
                    <a:pt x="77" y="160"/>
                  </a:lnTo>
                  <a:lnTo>
                    <a:pt x="1" y="119"/>
                  </a:lnTo>
                  <a:lnTo>
                    <a:pt x="43" y="35"/>
                  </a:lnTo>
                  <a:lnTo>
                    <a:pt x="119" y="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a:off x="843534" y="4318725"/>
              <a:ext cx="20805" cy="20805"/>
            </a:xfrm>
            <a:custGeom>
              <a:avLst/>
              <a:gdLst/>
              <a:ahLst/>
              <a:cxnLst/>
              <a:rect l="l" t="t" r="r" b="b"/>
              <a:pathLst>
                <a:path w="335" h="335" extrusionOk="0">
                  <a:moveTo>
                    <a:pt x="119" y="0"/>
                  </a:moveTo>
                  <a:lnTo>
                    <a:pt x="216" y="0"/>
                  </a:lnTo>
                  <a:lnTo>
                    <a:pt x="209" y="91"/>
                  </a:lnTo>
                  <a:lnTo>
                    <a:pt x="286" y="42"/>
                  </a:lnTo>
                  <a:lnTo>
                    <a:pt x="334" y="126"/>
                  </a:lnTo>
                  <a:lnTo>
                    <a:pt x="258" y="167"/>
                  </a:lnTo>
                  <a:lnTo>
                    <a:pt x="334" y="209"/>
                  </a:lnTo>
                  <a:lnTo>
                    <a:pt x="286" y="293"/>
                  </a:lnTo>
                  <a:lnTo>
                    <a:pt x="209" y="244"/>
                  </a:lnTo>
                  <a:lnTo>
                    <a:pt x="216" y="327"/>
                  </a:lnTo>
                  <a:lnTo>
                    <a:pt x="119" y="334"/>
                  </a:lnTo>
                  <a:lnTo>
                    <a:pt x="125" y="244"/>
                  </a:lnTo>
                  <a:lnTo>
                    <a:pt x="49" y="286"/>
                  </a:lnTo>
                  <a:lnTo>
                    <a:pt x="0" y="209"/>
                  </a:lnTo>
                  <a:lnTo>
                    <a:pt x="77" y="167"/>
                  </a:lnTo>
                  <a:lnTo>
                    <a:pt x="0" y="126"/>
                  </a:lnTo>
                  <a:lnTo>
                    <a:pt x="49" y="42"/>
                  </a:lnTo>
                  <a:lnTo>
                    <a:pt x="119" y="9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a:off x="884151" y="4318725"/>
              <a:ext cx="20370" cy="20370"/>
            </a:xfrm>
            <a:custGeom>
              <a:avLst/>
              <a:gdLst/>
              <a:ahLst/>
              <a:cxnLst/>
              <a:rect l="l" t="t" r="r" b="b"/>
              <a:pathLst>
                <a:path w="328" h="328" extrusionOk="0">
                  <a:moveTo>
                    <a:pt x="119" y="0"/>
                  </a:moveTo>
                  <a:lnTo>
                    <a:pt x="209" y="0"/>
                  </a:lnTo>
                  <a:lnTo>
                    <a:pt x="209" y="91"/>
                  </a:lnTo>
                  <a:lnTo>
                    <a:pt x="279" y="42"/>
                  </a:lnTo>
                  <a:lnTo>
                    <a:pt x="328" y="126"/>
                  </a:lnTo>
                  <a:lnTo>
                    <a:pt x="251" y="167"/>
                  </a:lnTo>
                  <a:lnTo>
                    <a:pt x="328" y="209"/>
                  </a:lnTo>
                  <a:lnTo>
                    <a:pt x="286" y="286"/>
                  </a:lnTo>
                  <a:lnTo>
                    <a:pt x="209" y="244"/>
                  </a:lnTo>
                  <a:lnTo>
                    <a:pt x="209" y="327"/>
                  </a:lnTo>
                  <a:lnTo>
                    <a:pt x="119" y="327"/>
                  </a:lnTo>
                  <a:lnTo>
                    <a:pt x="119" y="244"/>
                  </a:lnTo>
                  <a:lnTo>
                    <a:pt x="49" y="286"/>
                  </a:lnTo>
                  <a:lnTo>
                    <a:pt x="0" y="209"/>
                  </a:lnTo>
                  <a:lnTo>
                    <a:pt x="77" y="167"/>
                  </a:lnTo>
                  <a:lnTo>
                    <a:pt x="0" y="126"/>
                  </a:lnTo>
                  <a:lnTo>
                    <a:pt x="42" y="42"/>
                  </a:lnTo>
                  <a:lnTo>
                    <a:pt x="119" y="9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a:off x="924333" y="4318725"/>
              <a:ext cx="20805" cy="20370"/>
            </a:xfrm>
            <a:custGeom>
              <a:avLst/>
              <a:gdLst/>
              <a:ahLst/>
              <a:cxnLst/>
              <a:rect l="l" t="t" r="r" b="b"/>
              <a:pathLst>
                <a:path w="335" h="328" extrusionOk="0">
                  <a:moveTo>
                    <a:pt x="119" y="0"/>
                  </a:moveTo>
                  <a:lnTo>
                    <a:pt x="217" y="0"/>
                  </a:lnTo>
                  <a:lnTo>
                    <a:pt x="210" y="84"/>
                  </a:lnTo>
                  <a:lnTo>
                    <a:pt x="286" y="42"/>
                  </a:lnTo>
                  <a:lnTo>
                    <a:pt x="335" y="126"/>
                  </a:lnTo>
                  <a:lnTo>
                    <a:pt x="258" y="167"/>
                  </a:lnTo>
                  <a:lnTo>
                    <a:pt x="335" y="209"/>
                  </a:lnTo>
                  <a:lnTo>
                    <a:pt x="286" y="286"/>
                  </a:lnTo>
                  <a:lnTo>
                    <a:pt x="210" y="244"/>
                  </a:lnTo>
                  <a:lnTo>
                    <a:pt x="217" y="327"/>
                  </a:lnTo>
                  <a:lnTo>
                    <a:pt x="119" y="327"/>
                  </a:lnTo>
                  <a:lnTo>
                    <a:pt x="126" y="244"/>
                  </a:lnTo>
                  <a:lnTo>
                    <a:pt x="49" y="286"/>
                  </a:lnTo>
                  <a:lnTo>
                    <a:pt x="1" y="209"/>
                  </a:lnTo>
                  <a:lnTo>
                    <a:pt x="77" y="167"/>
                  </a:lnTo>
                  <a:lnTo>
                    <a:pt x="1" y="126"/>
                  </a:lnTo>
                  <a:lnTo>
                    <a:pt x="49" y="42"/>
                  </a:lnTo>
                  <a:lnTo>
                    <a:pt x="119" y="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6"/>
            <p:cNvSpPr/>
            <p:nvPr/>
          </p:nvSpPr>
          <p:spPr>
            <a:xfrm>
              <a:off x="965012" y="4318725"/>
              <a:ext cx="20370" cy="20370"/>
            </a:xfrm>
            <a:custGeom>
              <a:avLst/>
              <a:gdLst/>
              <a:ahLst/>
              <a:cxnLst/>
              <a:rect l="l" t="t" r="r" b="b"/>
              <a:pathLst>
                <a:path w="328" h="328" extrusionOk="0">
                  <a:moveTo>
                    <a:pt x="118" y="0"/>
                  </a:moveTo>
                  <a:lnTo>
                    <a:pt x="209" y="0"/>
                  </a:lnTo>
                  <a:lnTo>
                    <a:pt x="209" y="84"/>
                  </a:lnTo>
                  <a:lnTo>
                    <a:pt x="278" y="42"/>
                  </a:lnTo>
                  <a:lnTo>
                    <a:pt x="327" y="126"/>
                  </a:lnTo>
                  <a:lnTo>
                    <a:pt x="251" y="160"/>
                  </a:lnTo>
                  <a:lnTo>
                    <a:pt x="327" y="202"/>
                  </a:lnTo>
                  <a:lnTo>
                    <a:pt x="285" y="286"/>
                  </a:lnTo>
                  <a:lnTo>
                    <a:pt x="209" y="244"/>
                  </a:lnTo>
                  <a:lnTo>
                    <a:pt x="209" y="327"/>
                  </a:lnTo>
                  <a:lnTo>
                    <a:pt x="118" y="327"/>
                  </a:lnTo>
                  <a:lnTo>
                    <a:pt x="118" y="244"/>
                  </a:lnTo>
                  <a:lnTo>
                    <a:pt x="49" y="286"/>
                  </a:lnTo>
                  <a:lnTo>
                    <a:pt x="0" y="202"/>
                  </a:lnTo>
                  <a:lnTo>
                    <a:pt x="77" y="160"/>
                  </a:lnTo>
                  <a:lnTo>
                    <a:pt x="0" y="126"/>
                  </a:lnTo>
                  <a:lnTo>
                    <a:pt x="42" y="42"/>
                  </a:lnTo>
                  <a:lnTo>
                    <a:pt x="118" y="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6"/>
            <p:cNvSpPr/>
            <p:nvPr/>
          </p:nvSpPr>
          <p:spPr>
            <a:xfrm>
              <a:off x="1005194" y="4318725"/>
              <a:ext cx="20805" cy="20370"/>
            </a:xfrm>
            <a:custGeom>
              <a:avLst/>
              <a:gdLst/>
              <a:ahLst/>
              <a:cxnLst/>
              <a:rect l="l" t="t" r="r" b="b"/>
              <a:pathLst>
                <a:path w="335" h="328" extrusionOk="0">
                  <a:moveTo>
                    <a:pt x="119" y="0"/>
                  </a:moveTo>
                  <a:lnTo>
                    <a:pt x="216" y="0"/>
                  </a:lnTo>
                  <a:lnTo>
                    <a:pt x="209" y="84"/>
                  </a:lnTo>
                  <a:lnTo>
                    <a:pt x="286" y="42"/>
                  </a:lnTo>
                  <a:lnTo>
                    <a:pt x="334" y="119"/>
                  </a:lnTo>
                  <a:lnTo>
                    <a:pt x="258" y="160"/>
                  </a:lnTo>
                  <a:lnTo>
                    <a:pt x="334" y="202"/>
                  </a:lnTo>
                  <a:lnTo>
                    <a:pt x="286" y="286"/>
                  </a:lnTo>
                  <a:lnTo>
                    <a:pt x="209" y="244"/>
                  </a:lnTo>
                  <a:lnTo>
                    <a:pt x="216" y="327"/>
                  </a:lnTo>
                  <a:lnTo>
                    <a:pt x="119" y="327"/>
                  </a:lnTo>
                  <a:lnTo>
                    <a:pt x="126" y="237"/>
                  </a:lnTo>
                  <a:lnTo>
                    <a:pt x="49" y="286"/>
                  </a:lnTo>
                  <a:lnTo>
                    <a:pt x="0" y="202"/>
                  </a:lnTo>
                  <a:lnTo>
                    <a:pt x="77" y="160"/>
                  </a:lnTo>
                  <a:lnTo>
                    <a:pt x="0" y="119"/>
                  </a:lnTo>
                  <a:lnTo>
                    <a:pt x="49" y="42"/>
                  </a:lnTo>
                  <a:lnTo>
                    <a:pt x="119" y="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6"/>
            <p:cNvSpPr/>
            <p:nvPr/>
          </p:nvSpPr>
          <p:spPr>
            <a:xfrm>
              <a:off x="1045810" y="4318725"/>
              <a:ext cx="20370" cy="20370"/>
            </a:xfrm>
            <a:custGeom>
              <a:avLst/>
              <a:gdLst/>
              <a:ahLst/>
              <a:cxnLst/>
              <a:rect l="l" t="t" r="r" b="b"/>
              <a:pathLst>
                <a:path w="328" h="328" extrusionOk="0">
                  <a:moveTo>
                    <a:pt x="119" y="0"/>
                  </a:moveTo>
                  <a:lnTo>
                    <a:pt x="209" y="0"/>
                  </a:lnTo>
                  <a:lnTo>
                    <a:pt x="209" y="84"/>
                  </a:lnTo>
                  <a:lnTo>
                    <a:pt x="279" y="42"/>
                  </a:lnTo>
                  <a:lnTo>
                    <a:pt x="328" y="119"/>
                  </a:lnTo>
                  <a:lnTo>
                    <a:pt x="251" y="160"/>
                  </a:lnTo>
                  <a:lnTo>
                    <a:pt x="328" y="202"/>
                  </a:lnTo>
                  <a:lnTo>
                    <a:pt x="286" y="286"/>
                  </a:lnTo>
                  <a:lnTo>
                    <a:pt x="209" y="237"/>
                  </a:lnTo>
                  <a:lnTo>
                    <a:pt x="209" y="327"/>
                  </a:lnTo>
                  <a:lnTo>
                    <a:pt x="119" y="327"/>
                  </a:lnTo>
                  <a:lnTo>
                    <a:pt x="119" y="237"/>
                  </a:lnTo>
                  <a:lnTo>
                    <a:pt x="49" y="286"/>
                  </a:lnTo>
                  <a:lnTo>
                    <a:pt x="1" y="202"/>
                  </a:lnTo>
                  <a:lnTo>
                    <a:pt x="77" y="160"/>
                  </a:lnTo>
                  <a:lnTo>
                    <a:pt x="1" y="119"/>
                  </a:lnTo>
                  <a:lnTo>
                    <a:pt x="42" y="35"/>
                  </a:lnTo>
                  <a:lnTo>
                    <a:pt x="119" y="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a:off x="1085992" y="4318290"/>
              <a:ext cx="20805" cy="20370"/>
            </a:xfrm>
            <a:custGeom>
              <a:avLst/>
              <a:gdLst/>
              <a:ahLst/>
              <a:cxnLst/>
              <a:rect l="l" t="t" r="r" b="b"/>
              <a:pathLst>
                <a:path w="335" h="328" extrusionOk="0">
                  <a:moveTo>
                    <a:pt x="119" y="0"/>
                  </a:moveTo>
                  <a:lnTo>
                    <a:pt x="217" y="0"/>
                  </a:lnTo>
                  <a:lnTo>
                    <a:pt x="210" y="91"/>
                  </a:lnTo>
                  <a:lnTo>
                    <a:pt x="286" y="42"/>
                  </a:lnTo>
                  <a:lnTo>
                    <a:pt x="335" y="126"/>
                  </a:lnTo>
                  <a:lnTo>
                    <a:pt x="258" y="167"/>
                  </a:lnTo>
                  <a:lnTo>
                    <a:pt x="335" y="209"/>
                  </a:lnTo>
                  <a:lnTo>
                    <a:pt x="286" y="293"/>
                  </a:lnTo>
                  <a:lnTo>
                    <a:pt x="210" y="244"/>
                  </a:lnTo>
                  <a:lnTo>
                    <a:pt x="217" y="327"/>
                  </a:lnTo>
                  <a:lnTo>
                    <a:pt x="119" y="327"/>
                  </a:lnTo>
                  <a:lnTo>
                    <a:pt x="126" y="244"/>
                  </a:lnTo>
                  <a:lnTo>
                    <a:pt x="50" y="286"/>
                  </a:lnTo>
                  <a:lnTo>
                    <a:pt x="1" y="209"/>
                  </a:lnTo>
                  <a:lnTo>
                    <a:pt x="77" y="167"/>
                  </a:lnTo>
                  <a:lnTo>
                    <a:pt x="1" y="126"/>
                  </a:lnTo>
                  <a:lnTo>
                    <a:pt x="50" y="42"/>
                  </a:lnTo>
                  <a:lnTo>
                    <a:pt x="119" y="9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a:off x="1126671" y="4318290"/>
              <a:ext cx="20370" cy="20370"/>
            </a:xfrm>
            <a:custGeom>
              <a:avLst/>
              <a:gdLst/>
              <a:ahLst/>
              <a:cxnLst/>
              <a:rect l="l" t="t" r="r" b="b"/>
              <a:pathLst>
                <a:path w="328" h="328" extrusionOk="0">
                  <a:moveTo>
                    <a:pt x="118" y="0"/>
                  </a:moveTo>
                  <a:lnTo>
                    <a:pt x="209" y="0"/>
                  </a:lnTo>
                  <a:lnTo>
                    <a:pt x="209" y="91"/>
                  </a:lnTo>
                  <a:lnTo>
                    <a:pt x="279" y="42"/>
                  </a:lnTo>
                  <a:lnTo>
                    <a:pt x="327" y="126"/>
                  </a:lnTo>
                  <a:lnTo>
                    <a:pt x="251" y="167"/>
                  </a:lnTo>
                  <a:lnTo>
                    <a:pt x="327" y="209"/>
                  </a:lnTo>
                  <a:lnTo>
                    <a:pt x="279" y="286"/>
                  </a:lnTo>
                  <a:lnTo>
                    <a:pt x="209" y="244"/>
                  </a:lnTo>
                  <a:lnTo>
                    <a:pt x="209" y="327"/>
                  </a:lnTo>
                  <a:lnTo>
                    <a:pt x="118" y="327"/>
                  </a:lnTo>
                  <a:lnTo>
                    <a:pt x="118" y="244"/>
                  </a:lnTo>
                  <a:lnTo>
                    <a:pt x="42" y="286"/>
                  </a:lnTo>
                  <a:lnTo>
                    <a:pt x="0" y="209"/>
                  </a:lnTo>
                  <a:lnTo>
                    <a:pt x="77" y="167"/>
                  </a:lnTo>
                  <a:lnTo>
                    <a:pt x="0" y="126"/>
                  </a:lnTo>
                  <a:lnTo>
                    <a:pt x="42" y="42"/>
                  </a:lnTo>
                  <a:lnTo>
                    <a:pt x="118" y="9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a:off x="1166853" y="4318290"/>
              <a:ext cx="20805" cy="20370"/>
            </a:xfrm>
            <a:custGeom>
              <a:avLst/>
              <a:gdLst/>
              <a:ahLst/>
              <a:cxnLst/>
              <a:rect l="l" t="t" r="r" b="b"/>
              <a:pathLst>
                <a:path w="335" h="328" extrusionOk="0">
                  <a:moveTo>
                    <a:pt x="119" y="0"/>
                  </a:moveTo>
                  <a:lnTo>
                    <a:pt x="216" y="0"/>
                  </a:lnTo>
                  <a:lnTo>
                    <a:pt x="209" y="84"/>
                  </a:lnTo>
                  <a:lnTo>
                    <a:pt x="286" y="42"/>
                  </a:lnTo>
                  <a:lnTo>
                    <a:pt x="335" y="126"/>
                  </a:lnTo>
                  <a:lnTo>
                    <a:pt x="258" y="160"/>
                  </a:lnTo>
                  <a:lnTo>
                    <a:pt x="335" y="202"/>
                  </a:lnTo>
                  <a:lnTo>
                    <a:pt x="286" y="286"/>
                  </a:lnTo>
                  <a:lnTo>
                    <a:pt x="209" y="244"/>
                  </a:lnTo>
                  <a:lnTo>
                    <a:pt x="216" y="327"/>
                  </a:lnTo>
                  <a:lnTo>
                    <a:pt x="119" y="327"/>
                  </a:lnTo>
                  <a:lnTo>
                    <a:pt x="126" y="244"/>
                  </a:lnTo>
                  <a:lnTo>
                    <a:pt x="49" y="286"/>
                  </a:lnTo>
                  <a:lnTo>
                    <a:pt x="0" y="209"/>
                  </a:lnTo>
                  <a:lnTo>
                    <a:pt x="77" y="160"/>
                  </a:lnTo>
                  <a:lnTo>
                    <a:pt x="0" y="126"/>
                  </a:lnTo>
                  <a:lnTo>
                    <a:pt x="49" y="42"/>
                  </a:lnTo>
                  <a:lnTo>
                    <a:pt x="119" y="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a:off x="1119281" y="4104710"/>
              <a:ext cx="100796" cy="101231"/>
            </a:xfrm>
            <a:custGeom>
              <a:avLst/>
              <a:gdLst/>
              <a:ahLst/>
              <a:cxnLst/>
              <a:rect l="l" t="t" r="r" b="b"/>
              <a:pathLst>
                <a:path w="1623" h="1630" extrusionOk="0">
                  <a:moveTo>
                    <a:pt x="1623" y="815"/>
                  </a:moveTo>
                  <a:cubicBezTo>
                    <a:pt x="1623" y="1261"/>
                    <a:pt x="1261" y="1630"/>
                    <a:pt x="808" y="1630"/>
                  </a:cubicBezTo>
                  <a:cubicBezTo>
                    <a:pt x="363" y="1630"/>
                    <a:pt x="1" y="1261"/>
                    <a:pt x="1" y="815"/>
                  </a:cubicBezTo>
                  <a:cubicBezTo>
                    <a:pt x="1" y="370"/>
                    <a:pt x="363" y="1"/>
                    <a:pt x="808" y="1"/>
                  </a:cubicBezTo>
                  <a:cubicBezTo>
                    <a:pt x="1261" y="1"/>
                    <a:pt x="1623" y="370"/>
                    <a:pt x="1623" y="8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6"/>
            <p:cNvSpPr/>
            <p:nvPr/>
          </p:nvSpPr>
          <p:spPr>
            <a:xfrm>
              <a:off x="1143067" y="4128931"/>
              <a:ext cx="53224" cy="52789"/>
            </a:xfrm>
            <a:custGeom>
              <a:avLst/>
              <a:gdLst/>
              <a:ahLst/>
              <a:cxnLst/>
              <a:rect l="l" t="t" r="r" b="b"/>
              <a:pathLst>
                <a:path w="857" h="850" extrusionOk="0">
                  <a:moveTo>
                    <a:pt x="578" y="425"/>
                  </a:moveTo>
                  <a:lnTo>
                    <a:pt x="822" y="189"/>
                  </a:lnTo>
                  <a:cubicBezTo>
                    <a:pt x="857" y="154"/>
                    <a:pt x="857" y="91"/>
                    <a:pt x="822" y="56"/>
                  </a:cubicBezTo>
                  <a:lnTo>
                    <a:pt x="794" y="36"/>
                  </a:lnTo>
                  <a:cubicBezTo>
                    <a:pt x="759" y="1"/>
                    <a:pt x="704" y="1"/>
                    <a:pt x="669" y="36"/>
                  </a:cubicBezTo>
                  <a:lnTo>
                    <a:pt x="425" y="272"/>
                  </a:lnTo>
                  <a:lnTo>
                    <a:pt x="189" y="36"/>
                  </a:lnTo>
                  <a:cubicBezTo>
                    <a:pt x="154" y="1"/>
                    <a:pt x="91" y="1"/>
                    <a:pt x="56" y="36"/>
                  </a:cubicBezTo>
                  <a:lnTo>
                    <a:pt x="35" y="56"/>
                  </a:lnTo>
                  <a:cubicBezTo>
                    <a:pt x="1" y="91"/>
                    <a:pt x="1" y="154"/>
                    <a:pt x="35" y="189"/>
                  </a:cubicBezTo>
                  <a:lnTo>
                    <a:pt x="272" y="425"/>
                  </a:lnTo>
                  <a:lnTo>
                    <a:pt x="35" y="662"/>
                  </a:lnTo>
                  <a:cubicBezTo>
                    <a:pt x="1" y="704"/>
                    <a:pt x="1" y="759"/>
                    <a:pt x="35" y="794"/>
                  </a:cubicBezTo>
                  <a:lnTo>
                    <a:pt x="56" y="815"/>
                  </a:lnTo>
                  <a:cubicBezTo>
                    <a:pt x="91" y="850"/>
                    <a:pt x="154" y="850"/>
                    <a:pt x="189" y="815"/>
                  </a:cubicBezTo>
                  <a:lnTo>
                    <a:pt x="425" y="578"/>
                  </a:lnTo>
                  <a:lnTo>
                    <a:pt x="669" y="815"/>
                  </a:lnTo>
                  <a:cubicBezTo>
                    <a:pt x="704" y="850"/>
                    <a:pt x="759" y="850"/>
                    <a:pt x="794" y="815"/>
                  </a:cubicBezTo>
                  <a:lnTo>
                    <a:pt x="822" y="794"/>
                  </a:lnTo>
                  <a:cubicBezTo>
                    <a:pt x="857" y="759"/>
                    <a:pt x="857" y="704"/>
                    <a:pt x="822" y="662"/>
                  </a:cubicBezTo>
                  <a:close/>
                </a:path>
              </a:pathLst>
            </a:custGeom>
            <a:solidFill>
              <a:srgbClr val="FDC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6"/>
            <p:cNvSpPr/>
            <p:nvPr/>
          </p:nvSpPr>
          <p:spPr>
            <a:xfrm>
              <a:off x="1119281" y="4357168"/>
              <a:ext cx="100796" cy="100796"/>
            </a:xfrm>
            <a:custGeom>
              <a:avLst/>
              <a:gdLst/>
              <a:ahLst/>
              <a:cxnLst/>
              <a:rect l="l" t="t" r="r" b="b"/>
              <a:pathLst>
                <a:path w="1623" h="1623" extrusionOk="0">
                  <a:moveTo>
                    <a:pt x="1623" y="808"/>
                  </a:moveTo>
                  <a:cubicBezTo>
                    <a:pt x="1623" y="1261"/>
                    <a:pt x="1261" y="1622"/>
                    <a:pt x="808" y="1622"/>
                  </a:cubicBezTo>
                  <a:cubicBezTo>
                    <a:pt x="363" y="1622"/>
                    <a:pt x="1" y="1261"/>
                    <a:pt x="1" y="808"/>
                  </a:cubicBezTo>
                  <a:cubicBezTo>
                    <a:pt x="1" y="363"/>
                    <a:pt x="363" y="1"/>
                    <a:pt x="808" y="1"/>
                  </a:cubicBezTo>
                  <a:cubicBezTo>
                    <a:pt x="1261" y="1"/>
                    <a:pt x="1623" y="363"/>
                    <a:pt x="1623" y="8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p:nvPr/>
          </p:nvSpPr>
          <p:spPr>
            <a:xfrm>
              <a:off x="1138782" y="4383997"/>
              <a:ext cx="63161" cy="45026"/>
            </a:xfrm>
            <a:custGeom>
              <a:avLst/>
              <a:gdLst/>
              <a:ahLst/>
              <a:cxnLst/>
              <a:rect l="l" t="t" r="r" b="b"/>
              <a:pathLst>
                <a:path w="1017" h="725" extrusionOk="0">
                  <a:moveTo>
                    <a:pt x="425" y="696"/>
                  </a:moveTo>
                  <a:cubicBezTo>
                    <a:pt x="404" y="717"/>
                    <a:pt x="383" y="724"/>
                    <a:pt x="355" y="724"/>
                  </a:cubicBezTo>
                  <a:lnTo>
                    <a:pt x="348" y="724"/>
                  </a:lnTo>
                  <a:cubicBezTo>
                    <a:pt x="327" y="724"/>
                    <a:pt x="299" y="710"/>
                    <a:pt x="278" y="696"/>
                  </a:cubicBezTo>
                  <a:lnTo>
                    <a:pt x="35" y="425"/>
                  </a:lnTo>
                  <a:cubicBezTo>
                    <a:pt x="0" y="383"/>
                    <a:pt x="0" y="313"/>
                    <a:pt x="42" y="279"/>
                  </a:cubicBezTo>
                  <a:lnTo>
                    <a:pt x="42" y="279"/>
                  </a:lnTo>
                  <a:cubicBezTo>
                    <a:pt x="84" y="244"/>
                    <a:pt x="146" y="244"/>
                    <a:pt x="188" y="286"/>
                  </a:cubicBezTo>
                  <a:lnTo>
                    <a:pt x="292" y="411"/>
                  </a:lnTo>
                  <a:cubicBezTo>
                    <a:pt x="334" y="453"/>
                    <a:pt x="397" y="453"/>
                    <a:pt x="439" y="411"/>
                  </a:cubicBezTo>
                  <a:lnTo>
                    <a:pt x="835" y="35"/>
                  </a:lnTo>
                  <a:cubicBezTo>
                    <a:pt x="877" y="0"/>
                    <a:pt x="940" y="0"/>
                    <a:pt x="981" y="42"/>
                  </a:cubicBezTo>
                  <a:cubicBezTo>
                    <a:pt x="1016" y="84"/>
                    <a:pt x="1016" y="146"/>
                    <a:pt x="974" y="181"/>
                  </a:cubicBezTo>
                  <a:close/>
                </a:path>
              </a:pathLst>
            </a:custGeom>
            <a:solidFill>
              <a:srgbClr val="01B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57;p16"/>
          <p:cNvGrpSpPr/>
          <p:nvPr/>
        </p:nvGrpSpPr>
        <p:grpSpPr>
          <a:xfrm>
            <a:off x="7036420" y="3640255"/>
            <a:ext cx="577461" cy="420012"/>
            <a:chOff x="2069428" y="4070614"/>
            <a:chExt cx="631174" cy="459080"/>
          </a:xfrm>
        </p:grpSpPr>
        <p:sp>
          <p:nvSpPr>
            <p:cNvPr id="258" name="Google Shape;258;p16"/>
            <p:cNvSpPr/>
            <p:nvPr/>
          </p:nvSpPr>
          <p:spPr>
            <a:xfrm>
              <a:off x="2185688" y="4070614"/>
              <a:ext cx="344124" cy="459080"/>
            </a:xfrm>
            <a:custGeom>
              <a:avLst/>
              <a:gdLst/>
              <a:ahLst/>
              <a:cxnLst/>
              <a:rect l="l" t="t" r="r" b="b"/>
              <a:pathLst>
                <a:path w="5541" h="7392" extrusionOk="0">
                  <a:moveTo>
                    <a:pt x="4003" y="2770"/>
                  </a:moveTo>
                  <a:lnTo>
                    <a:pt x="1539" y="2770"/>
                  </a:lnTo>
                  <a:lnTo>
                    <a:pt x="1539" y="2652"/>
                  </a:lnTo>
                  <a:lnTo>
                    <a:pt x="1539" y="2158"/>
                  </a:lnTo>
                  <a:cubicBezTo>
                    <a:pt x="1539" y="1476"/>
                    <a:pt x="2089" y="926"/>
                    <a:pt x="2771" y="926"/>
                  </a:cubicBezTo>
                  <a:cubicBezTo>
                    <a:pt x="3453" y="926"/>
                    <a:pt x="4003" y="1476"/>
                    <a:pt x="4003" y="2158"/>
                  </a:cubicBezTo>
                  <a:lnTo>
                    <a:pt x="4003" y="2652"/>
                  </a:lnTo>
                  <a:close/>
                  <a:moveTo>
                    <a:pt x="5388" y="2770"/>
                  </a:moveTo>
                  <a:lnTo>
                    <a:pt x="4928" y="2770"/>
                  </a:lnTo>
                  <a:lnTo>
                    <a:pt x="4928" y="2652"/>
                  </a:lnTo>
                  <a:lnTo>
                    <a:pt x="4928" y="2158"/>
                  </a:lnTo>
                  <a:cubicBezTo>
                    <a:pt x="4928" y="968"/>
                    <a:pt x="3961" y="0"/>
                    <a:pt x="2771" y="0"/>
                  </a:cubicBezTo>
                  <a:cubicBezTo>
                    <a:pt x="1581" y="0"/>
                    <a:pt x="613" y="968"/>
                    <a:pt x="613" y="2158"/>
                  </a:cubicBezTo>
                  <a:lnTo>
                    <a:pt x="613" y="2652"/>
                  </a:lnTo>
                  <a:lnTo>
                    <a:pt x="613" y="2770"/>
                  </a:lnTo>
                  <a:lnTo>
                    <a:pt x="154" y="2770"/>
                  </a:lnTo>
                  <a:cubicBezTo>
                    <a:pt x="70" y="2770"/>
                    <a:pt x="1" y="2840"/>
                    <a:pt x="1" y="2923"/>
                  </a:cubicBezTo>
                  <a:lnTo>
                    <a:pt x="1" y="6779"/>
                  </a:lnTo>
                  <a:cubicBezTo>
                    <a:pt x="1" y="7120"/>
                    <a:pt x="272" y="7392"/>
                    <a:pt x="613" y="7392"/>
                  </a:cubicBezTo>
                  <a:lnTo>
                    <a:pt x="4928" y="7392"/>
                  </a:lnTo>
                  <a:cubicBezTo>
                    <a:pt x="5269" y="7392"/>
                    <a:pt x="5541" y="7120"/>
                    <a:pt x="5541" y="6779"/>
                  </a:cubicBezTo>
                  <a:lnTo>
                    <a:pt x="5541" y="2923"/>
                  </a:lnTo>
                  <a:cubicBezTo>
                    <a:pt x="5541" y="2840"/>
                    <a:pt x="5478" y="2770"/>
                    <a:pt x="5388" y="2770"/>
                  </a:cubicBezTo>
                  <a:close/>
                </a:path>
              </a:pathLst>
            </a:custGeom>
            <a:solidFill>
              <a:srgbClr val="11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6"/>
            <p:cNvSpPr/>
            <p:nvPr/>
          </p:nvSpPr>
          <p:spPr>
            <a:xfrm>
              <a:off x="2352565" y="4329531"/>
              <a:ext cx="348036" cy="100362"/>
            </a:xfrm>
            <a:custGeom>
              <a:avLst/>
              <a:gdLst/>
              <a:ahLst/>
              <a:cxnLst/>
              <a:rect l="l" t="t" r="r" b="b"/>
              <a:pathLst>
                <a:path w="5604" h="1616" extrusionOk="0">
                  <a:moveTo>
                    <a:pt x="4935" y="1615"/>
                  </a:moveTo>
                  <a:lnTo>
                    <a:pt x="668" y="1615"/>
                  </a:lnTo>
                  <a:cubicBezTo>
                    <a:pt x="299" y="1615"/>
                    <a:pt x="0" y="1316"/>
                    <a:pt x="0" y="947"/>
                  </a:cubicBezTo>
                  <a:lnTo>
                    <a:pt x="0" y="668"/>
                  </a:lnTo>
                  <a:cubicBezTo>
                    <a:pt x="0" y="300"/>
                    <a:pt x="299" y="0"/>
                    <a:pt x="668" y="0"/>
                  </a:cubicBezTo>
                  <a:lnTo>
                    <a:pt x="4935" y="0"/>
                  </a:lnTo>
                  <a:cubicBezTo>
                    <a:pt x="5304" y="0"/>
                    <a:pt x="5603" y="300"/>
                    <a:pt x="5603" y="668"/>
                  </a:cubicBezTo>
                  <a:lnTo>
                    <a:pt x="5603" y="947"/>
                  </a:lnTo>
                  <a:cubicBezTo>
                    <a:pt x="5603" y="1316"/>
                    <a:pt x="5304" y="1615"/>
                    <a:pt x="4935" y="16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6"/>
            <p:cNvSpPr/>
            <p:nvPr/>
          </p:nvSpPr>
          <p:spPr>
            <a:xfrm>
              <a:off x="2391443" y="4359341"/>
              <a:ext cx="77445" cy="46765"/>
            </a:xfrm>
            <a:custGeom>
              <a:avLst/>
              <a:gdLst/>
              <a:ahLst/>
              <a:cxnLst/>
              <a:rect l="l" t="t" r="r" b="b"/>
              <a:pathLst>
                <a:path w="1247" h="753" extrusionOk="0">
                  <a:moveTo>
                    <a:pt x="996" y="1"/>
                  </a:moveTo>
                  <a:lnTo>
                    <a:pt x="1246" y="1"/>
                  </a:lnTo>
                  <a:lnTo>
                    <a:pt x="996" y="752"/>
                  </a:lnTo>
                  <a:lnTo>
                    <a:pt x="738" y="752"/>
                  </a:lnTo>
                  <a:lnTo>
                    <a:pt x="627" y="300"/>
                  </a:lnTo>
                  <a:lnTo>
                    <a:pt x="509" y="752"/>
                  </a:lnTo>
                  <a:lnTo>
                    <a:pt x="251" y="752"/>
                  </a:lnTo>
                  <a:lnTo>
                    <a:pt x="1" y="1"/>
                  </a:lnTo>
                  <a:lnTo>
                    <a:pt x="265" y="1"/>
                  </a:lnTo>
                  <a:lnTo>
                    <a:pt x="390" y="495"/>
                  </a:lnTo>
                  <a:lnTo>
                    <a:pt x="509" y="1"/>
                  </a:lnTo>
                  <a:lnTo>
                    <a:pt x="752" y="1"/>
                  </a:lnTo>
                  <a:lnTo>
                    <a:pt x="871" y="495"/>
                  </a:lnTo>
                  <a:close/>
                </a:path>
              </a:pathLst>
            </a:custGeom>
            <a:solidFill>
              <a:srgbClr val="FDC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6"/>
            <p:cNvSpPr/>
            <p:nvPr/>
          </p:nvSpPr>
          <p:spPr>
            <a:xfrm>
              <a:off x="2481371" y="4359341"/>
              <a:ext cx="77445" cy="46765"/>
            </a:xfrm>
            <a:custGeom>
              <a:avLst/>
              <a:gdLst/>
              <a:ahLst/>
              <a:cxnLst/>
              <a:rect l="l" t="t" r="r" b="b"/>
              <a:pathLst>
                <a:path w="1247" h="753" extrusionOk="0">
                  <a:moveTo>
                    <a:pt x="996" y="1"/>
                  </a:moveTo>
                  <a:lnTo>
                    <a:pt x="1246" y="1"/>
                  </a:lnTo>
                  <a:lnTo>
                    <a:pt x="996" y="752"/>
                  </a:lnTo>
                  <a:lnTo>
                    <a:pt x="738" y="752"/>
                  </a:lnTo>
                  <a:lnTo>
                    <a:pt x="627" y="300"/>
                  </a:lnTo>
                  <a:lnTo>
                    <a:pt x="508" y="752"/>
                  </a:lnTo>
                  <a:lnTo>
                    <a:pt x="251" y="752"/>
                  </a:lnTo>
                  <a:lnTo>
                    <a:pt x="0" y="1"/>
                  </a:lnTo>
                  <a:lnTo>
                    <a:pt x="265" y="1"/>
                  </a:lnTo>
                  <a:lnTo>
                    <a:pt x="390" y="495"/>
                  </a:lnTo>
                  <a:lnTo>
                    <a:pt x="508" y="1"/>
                  </a:lnTo>
                  <a:lnTo>
                    <a:pt x="752" y="1"/>
                  </a:lnTo>
                  <a:lnTo>
                    <a:pt x="870" y="495"/>
                  </a:lnTo>
                  <a:close/>
                </a:path>
              </a:pathLst>
            </a:custGeom>
            <a:solidFill>
              <a:srgbClr val="FDC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a:off x="2571299" y="4359341"/>
              <a:ext cx="77383" cy="46765"/>
            </a:xfrm>
            <a:custGeom>
              <a:avLst/>
              <a:gdLst/>
              <a:ahLst/>
              <a:cxnLst/>
              <a:rect l="l" t="t" r="r" b="b"/>
              <a:pathLst>
                <a:path w="1246" h="753" extrusionOk="0">
                  <a:moveTo>
                    <a:pt x="988" y="1"/>
                  </a:moveTo>
                  <a:lnTo>
                    <a:pt x="1246" y="1"/>
                  </a:lnTo>
                  <a:lnTo>
                    <a:pt x="988" y="752"/>
                  </a:lnTo>
                  <a:lnTo>
                    <a:pt x="738" y="752"/>
                  </a:lnTo>
                  <a:lnTo>
                    <a:pt x="619" y="300"/>
                  </a:lnTo>
                  <a:lnTo>
                    <a:pt x="508" y="752"/>
                  </a:lnTo>
                  <a:lnTo>
                    <a:pt x="251" y="752"/>
                  </a:lnTo>
                  <a:lnTo>
                    <a:pt x="0" y="1"/>
                  </a:lnTo>
                  <a:lnTo>
                    <a:pt x="265" y="1"/>
                  </a:lnTo>
                  <a:lnTo>
                    <a:pt x="383" y="495"/>
                  </a:lnTo>
                  <a:lnTo>
                    <a:pt x="508" y="1"/>
                  </a:lnTo>
                  <a:lnTo>
                    <a:pt x="752" y="1"/>
                  </a:lnTo>
                  <a:lnTo>
                    <a:pt x="870" y="495"/>
                  </a:lnTo>
                  <a:close/>
                </a:path>
              </a:pathLst>
            </a:custGeom>
            <a:solidFill>
              <a:srgbClr val="FDC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p:nvPr/>
          </p:nvSpPr>
          <p:spPr>
            <a:xfrm>
              <a:off x="2069428" y="4266867"/>
              <a:ext cx="222212" cy="221777"/>
            </a:xfrm>
            <a:custGeom>
              <a:avLst/>
              <a:gdLst/>
              <a:ahLst/>
              <a:cxnLst/>
              <a:rect l="l" t="t" r="r" b="b"/>
              <a:pathLst>
                <a:path w="3578" h="3571" extrusionOk="0">
                  <a:moveTo>
                    <a:pt x="2944" y="633"/>
                  </a:moveTo>
                  <a:cubicBezTo>
                    <a:pt x="2304" y="0"/>
                    <a:pt x="1274" y="0"/>
                    <a:pt x="641" y="633"/>
                  </a:cubicBezTo>
                  <a:cubicBezTo>
                    <a:pt x="0" y="1267"/>
                    <a:pt x="0" y="2297"/>
                    <a:pt x="641" y="2937"/>
                  </a:cubicBezTo>
                  <a:cubicBezTo>
                    <a:pt x="1274" y="3571"/>
                    <a:pt x="2304" y="3571"/>
                    <a:pt x="2944" y="2937"/>
                  </a:cubicBezTo>
                  <a:cubicBezTo>
                    <a:pt x="3578" y="2297"/>
                    <a:pt x="3578" y="1267"/>
                    <a:pt x="2944" y="6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6"/>
            <p:cNvSpPr/>
            <p:nvPr/>
          </p:nvSpPr>
          <p:spPr>
            <a:xfrm>
              <a:off x="2069428" y="4266867"/>
              <a:ext cx="222212" cy="221777"/>
            </a:xfrm>
            <a:custGeom>
              <a:avLst/>
              <a:gdLst/>
              <a:ahLst/>
              <a:cxnLst/>
              <a:rect l="l" t="t" r="r" b="b"/>
              <a:pathLst>
                <a:path w="3578" h="3571" extrusionOk="0">
                  <a:moveTo>
                    <a:pt x="2729" y="1684"/>
                  </a:moveTo>
                  <a:cubicBezTo>
                    <a:pt x="2722" y="1455"/>
                    <a:pt x="2687" y="1239"/>
                    <a:pt x="2631" y="1044"/>
                  </a:cubicBezTo>
                  <a:cubicBezTo>
                    <a:pt x="2715" y="995"/>
                    <a:pt x="2798" y="933"/>
                    <a:pt x="2875" y="863"/>
                  </a:cubicBezTo>
                  <a:cubicBezTo>
                    <a:pt x="3070" y="1093"/>
                    <a:pt x="3188" y="1378"/>
                    <a:pt x="3209" y="1684"/>
                  </a:cubicBezTo>
                  <a:close/>
                  <a:moveTo>
                    <a:pt x="2562" y="2728"/>
                  </a:moveTo>
                  <a:cubicBezTo>
                    <a:pt x="2624" y="2763"/>
                    <a:pt x="2680" y="2805"/>
                    <a:pt x="2729" y="2854"/>
                  </a:cubicBezTo>
                  <a:cubicBezTo>
                    <a:pt x="2617" y="2951"/>
                    <a:pt x="2492" y="3028"/>
                    <a:pt x="2360" y="3090"/>
                  </a:cubicBezTo>
                  <a:cubicBezTo>
                    <a:pt x="2443" y="2979"/>
                    <a:pt x="2513" y="2854"/>
                    <a:pt x="2562" y="2728"/>
                  </a:cubicBezTo>
                  <a:close/>
                  <a:moveTo>
                    <a:pt x="1023" y="2728"/>
                  </a:moveTo>
                  <a:cubicBezTo>
                    <a:pt x="1072" y="2854"/>
                    <a:pt x="1142" y="2979"/>
                    <a:pt x="1218" y="3090"/>
                  </a:cubicBezTo>
                  <a:cubicBezTo>
                    <a:pt x="1086" y="3028"/>
                    <a:pt x="968" y="2951"/>
                    <a:pt x="856" y="2854"/>
                  </a:cubicBezTo>
                  <a:cubicBezTo>
                    <a:pt x="905" y="2805"/>
                    <a:pt x="961" y="2763"/>
                    <a:pt x="1023" y="2728"/>
                  </a:cubicBezTo>
                  <a:close/>
                  <a:moveTo>
                    <a:pt x="1023" y="842"/>
                  </a:moveTo>
                  <a:cubicBezTo>
                    <a:pt x="961" y="807"/>
                    <a:pt x="905" y="766"/>
                    <a:pt x="856" y="717"/>
                  </a:cubicBezTo>
                  <a:cubicBezTo>
                    <a:pt x="968" y="620"/>
                    <a:pt x="1086" y="543"/>
                    <a:pt x="1218" y="480"/>
                  </a:cubicBezTo>
                  <a:cubicBezTo>
                    <a:pt x="1142" y="592"/>
                    <a:pt x="1072" y="717"/>
                    <a:pt x="1023" y="842"/>
                  </a:cubicBezTo>
                  <a:close/>
                  <a:moveTo>
                    <a:pt x="2360" y="480"/>
                  </a:moveTo>
                  <a:cubicBezTo>
                    <a:pt x="2492" y="543"/>
                    <a:pt x="2617" y="620"/>
                    <a:pt x="2729" y="717"/>
                  </a:cubicBezTo>
                  <a:cubicBezTo>
                    <a:pt x="2680" y="766"/>
                    <a:pt x="2624" y="807"/>
                    <a:pt x="2562" y="842"/>
                  </a:cubicBezTo>
                  <a:cubicBezTo>
                    <a:pt x="2513" y="717"/>
                    <a:pt x="2443" y="592"/>
                    <a:pt x="2360" y="480"/>
                  </a:cubicBezTo>
                  <a:close/>
                  <a:moveTo>
                    <a:pt x="1893" y="1065"/>
                  </a:moveTo>
                  <a:lnTo>
                    <a:pt x="1893" y="376"/>
                  </a:lnTo>
                  <a:cubicBezTo>
                    <a:pt x="2130" y="446"/>
                    <a:pt x="2290" y="717"/>
                    <a:pt x="2381" y="947"/>
                  </a:cubicBezTo>
                  <a:cubicBezTo>
                    <a:pt x="2228" y="1016"/>
                    <a:pt x="2067" y="1058"/>
                    <a:pt x="1893" y="1065"/>
                  </a:cubicBezTo>
                  <a:close/>
                  <a:moveTo>
                    <a:pt x="1893" y="1684"/>
                  </a:moveTo>
                  <a:lnTo>
                    <a:pt x="1893" y="1274"/>
                  </a:lnTo>
                  <a:cubicBezTo>
                    <a:pt x="2088" y="1260"/>
                    <a:pt x="2269" y="1218"/>
                    <a:pt x="2443" y="1142"/>
                  </a:cubicBezTo>
                  <a:cubicBezTo>
                    <a:pt x="2492" y="1309"/>
                    <a:pt x="2513" y="1490"/>
                    <a:pt x="2520" y="1684"/>
                  </a:cubicBezTo>
                  <a:close/>
                  <a:moveTo>
                    <a:pt x="1893" y="2297"/>
                  </a:moveTo>
                  <a:lnTo>
                    <a:pt x="1893" y="1886"/>
                  </a:lnTo>
                  <a:lnTo>
                    <a:pt x="2520" y="1886"/>
                  </a:lnTo>
                  <a:cubicBezTo>
                    <a:pt x="2513" y="2081"/>
                    <a:pt x="2492" y="2262"/>
                    <a:pt x="2443" y="2429"/>
                  </a:cubicBezTo>
                  <a:cubicBezTo>
                    <a:pt x="2269" y="2353"/>
                    <a:pt x="2088" y="2304"/>
                    <a:pt x="1893" y="2297"/>
                  </a:cubicBezTo>
                  <a:close/>
                  <a:moveTo>
                    <a:pt x="1893" y="2506"/>
                  </a:moveTo>
                  <a:cubicBezTo>
                    <a:pt x="2067" y="2513"/>
                    <a:pt x="2228" y="2554"/>
                    <a:pt x="2381" y="2624"/>
                  </a:cubicBezTo>
                  <a:cubicBezTo>
                    <a:pt x="2290" y="2854"/>
                    <a:pt x="2130" y="3125"/>
                    <a:pt x="1893" y="3195"/>
                  </a:cubicBezTo>
                  <a:close/>
                  <a:moveTo>
                    <a:pt x="1685" y="2506"/>
                  </a:moveTo>
                  <a:lnTo>
                    <a:pt x="1685" y="3195"/>
                  </a:lnTo>
                  <a:cubicBezTo>
                    <a:pt x="1455" y="3125"/>
                    <a:pt x="1295" y="2854"/>
                    <a:pt x="1204" y="2624"/>
                  </a:cubicBezTo>
                  <a:cubicBezTo>
                    <a:pt x="1358" y="2554"/>
                    <a:pt x="1518" y="2513"/>
                    <a:pt x="1685" y="2506"/>
                  </a:cubicBezTo>
                  <a:close/>
                  <a:moveTo>
                    <a:pt x="1685" y="1886"/>
                  </a:moveTo>
                  <a:lnTo>
                    <a:pt x="1685" y="2297"/>
                  </a:lnTo>
                  <a:cubicBezTo>
                    <a:pt x="1497" y="2304"/>
                    <a:pt x="1309" y="2353"/>
                    <a:pt x="1142" y="2429"/>
                  </a:cubicBezTo>
                  <a:cubicBezTo>
                    <a:pt x="1093" y="2262"/>
                    <a:pt x="1065" y="2081"/>
                    <a:pt x="1058" y="1886"/>
                  </a:cubicBezTo>
                  <a:close/>
                  <a:moveTo>
                    <a:pt x="1685" y="1274"/>
                  </a:moveTo>
                  <a:lnTo>
                    <a:pt x="1685" y="1684"/>
                  </a:lnTo>
                  <a:lnTo>
                    <a:pt x="1058" y="1684"/>
                  </a:lnTo>
                  <a:cubicBezTo>
                    <a:pt x="1065" y="1490"/>
                    <a:pt x="1093" y="1309"/>
                    <a:pt x="1142" y="1142"/>
                  </a:cubicBezTo>
                  <a:cubicBezTo>
                    <a:pt x="1309" y="1218"/>
                    <a:pt x="1497" y="1260"/>
                    <a:pt x="1685" y="1274"/>
                  </a:cubicBezTo>
                  <a:close/>
                  <a:moveTo>
                    <a:pt x="1685" y="1065"/>
                  </a:moveTo>
                  <a:cubicBezTo>
                    <a:pt x="1518" y="1058"/>
                    <a:pt x="1358" y="1016"/>
                    <a:pt x="1204" y="947"/>
                  </a:cubicBezTo>
                  <a:cubicBezTo>
                    <a:pt x="1295" y="717"/>
                    <a:pt x="1455" y="446"/>
                    <a:pt x="1685" y="376"/>
                  </a:cubicBezTo>
                  <a:close/>
                  <a:moveTo>
                    <a:pt x="710" y="863"/>
                  </a:moveTo>
                  <a:cubicBezTo>
                    <a:pt x="787" y="933"/>
                    <a:pt x="863" y="995"/>
                    <a:pt x="954" y="1044"/>
                  </a:cubicBezTo>
                  <a:cubicBezTo>
                    <a:pt x="898" y="1239"/>
                    <a:pt x="863" y="1455"/>
                    <a:pt x="856" y="1684"/>
                  </a:cubicBezTo>
                  <a:lnTo>
                    <a:pt x="376" y="1684"/>
                  </a:lnTo>
                  <a:cubicBezTo>
                    <a:pt x="397" y="1378"/>
                    <a:pt x="515" y="1093"/>
                    <a:pt x="710" y="863"/>
                  </a:cubicBezTo>
                  <a:close/>
                  <a:moveTo>
                    <a:pt x="376" y="1886"/>
                  </a:moveTo>
                  <a:lnTo>
                    <a:pt x="856" y="1886"/>
                  </a:lnTo>
                  <a:cubicBezTo>
                    <a:pt x="863" y="2116"/>
                    <a:pt x="898" y="2332"/>
                    <a:pt x="954" y="2527"/>
                  </a:cubicBezTo>
                  <a:cubicBezTo>
                    <a:pt x="863" y="2575"/>
                    <a:pt x="787" y="2638"/>
                    <a:pt x="710" y="2708"/>
                  </a:cubicBezTo>
                  <a:cubicBezTo>
                    <a:pt x="515" y="2471"/>
                    <a:pt x="397" y="2193"/>
                    <a:pt x="376" y="1886"/>
                  </a:cubicBezTo>
                  <a:close/>
                  <a:moveTo>
                    <a:pt x="2875" y="2708"/>
                  </a:moveTo>
                  <a:cubicBezTo>
                    <a:pt x="2798" y="2638"/>
                    <a:pt x="2715" y="2575"/>
                    <a:pt x="2631" y="2527"/>
                  </a:cubicBezTo>
                  <a:cubicBezTo>
                    <a:pt x="2687" y="2332"/>
                    <a:pt x="2722" y="2116"/>
                    <a:pt x="2729" y="1886"/>
                  </a:cubicBezTo>
                  <a:lnTo>
                    <a:pt x="3209" y="1886"/>
                  </a:lnTo>
                  <a:cubicBezTo>
                    <a:pt x="3188" y="2193"/>
                    <a:pt x="3070" y="2471"/>
                    <a:pt x="2875" y="2708"/>
                  </a:cubicBezTo>
                  <a:close/>
                  <a:moveTo>
                    <a:pt x="2944" y="633"/>
                  </a:moveTo>
                  <a:cubicBezTo>
                    <a:pt x="2304" y="0"/>
                    <a:pt x="1274" y="0"/>
                    <a:pt x="641" y="633"/>
                  </a:cubicBezTo>
                  <a:cubicBezTo>
                    <a:pt x="0" y="1267"/>
                    <a:pt x="0" y="2297"/>
                    <a:pt x="641" y="2937"/>
                  </a:cubicBezTo>
                  <a:cubicBezTo>
                    <a:pt x="1274" y="3571"/>
                    <a:pt x="2304" y="3571"/>
                    <a:pt x="2944" y="2937"/>
                  </a:cubicBezTo>
                  <a:cubicBezTo>
                    <a:pt x="3578" y="2297"/>
                    <a:pt x="3578" y="1267"/>
                    <a:pt x="2944" y="633"/>
                  </a:cubicBezTo>
                  <a:close/>
                </a:path>
              </a:pathLst>
            </a:custGeom>
            <a:solidFill>
              <a:srgbClr val="01B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65" name="Google Shape;265;p16"/>
          <p:cNvCxnSpPr>
            <a:stCxn id="154" idx="2"/>
            <a:endCxn id="266" idx="2"/>
          </p:cNvCxnSpPr>
          <p:nvPr/>
        </p:nvCxnSpPr>
        <p:spPr>
          <a:xfrm rot="-5400000" flipH="1">
            <a:off x="2780500" y="1283324"/>
            <a:ext cx="574500" cy="2503800"/>
          </a:xfrm>
          <a:prstGeom prst="bentConnector2">
            <a:avLst/>
          </a:prstGeom>
          <a:noFill/>
          <a:ln w="9525" cap="flat" cmpd="sng">
            <a:solidFill>
              <a:schemeClr val="dk1"/>
            </a:solidFill>
            <a:prstDash val="solid"/>
            <a:round/>
            <a:headEnd type="none" w="med" len="med"/>
            <a:tailEnd type="none" w="med" len="med"/>
          </a:ln>
        </p:spPr>
      </p:cxnSp>
      <p:cxnSp>
        <p:nvCxnSpPr>
          <p:cNvPr id="267" name="Google Shape;267;p16"/>
          <p:cNvCxnSpPr>
            <a:stCxn id="175" idx="0"/>
            <a:endCxn id="266" idx="2"/>
          </p:cNvCxnSpPr>
          <p:nvPr/>
        </p:nvCxnSpPr>
        <p:spPr>
          <a:xfrm rot="-5400000">
            <a:off x="2677150" y="1961124"/>
            <a:ext cx="781200" cy="2503800"/>
          </a:xfrm>
          <a:prstGeom prst="bentConnector2">
            <a:avLst/>
          </a:prstGeom>
          <a:noFill/>
          <a:ln w="9525" cap="flat" cmpd="sng">
            <a:solidFill>
              <a:schemeClr val="dk1"/>
            </a:solidFill>
            <a:prstDash val="solid"/>
            <a:round/>
            <a:headEnd type="none" w="med" len="med"/>
            <a:tailEnd type="none" w="med" len="med"/>
          </a:ln>
        </p:spPr>
      </p:cxnSp>
      <p:cxnSp>
        <p:nvCxnSpPr>
          <p:cNvPr id="268" name="Google Shape;268;p16"/>
          <p:cNvCxnSpPr>
            <a:stCxn id="167" idx="2"/>
            <a:endCxn id="266" idx="0"/>
          </p:cNvCxnSpPr>
          <p:nvPr/>
        </p:nvCxnSpPr>
        <p:spPr>
          <a:xfrm rot="5400000">
            <a:off x="4431150" y="2402206"/>
            <a:ext cx="309000" cy="600"/>
          </a:xfrm>
          <a:prstGeom prst="bentConnector3">
            <a:avLst>
              <a:gd name="adj1" fmla="val 49978"/>
            </a:avLst>
          </a:prstGeom>
          <a:noFill/>
          <a:ln w="9525" cap="flat" cmpd="sng">
            <a:solidFill>
              <a:schemeClr val="dk1"/>
            </a:solidFill>
            <a:prstDash val="solid"/>
            <a:round/>
            <a:headEnd type="none" w="med" len="med"/>
            <a:tailEnd type="none" w="med" len="med"/>
          </a:ln>
        </p:spPr>
      </p:cxnSp>
      <p:cxnSp>
        <p:nvCxnSpPr>
          <p:cNvPr id="269" name="Google Shape;269;p16"/>
          <p:cNvCxnSpPr>
            <a:stCxn id="171" idx="2"/>
            <a:endCxn id="266" idx="6"/>
          </p:cNvCxnSpPr>
          <p:nvPr/>
        </p:nvCxnSpPr>
        <p:spPr>
          <a:xfrm rot="5400000">
            <a:off x="5800800" y="1298174"/>
            <a:ext cx="574500" cy="2474100"/>
          </a:xfrm>
          <a:prstGeom prst="bentConnector2">
            <a:avLst/>
          </a:prstGeom>
          <a:noFill/>
          <a:ln w="9525" cap="flat" cmpd="sng">
            <a:solidFill>
              <a:schemeClr val="dk1"/>
            </a:solidFill>
            <a:prstDash val="solid"/>
            <a:round/>
            <a:headEnd type="none" w="med" len="med"/>
            <a:tailEnd type="none" w="med" len="med"/>
          </a:ln>
        </p:spPr>
      </p:cxnSp>
      <p:cxnSp>
        <p:nvCxnSpPr>
          <p:cNvPr id="270" name="Google Shape;270;p16"/>
          <p:cNvCxnSpPr>
            <a:stCxn id="183" idx="0"/>
            <a:endCxn id="266" idx="6"/>
          </p:cNvCxnSpPr>
          <p:nvPr/>
        </p:nvCxnSpPr>
        <p:spPr>
          <a:xfrm rot="5400000" flipH="1">
            <a:off x="5697500" y="1976006"/>
            <a:ext cx="781200" cy="2474100"/>
          </a:xfrm>
          <a:prstGeom prst="bentConnector2">
            <a:avLst/>
          </a:prstGeom>
          <a:noFill/>
          <a:ln w="9525" cap="flat" cmpd="sng">
            <a:solidFill>
              <a:schemeClr val="dk1"/>
            </a:solidFill>
            <a:prstDash val="solid"/>
            <a:round/>
            <a:headEnd type="none" w="med" len="med"/>
            <a:tailEnd type="none" w="med" len="med"/>
          </a:ln>
        </p:spPr>
      </p:cxnSp>
      <p:cxnSp>
        <p:nvCxnSpPr>
          <p:cNvPr id="271" name="Google Shape;271;p16"/>
          <p:cNvCxnSpPr>
            <a:stCxn id="179" idx="0"/>
            <a:endCxn id="266" idx="4"/>
          </p:cNvCxnSpPr>
          <p:nvPr/>
        </p:nvCxnSpPr>
        <p:spPr>
          <a:xfrm rot="5400000" flipH="1">
            <a:off x="4327750" y="3345474"/>
            <a:ext cx="515700" cy="600"/>
          </a:xfrm>
          <a:prstGeom prst="bentConnector3">
            <a:avLst>
              <a:gd name="adj1" fmla="val 49988"/>
            </a:avLst>
          </a:prstGeom>
          <a:noFill/>
          <a:ln w="9525" cap="flat" cmpd="sng">
            <a:solidFill>
              <a:schemeClr val="dk1"/>
            </a:solidFill>
            <a:prstDash val="solid"/>
            <a:round/>
            <a:headEnd type="none" w="med" len="med"/>
            <a:tailEnd type="none" w="med" len="med"/>
          </a:ln>
        </p:spPr>
      </p:cxnSp>
      <p:grpSp>
        <p:nvGrpSpPr>
          <p:cNvPr id="272" name="Google Shape;272;p16"/>
          <p:cNvGrpSpPr/>
          <p:nvPr/>
        </p:nvGrpSpPr>
        <p:grpSpPr>
          <a:xfrm>
            <a:off x="3908975" y="2556869"/>
            <a:ext cx="941930" cy="829058"/>
            <a:chOff x="1522049" y="1937363"/>
            <a:chExt cx="1621501" cy="1427195"/>
          </a:xfrm>
        </p:grpSpPr>
        <p:sp>
          <p:nvSpPr>
            <p:cNvPr id="273" name="Google Shape;273;p16"/>
            <p:cNvSpPr/>
            <p:nvPr/>
          </p:nvSpPr>
          <p:spPr>
            <a:xfrm>
              <a:off x="1679379" y="2593466"/>
              <a:ext cx="727518" cy="624239"/>
            </a:xfrm>
            <a:custGeom>
              <a:avLst/>
              <a:gdLst/>
              <a:ahLst/>
              <a:cxnLst/>
              <a:rect l="l" t="t" r="r" b="b"/>
              <a:pathLst>
                <a:path w="4860" h="4170" extrusionOk="0">
                  <a:moveTo>
                    <a:pt x="4031" y="0"/>
                  </a:moveTo>
                  <a:lnTo>
                    <a:pt x="342" y="2896"/>
                  </a:lnTo>
                  <a:cubicBezTo>
                    <a:pt x="50" y="3125"/>
                    <a:pt x="1" y="3543"/>
                    <a:pt x="231" y="3828"/>
                  </a:cubicBezTo>
                  <a:cubicBezTo>
                    <a:pt x="453" y="4121"/>
                    <a:pt x="878" y="4169"/>
                    <a:pt x="1163" y="3940"/>
                  </a:cubicBezTo>
                  <a:lnTo>
                    <a:pt x="4859" y="1044"/>
                  </a:lnTo>
                  <a:cubicBezTo>
                    <a:pt x="4567" y="710"/>
                    <a:pt x="4316" y="341"/>
                    <a:pt x="4031" y="0"/>
                  </a:cubicBezTo>
                  <a:close/>
                </a:path>
              </a:pathLst>
            </a:custGeom>
            <a:solidFill>
              <a:srgbClr val="01B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6"/>
            <p:cNvSpPr/>
            <p:nvPr/>
          </p:nvSpPr>
          <p:spPr>
            <a:xfrm>
              <a:off x="1522049" y="2667417"/>
              <a:ext cx="688896" cy="606574"/>
            </a:xfrm>
            <a:custGeom>
              <a:avLst/>
              <a:gdLst/>
              <a:ahLst/>
              <a:cxnLst/>
              <a:rect l="l" t="t" r="r" b="b"/>
              <a:pathLst>
                <a:path w="4602" h="4052" extrusionOk="0">
                  <a:moveTo>
                    <a:pt x="4191" y="174"/>
                  </a:moveTo>
                  <a:cubicBezTo>
                    <a:pt x="4073" y="21"/>
                    <a:pt x="3857" y="0"/>
                    <a:pt x="3711" y="112"/>
                  </a:cubicBezTo>
                  <a:lnTo>
                    <a:pt x="530" y="2680"/>
                  </a:lnTo>
                  <a:cubicBezTo>
                    <a:pt x="119" y="3007"/>
                    <a:pt x="1" y="3599"/>
                    <a:pt x="286" y="4044"/>
                  </a:cubicBezTo>
                  <a:cubicBezTo>
                    <a:pt x="286" y="4044"/>
                    <a:pt x="293" y="4051"/>
                    <a:pt x="293" y="4051"/>
                  </a:cubicBezTo>
                  <a:lnTo>
                    <a:pt x="4602" y="703"/>
                  </a:lnTo>
                  <a:cubicBezTo>
                    <a:pt x="4462" y="522"/>
                    <a:pt x="4330" y="348"/>
                    <a:pt x="4191" y="174"/>
                  </a:cubicBezTo>
                  <a:close/>
                </a:path>
              </a:pathLst>
            </a:custGeom>
            <a:solidFill>
              <a:srgbClr val="115F8A"/>
            </a:solidFill>
            <a:ln w="9525" cap="flat" cmpd="sng">
              <a:solidFill>
                <a:srgbClr val="115F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6"/>
            <p:cNvSpPr/>
            <p:nvPr/>
          </p:nvSpPr>
          <p:spPr>
            <a:xfrm>
              <a:off x="1565910" y="2772654"/>
              <a:ext cx="727368" cy="591904"/>
            </a:xfrm>
            <a:custGeom>
              <a:avLst/>
              <a:gdLst/>
              <a:ahLst/>
              <a:cxnLst/>
              <a:rect l="l" t="t" r="r" b="b"/>
              <a:pathLst>
                <a:path w="4859" h="3954" extrusionOk="0">
                  <a:moveTo>
                    <a:pt x="0" y="3348"/>
                  </a:moveTo>
                  <a:cubicBezTo>
                    <a:pt x="334" y="3849"/>
                    <a:pt x="1016" y="3954"/>
                    <a:pt x="1476" y="3585"/>
                  </a:cubicBezTo>
                  <a:lnTo>
                    <a:pt x="4726" y="961"/>
                  </a:lnTo>
                  <a:cubicBezTo>
                    <a:pt x="4844" y="870"/>
                    <a:pt x="4858" y="710"/>
                    <a:pt x="4768" y="592"/>
                  </a:cubicBezTo>
                  <a:cubicBezTo>
                    <a:pt x="4608" y="397"/>
                    <a:pt x="4455" y="202"/>
                    <a:pt x="4309" y="0"/>
                  </a:cubicBezTo>
                  <a:close/>
                </a:path>
              </a:pathLst>
            </a:custGeom>
            <a:solidFill>
              <a:srgbClr val="115F8A"/>
            </a:solidFill>
            <a:ln w="9525" cap="flat" cmpd="sng">
              <a:solidFill>
                <a:srgbClr val="115F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6"/>
            <p:cNvSpPr/>
            <p:nvPr/>
          </p:nvSpPr>
          <p:spPr>
            <a:xfrm>
              <a:off x="2229150" y="1937363"/>
              <a:ext cx="914400" cy="914400"/>
            </a:xfrm>
            <a:prstGeom prst="ellipse">
              <a:avLst/>
            </a:prstGeom>
            <a:solidFill>
              <a:srgbClr val="57D5F7"/>
            </a:solidFill>
            <a:ln w="76200" cap="flat" cmpd="sng">
              <a:solidFill>
                <a:srgbClr val="115F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a:off x="2470223" y="2140181"/>
              <a:ext cx="443995" cy="515858"/>
            </a:xfrm>
            <a:custGeom>
              <a:avLst/>
              <a:gdLst/>
              <a:ahLst/>
              <a:cxnLst/>
              <a:rect l="l" t="t" r="r" b="b"/>
              <a:pathLst>
                <a:path w="2966" h="3446" extrusionOk="0">
                  <a:moveTo>
                    <a:pt x="2924" y="891"/>
                  </a:moveTo>
                  <a:cubicBezTo>
                    <a:pt x="2924" y="808"/>
                    <a:pt x="2924" y="717"/>
                    <a:pt x="2924" y="634"/>
                  </a:cubicBezTo>
                  <a:cubicBezTo>
                    <a:pt x="2924" y="564"/>
                    <a:pt x="2868" y="509"/>
                    <a:pt x="2799" y="509"/>
                  </a:cubicBezTo>
                  <a:cubicBezTo>
                    <a:pt x="2284" y="509"/>
                    <a:pt x="1894" y="362"/>
                    <a:pt x="1574" y="42"/>
                  </a:cubicBezTo>
                  <a:cubicBezTo>
                    <a:pt x="1525" y="1"/>
                    <a:pt x="1448" y="1"/>
                    <a:pt x="1400" y="42"/>
                  </a:cubicBezTo>
                  <a:cubicBezTo>
                    <a:pt x="1073" y="362"/>
                    <a:pt x="683" y="509"/>
                    <a:pt x="168" y="509"/>
                  </a:cubicBezTo>
                  <a:cubicBezTo>
                    <a:pt x="98" y="509"/>
                    <a:pt x="49" y="564"/>
                    <a:pt x="49" y="634"/>
                  </a:cubicBezTo>
                  <a:cubicBezTo>
                    <a:pt x="49" y="717"/>
                    <a:pt x="49" y="808"/>
                    <a:pt x="42" y="891"/>
                  </a:cubicBezTo>
                  <a:cubicBezTo>
                    <a:pt x="28" y="1755"/>
                    <a:pt x="1" y="2938"/>
                    <a:pt x="1441" y="3439"/>
                  </a:cubicBezTo>
                  <a:lnTo>
                    <a:pt x="1483" y="3446"/>
                  </a:lnTo>
                  <a:lnTo>
                    <a:pt x="1525" y="3439"/>
                  </a:lnTo>
                  <a:cubicBezTo>
                    <a:pt x="2966" y="2938"/>
                    <a:pt x="2945" y="1761"/>
                    <a:pt x="2924" y="891"/>
                  </a:cubicBezTo>
                  <a:close/>
                </a:path>
              </a:pathLst>
            </a:custGeom>
            <a:solidFill>
              <a:srgbClr val="FDC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a:off x="2579650" y="2276706"/>
              <a:ext cx="225141" cy="225145"/>
            </a:xfrm>
            <a:custGeom>
              <a:avLst/>
              <a:gdLst/>
              <a:ahLst/>
              <a:cxnLst/>
              <a:rect l="l" t="t" r="r" b="b"/>
              <a:pathLst>
                <a:path w="1504" h="1504" extrusionOk="0">
                  <a:moveTo>
                    <a:pt x="1149" y="710"/>
                  </a:moveTo>
                  <a:cubicBezTo>
                    <a:pt x="1142" y="620"/>
                    <a:pt x="1128" y="529"/>
                    <a:pt x="1107" y="446"/>
                  </a:cubicBezTo>
                  <a:cubicBezTo>
                    <a:pt x="1142" y="425"/>
                    <a:pt x="1177" y="397"/>
                    <a:pt x="1212" y="369"/>
                  </a:cubicBezTo>
                  <a:cubicBezTo>
                    <a:pt x="1288" y="467"/>
                    <a:pt x="1337" y="585"/>
                    <a:pt x="1351" y="710"/>
                  </a:cubicBezTo>
                  <a:close/>
                  <a:moveTo>
                    <a:pt x="1079" y="1149"/>
                  </a:moveTo>
                  <a:cubicBezTo>
                    <a:pt x="1100" y="1170"/>
                    <a:pt x="1128" y="1184"/>
                    <a:pt x="1149" y="1204"/>
                  </a:cubicBezTo>
                  <a:cubicBezTo>
                    <a:pt x="1100" y="1246"/>
                    <a:pt x="1051" y="1281"/>
                    <a:pt x="996" y="1302"/>
                  </a:cubicBezTo>
                  <a:cubicBezTo>
                    <a:pt x="1031" y="1253"/>
                    <a:pt x="1058" y="1204"/>
                    <a:pt x="1079" y="1149"/>
                  </a:cubicBezTo>
                  <a:close/>
                  <a:moveTo>
                    <a:pt x="432" y="1149"/>
                  </a:moveTo>
                  <a:cubicBezTo>
                    <a:pt x="453" y="1204"/>
                    <a:pt x="481" y="1253"/>
                    <a:pt x="516" y="1302"/>
                  </a:cubicBezTo>
                  <a:cubicBezTo>
                    <a:pt x="460" y="1281"/>
                    <a:pt x="404" y="1246"/>
                    <a:pt x="362" y="1204"/>
                  </a:cubicBezTo>
                  <a:cubicBezTo>
                    <a:pt x="383" y="1184"/>
                    <a:pt x="404" y="1170"/>
                    <a:pt x="432" y="1149"/>
                  </a:cubicBezTo>
                  <a:close/>
                  <a:moveTo>
                    <a:pt x="432" y="362"/>
                  </a:moveTo>
                  <a:cubicBezTo>
                    <a:pt x="404" y="341"/>
                    <a:pt x="383" y="327"/>
                    <a:pt x="362" y="307"/>
                  </a:cubicBezTo>
                  <a:cubicBezTo>
                    <a:pt x="404" y="265"/>
                    <a:pt x="460" y="230"/>
                    <a:pt x="516" y="209"/>
                  </a:cubicBezTo>
                  <a:cubicBezTo>
                    <a:pt x="481" y="251"/>
                    <a:pt x="453" y="307"/>
                    <a:pt x="432" y="362"/>
                  </a:cubicBezTo>
                  <a:close/>
                  <a:moveTo>
                    <a:pt x="996" y="209"/>
                  </a:moveTo>
                  <a:cubicBezTo>
                    <a:pt x="1051" y="230"/>
                    <a:pt x="1100" y="265"/>
                    <a:pt x="1149" y="307"/>
                  </a:cubicBezTo>
                  <a:cubicBezTo>
                    <a:pt x="1128" y="327"/>
                    <a:pt x="1100" y="341"/>
                    <a:pt x="1079" y="362"/>
                  </a:cubicBezTo>
                  <a:cubicBezTo>
                    <a:pt x="1058" y="307"/>
                    <a:pt x="1031" y="251"/>
                    <a:pt x="996" y="209"/>
                  </a:cubicBezTo>
                  <a:close/>
                  <a:moveTo>
                    <a:pt x="794" y="453"/>
                  </a:moveTo>
                  <a:lnTo>
                    <a:pt x="794" y="160"/>
                  </a:lnTo>
                  <a:cubicBezTo>
                    <a:pt x="898" y="195"/>
                    <a:pt x="961" y="307"/>
                    <a:pt x="1003" y="404"/>
                  </a:cubicBezTo>
                  <a:cubicBezTo>
                    <a:pt x="940" y="432"/>
                    <a:pt x="870" y="446"/>
                    <a:pt x="794" y="453"/>
                  </a:cubicBezTo>
                  <a:close/>
                  <a:moveTo>
                    <a:pt x="794" y="710"/>
                  </a:moveTo>
                  <a:lnTo>
                    <a:pt x="794" y="543"/>
                  </a:lnTo>
                  <a:cubicBezTo>
                    <a:pt x="877" y="536"/>
                    <a:pt x="954" y="515"/>
                    <a:pt x="1031" y="488"/>
                  </a:cubicBezTo>
                  <a:cubicBezTo>
                    <a:pt x="1044" y="557"/>
                    <a:pt x="1058" y="634"/>
                    <a:pt x="1058" y="710"/>
                  </a:cubicBezTo>
                  <a:close/>
                  <a:moveTo>
                    <a:pt x="794" y="968"/>
                  </a:moveTo>
                  <a:lnTo>
                    <a:pt x="794" y="801"/>
                  </a:lnTo>
                  <a:lnTo>
                    <a:pt x="1058" y="801"/>
                  </a:lnTo>
                  <a:cubicBezTo>
                    <a:pt x="1058" y="877"/>
                    <a:pt x="1044" y="954"/>
                    <a:pt x="1031" y="1023"/>
                  </a:cubicBezTo>
                  <a:cubicBezTo>
                    <a:pt x="954" y="996"/>
                    <a:pt x="877" y="975"/>
                    <a:pt x="794" y="968"/>
                  </a:cubicBezTo>
                  <a:close/>
                  <a:moveTo>
                    <a:pt x="794" y="1058"/>
                  </a:moveTo>
                  <a:cubicBezTo>
                    <a:pt x="870" y="1058"/>
                    <a:pt x="940" y="1079"/>
                    <a:pt x="1003" y="1107"/>
                  </a:cubicBezTo>
                  <a:cubicBezTo>
                    <a:pt x="961" y="1204"/>
                    <a:pt x="898" y="1316"/>
                    <a:pt x="794" y="1344"/>
                  </a:cubicBezTo>
                  <a:close/>
                  <a:moveTo>
                    <a:pt x="710" y="1058"/>
                  </a:moveTo>
                  <a:lnTo>
                    <a:pt x="710" y="1344"/>
                  </a:lnTo>
                  <a:cubicBezTo>
                    <a:pt x="613" y="1316"/>
                    <a:pt x="543" y="1204"/>
                    <a:pt x="509" y="1107"/>
                  </a:cubicBezTo>
                  <a:cubicBezTo>
                    <a:pt x="571" y="1079"/>
                    <a:pt x="641" y="1058"/>
                    <a:pt x="710" y="1058"/>
                  </a:cubicBezTo>
                  <a:close/>
                  <a:moveTo>
                    <a:pt x="710" y="801"/>
                  </a:moveTo>
                  <a:lnTo>
                    <a:pt x="710" y="968"/>
                  </a:lnTo>
                  <a:cubicBezTo>
                    <a:pt x="627" y="975"/>
                    <a:pt x="550" y="996"/>
                    <a:pt x="481" y="1023"/>
                  </a:cubicBezTo>
                  <a:cubicBezTo>
                    <a:pt x="460" y="954"/>
                    <a:pt x="453" y="877"/>
                    <a:pt x="446" y="801"/>
                  </a:cubicBezTo>
                  <a:close/>
                  <a:moveTo>
                    <a:pt x="710" y="543"/>
                  </a:moveTo>
                  <a:lnTo>
                    <a:pt x="710" y="710"/>
                  </a:lnTo>
                  <a:lnTo>
                    <a:pt x="446" y="710"/>
                  </a:lnTo>
                  <a:cubicBezTo>
                    <a:pt x="453" y="634"/>
                    <a:pt x="460" y="557"/>
                    <a:pt x="481" y="488"/>
                  </a:cubicBezTo>
                  <a:cubicBezTo>
                    <a:pt x="550" y="515"/>
                    <a:pt x="627" y="536"/>
                    <a:pt x="710" y="543"/>
                  </a:cubicBezTo>
                  <a:close/>
                  <a:moveTo>
                    <a:pt x="710" y="453"/>
                  </a:moveTo>
                  <a:cubicBezTo>
                    <a:pt x="641" y="446"/>
                    <a:pt x="571" y="432"/>
                    <a:pt x="509" y="404"/>
                  </a:cubicBezTo>
                  <a:cubicBezTo>
                    <a:pt x="543" y="307"/>
                    <a:pt x="613" y="195"/>
                    <a:pt x="710" y="160"/>
                  </a:cubicBezTo>
                  <a:close/>
                  <a:moveTo>
                    <a:pt x="300" y="369"/>
                  </a:moveTo>
                  <a:cubicBezTo>
                    <a:pt x="328" y="397"/>
                    <a:pt x="362" y="425"/>
                    <a:pt x="397" y="446"/>
                  </a:cubicBezTo>
                  <a:cubicBezTo>
                    <a:pt x="376" y="529"/>
                    <a:pt x="362" y="620"/>
                    <a:pt x="362" y="710"/>
                  </a:cubicBezTo>
                  <a:lnTo>
                    <a:pt x="161" y="710"/>
                  </a:lnTo>
                  <a:cubicBezTo>
                    <a:pt x="167" y="585"/>
                    <a:pt x="216" y="467"/>
                    <a:pt x="300" y="369"/>
                  </a:cubicBezTo>
                  <a:close/>
                  <a:moveTo>
                    <a:pt x="161" y="801"/>
                  </a:moveTo>
                  <a:lnTo>
                    <a:pt x="362" y="801"/>
                  </a:lnTo>
                  <a:cubicBezTo>
                    <a:pt x="362" y="891"/>
                    <a:pt x="376" y="982"/>
                    <a:pt x="397" y="1065"/>
                  </a:cubicBezTo>
                  <a:cubicBezTo>
                    <a:pt x="362" y="1086"/>
                    <a:pt x="328" y="1114"/>
                    <a:pt x="300" y="1142"/>
                  </a:cubicBezTo>
                  <a:cubicBezTo>
                    <a:pt x="216" y="1044"/>
                    <a:pt x="167" y="926"/>
                    <a:pt x="161" y="801"/>
                  </a:cubicBezTo>
                  <a:close/>
                  <a:moveTo>
                    <a:pt x="1212" y="1142"/>
                  </a:moveTo>
                  <a:cubicBezTo>
                    <a:pt x="1177" y="1114"/>
                    <a:pt x="1142" y="1086"/>
                    <a:pt x="1107" y="1065"/>
                  </a:cubicBezTo>
                  <a:cubicBezTo>
                    <a:pt x="1128" y="982"/>
                    <a:pt x="1142" y="891"/>
                    <a:pt x="1149" y="801"/>
                  </a:cubicBezTo>
                  <a:lnTo>
                    <a:pt x="1351" y="801"/>
                  </a:lnTo>
                  <a:cubicBezTo>
                    <a:pt x="1337" y="926"/>
                    <a:pt x="1288" y="1044"/>
                    <a:pt x="1212" y="1142"/>
                  </a:cubicBezTo>
                  <a:close/>
                  <a:moveTo>
                    <a:pt x="1239" y="272"/>
                  </a:moveTo>
                  <a:cubicBezTo>
                    <a:pt x="968" y="0"/>
                    <a:pt x="536" y="0"/>
                    <a:pt x="272" y="272"/>
                  </a:cubicBezTo>
                  <a:cubicBezTo>
                    <a:pt x="0" y="536"/>
                    <a:pt x="0" y="968"/>
                    <a:pt x="272" y="1239"/>
                  </a:cubicBezTo>
                  <a:cubicBezTo>
                    <a:pt x="536" y="1504"/>
                    <a:pt x="968" y="1504"/>
                    <a:pt x="1239" y="1239"/>
                  </a:cubicBezTo>
                  <a:cubicBezTo>
                    <a:pt x="1504" y="975"/>
                    <a:pt x="1504" y="536"/>
                    <a:pt x="1239" y="27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عنوان 1">
            <a:extLst>
              <a:ext uri="{FF2B5EF4-FFF2-40B4-BE49-F238E27FC236}">
                <a16:creationId xmlns:a16="http://schemas.microsoft.com/office/drawing/2014/main" id="{152FED1D-139E-79E6-A72B-E3F4B896931A}"/>
              </a:ext>
            </a:extLst>
          </p:cNvPr>
          <p:cNvSpPr txBox="1">
            <a:spLocks noGrp="1"/>
          </p:cNvSpPr>
          <p:nvPr>
            <p:ph type="title"/>
          </p:nvPr>
        </p:nvSpPr>
        <p:spPr>
          <a:xfrm>
            <a:off x="489891" y="272150"/>
            <a:ext cx="8229600" cy="677078"/>
          </a:xfrm>
          <a:prstGeom prst="rect">
            <a:avLst/>
          </a:prstGeom>
          <a:noFill/>
        </p:spPr>
        <p:txBody>
          <a:bodyPr wrap="square">
            <a:spAutoFit/>
          </a:bodyPr>
          <a:lstStyle/>
          <a:p>
            <a:r>
              <a:rPr lang="ar-SA" sz="3200" dirty="0">
                <a:solidFill>
                  <a:srgbClr val="002060"/>
                </a:solidFill>
                <a:latin typeface="Sakkal Majalla" panose="02000000000000000000" pitchFamily="2" charset="-78"/>
                <a:cs typeface="Sakkal Majalla" panose="02000000000000000000" pitchFamily="2" charset="-78"/>
              </a:rPr>
              <a:t>أهداف التعلم </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3" name="مربع نص 2">
            <a:extLst>
              <a:ext uri="{FF2B5EF4-FFF2-40B4-BE49-F238E27FC236}">
                <a16:creationId xmlns:a16="http://schemas.microsoft.com/office/drawing/2014/main" id="{1E0E7DB4-F8B3-0B60-DEA6-BFB9F3AF0F0C}"/>
              </a:ext>
            </a:extLst>
          </p:cNvPr>
          <p:cNvSpPr txBox="1"/>
          <p:nvPr/>
        </p:nvSpPr>
        <p:spPr>
          <a:xfrm>
            <a:off x="6106693" y="1052053"/>
            <a:ext cx="2266058" cy="338554"/>
          </a:xfrm>
          <a:prstGeom prst="rect">
            <a:avLst/>
          </a:prstGeom>
          <a:noFill/>
        </p:spPr>
        <p:txBody>
          <a:bodyPr wrap="square">
            <a:spAutoFit/>
          </a:bodyPr>
          <a:lstStyle/>
          <a:p>
            <a:pPr algn="ctr" rtl="1"/>
            <a:r>
              <a:rPr lang="ar-SA" sz="1600" dirty="0">
                <a:effectLst/>
                <a:latin typeface="Sakkal Majalla" panose="02000000000000000000" pitchFamily="2" charset="-78"/>
                <a:ea typeface="Calibri" panose="020F0502020204030204" pitchFamily="34" charset="0"/>
                <a:cs typeface="Sakkal Majalla" panose="02000000000000000000" pitchFamily="2" charset="-78"/>
              </a:rPr>
              <a:t>معرفة مصطلح جمع البيانات</a:t>
            </a:r>
            <a:endParaRPr lang="ar-SA" sz="1600" dirty="0">
              <a:latin typeface="Sakkal Majalla" panose="02000000000000000000" pitchFamily="2" charset="-78"/>
              <a:cs typeface="Sakkal Majalla" panose="02000000000000000000" pitchFamily="2" charset="-78"/>
            </a:endParaRPr>
          </a:p>
        </p:txBody>
      </p:sp>
      <p:sp>
        <p:nvSpPr>
          <p:cNvPr id="4" name="مربع نص 3">
            <a:extLst>
              <a:ext uri="{FF2B5EF4-FFF2-40B4-BE49-F238E27FC236}">
                <a16:creationId xmlns:a16="http://schemas.microsoft.com/office/drawing/2014/main" id="{FC8BF412-F1BD-8542-3DD4-0FE2549AFCBA}"/>
              </a:ext>
            </a:extLst>
          </p:cNvPr>
          <p:cNvSpPr txBox="1"/>
          <p:nvPr/>
        </p:nvSpPr>
        <p:spPr>
          <a:xfrm>
            <a:off x="3417486" y="949228"/>
            <a:ext cx="2266058" cy="830997"/>
          </a:xfrm>
          <a:prstGeom prst="rect">
            <a:avLst/>
          </a:prstGeom>
          <a:noFill/>
        </p:spPr>
        <p:txBody>
          <a:bodyPr wrap="square">
            <a:spAutoFit/>
          </a:bodyPr>
          <a:lstStyle/>
          <a:p>
            <a:pPr algn="ctr" rtl="1"/>
            <a:r>
              <a:rPr lang="ar-SA" sz="1600" dirty="0">
                <a:effectLst/>
                <a:latin typeface="Sakkal Majalla" panose="02000000000000000000" pitchFamily="2" charset="-78"/>
                <a:ea typeface="Calibri" panose="020F0502020204030204" pitchFamily="34" charset="0"/>
                <a:cs typeface="Sakkal Majalla" panose="02000000000000000000" pitchFamily="2" charset="-78"/>
              </a:rPr>
              <a:t>تصنيف مصادر البيانات</a:t>
            </a:r>
          </a:p>
          <a:p>
            <a:pPr algn="ctr" rtl="1"/>
            <a:r>
              <a:rPr lang="ar-SA" sz="1600" dirty="0">
                <a:latin typeface="Sakkal Majalla" panose="02000000000000000000" pitchFamily="2" charset="-78"/>
                <a:ea typeface="Calibri" panose="020F0502020204030204" pitchFamily="34" charset="0"/>
                <a:cs typeface="Sakkal Majalla" panose="02000000000000000000" pitchFamily="2" charset="-78"/>
              </a:rPr>
              <a:t>تصنيف معايير جودة البيانات</a:t>
            </a:r>
            <a:endParaRPr lang="ar-SA" sz="1600" dirty="0">
              <a:latin typeface="Sakkal Majalla" panose="02000000000000000000" pitchFamily="2" charset="-78"/>
              <a:cs typeface="Sakkal Majalla" panose="02000000000000000000" pitchFamily="2" charset="-78"/>
            </a:endParaRPr>
          </a:p>
          <a:p>
            <a:pPr algn="ctr" rtl="1"/>
            <a:endParaRPr lang="ar-SA" sz="1600" dirty="0">
              <a:latin typeface="Sakkal Majalla" panose="02000000000000000000" pitchFamily="2" charset="-78"/>
              <a:cs typeface="Sakkal Majalla" panose="02000000000000000000" pitchFamily="2" charset="-78"/>
            </a:endParaRPr>
          </a:p>
        </p:txBody>
      </p:sp>
      <p:sp>
        <p:nvSpPr>
          <p:cNvPr id="5" name="مربع نص 4">
            <a:extLst>
              <a:ext uri="{FF2B5EF4-FFF2-40B4-BE49-F238E27FC236}">
                <a16:creationId xmlns:a16="http://schemas.microsoft.com/office/drawing/2014/main" id="{BE3F2AA7-5857-900C-17FB-AD643A203A51}"/>
              </a:ext>
            </a:extLst>
          </p:cNvPr>
          <p:cNvSpPr txBox="1"/>
          <p:nvPr/>
        </p:nvSpPr>
        <p:spPr>
          <a:xfrm>
            <a:off x="3312825" y="4222422"/>
            <a:ext cx="2503800" cy="584775"/>
          </a:xfrm>
          <a:prstGeom prst="rect">
            <a:avLst/>
          </a:prstGeom>
          <a:noFill/>
        </p:spPr>
        <p:txBody>
          <a:bodyPr wrap="square">
            <a:spAutoFit/>
          </a:bodyPr>
          <a:lstStyle/>
          <a:p>
            <a:pPr algn="ctr" rtl="1"/>
            <a:r>
              <a:rPr lang="ar-SA" sz="1600" dirty="0">
                <a:latin typeface="Sakkal Majalla" panose="02000000000000000000" pitchFamily="2" charset="-78"/>
                <a:cs typeface="Sakkal Majalla" panose="02000000000000000000" pitchFamily="2" charset="-78"/>
              </a:rPr>
              <a:t>تحديد الأنماط المختلفة للبيانات</a:t>
            </a:r>
          </a:p>
          <a:p>
            <a:pPr algn="ctr" rtl="1"/>
            <a:r>
              <a:rPr lang="ar-SA" sz="1600" dirty="0">
                <a:latin typeface="Sakkal Majalla" panose="02000000000000000000" pitchFamily="2" charset="-78"/>
                <a:cs typeface="Sakkal Majalla" panose="02000000000000000000" pitchFamily="2" charset="-78"/>
              </a:rPr>
              <a:t>معرفة المقصود بترميز البيانات .</a:t>
            </a:r>
          </a:p>
        </p:txBody>
      </p:sp>
      <p:sp>
        <p:nvSpPr>
          <p:cNvPr id="6" name="مربع نص 5">
            <a:extLst>
              <a:ext uri="{FF2B5EF4-FFF2-40B4-BE49-F238E27FC236}">
                <a16:creationId xmlns:a16="http://schemas.microsoft.com/office/drawing/2014/main" id="{21A4B8E8-DB32-5B31-243B-4A00805659CA}"/>
              </a:ext>
            </a:extLst>
          </p:cNvPr>
          <p:cNvSpPr txBox="1"/>
          <p:nvPr/>
        </p:nvSpPr>
        <p:spPr>
          <a:xfrm>
            <a:off x="563323" y="957695"/>
            <a:ext cx="2266058" cy="584775"/>
          </a:xfrm>
          <a:prstGeom prst="rect">
            <a:avLst/>
          </a:prstGeom>
          <a:noFill/>
        </p:spPr>
        <p:txBody>
          <a:bodyPr wrap="square">
            <a:spAutoFit/>
          </a:bodyPr>
          <a:lstStyle/>
          <a:p>
            <a:pPr algn="ctr" rtl="1"/>
            <a:r>
              <a:rPr lang="ar-SA" sz="1600" dirty="0">
                <a:effectLst/>
                <a:latin typeface="Sakkal Majalla" panose="02000000000000000000" pitchFamily="2" charset="-78"/>
                <a:ea typeface="Calibri" panose="020F0502020204030204" pitchFamily="34" charset="0"/>
                <a:cs typeface="Sakkal Majalla" panose="02000000000000000000" pitchFamily="2" charset="-78"/>
              </a:rPr>
              <a:t>معرفة مفهوم منصات البيانات المفتوحة</a:t>
            </a:r>
            <a:endParaRPr lang="ar-SA" sz="1600" dirty="0">
              <a:latin typeface="Sakkal Majalla" panose="02000000000000000000" pitchFamily="2" charset="-78"/>
              <a:cs typeface="Sakkal Majalla" panose="02000000000000000000" pitchFamily="2" charset="-78"/>
            </a:endParaRPr>
          </a:p>
        </p:txBody>
      </p:sp>
      <p:sp>
        <p:nvSpPr>
          <p:cNvPr id="7" name="مربع نص 6">
            <a:extLst>
              <a:ext uri="{FF2B5EF4-FFF2-40B4-BE49-F238E27FC236}">
                <a16:creationId xmlns:a16="http://schemas.microsoft.com/office/drawing/2014/main" id="{63EFFD47-78D1-C536-E26D-FD19AB310BC5}"/>
              </a:ext>
            </a:extLst>
          </p:cNvPr>
          <p:cNvSpPr txBox="1"/>
          <p:nvPr/>
        </p:nvSpPr>
        <p:spPr>
          <a:xfrm>
            <a:off x="5831176" y="4169718"/>
            <a:ext cx="3206498" cy="584775"/>
          </a:xfrm>
          <a:prstGeom prst="rect">
            <a:avLst/>
          </a:prstGeom>
          <a:noFill/>
        </p:spPr>
        <p:txBody>
          <a:bodyPr wrap="square">
            <a:spAutoFit/>
          </a:bodyPr>
          <a:lstStyle/>
          <a:p>
            <a:pPr algn="ctr" rtl="1"/>
            <a:r>
              <a:rPr lang="ar-SA" sz="1600" dirty="0">
                <a:effectLst/>
                <a:latin typeface="Sakkal Majalla" panose="02000000000000000000" pitchFamily="2" charset="-78"/>
                <a:ea typeface="Calibri" panose="020F0502020204030204" pitchFamily="34" charset="0"/>
                <a:cs typeface="Sakkal Majalla" panose="02000000000000000000" pitchFamily="2" charset="-78"/>
              </a:rPr>
              <a:t>معرفة أهمية الحصول على التصاريح القانونية المناسبة قبل البدء بجمع البيانات</a:t>
            </a:r>
            <a:endParaRPr lang="ar-SA" sz="1600" dirty="0">
              <a:latin typeface="Sakkal Majalla" panose="02000000000000000000" pitchFamily="2" charset="-78"/>
              <a:cs typeface="Sakkal Majalla" panose="02000000000000000000" pitchFamily="2" charset="-78"/>
            </a:endParaRPr>
          </a:p>
        </p:txBody>
      </p:sp>
      <p:sp>
        <p:nvSpPr>
          <p:cNvPr id="8" name="مربع نص 7">
            <a:extLst>
              <a:ext uri="{FF2B5EF4-FFF2-40B4-BE49-F238E27FC236}">
                <a16:creationId xmlns:a16="http://schemas.microsoft.com/office/drawing/2014/main" id="{1CD41F8A-D195-5EF5-A071-2A2DF9FBE14B}"/>
              </a:ext>
            </a:extLst>
          </p:cNvPr>
          <p:cNvSpPr txBox="1"/>
          <p:nvPr/>
        </p:nvSpPr>
        <p:spPr>
          <a:xfrm>
            <a:off x="83613" y="4048732"/>
            <a:ext cx="3281416" cy="830997"/>
          </a:xfrm>
          <a:prstGeom prst="rect">
            <a:avLst/>
          </a:prstGeom>
          <a:noFill/>
        </p:spPr>
        <p:txBody>
          <a:bodyPr wrap="square">
            <a:spAutoFit/>
          </a:bodyPr>
          <a:lstStyle/>
          <a:p>
            <a:pPr algn="ctr" rtl="1"/>
            <a:r>
              <a:rPr lang="ar-SA" sz="1600" dirty="0">
                <a:latin typeface="Sakkal Majalla" panose="02000000000000000000" pitchFamily="2" charset="-78"/>
                <a:cs typeface="Sakkal Majalla" panose="02000000000000000000" pitchFamily="2" charset="-78"/>
              </a:rPr>
              <a:t>تطبيق خطوات التحقق من صحة البيانات</a:t>
            </a:r>
          </a:p>
          <a:p>
            <a:pPr algn="ctr" rtl="1"/>
            <a:r>
              <a:rPr lang="ar-SA" sz="1600" dirty="0">
                <a:latin typeface="Sakkal Majalla" panose="02000000000000000000" pitchFamily="2" charset="-78"/>
                <a:cs typeface="Sakkal Majalla" panose="02000000000000000000" pitchFamily="2" charset="-78"/>
              </a:rPr>
              <a:t>تصنيف الطرق المتنوعة للتحقق من صحة إدخال البيانات</a:t>
            </a:r>
          </a:p>
        </p:txBody>
      </p:sp>
      <p:grpSp>
        <p:nvGrpSpPr>
          <p:cNvPr id="11" name="مجموعة 10">
            <a:extLst>
              <a:ext uri="{FF2B5EF4-FFF2-40B4-BE49-F238E27FC236}">
                <a16:creationId xmlns:a16="http://schemas.microsoft.com/office/drawing/2014/main" id="{3B4B3488-1B85-E108-E020-F93CD0C2907E}"/>
              </a:ext>
            </a:extLst>
          </p:cNvPr>
          <p:cNvGrpSpPr/>
          <p:nvPr/>
        </p:nvGrpSpPr>
        <p:grpSpPr>
          <a:xfrm>
            <a:off x="85060" y="4775125"/>
            <a:ext cx="8973880" cy="368915"/>
            <a:chOff x="85060" y="4775125"/>
            <a:chExt cx="8973880" cy="368915"/>
          </a:xfrm>
        </p:grpSpPr>
        <p:sp>
          <p:nvSpPr>
            <p:cNvPr id="12" name="Google Shape;1161;p24">
              <a:extLst>
                <a:ext uri="{FF2B5EF4-FFF2-40B4-BE49-F238E27FC236}">
                  <a16:creationId xmlns:a16="http://schemas.microsoft.com/office/drawing/2014/main" id="{1EE48BFB-0DE0-3C64-911F-E581D9FACEE7}"/>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مربع نص 12">
              <a:extLst>
                <a:ext uri="{FF2B5EF4-FFF2-40B4-BE49-F238E27FC236}">
                  <a16:creationId xmlns:a16="http://schemas.microsoft.com/office/drawing/2014/main" id="{A1831E03-E28F-2866-4901-A5C192DF4FB1}"/>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3" name="مربع نص 2">
            <a:extLst>
              <a:ext uri="{FF2B5EF4-FFF2-40B4-BE49-F238E27FC236}">
                <a16:creationId xmlns:a16="http://schemas.microsoft.com/office/drawing/2014/main" id="{CE007332-4248-19D0-F037-FF539A054EDD}"/>
              </a:ext>
            </a:extLst>
          </p:cNvPr>
          <p:cNvSpPr txBox="1"/>
          <p:nvPr/>
        </p:nvSpPr>
        <p:spPr>
          <a:xfrm>
            <a:off x="1912918" y="-51518"/>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الطول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6" name="صورة 5">
            <a:extLst>
              <a:ext uri="{FF2B5EF4-FFF2-40B4-BE49-F238E27FC236}">
                <a16:creationId xmlns:a16="http://schemas.microsoft.com/office/drawing/2014/main" id="{FD7A610F-3128-DBAD-D81A-E7F966A84035}"/>
              </a:ext>
            </a:extLst>
          </p:cNvPr>
          <p:cNvPicPr>
            <a:picLocks noChangeAspect="1"/>
          </p:cNvPicPr>
          <p:nvPr/>
        </p:nvPicPr>
        <p:blipFill rotWithShape="1">
          <a:blip r:embed="rId3"/>
          <a:srcRect/>
          <a:stretch/>
        </p:blipFill>
        <p:spPr>
          <a:xfrm>
            <a:off x="85060" y="925034"/>
            <a:ext cx="8973880" cy="3652964"/>
          </a:xfrm>
          <a:prstGeom prst="rect">
            <a:avLst/>
          </a:prstGeom>
        </p:spPr>
      </p:pic>
    </p:spTree>
    <p:extLst>
      <p:ext uri="{BB962C8B-B14F-4D97-AF65-F5344CB8AC3E}">
        <p14:creationId xmlns:p14="http://schemas.microsoft.com/office/powerpoint/2010/main" val="371828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2" name="Google Shape;764;p22">
            <a:extLst>
              <a:ext uri="{FF2B5EF4-FFF2-40B4-BE49-F238E27FC236}">
                <a16:creationId xmlns:a16="http://schemas.microsoft.com/office/drawing/2014/main" id="{DC53A501-E611-952E-10E2-7DBB4A112AD6}"/>
              </a:ext>
            </a:extLst>
          </p:cNvPr>
          <p:cNvSpPr/>
          <p:nvPr/>
        </p:nvSpPr>
        <p:spPr>
          <a:xfrm>
            <a:off x="2708505" y="1182701"/>
            <a:ext cx="6262575" cy="2938720"/>
          </a:xfrm>
          <a:prstGeom prst="roundRect">
            <a:avLst>
              <a:gd name="adj" fmla="val 11122"/>
            </a:avLst>
          </a:pr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مربع نص 2">
            <a:extLst>
              <a:ext uri="{FF2B5EF4-FFF2-40B4-BE49-F238E27FC236}">
                <a16:creationId xmlns:a16="http://schemas.microsoft.com/office/drawing/2014/main" id="{CE007332-4248-19D0-F037-FF539A054EDD}"/>
              </a:ext>
            </a:extLst>
          </p:cNvPr>
          <p:cNvSpPr txBox="1"/>
          <p:nvPr/>
        </p:nvSpPr>
        <p:spPr>
          <a:xfrm>
            <a:off x="1912918" y="-51518"/>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الطول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7" name="مربع نص 6">
            <a:extLst>
              <a:ext uri="{FF2B5EF4-FFF2-40B4-BE49-F238E27FC236}">
                <a16:creationId xmlns:a16="http://schemas.microsoft.com/office/drawing/2014/main" id="{4A829EEF-CD89-120F-0CDE-5B6DFC1087EC}"/>
              </a:ext>
            </a:extLst>
          </p:cNvPr>
          <p:cNvSpPr txBox="1"/>
          <p:nvPr/>
        </p:nvSpPr>
        <p:spPr>
          <a:xfrm>
            <a:off x="2761667" y="1532395"/>
            <a:ext cx="6156252" cy="1938992"/>
          </a:xfrm>
          <a:prstGeom prst="rect">
            <a:avLst/>
          </a:prstGeom>
          <a:noFill/>
        </p:spPr>
        <p:txBody>
          <a:bodyPr wrap="square">
            <a:spAutoFit/>
          </a:bodyPr>
          <a:lstStyle>
            <a:defPPr>
              <a:defRPr lang="ar-SA"/>
            </a:defPPr>
            <a:lvl1pPr>
              <a:defRPr sz="2000" b="0" i="0">
                <a:solidFill>
                  <a:srgbClr val="202124"/>
                </a:solidFill>
                <a:effectLst/>
                <a:latin typeface="Roboto" panose="02000000000000000000" pitchFamily="2" charset="0"/>
                <a:cs typeface="+mj-cs"/>
              </a:defRPr>
            </a:lvl1pPr>
          </a:lstStyle>
          <a:p>
            <a:pPr algn="r" rtl="1"/>
            <a:r>
              <a:rPr lang="ar-SA" dirty="0">
                <a:solidFill>
                  <a:srgbClr val="000000"/>
                </a:solidFill>
                <a:latin typeface="Calibri" panose="020F0502020204030204" pitchFamily="34" charset="0"/>
                <a:cs typeface="Calibri" panose="020F0502020204030204" pitchFamily="34" charset="0"/>
              </a:rPr>
              <a:t>بعد الانتهاء من إجراء التحقق من صحة الطول، يمكنك البدء في إدخال بيانات المدن، يسمح لك في كل خليـة مـن </a:t>
            </a:r>
            <a:r>
              <a:rPr lang="en-US" dirty="0">
                <a:solidFill>
                  <a:srgbClr val="000000"/>
                </a:solidFill>
                <a:latin typeface="Calibri" panose="020F0502020204030204" pitchFamily="34" charset="0"/>
                <a:cs typeface="Calibri" panose="020F0502020204030204" pitchFamily="34" charset="0"/>
              </a:rPr>
              <a:t>B3 </a:t>
            </a:r>
            <a:r>
              <a:rPr lang="ar-SA" dirty="0">
                <a:solidFill>
                  <a:srgbClr val="000000"/>
                </a:solidFill>
                <a:latin typeface="Calibri" panose="020F0502020204030204" pitchFamily="34" charset="0"/>
                <a:cs typeface="Calibri" panose="020F0502020204030204" pitchFamily="34" charset="0"/>
              </a:rPr>
              <a:t>إلى </a:t>
            </a:r>
            <a:r>
              <a:rPr lang="en-US" dirty="0">
                <a:solidFill>
                  <a:srgbClr val="000000"/>
                </a:solidFill>
                <a:latin typeface="Calibri" panose="020F0502020204030204" pitchFamily="34" charset="0"/>
                <a:cs typeface="Calibri" panose="020F0502020204030204" pitchFamily="34" charset="0"/>
              </a:rPr>
              <a:t>B17 </a:t>
            </a:r>
            <a:r>
              <a:rPr lang="ar-SA" dirty="0">
                <a:solidFill>
                  <a:srgbClr val="000000"/>
                </a:solidFill>
                <a:latin typeface="Calibri" panose="020F0502020204030204" pitchFamily="34" charset="0"/>
                <a:cs typeface="Calibri" panose="020F0502020204030204" pitchFamily="34" charset="0"/>
              </a:rPr>
              <a:t>كتابة اسم المدينة بحيث يتكون من 3 إلى 6 أحرف. </a:t>
            </a:r>
            <a:br>
              <a:rPr lang="ar-SA" dirty="0">
                <a:solidFill>
                  <a:srgbClr val="000000"/>
                </a:solidFill>
                <a:latin typeface="Calibri" panose="020F0502020204030204" pitchFamily="34" charset="0"/>
                <a:cs typeface="Calibri" panose="020F0502020204030204" pitchFamily="34" charset="0"/>
              </a:rPr>
            </a:br>
            <a:r>
              <a:rPr lang="ar-SA" dirty="0">
                <a:solidFill>
                  <a:srgbClr val="000000"/>
                </a:solidFill>
                <a:latin typeface="Calibri" panose="020F0502020204030204" pitchFamily="34" charset="0"/>
                <a:cs typeface="Calibri" panose="020F0502020204030204" pitchFamily="34" charset="0"/>
              </a:rPr>
              <a:t>تظهر رسالة الإدخال باستمرار وإذا أدخلت عن طريق الخطأ قيمة أقل من 3 أحرف أو أكثر من 6 أحرف، فستظهر رسالة الخطأ التي قمت بتعيينها سابقا على الشاشة.</a:t>
            </a:r>
          </a:p>
        </p:txBody>
      </p:sp>
      <p:grpSp>
        <p:nvGrpSpPr>
          <p:cNvPr id="8" name="Google Shape;60;p15">
            <a:extLst>
              <a:ext uri="{FF2B5EF4-FFF2-40B4-BE49-F238E27FC236}">
                <a16:creationId xmlns:a16="http://schemas.microsoft.com/office/drawing/2014/main" id="{53D7E1E8-D7F3-7B7C-FCA3-6BC04A85B5E8}"/>
              </a:ext>
            </a:extLst>
          </p:cNvPr>
          <p:cNvGrpSpPr/>
          <p:nvPr/>
        </p:nvGrpSpPr>
        <p:grpSpPr>
          <a:xfrm>
            <a:off x="85060" y="1168139"/>
            <a:ext cx="2511086" cy="3006145"/>
            <a:chOff x="469913" y="410386"/>
            <a:chExt cx="4266884" cy="4170975"/>
          </a:xfrm>
        </p:grpSpPr>
        <p:sp>
          <p:nvSpPr>
            <p:cNvPr id="9" name="Google Shape;61;p15">
              <a:extLst>
                <a:ext uri="{FF2B5EF4-FFF2-40B4-BE49-F238E27FC236}">
                  <a16:creationId xmlns:a16="http://schemas.microsoft.com/office/drawing/2014/main" id="{0BF9C965-2B90-AEC1-6FA5-12E5A5392804}"/>
                </a:ext>
              </a:extLst>
            </p:cNvPr>
            <p:cNvSpPr/>
            <p:nvPr/>
          </p:nvSpPr>
          <p:spPr>
            <a:xfrm>
              <a:off x="3787006" y="1299861"/>
              <a:ext cx="949792" cy="1150771"/>
            </a:xfrm>
            <a:custGeom>
              <a:avLst/>
              <a:gdLst/>
              <a:ahLst/>
              <a:cxnLst/>
              <a:rect l="l" t="t" r="r" b="b"/>
              <a:pathLst>
                <a:path w="6843" h="8291" extrusionOk="0">
                  <a:moveTo>
                    <a:pt x="5862" y="2901"/>
                  </a:moveTo>
                  <a:cubicBezTo>
                    <a:pt x="5772" y="3357"/>
                    <a:pt x="6043" y="3768"/>
                    <a:pt x="6020" y="4219"/>
                  </a:cubicBezTo>
                  <a:cubicBezTo>
                    <a:pt x="6003" y="4613"/>
                    <a:pt x="5716" y="4900"/>
                    <a:pt x="5384" y="5069"/>
                  </a:cubicBezTo>
                  <a:cubicBezTo>
                    <a:pt x="4967" y="5272"/>
                    <a:pt x="4488" y="5266"/>
                    <a:pt x="4044" y="5368"/>
                  </a:cubicBezTo>
                  <a:cubicBezTo>
                    <a:pt x="3638" y="5464"/>
                    <a:pt x="3266" y="5666"/>
                    <a:pt x="3109" y="6072"/>
                  </a:cubicBezTo>
                  <a:cubicBezTo>
                    <a:pt x="3030" y="6280"/>
                    <a:pt x="3002" y="6500"/>
                    <a:pt x="2951" y="6714"/>
                  </a:cubicBezTo>
                  <a:cubicBezTo>
                    <a:pt x="2906" y="6911"/>
                    <a:pt x="2838" y="7102"/>
                    <a:pt x="2743" y="7283"/>
                  </a:cubicBezTo>
                  <a:cubicBezTo>
                    <a:pt x="2562" y="7620"/>
                    <a:pt x="2286" y="7919"/>
                    <a:pt x="1937" y="8088"/>
                  </a:cubicBezTo>
                  <a:cubicBezTo>
                    <a:pt x="1594" y="8257"/>
                    <a:pt x="1183" y="8291"/>
                    <a:pt x="817" y="8167"/>
                  </a:cubicBezTo>
                  <a:cubicBezTo>
                    <a:pt x="473" y="8048"/>
                    <a:pt x="197" y="7784"/>
                    <a:pt x="85" y="7429"/>
                  </a:cubicBezTo>
                  <a:cubicBezTo>
                    <a:pt x="0" y="7187"/>
                    <a:pt x="6" y="6916"/>
                    <a:pt x="96" y="6674"/>
                  </a:cubicBezTo>
                  <a:cubicBezTo>
                    <a:pt x="237" y="5920"/>
                    <a:pt x="1138" y="5644"/>
                    <a:pt x="1690" y="5221"/>
                  </a:cubicBezTo>
                  <a:cubicBezTo>
                    <a:pt x="1853" y="5092"/>
                    <a:pt x="1999" y="4945"/>
                    <a:pt x="2095" y="4760"/>
                  </a:cubicBezTo>
                  <a:cubicBezTo>
                    <a:pt x="2208" y="4551"/>
                    <a:pt x="2236" y="4309"/>
                    <a:pt x="2236" y="4073"/>
                  </a:cubicBezTo>
                  <a:cubicBezTo>
                    <a:pt x="2236" y="3661"/>
                    <a:pt x="2151" y="3250"/>
                    <a:pt x="2225" y="2839"/>
                  </a:cubicBezTo>
                  <a:cubicBezTo>
                    <a:pt x="2292" y="2484"/>
                    <a:pt x="2484" y="2163"/>
                    <a:pt x="2833" y="2028"/>
                  </a:cubicBezTo>
                  <a:cubicBezTo>
                    <a:pt x="3035" y="1949"/>
                    <a:pt x="3255" y="1938"/>
                    <a:pt x="3463" y="1882"/>
                  </a:cubicBezTo>
                  <a:cubicBezTo>
                    <a:pt x="3666" y="1831"/>
                    <a:pt x="3852" y="1730"/>
                    <a:pt x="4010" y="1595"/>
                  </a:cubicBezTo>
                  <a:cubicBezTo>
                    <a:pt x="4618" y="1082"/>
                    <a:pt x="4950" y="85"/>
                    <a:pt x="5857" y="23"/>
                  </a:cubicBezTo>
                  <a:cubicBezTo>
                    <a:pt x="6229" y="1"/>
                    <a:pt x="6578" y="181"/>
                    <a:pt x="6707" y="547"/>
                  </a:cubicBezTo>
                  <a:cubicBezTo>
                    <a:pt x="6842" y="936"/>
                    <a:pt x="6718" y="1341"/>
                    <a:pt x="6521" y="1685"/>
                  </a:cubicBezTo>
                  <a:cubicBezTo>
                    <a:pt x="6290" y="2079"/>
                    <a:pt x="5958" y="2439"/>
                    <a:pt x="5862" y="29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2;p15">
              <a:extLst>
                <a:ext uri="{FF2B5EF4-FFF2-40B4-BE49-F238E27FC236}">
                  <a16:creationId xmlns:a16="http://schemas.microsoft.com/office/drawing/2014/main" id="{FF9E426C-0B2A-876C-69F5-37091BC18504}"/>
                </a:ext>
              </a:extLst>
            </p:cNvPr>
            <p:cNvSpPr/>
            <p:nvPr/>
          </p:nvSpPr>
          <p:spPr>
            <a:xfrm>
              <a:off x="3858902" y="1374117"/>
              <a:ext cx="821543" cy="1026547"/>
            </a:xfrm>
            <a:custGeom>
              <a:avLst/>
              <a:gdLst/>
              <a:ahLst/>
              <a:cxnLst/>
              <a:rect l="l" t="t" r="r" b="b"/>
              <a:pathLst>
                <a:path w="5919" h="7396" extrusionOk="0">
                  <a:moveTo>
                    <a:pt x="5801" y="23"/>
                  </a:moveTo>
                  <a:cubicBezTo>
                    <a:pt x="5204" y="136"/>
                    <a:pt x="4680" y="558"/>
                    <a:pt x="4449" y="1122"/>
                  </a:cubicBezTo>
                  <a:cubicBezTo>
                    <a:pt x="4432" y="1172"/>
                    <a:pt x="4415" y="1217"/>
                    <a:pt x="4404" y="1268"/>
                  </a:cubicBezTo>
                  <a:cubicBezTo>
                    <a:pt x="4370" y="1161"/>
                    <a:pt x="4342" y="1054"/>
                    <a:pt x="4308" y="947"/>
                  </a:cubicBezTo>
                  <a:cubicBezTo>
                    <a:pt x="4297" y="902"/>
                    <a:pt x="4241" y="879"/>
                    <a:pt x="4196" y="896"/>
                  </a:cubicBezTo>
                  <a:cubicBezTo>
                    <a:pt x="4151" y="913"/>
                    <a:pt x="4134" y="964"/>
                    <a:pt x="4145" y="1003"/>
                  </a:cubicBezTo>
                  <a:lnTo>
                    <a:pt x="4331" y="1623"/>
                  </a:lnTo>
                  <a:cubicBezTo>
                    <a:pt x="4314" y="1769"/>
                    <a:pt x="4303" y="1921"/>
                    <a:pt x="4291" y="2068"/>
                  </a:cubicBezTo>
                  <a:cubicBezTo>
                    <a:pt x="4269" y="2389"/>
                    <a:pt x="4235" y="2738"/>
                    <a:pt x="4021" y="2997"/>
                  </a:cubicBezTo>
                  <a:cubicBezTo>
                    <a:pt x="3886" y="3160"/>
                    <a:pt x="3700" y="3262"/>
                    <a:pt x="3503" y="3340"/>
                  </a:cubicBezTo>
                  <a:cubicBezTo>
                    <a:pt x="3492" y="3318"/>
                    <a:pt x="3492" y="3284"/>
                    <a:pt x="3492" y="3262"/>
                  </a:cubicBezTo>
                  <a:cubicBezTo>
                    <a:pt x="3486" y="3217"/>
                    <a:pt x="3486" y="3177"/>
                    <a:pt x="3480" y="3132"/>
                  </a:cubicBezTo>
                  <a:lnTo>
                    <a:pt x="3469" y="2850"/>
                  </a:lnTo>
                  <a:cubicBezTo>
                    <a:pt x="3458" y="2665"/>
                    <a:pt x="3447" y="2484"/>
                    <a:pt x="3435" y="2304"/>
                  </a:cubicBezTo>
                  <a:cubicBezTo>
                    <a:pt x="3430" y="2192"/>
                    <a:pt x="3261" y="2208"/>
                    <a:pt x="3266" y="2315"/>
                  </a:cubicBezTo>
                  <a:cubicBezTo>
                    <a:pt x="3278" y="2524"/>
                    <a:pt x="3289" y="2732"/>
                    <a:pt x="3300" y="2935"/>
                  </a:cubicBezTo>
                  <a:cubicBezTo>
                    <a:pt x="3306" y="3036"/>
                    <a:pt x="3312" y="3143"/>
                    <a:pt x="3317" y="3245"/>
                  </a:cubicBezTo>
                  <a:cubicBezTo>
                    <a:pt x="3323" y="3295"/>
                    <a:pt x="3323" y="3352"/>
                    <a:pt x="3345" y="3402"/>
                  </a:cubicBezTo>
                  <a:cubicBezTo>
                    <a:pt x="3317" y="3408"/>
                    <a:pt x="3289" y="3419"/>
                    <a:pt x="3261" y="3431"/>
                  </a:cubicBezTo>
                  <a:cubicBezTo>
                    <a:pt x="2974" y="3526"/>
                    <a:pt x="2681" y="3622"/>
                    <a:pt x="2439" y="3813"/>
                  </a:cubicBezTo>
                  <a:cubicBezTo>
                    <a:pt x="2258" y="3954"/>
                    <a:pt x="2123" y="4129"/>
                    <a:pt x="2016" y="4320"/>
                  </a:cubicBezTo>
                  <a:cubicBezTo>
                    <a:pt x="2011" y="4275"/>
                    <a:pt x="1999" y="4230"/>
                    <a:pt x="1994" y="4185"/>
                  </a:cubicBezTo>
                  <a:cubicBezTo>
                    <a:pt x="1977" y="4095"/>
                    <a:pt x="1954" y="4005"/>
                    <a:pt x="1937" y="3915"/>
                  </a:cubicBezTo>
                  <a:lnTo>
                    <a:pt x="1830" y="3374"/>
                  </a:lnTo>
                  <a:cubicBezTo>
                    <a:pt x="1819" y="3329"/>
                    <a:pt x="1785" y="3290"/>
                    <a:pt x="1740" y="3295"/>
                  </a:cubicBezTo>
                  <a:cubicBezTo>
                    <a:pt x="1695" y="3301"/>
                    <a:pt x="1650" y="3346"/>
                    <a:pt x="1661" y="3391"/>
                  </a:cubicBezTo>
                  <a:lnTo>
                    <a:pt x="1780" y="3994"/>
                  </a:lnTo>
                  <a:cubicBezTo>
                    <a:pt x="1802" y="4095"/>
                    <a:pt x="1825" y="4202"/>
                    <a:pt x="1842" y="4309"/>
                  </a:cubicBezTo>
                  <a:cubicBezTo>
                    <a:pt x="1859" y="4388"/>
                    <a:pt x="1870" y="4472"/>
                    <a:pt x="1909" y="4546"/>
                  </a:cubicBezTo>
                  <a:cubicBezTo>
                    <a:pt x="1774" y="4878"/>
                    <a:pt x="1695" y="5244"/>
                    <a:pt x="1611" y="5587"/>
                  </a:cubicBezTo>
                  <a:cubicBezTo>
                    <a:pt x="1526" y="5948"/>
                    <a:pt x="1425" y="6325"/>
                    <a:pt x="1200" y="6635"/>
                  </a:cubicBezTo>
                  <a:lnTo>
                    <a:pt x="946" y="5655"/>
                  </a:lnTo>
                  <a:cubicBezTo>
                    <a:pt x="918" y="5554"/>
                    <a:pt x="755" y="5610"/>
                    <a:pt x="783" y="5717"/>
                  </a:cubicBezTo>
                  <a:cubicBezTo>
                    <a:pt x="879" y="6077"/>
                    <a:pt x="974" y="6438"/>
                    <a:pt x="1065" y="6793"/>
                  </a:cubicBezTo>
                  <a:cubicBezTo>
                    <a:pt x="828" y="7046"/>
                    <a:pt x="490" y="7215"/>
                    <a:pt x="135" y="7142"/>
                  </a:cubicBezTo>
                  <a:cubicBezTo>
                    <a:pt x="28" y="7119"/>
                    <a:pt x="0" y="7288"/>
                    <a:pt x="107" y="7311"/>
                  </a:cubicBezTo>
                  <a:cubicBezTo>
                    <a:pt x="535" y="7395"/>
                    <a:pt x="907" y="7204"/>
                    <a:pt x="1188" y="6905"/>
                  </a:cubicBezTo>
                  <a:cubicBezTo>
                    <a:pt x="1188" y="6905"/>
                    <a:pt x="1194" y="6905"/>
                    <a:pt x="1194" y="6905"/>
                  </a:cubicBezTo>
                  <a:cubicBezTo>
                    <a:pt x="1515" y="6826"/>
                    <a:pt x="1842" y="6748"/>
                    <a:pt x="2163" y="6669"/>
                  </a:cubicBezTo>
                  <a:cubicBezTo>
                    <a:pt x="2208" y="6657"/>
                    <a:pt x="2225" y="6595"/>
                    <a:pt x="2213" y="6556"/>
                  </a:cubicBezTo>
                  <a:cubicBezTo>
                    <a:pt x="2196" y="6511"/>
                    <a:pt x="2146" y="6494"/>
                    <a:pt x="2101" y="6505"/>
                  </a:cubicBezTo>
                  <a:lnTo>
                    <a:pt x="1363" y="6691"/>
                  </a:lnTo>
                  <a:cubicBezTo>
                    <a:pt x="1453" y="6562"/>
                    <a:pt x="1526" y="6427"/>
                    <a:pt x="1583" y="6286"/>
                  </a:cubicBezTo>
                  <a:cubicBezTo>
                    <a:pt x="1791" y="5762"/>
                    <a:pt x="1836" y="5171"/>
                    <a:pt x="2050" y="4653"/>
                  </a:cubicBezTo>
                  <a:cubicBezTo>
                    <a:pt x="2151" y="4686"/>
                    <a:pt x="2281" y="4664"/>
                    <a:pt x="2388" y="4653"/>
                  </a:cubicBezTo>
                  <a:cubicBezTo>
                    <a:pt x="2596" y="4641"/>
                    <a:pt x="2799" y="4624"/>
                    <a:pt x="3007" y="4608"/>
                  </a:cubicBezTo>
                  <a:cubicBezTo>
                    <a:pt x="3120" y="4602"/>
                    <a:pt x="3103" y="4433"/>
                    <a:pt x="2991" y="4439"/>
                  </a:cubicBezTo>
                  <a:lnTo>
                    <a:pt x="2456" y="4478"/>
                  </a:lnTo>
                  <a:cubicBezTo>
                    <a:pt x="2371" y="4484"/>
                    <a:pt x="2281" y="4495"/>
                    <a:pt x="2196" y="4495"/>
                  </a:cubicBezTo>
                  <a:cubicBezTo>
                    <a:pt x="2168" y="4501"/>
                    <a:pt x="2140" y="4501"/>
                    <a:pt x="2118" y="4495"/>
                  </a:cubicBezTo>
                  <a:cubicBezTo>
                    <a:pt x="2163" y="4410"/>
                    <a:pt x="2208" y="4332"/>
                    <a:pt x="2258" y="4253"/>
                  </a:cubicBezTo>
                  <a:cubicBezTo>
                    <a:pt x="2444" y="3982"/>
                    <a:pt x="2703" y="3819"/>
                    <a:pt x="3007" y="3701"/>
                  </a:cubicBezTo>
                  <a:cubicBezTo>
                    <a:pt x="3171" y="3639"/>
                    <a:pt x="3340" y="3588"/>
                    <a:pt x="3503" y="3526"/>
                  </a:cubicBezTo>
                  <a:cubicBezTo>
                    <a:pt x="3548" y="3532"/>
                    <a:pt x="3587" y="3532"/>
                    <a:pt x="3633" y="3532"/>
                  </a:cubicBezTo>
                  <a:cubicBezTo>
                    <a:pt x="3740" y="3532"/>
                    <a:pt x="3841" y="3526"/>
                    <a:pt x="3948" y="3526"/>
                  </a:cubicBezTo>
                  <a:lnTo>
                    <a:pt x="4579" y="3515"/>
                  </a:lnTo>
                  <a:cubicBezTo>
                    <a:pt x="4686" y="3515"/>
                    <a:pt x="4674" y="3346"/>
                    <a:pt x="4562" y="3346"/>
                  </a:cubicBezTo>
                  <a:cubicBezTo>
                    <a:pt x="4376" y="3352"/>
                    <a:pt x="4190" y="3352"/>
                    <a:pt x="4004" y="3357"/>
                  </a:cubicBezTo>
                  <a:cubicBezTo>
                    <a:pt x="3954" y="3357"/>
                    <a:pt x="3908" y="3357"/>
                    <a:pt x="3858" y="3357"/>
                  </a:cubicBezTo>
                  <a:cubicBezTo>
                    <a:pt x="4106" y="3205"/>
                    <a:pt x="4286" y="2974"/>
                    <a:pt x="4370" y="2693"/>
                  </a:cubicBezTo>
                  <a:cubicBezTo>
                    <a:pt x="4466" y="2372"/>
                    <a:pt x="4455" y="2034"/>
                    <a:pt x="4494" y="1702"/>
                  </a:cubicBezTo>
                  <a:cubicBezTo>
                    <a:pt x="4494" y="1696"/>
                    <a:pt x="4494" y="1690"/>
                    <a:pt x="4494" y="1685"/>
                  </a:cubicBezTo>
                  <a:lnTo>
                    <a:pt x="5142" y="1386"/>
                  </a:lnTo>
                  <a:cubicBezTo>
                    <a:pt x="5187" y="1369"/>
                    <a:pt x="5209" y="1324"/>
                    <a:pt x="5192" y="1279"/>
                  </a:cubicBezTo>
                  <a:cubicBezTo>
                    <a:pt x="5181" y="1234"/>
                    <a:pt x="5125" y="1206"/>
                    <a:pt x="5085" y="1229"/>
                  </a:cubicBezTo>
                  <a:lnTo>
                    <a:pt x="4528" y="1482"/>
                  </a:lnTo>
                  <a:cubicBezTo>
                    <a:pt x="4590" y="1206"/>
                    <a:pt x="4702" y="947"/>
                    <a:pt x="4900" y="727"/>
                  </a:cubicBezTo>
                  <a:cubicBezTo>
                    <a:pt x="5136" y="457"/>
                    <a:pt x="5457" y="260"/>
                    <a:pt x="5812" y="192"/>
                  </a:cubicBezTo>
                  <a:cubicBezTo>
                    <a:pt x="5919" y="176"/>
                    <a:pt x="5908" y="1"/>
                    <a:pt x="580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3;p15">
              <a:extLst>
                <a:ext uri="{FF2B5EF4-FFF2-40B4-BE49-F238E27FC236}">
                  <a16:creationId xmlns:a16="http://schemas.microsoft.com/office/drawing/2014/main" id="{2A19F8E2-9619-410B-6D71-96A1D5BE5F0E}"/>
                </a:ext>
              </a:extLst>
            </p:cNvPr>
            <p:cNvSpPr/>
            <p:nvPr/>
          </p:nvSpPr>
          <p:spPr>
            <a:xfrm>
              <a:off x="3604767" y="1199095"/>
              <a:ext cx="611403" cy="1185886"/>
            </a:xfrm>
            <a:custGeom>
              <a:avLst/>
              <a:gdLst/>
              <a:ahLst/>
              <a:cxnLst/>
              <a:rect l="l" t="t" r="r" b="b"/>
              <a:pathLst>
                <a:path w="4405" h="8544" extrusionOk="0">
                  <a:moveTo>
                    <a:pt x="3768" y="3813"/>
                  </a:moveTo>
                  <a:cubicBezTo>
                    <a:pt x="3701" y="4016"/>
                    <a:pt x="3701" y="4218"/>
                    <a:pt x="3746" y="4427"/>
                  </a:cubicBezTo>
                  <a:cubicBezTo>
                    <a:pt x="3825" y="4793"/>
                    <a:pt x="4005" y="5148"/>
                    <a:pt x="3977" y="5536"/>
                  </a:cubicBezTo>
                  <a:cubicBezTo>
                    <a:pt x="3954" y="5857"/>
                    <a:pt x="3752" y="6099"/>
                    <a:pt x="3492" y="6274"/>
                  </a:cubicBezTo>
                  <a:cubicBezTo>
                    <a:pt x="3245" y="6443"/>
                    <a:pt x="2952" y="6567"/>
                    <a:pt x="2727" y="6770"/>
                  </a:cubicBezTo>
                  <a:cubicBezTo>
                    <a:pt x="2597" y="6882"/>
                    <a:pt x="2507" y="7029"/>
                    <a:pt x="2462" y="7198"/>
                  </a:cubicBezTo>
                  <a:cubicBezTo>
                    <a:pt x="2411" y="7400"/>
                    <a:pt x="2411" y="7614"/>
                    <a:pt x="2349" y="7817"/>
                  </a:cubicBezTo>
                  <a:cubicBezTo>
                    <a:pt x="2248" y="8161"/>
                    <a:pt x="1961" y="8425"/>
                    <a:pt x="1606" y="8493"/>
                  </a:cubicBezTo>
                  <a:cubicBezTo>
                    <a:pt x="1319" y="8543"/>
                    <a:pt x="1015" y="8448"/>
                    <a:pt x="801" y="8251"/>
                  </a:cubicBezTo>
                  <a:cubicBezTo>
                    <a:pt x="558" y="8110"/>
                    <a:pt x="350" y="7902"/>
                    <a:pt x="221" y="7648"/>
                  </a:cubicBezTo>
                  <a:cubicBezTo>
                    <a:pt x="40" y="7299"/>
                    <a:pt x="1" y="6882"/>
                    <a:pt x="125" y="6511"/>
                  </a:cubicBezTo>
                  <a:cubicBezTo>
                    <a:pt x="243" y="6128"/>
                    <a:pt x="564" y="5801"/>
                    <a:pt x="587" y="5384"/>
                  </a:cubicBezTo>
                  <a:cubicBezTo>
                    <a:pt x="603" y="5013"/>
                    <a:pt x="395" y="4669"/>
                    <a:pt x="271" y="4325"/>
                  </a:cubicBezTo>
                  <a:cubicBezTo>
                    <a:pt x="159" y="4004"/>
                    <a:pt x="130" y="3667"/>
                    <a:pt x="328" y="3368"/>
                  </a:cubicBezTo>
                  <a:cubicBezTo>
                    <a:pt x="508" y="3092"/>
                    <a:pt x="806" y="2923"/>
                    <a:pt x="1015" y="2670"/>
                  </a:cubicBezTo>
                  <a:cubicBezTo>
                    <a:pt x="1127" y="2535"/>
                    <a:pt x="1200" y="2377"/>
                    <a:pt x="1212" y="2197"/>
                  </a:cubicBezTo>
                  <a:cubicBezTo>
                    <a:pt x="1229" y="1994"/>
                    <a:pt x="1178" y="1780"/>
                    <a:pt x="1133" y="1583"/>
                  </a:cubicBezTo>
                  <a:cubicBezTo>
                    <a:pt x="1048" y="1206"/>
                    <a:pt x="998" y="828"/>
                    <a:pt x="1217" y="490"/>
                  </a:cubicBezTo>
                  <a:cubicBezTo>
                    <a:pt x="1409" y="198"/>
                    <a:pt x="1741" y="0"/>
                    <a:pt x="2090" y="12"/>
                  </a:cubicBezTo>
                  <a:cubicBezTo>
                    <a:pt x="2434" y="23"/>
                    <a:pt x="2772" y="214"/>
                    <a:pt x="2952" y="507"/>
                  </a:cubicBezTo>
                  <a:cubicBezTo>
                    <a:pt x="3059" y="682"/>
                    <a:pt x="3087" y="879"/>
                    <a:pt x="3132" y="1076"/>
                  </a:cubicBezTo>
                  <a:cubicBezTo>
                    <a:pt x="3177" y="1256"/>
                    <a:pt x="3256" y="1403"/>
                    <a:pt x="3402" y="1527"/>
                  </a:cubicBezTo>
                  <a:cubicBezTo>
                    <a:pt x="3650" y="1735"/>
                    <a:pt x="3982" y="1848"/>
                    <a:pt x="4168" y="2124"/>
                  </a:cubicBezTo>
                  <a:cubicBezTo>
                    <a:pt x="4405" y="2484"/>
                    <a:pt x="4247" y="2918"/>
                    <a:pt x="4056" y="3255"/>
                  </a:cubicBezTo>
                  <a:cubicBezTo>
                    <a:pt x="3954" y="3441"/>
                    <a:pt x="3842" y="3616"/>
                    <a:pt x="3768" y="38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p15">
              <a:extLst>
                <a:ext uri="{FF2B5EF4-FFF2-40B4-BE49-F238E27FC236}">
                  <a16:creationId xmlns:a16="http://schemas.microsoft.com/office/drawing/2014/main" id="{6B439DAC-5218-28AD-2C02-8BA97F239AEC}"/>
                </a:ext>
              </a:extLst>
            </p:cNvPr>
            <p:cNvSpPr/>
            <p:nvPr/>
          </p:nvSpPr>
          <p:spPr>
            <a:xfrm>
              <a:off x="3709557" y="1263913"/>
              <a:ext cx="345606" cy="1079706"/>
            </a:xfrm>
            <a:custGeom>
              <a:avLst/>
              <a:gdLst/>
              <a:ahLst/>
              <a:cxnLst/>
              <a:rect l="l" t="t" r="r" b="b"/>
              <a:pathLst>
                <a:path w="2490" h="7779" extrusionOk="0">
                  <a:moveTo>
                    <a:pt x="2326" y="1274"/>
                  </a:moveTo>
                  <a:lnTo>
                    <a:pt x="1673" y="1566"/>
                  </a:lnTo>
                  <a:cubicBezTo>
                    <a:pt x="1718" y="1493"/>
                    <a:pt x="1758" y="1426"/>
                    <a:pt x="1791" y="1352"/>
                  </a:cubicBezTo>
                  <a:cubicBezTo>
                    <a:pt x="1910" y="1105"/>
                    <a:pt x="1938" y="823"/>
                    <a:pt x="1831" y="564"/>
                  </a:cubicBezTo>
                  <a:cubicBezTo>
                    <a:pt x="1729" y="305"/>
                    <a:pt x="1521" y="97"/>
                    <a:pt x="1256" y="7"/>
                  </a:cubicBezTo>
                  <a:cubicBezTo>
                    <a:pt x="1245" y="7"/>
                    <a:pt x="1239" y="7"/>
                    <a:pt x="1228" y="7"/>
                  </a:cubicBezTo>
                  <a:cubicBezTo>
                    <a:pt x="1223" y="1"/>
                    <a:pt x="1211" y="1"/>
                    <a:pt x="1206" y="1"/>
                  </a:cubicBezTo>
                  <a:cubicBezTo>
                    <a:pt x="1138" y="1"/>
                    <a:pt x="1121" y="57"/>
                    <a:pt x="1132" y="108"/>
                  </a:cubicBezTo>
                  <a:cubicBezTo>
                    <a:pt x="1138" y="130"/>
                    <a:pt x="1149" y="153"/>
                    <a:pt x="1183" y="164"/>
                  </a:cubicBezTo>
                  <a:cubicBezTo>
                    <a:pt x="1183" y="164"/>
                    <a:pt x="1183" y="164"/>
                    <a:pt x="1183" y="164"/>
                  </a:cubicBezTo>
                  <a:cubicBezTo>
                    <a:pt x="1183" y="164"/>
                    <a:pt x="1183" y="164"/>
                    <a:pt x="1183" y="164"/>
                  </a:cubicBezTo>
                  <a:cubicBezTo>
                    <a:pt x="1431" y="249"/>
                    <a:pt x="1617" y="446"/>
                    <a:pt x="1696" y="694"/>
                  </a:cubicBezTo>
                  <a:cubicBezTo>
                    <a:pt x="1774" y="941"/>
                    <a:pt x="1696" y="1189"/>
                    <a:pt x="1572" y="1409"/>
                  </a:cubicBezTo>
                  <a:cubicBezTo>
                    <a:pt x="1527" y="1482"/>
                    <a:pt x="1482" y="1550"/>
                    <a:pt x="1437" y="1617"/>
                  </a:cubicBezTo>
                  <a:cubicBezTo>
                    <a:pt x="1352" y="1448"/>
                    <a:pt x="1268" y="1279"/>
                    <a:pt x="1189" y="1105"/>
                  </a:cubicBezTo>
                  <a:cubicBezTo>
                    <a:pt x="1138" y="1009"/>
                    <a:pt x="975" y="1065"/>
                    <a:pt x="1025" y="1167"/>
                  </a:cubicBezTo>
                  <a:lnTo>
                    <a:pt x="1324" y="1775"/>
                  </a:lnTo>
                  <a:cubicBezTo>
                    <a:pt x="1132" y="2051"/>
                    <a:pt x="947" y="2327"/>
                    <a:pt x="941" y="2681"/>
                  </a:cubicBezTo>
                  <a:cubicBezTo>
                    <a:pt x="935" y="2907"/>
                    <a:pt x="997" y="3121"/>
                    <a:pt x="1076" y="3323"/>
                  </a:cubicBezTo>
                  <a:cubicBezTo>
                    <a:pt x="1037" y="3284"/>
                    <a:pt x="992" y="3250"/>
                    <a:pt x="947" y="3211"/>
                  </a:cubicBezTo>
                  <a:cubicBezTo>
                    <a:pt x="800" y="3087"/>
                    <a:pt x="654" y="2957"/>
                    <a:pt x="507" y="2834"/>
                  </a:cubicBezTo>
                  <a:cubicBezTo>
                    <a:pt x="423" y="2766"/>
                    <a:pt x="316" y="2895"/>
                    <a:pt x="400" y="2969"/>
                  </a:cubicBezTo>
                  <a:cubicBezTo>
                    <a:pt x="564" y="3109"/>
                    <a:pt x="727" y="3250"/>
                    <a:pt x="896" y="3391"/>
                  </a:cubicBezTo>
                  <a:cubicBezTo>
                    <a:pt x="975" y="3459"/>
                    <a:pt x="1054" y="3537"/>
                    <a:pt x="1138" y="3599"/>
                  </a:cubicBezTo>
                  <a:cubicBezTo>
                    <a:pt x="1155" y="3611"/>
                    <a:pt x="1178" y="3622"/>
                    <a:pt x="1200" y="3628"/>
                  </a:cubicBezTo>
                  <a:cubicBezTo>
                    <a:pt x="1285" y="3830"/>
                    <a:pt x="1363" y="4039"/>
                    <a:pt x="1386" y="4253"/>
                  </a:cubicBezTo>
                  <a:cubicBezTo>
                    <a:pt x="1425" y="4619"/>
                    <a:pt x="1296" y="4957"/>
                    <a:pt x="1121" y="5272"/>
                  </a:cubicBezTo>
                  <a:cubicBezTo>
                    <a:pt x="918" y="4951"/>
                    <a:pt x="710" y="4630"/>
                    <a:pt x="502" y="4309"/>
                  </a:cubicBezTo>
                  <a:cubicBezTo>
                    <a:pt x="440" y="4219"/>
                    <a:pt x="305" y="4315"/>
                    <a:pt x="361" y="4410"/>
                  </a:cubicBezTo>
                  <a:cubicBezTo>
                    <a:pt x="586" y="4748"/>
                    <a:pt x="806" y="5092"/>
                    <a:pt x="1025" y="5435"/>
                  </a:cubicBezTo>
                  <a:cubicBezTo>
                    <a:pt x="918" y="5616"/>
                    <a:pt x="806" y="5784"/>
                    <a:pt x="710" y="5953"/>
                  </a:cubicBezTo>
                  <a:cubicBezTo>
                    <a:pt x="620" y="6100"/>
                    <a:pt x="541" y="6263"/>
                    <a:pt x="479" y="6432"/>
                  </a:cubicBezTo>
                  <a:lnTo>
                    <a:pt x="215" y="5897"/>
                  </a:lnTo>
                  <a:cubicBezTo>
                    <a:pt x="164" y="5801"/>
                    <a:pt x="1" y="5858"/>
                    <a:pt x="51" y="5959"/>
                  </a:cubicBezTo>
                  <a:cubicBezTo>
                    <a:pt x="169" y="6196"/>
                    <a:pt x="293" y="6432"/>
                    <a:pt x="412" y="6674"/>
                  </a:cubicBezTo>
                  <a:cubicBezTo>
                    <a:pt x="333" y="7023"/>
                    <a:pt x="350" y="7384"/>
                    <a:pt x="581" y="7694"/>
                  </a:cubicBezTo>
                  <a:cubicBezTo>
                    <a:pt x="648" y="7778"/>
                    <a:pt x="783" y="7682"/>
                    <a:pt x="721" y="7592"/>
                  </a:cubicBezTo>
                  <a:cubicBezTo>
                    <a:pt x="530" y="7333"/>
                    <a:pt x="507" y="7040"/>
                    <a:pt x="569" y="6747"/>
                  </a:cubicBezTo>
                  <a:lnTo>
                    <a:pt x="1425" y="6241"/>
                  </a:lnTo>
                  <a:cubicBezTo>
                    <a:pt x="1521" y="6184"/>
                    <a:pt x="1420" y="6049"/>
                    <a:pt x="1330" y="6100"/>
                  </a:cubicBezTo>
                  <a:cubicBezTo>
                    <a:pt x="1099" y="6241"/>
                    <a:pt x="868" y="6376"/>
                    <a:pt x="637" y="6511"/>
                  </a:cubicBezTo>
                  <a:cubicBezTo>
                    <a:pt x="704" y="6308"/>
                    <a:pt x="811" y="6117"/>
                    <a:pt x="913" y="5942"/>
                  </a:cubicBezTo>
                  <a:cubicBezTo>
                    <a:pt x="1003" y="5796"/>
                    <a:pt x="1099" y="5649"/>
                    <a:pt x="1189" y="5497"/>
                  </a:cubicBezTo>
                  <a:cubicBezTo>
                    <a:pt x="1549" y="5221"/>
                    <a:pt x="1915" y="4945"/>
                    <a:pt x="2276" y="4669"/>
                  </a:cubicBezTo>
                  <a:cubicBezTo>
                    <a:pt x="2366" y="4602"/>
                    <a:pt x="2270" y="4467"/>
                    <a:pt x="2180" y="4529"/>
                  </a:cubicBezTo>
                  <a:cubicBezTo>
                    <a:pt x="1915" y="4731"/>
                    <a:pt x="1645" y="4934"/>
                    <a:pt x="1380" y="5137"/>
                  </a:cubicBezTo>
                  <a:cubicBezTo>
                    <a:pt x="1510" y="4861"/>
                    <a:pt x="1589" y="4568"/>
                    <a:pt x="1560" y="4253"/>
                  </a:cubicBezTo>
                  <a:cubicBezTo>
                    <a:pt x="1538" y="4027"/>
                    <a:pt x="1453" y="3808"/>
                    <a:pt x="1363" y="3594"/>
                  </a:cubicBezTo>
                  <a:cubicBezTo>
                    <a:pt x="1425" y="3543"/>
                    <a:pt x="1470" y="3464"/>
                    <a:pt x="1521" y="3402"/>
                  </a:cubicBezTo>
                  <a:cubicBezTo>
                    <a:pt x="1583" y="3312"/>
                    <a:pt x="1645" y="3222"/>
                    <a:pt x="1713" y="3132"/>
                  </a:cubicBezTo>
                  <a:cubicBezTo>
                    <a:pt x="1842" y="2952"/>
                    <a:pt x="1972" y="2772"/>
                    <a:pt x="2107" y="2586"/>
                  </a:cubicBezTo>
                  <a:cubicBezTo>
                    <a:pt x="2169" y="2501"/>
                    <a:pt x="2039" y="2389"/>
                    <a:pt x="1972" y="2479"/>
                  </a:cubicBezTo>
                  <a:cubicBezTo>
                    <a:pt x="1752" y="2783"/>
                    <a:pt x="1538" y="3087"/>
                    <a:pt x="1313" y="3391"/>
                  </a:cubicBezTo>
                  <a:cubicBezTo>
                    <a:pt x="1313" y="3397"/>
                    <a:pt x="1301" y="3414"/>
                    <a:pt x="1296" y="3425"/>
                  </a:cubicBezTo>
                  <a:cubicBezTo>
                    <a:pt x="1194" y="3183"/>
                    <a:pt x="1104" y="2935"/>
                    <a:pt x="1110" y="2665"/>
                  </a:cubicBezTo>
                  <a:cubicBezTo>
                    <a:pt x="1121" y="2349"/>
                    <a:pt x="1301" y="2090"/>
                    <a:pt x="1482" y="1837"/>
                  </a:cubicBezTo>
                  <a:cubicBezTo>
                    <a:pt x="1786" y="1702"/>
                    <a:pt x="2084" y="1566"/>
                    <a:pt x="2388" y="1437"/>
                  </a:cubicBezTo>
                  <a:cubicBezTo>
                    <a:pt x="2490" y="1392"/>
                    <a:pt x="2428" y="1229"/>
                    <a:pt x="2326" y="12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5;p15">
              <a:extLst>
                <a:ext uri="{FF2B5EF4-FFF2-40B4-BE49-F238E27FC236}">
                  <a16:creationId xmlns:a16="http://schemas.microsoft.com/office/drawing/2014/main" id="{EF540755-2387-EFA7-D1AD-9761308821B7}"/>
                </a:ext>
              </a:extLst>
            </p:cNvPr>
            <p:cNvSpPr/>
            <p:nvPr/>
          </p:nvSpPr>
          <p:spPr>
            <a:xfrm>
              <a:off x="612179" y="1214711"/>
              <a:ext cx="1096778" cy="1329681"/>
            </a:xfrm>
            <a:custGeom>
              <a:avLst/>
              <a:gdLst/>
              <a:ahLst/>
              <a:cxnLst/>
              <a:rect l="l" t="t" r="r" b="b"/>
              <a:pathLst>
                <a:path w="7902" h="9580" extrusionOk="0">
                  <a:moveTo>
                    <a:pt x="1132" y="3357"/>
                  </a:moveTo>
                  <a:cubicBezTo>
                    <a:pt x="1239" y="3880"/>
                    <a:pt x="924" y="4359"/>
                    <a:pt x="946" y="4877"/>
                  </a:cubicBezTo>
                  <a:cubicBezTo>
                    <a:pt x="974" y="5333"/>
                    <a:pt x="1301" y="5671"/>
                    <a:pt x="1690" y="5857"/>
                  </a:cubicBezTo>
                  <a:cubicBezTo>
                    <a:pt x="2168" y="6093"/>
                    <a:pt x="2720" y="6088"/>
                    <a:pt x="3233" y="6206"/>
                  </a:cubicBezTo>
                  <a:cubicBezTo>
                    <a:pt x="3700" y="6319"/>
                    <a:pt x="4128" y="6550"/>
                    <a:pt x="4314" y="7017"/>
                  </a:cubicBezTo>
                  <a:cubicBezTo>
                    <a:pt x="4404" y="7259"/>
                    <a:pt x="4438" y="7513"/>
                    <a:pt x="4500" y="7760"/>
                  </a:cubicBezTo>
                  <a:cubicBezTo>
                    <a:pt x="4550" y="7986"/>
                    <a:pt x="4629" y="8205"/>
                    <a:pt x="4736" y="8414"/>
                  </a:cubicBezTo>
                  <a:cubicBezTo>
                    <a:pt x="4950" y="8808"/>
                    <a:pt x="5266" y="9151"/>
                    <a:pt x="5666" y="9349"/>
                  </a:cubicBezTo>
                  <a:cubicBezTo>
                    <a:pt x="6065" y="9546"/>
                    <a:pt x="6544" y="9579"/>
                    <a:pt x="6961" y="9439"/>
                  </a:cubicBezTo>
                  <a:cubicBezTo>
                    <a:pt x="7361" y="9303"/>
                    <a:pt x="7682" y="8994"/>
                    <a:pt x="7811" y="8588"/>
                  </a:cubicBezTo>
                  <a:cubicBezTo>
                    <a:pt x="7901" y="8307"/>
                    <a:pt x="7901" y="7991"/>
                    <a:pt x="7794" y="7715"/>
                  </a:cubicBezTo>
                  <a:cubicBezTo>
                    <a:pt x="7637" y="6842"/>
                    <a:pt x="6595" y="6527"/>
                    <a:pt x="5958" y="6032"/>
                  </a:cubicBezTo>
                  <a:cubicBezTo>
                    <a:pt x="5767" y="5891"/>
                    <a:pt x="5592" y="5716"/>
                    <a:pt x="5485" y="5502"/>
                  </a:cubicBezTo>
                  <a:cubicBezTo>
                    <a:pt x="5356" y="5260"/>
                    <a:pt x="5322" y="4984"/>
                    <a:pt x="5322" y="4708"/>
                  </a:cubicBezTo>
                  <a:cubicBezTo>
                    <a:pt x="5328" y="4235"/>
                    <a:pt x="5423" y="3762"/>
                    <a:pt x="5339" y="3283"/>
                  </a:cubicBezTo>
                  <a:cubicBezTo>
                    <a:pt x="5260" y="2872"/>
                    <a:pt x="5040" y="2501"/>
                    <a:pt x="4629" y="2349"/>
                  </a:cubicBezTo>
                  <a:cubicBezTo>
                    <a:pt x="4398" y="2258"/>
                    <a:pt x="4145" y="2242"/>
                    <a:pt x="3903" y="2180"/>
                  </a:cubicBezTo>
                  <a:cubicBezTo>
                    <a:pt x="3666" y="2118"/>
                    <a:pt x="3458" y="2005"/>
                    <a:pt x="3272" y="1847"/>
                  </a:cubicBezTo>
                  <a:cubicBezTo>
                    <a:pt x="2568" y="1250"/>
                    <a:pt x="2191" y="102"/>
                    <a:pt x="1138" y="28"/>
                  </a:cubicBezTo>
                  <a:cubicBezTo>
                    <a:pt x="704" y="0"/>
                    <a:pt x="304" y="214"/>
                    <a:pt x="158" y="631"/>
                  </a:cubicBezTo>
                  <a:cubicBezTo>
                    <a:pt x="0" y="1081"/>
                    <a:pt x="147" y="1554"/>
                    <a:pt x="372" y="1949"/>
                  </a:cubicBezTo>
                  <a:cubicBezTo>
                    <a:pt x="637" y="2405"/>
                    <a:pt x="1020" y="2822"/>
                    <a:pt x="1132" y="33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p15">
              <a:extLst>
                <a:ext uri="{FF2B5EF4-FFF2-40B4-BE49-F238E27FC236}">
                  <a16:creationId xmlns:a16="http://schemas.microsoft.com/office/drawing/2014/main" id="{A7BB5290-DC26-AAD5-C62D-C40F87CBB1CE}"/>
                </a:ext>
              </a:extLst>
            </p:cNvPr>
            <p:cNvSpPr/>
            <p:nvPr/>
          </p:nvSpPr>
          <p:spPr>
            <a:xfrm>
              <a:off x="676997" y="1301459"/>
              <a:ext cx="949792" cy="1185886"/>
            </a:xfrm>
            <a:custGeom>
              <a:avLst/>
              <a:gdLst/>
              <a:ahLst/>
              <a:cxnLst/>
              <a:rect l="l" t="t" r="r" b="b"/>
              <a:pathLst>
                <a:path w="6843" h="8544" extrusionOk="0">
                  <a:moveTo>
                    <a:pt x="141" y="23"/>
                  </a:moveTo>
                  <a:cubicBezTo>
                    <a:pt x="828" y="152"/>
                    <a:pt x="1437" y="642"/>
                    <a:pt x="1696" y="1296"/>
                  </a:cubicBezTo>
                  <a:cubicBezTo>
                    <a:pt x="1718" y="1346"/>
                    <a:pt x="1735" y="1403"/>
                    <a:pt x="1752" y="1459"/>
                  </a:cubicBezTo>
                  <a:cubicBezTo>
                    <a:pt x="1791" y="1335"/>
                    <a:pt x="1825" y="1211"/>
                    <a:pt x="1865" y="1087"/>
                  </a:cubicBezTo>
                  <a:cubicBezTo>
                    <a:pt x="1882" y="1036"/>
                    <a:pt x="1944" y="1014"/>
                    <a:pt x="1989" y="1031"/>
                  </a:cubicBezTo>
                  <a:cubicBezTo>
                    <a:pt x="2045" y="1048"/>
                    <a:pt x="2067" y="1104"/>
                    <a:pt x="2051" y="1160"/>
                  </a:cubicBezTo>
                  <a:lnTo>
                    <a:pt x="1837" y="1870"/>
                  </a:lnTo>
                  <a:cubicBezTo>
                    <a:pt x="1859" y="2045"/>
                    <a:pt x="1870" y="2213"/>
                    <a:pt x="1882" y="2388"/>
                  </a:cubicBezTo>
                  <a:cubicBezTo>
                    <a:pt x="1910" y="2760"/>
                    <a:pt x="1944" y="3160"/>
                    <a:pt x="2191" y="3458"/>
                  </a:cubicBezTo>
                  <a:cubicBezTo>
                    <a:pt x="2349" y="3650"/>
                    <a:pt x="2569" y="3762"/>
                    <a:pt x="2794" y="3852"/>
                  </a:cubicBezTo>
                  <a:cubicBezTo>
                    <a:pt x="2805" y="3830"/>
                    <a:pt x="2805" y="3790"/>
                    <a:pt x="2811" y="3762"/>
                  </a:cubicBezTo>
                  <a:cubicBezTo>
                    <a:pt x="2811" y="3717"/>
                    <a:pt x="2816" y="3666"/>
                    <a:pt x="2816" y="3616"/>
                  </a:cubicBezTo>
                  <a:lnTo>
                    <a:pt x="2833" y="3289"/>
                  </a:lnTo>
                  <a:cubicBezTo>
                    <a:pt x="2845" y="3075"/>
                    <a:pt x="2861" y="2867"/>
                    <a:pt x="2873" y="2658"/>
                  </a:cubicBezTo>
                  <a:cubicBezTo>
                    <a:pt x="2878" y="2529"/>
                    <a:pt x="3075" y="2546"/>
                    <a:pt x="3070" y="2675"/>
                  </a:cubicBezTo>
                  <a:cubicBezTo>
                    <a:pt x="3053" y="2912"/>
                    <a:pt x="3042" y="3148"/>
                    <a:pt x="3030" y="3390"/>
                  </a:cubicBezTo>
                  <a:cubicBezTo>
                    <a:pt x="3019" y="3509"/>
                    <a:pt x="3013" y="3627"/>
                    <a:pt x="3008" y="3745"/>
                  </a:cubicBezTo>
                  <a:cubicBezTo>
                    <a:pt x="3002" y="3807"/>
                    <a:pt x="2997" y="3869"/>
                    <a:pt x="2974" y="3925"/>
                  </a:cubicBezTo>
                  <a:cubicBezTo>
                    <a:pt x="3008" y="3937"/>
                    <a:pt x="3042" y="3948"/>
                    <a:pt x="3075" y="3959"/>
                  </a:cubicBezTo>
                  <a:cubicBezTo>
                    <a:pt x="3402" y="4072"/>
                    <a:pt x="3746" y="4179"/>
                    <a:pt x="4022" y="4399"/>
                  </a:cubicBezTo>
                  <a:cubicBezTo>
                    <a:pt x="4230" y="4567"/>
                    <a:pt x="4388" y="4770"/>
                    <a:pt x="4511" y="4990"/>
                  </a:cubicBezTo>
                  <a:cubicBezTo>
                    <a:pt x="4523" y="4939"/>
                    <a:pt x="4528" y="4883"/>
                    <a:pt x="4540" y="4832"/>
                  </a:cubicBezTo>
                  <a:cubicBezTo>
                    <a:pt x="4562" y="4725"/>
                    <a:pt x="4579" y="4624"/>
                    <a:pt x="4602" y="4522"/>
                  </a:cubicBezTo>
                  <a:lnTo>
                    <a:pt x="4725" y="3892"/>
                  </a:lnTo>
                  <a:cubicBezTo>
                    <a:pt x="4737" y="3841"/>
                    <a:pt x="4776" y="3802"/>
                    <a:pt x="4832" y="3807"/>
                  </a:cubicBezTo>
                  <a:cubicBezTo>
                    <a:pt x="4883" y="3807"/>
                    <a:pt x="4934" y="3858"/>
                    <a:pt x="4923" y="3914"/>
                  </a:cubicBezTo>
                  <a:lnTo>
                    <a:pt x="4782" y="4607"/>
                  </a:lnTo>
                  <a:cubicBezTo>
                    <a:pt x="4759" y="4731"/>
                    <a:pt x="4737" y="4849"/>
                    <a:pt x="4714" y="4973"/>
                  </a:cubicBezTo>
                  <a:cubicBezTo>
                    <a:pt x="4692" y="5063"/>
                    <a:pt x="4680" y="5164"/>
                    <a:pt x="4635" y="5243"/>
                  </a:cubicBezTo>
                  <a:cubicBezTo>
                    <a:pt x="4793" y="5632"/>
                    <a:pt x="4883" y="6054"/>
                    <a:pt x="4979" y="6448"/>
                  </a:cubicBezTo>
                  <a:cubicBezTo>
                    <a:pt x="5080" y="6871"/>
                    <a:pt x="5199" y="7310"/>
                    <a:pt x="5452" y="7659"/>
                  </a:cubicBezTo>
                  <a:cubicBezTo>
                    <a:pt x="5553" y="7287"/>
                    <a:pt x="5649" y="6910"/>
                    <a:pt x="5750" y="6533"/>
                  </a:cubicBezTo>
                  <a:cubicBezTo>
                    <a:pt x="5779" y="6409"/>
                    <a:pt x="5964" y="6482"/>
                    <a:pt x="5936" y="6600"/>
                  </a:cubicBezTo>
                  <a:cubicBezTo>
                    <a:pt x="5824" y="7017"/>
                    <a:pt x="5717" y="7434"/>
                    <a:pt x="5610" y="7845"/>
                  </a:cubicBezTo>
                  <a:cubicBezTo>
                    <a:pt x="5886" y="8138"/>
                    <a:pt x="6274" y="8329"/>
                    <a:pt x="6685" y="8250"/>
                  </a:cubicBezTo>
                  <a:cubicBezTo>
                    <a:pt x="6809" y="8222"/>
                    <a:pt x="6843" y="8419"/>
                    <a:pt x="6719" y="8442"/>
                  </a:cubicBezTo>
                  <a:cubicBezTo>
                    <a:pt x="6223" y="8543"/>
                    <a:pt x="5790" y="8318"/>
                    <a:pt x="5469" y="7975"/>
                  </a:cubicBezTo>
                  <a:cubicBezTo>
                    <a:pt x="5469" y="7975"/>
                    <a:pt x="5463" y="7975"/>
                    <a:pt x="5463" y="7975"/>
                  </a:cubicBezTo>
                  <a:lnTo>
                    <a:pt x="4343" y="7699"/>
                  </a:lnTo>
                  <a:cubicBezTo>
                    <a:pt x="4292" y="7687"/>
                    <a:pt x="4269" y="7620"/>
                    <a:pt x="4286" y="7575"/>
                  </a:cubicBezTo>
                  <a:cubicBezTo>
                    <a:pt x="4303" y="7518"/>
                    <a:pt x="4359" y="7501"/>
                    <a:pt x="4410" y="7518"/>
                  </a:cubicBezTo>
                  <a:lnTo>
                    <a:pt x="5266" y="7727"/>
                  </a:lnTo>
                  <a:cubicBezTo>
                    <a:pt x="5165" y="7580"/>
                    <a:pt x="5080" y="7417"/>
                    <a:pt x="5013" y="7259"/>
                  </a:cubicBezTo>
                  <a:cubicBezTo>
                    <a:pt x="4776" y="6657"/>
                    <a:pt x="4720" y="5975"/>
                    <a:pt x="4478" y="5373"/>
                  </a:cubicBezTo>
                  <a:cubicBezTo>
                    <a:pt x="4354" y="5412"/>
                    <a:pt x="4207" y="5384"/>
                    <a:pt x="4083" y="5373"/>
                  </a:cubicBezTo>
                  <a:cubicBezTo>
                    <a:pt x="3841" y="5356"/>
                    <a:pt x="3605" y="5339"/>
                    <a:pt x="3368" y="5322"/>
                  </a:cubicBezTo>
                  <a:cubicBezTo>
                    <a:pt x="3239" y="5311"/>
                    <a:pt x="3256" y="5114"/>
                    <a:pt x="3385" y="5125"/>
                  </a:cubicBezTo>
                  <a:lnTo>
                    <a:pt x="4005" y="5170"/>
                  </a:lnTo>
                  <a:cubicBezTo>
                    <a:pt x="4100" y="5176"/>
                    <a:pt x="4202" y="5187"/>
                    <a:pt x="4303" y="5193"/>
                  </a:cubicBezTo>
                  <a:cubicBezTo>
                    <a:pt x="4337" y="5193"/>
                    <a:pt x="4365" y="5193"/>
                    <a:pt x="4393" y="5187"/>
                  </a:cubicBezTo>
                  <a:cubicBezTo>
                    <a:pt x="4348" y="5097"/>
                    <a:pt x="4292" y="5001"/>
                    <a:pt x="4230" y="4911"/>
                  </a:cubicBezTo>
                  <a:cubicBezTo>
                    <a:pt x="4016" y="4601"/>
                    <a:pt x="3717" y="4410"/>
                    <a:pt x="3368" y="4275"/>
                  </a:cubicBezTo>
                  <a:cubicBezTo>
                    <a:pt x="3177" y="4201"/>
                    <a:pt x="2985" y="4139"/>
                    <a:pt x="2794" y="4066"/>
                  </a:cubicBezTo>
                  <a:cubicBezTo>
                    <a:pt x="2743" y="4078"/>
                    <a:pt x="2692" y="4078"/>
                    <a:pt x="2642" y="4078"/>
                  </a:cubicBezTo>
                  <a:cubicBezTo>
                    <a:pt x="2524" y="4072"/>
                    <a:pt x="2400" y="4072"/>
                    <a:pt x="2281" y="4072"/>
                  </a:cubicBezTo>
                  <a:lnTo>
                    <a:pt x="1549" y="4061"/>
                  </a:lnTo>
                  <a:cubicBezTo>
                    <a:pt x="1425" y="4061"/>
                    <a:pt x="1442" y="3864"/>
                    <a:pt x="1572" y="3864"/>
                  </a:cubicBezTo>
                  <a:cubicBezTo>
                    <a:pt x="1786" y="3864"/>
                    <a:pt x="2000" y="3869"/>
                    <a:pt x="2214" y="3875"/>
                  </a:cubicBezTo>
                  <a:cubicBezTo>
                    <a:pt x="2270" y="3875"/>
                    <a:pt x="2326" y="3875"/>
                    <a:pt x="2383" y="3875"/>
                  </a:cubicBezTo>
                  <a:cubicBezTo>
                    <a:pt x="2096" y="3700"/>
                    <a:pt x="1893" y="3436"/>
                    <a:pt x="1791" y="3109"/>
                  </a:cubicBezTo>
                  <a:cubicBezTo>
                    <a:pt x="1679" y="2737"/>
                    <a:pt x="1690" y="2343"/>
                    <a:pt x="1651" y="1960"/>
                  </a:cubicBezTo>
                  <a:cubicBezTo>
                    <a:pt x="1651" y="1954"/>
                    <a:pt x="1651" y="1949"/>
                    <a:pt x="1651" y="1943"/>
                  </a:cubicBezTo>
                  <a:cubicBezTo>
                    <a:pt x="1397" y="1831"/>
                    <a:pt x="1149" y="1712"/>
                    <a:pt x="896" y="1600"/>
                  </a:cubicBezTo>
                  <a:cubicBezTo>
                    <a:pt x="851" y="1577"/>
                    <a:pt x="817" y="1526"/>
                    <a:pt x="840" y="1470"/>
                  </a:cubicBezTo>
                  <a:cubicBezTo>
                    <a:pt x="857" y="1425"/>
                    <a:pt x="919" y="1391"/>
                    <a:pt x="964" y="1414"/>
                  </a:cubicBezTo>
                  <a:cubicBezTo>
                    <a:pt x="1178" y="1510"/>
                    <a:pt x="1397" y="1611"/>
                    <a:pt x="1611" y="1712"/>
                  </a:cubicBezTo>
                  <a:cubicBezTo>
                    <a:pt x="1544" y="1386"/>
                    <a:pt x="1409" y="1093"/>
                    <a:pt x="1183" y="834"/>
                  </a:cubicBezTo>
                  <a:cubicBezTo>
                    <a:pt x="907" y="518"/>
                    <a:pt x="530" y="299"/>
                    <a:pt x="125" y="220"/>
                  </a:cubicBezTo>
                  <a:cubicBezTo>
                    <a:pt x="1" y="197"/>
                    <a:pt x="18" y="0"/>
                    <a:pt x="14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7;p15">
              <a:extLst>
                <a:ext uri="{FF2B5EF4-FFF2-40B4-BE49-F238E27FC236}">
                  <a16:creationId xmlns:a16="http://schemas.microsoft.com/office/drawing/2014/main" id="{3F291384-611A-2F74-52C3-B5D8041AD7D1}"/>
                </a:ext>
              </a:extLst>
            </p:cNvPr>
            <p:cNvSpPr/>
            <p:nvPr/>
          </p:nvSpPr>
          <p:spPr>
            <a:xfrm>
              <a:off x="1213165" y="1098955"/>
              <a:ext cx="706757" cy="1370348"/>
            </a:xfrm>
            <a:custGeom>
              <a:avLst/>
              <a:gdLst/>
              <a:ahLst/>
              <a:cxnLst/>
              <a:rect l="l" t="t" r="r" b="b"/>
              <a:pathLst>
                <a:path w="5092" h="9873" extrusionOk="0">
                  <a:moveTo>
                    <a:pt x="739" y="4405"/>
                  </a:moveTo>
                  <a:cubicBezTo>
                    <a:pt x="817" y="4641"/>
                    <a:pt x="817" y="4878"/>
                    <a:pt x="767" y="5114"/>
                  </a:cubicBezTo>
                  <a:cubicBezTo>
                    <a:pt x="677" y="5537"/>
                    <a:pt x="468" y="5948"/>
                    <a:pt x="496" y="6392"/>
                  </a:cubicBezTo>
                  <a:cubicBezTo>
                    <a:pt x="525" y="6764"/>
                    <a:pt x="761" y="7046"/>
                    <a:pt x="1060" y="7248"/>
                  </a:cubicBezTo>
                  <a:cubicBezTo>
                    <a:pt x="1347" y="7446"/>
                    <a:pt x="1679" y="7581"/>
                    <a:pt x="1944" y="7817"/>
                  </a:cubicBezTo>
                  <a:cubicBezTo>
                    <a:pt x="2096" y="7952"/>
                    <a:pt x="2203" y="8116"/>
                    <a:pt x="2248" y="8313"/>
                  </a:cubicBezTo>
                  <a:cubicBezTo>
                    <a:pt x="2310" y="8549"/>
                    <a:pt x="2310" y="8797"/>
                    <a:pt x="2377" y="9028"/>
                  </a:cubicBezTo>
                  <a:cubicBezTo>
                    <a:pt x="2496" y="9428"/>
                    <a:pt x="2828" y="9732"/>
                    <a:pt x="3239" y="9811"/>
                  </a:cubicBezTo>
                  <a:cubicBezTo>
                    <a:pt x="3571" y="9873"/>
                    <a:pt x="3920" y="9755"/>
                    <a:pt x="4168" y="9529"/>
                  </a:cubicBezTo>
                  <a:cubicBezTo>
                    <a:pt x="4450" y="9366"/>
                    <a:pt x="4692" y="9129"/>
                    <a:pt x="4838" y="8837"/>
                  </a:cubicBezTo>
                  <a:cubicBezTo>
                    <a:pt x="5047" y="8437"/>
                    <a:pt x="5092" y="7952"/>
                    <a:pt x="4951" y="7524"/>
                  </a:cubicBezTo>
                  <a:cubicBezTo>
                    <a:pt x="4810" y="7080"/>
                    <a:pt x="4439" y="6702"/>
                    <a:pt x="4416" y="6218"/>
                  </a:cubicBezTo>
                  <a:cubicBezTo>
                    <a:pt x="4399" y="5790"/>
                    <a:pt x="4641" y="5390"/>
                    <a:pt x="4776" y="4996"/>
                  </a:cubicBezTo>
                  <a:cubicBezTo>
                    <a:pt x="4912" y="4624"/>
                    <a:pt x="4945" y="4236"/>
                    <a:pt x="4714" y="3892"/>
                  </a:cubicBezTo>
                  <a:cubicBezTo>
                    <a:pt x="4506" y="3571"/>
                    <a:pt x="4163" y="3374"/>
                    <a:pt x="3926" y="3081"/>
                  </a:cubicBezTo>
                  <a:cubicBezTo>
                    <a:pt x="3791" y="2923"/>
                    <a:pt x="3706" y="2743"/>
                    <a:pt x="3690" y="2541"/>
                  </a:cubicBezTo>
                  <a:cubicBezTo>
                    <a:pt x="3673" y="2298"/>
                    <a:pt x="3735" y="2056"/>
                    <a:pt x="3785" y="1825"/>
                  </a:cubicBezTo>
                  <a:cubicBezTo>
                    <a:pt x="3881" y="1392"/>
                    <a:pt x="3943" y="952"/>
                    <a:pt x="3684" y="564"/>
                  </a:cubicBezTo>
                  <a:cubicBezTo>
                    <a:pt x="3470" y="226"/>
                    <a:pt x="3081" y="1"/>
                    <a:pt x="2676" y="12"/>
                  </a:cubicBezTo>
                  <a:cubicBezTo>
                    <a:pt x="2282" y="23"/>
                    <a:pt x="1893" y="249"/>
                    <a:pt x="1685" y="586"/>
                  </a:cubicBezTo>
                  <a:cubicBezTo>
                    <a:pt x="1561" y="789"/>
                    <a:pt x="1527" y="1014"/>
                    <a:pt x="1471" y="1240"/>
                  </a:cubicBezTo>
                  <a:cubicBezTo>
                    <a:pt x="1420" y="1448"/>
                    <a:pt x="1330" y="1623"/>
                    <a:pt x="1161" y="1763"/>
                  </a:cubicBezTo>
                  <a:cubicBezTo>
                    <a:pt x="879" y="2006"/>
                    <a:pt x="491" y="2135"/>
                    <a:pt x="277" y="2456"/>
                  </a:cubicBezTo>
                  <a:cubicBezTo>
                    <a:pt x="1" y="2867"/>
                    <a:pt x="187" y="3368"/>
                    <a:pt x="406" y="3763"/>
                  </a:cubicBezTo>
                  <a:cubicBezTo>
                    <a:pt x="525" y="3971"/>
                    <a:pt x="660" y="4179"/>
                    <a:pt x="739" y="44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8;p15">
              <a:extLst>
                <a:ext uri="{FF2B5EF4-FFF2-40B4-BE49-F238E27FC236}">
                  <a16:creationId xmlns:a16="http://schemas.microsoft.com/office/drawing/2014/main" id="{A91E5581-19E4-CBD0-FF53-0BCD896333DC}"/>
                </a:ext>
              </a:extLst>
            </p:cNvPr>
            <p:cNvSpPr/>
            <p:nvPr/>
          </p:nvSpPr>
          <p:spPr>
            <a:xfrm>
              <a:off x="1399984" y="1173211"/>
              <a:ext cx="398765" cy="1248484"/>
            </a:xfrm>
            <a:custGeom>
              <a:avLst/>
              <a:gdLst/>
              <a:ahLst/>
              <a:cxnLst/>
              <a:rect l="l" t="t" r="r" b="b"/>
              <a:pathLst>
                <a:path w="2873" h="8995" extrusionOk="0">
                  <a:moveTo>
                    <a:pt x="187" y="1476"/>
                  </a:moveTo>
                  <a:lnTo>
                    <a:pt x="941" y="1808"/>
                  </a:lnTo>
                  <a:cubicBezTo>
                    <a:pt x="891" y="1730"/>
                    <a:pt x="846" y="1651"/>
                    <a:pt x="806" y="1566"/>
                  </a:cubicBezTo>
                  <a:cubicBezTo>
                    <a:pt x="671" y="1273"/>
                    <a:pt x="637" y="952"/>
                    <a:pt x="761" y="654"/>
                  </a:cubicBezTo>
                  <a:cubicBezTo>
                    <a:pt x="879" y="355"/>
                    <a:pt x="1121" y="113"/>
                    <a:pt x="1426" y="12"/>
                  </a:cubicBezTo>
                  <a:cubicBezTo>
                    <a:pt x="1437" y="6"/>
                    <a:pt x="1448" y="6"/>
                    <a:pt x="1454" y="6"/>
                  </a:cubicBezTo>
                  <a:cubicBezTo>
                    <a:pt x="1465" y="6"/>
                    <a:pt x="1476" y="1"/>
                    <a:pt x="1488" y="1"/>
                  </a:cubicBezTo>
                  <a:cubicBezTo>
                    <a:pt x="1561" y="1"/>
                    <a:pt x="1583" y="68"/>
                    <a:pt x="1566" y="125"/>
                  </a:cubicBezTo>
                  <a:cubicBezTo>
                    <a:pt x="1561" y="153"/>
                    <a:pt x="1544" y="175"/>
                    <a:pt x="1510" y="192"/>
                  </a:cubicBezTo>
                  <a:cubicBezTo>
                    <a:pt x="1510" y="192"/>
                    <a:pt x="1510" y="192"/>
                    <a:pt x="1510" y="192"/>
                  </a:cubicBezTo>
                  <a:cubicBezTo>
                    <a:pt x="1510" y="192"/>
                    <a:pt x="1510" y="192"/>
                    <a:pt x="1510" y="192"/>
                  </a:cubicBezTo>
                  <a:cubicBezTo>
                    <a:pt x="1223" y="288"/>
                    <a:pt x="1003" y="513"/>
                    <a:pt x="919" y="806"/>
                  </a:cubicBezTo>
                  <a:cubicBezTo>
                    <a:pt x="829" y="1093"/>
                    <a:pt x="913" y="1375"/>
                    <a:pt x="1060" y="1628"/>
                  </a:cubicBezTo>
                  <a:cubicBezTo>
                    <a:pt x="1110" y="1713"/>
                    <a:pt x="1161" y="1792"/>
                    <a:pt x="1217" y="1870"/>
                  </a:cubicBezTo>
                  <a:cubicBezTo>
                    <a:pt x="1313" y="1673"/>
                    <a:pt x="1409" y="1476"/>
                    <a:pt x="1504" y="1279"/>
                  </a:cubicBezTo>
                  <a:cubicBezTo>
                    <a:pt x="1561" y="1166"/>
                    <a:pt x="1747" y="1234"/>
                    <a:pt x="1690" y="1352"/>
                  </a:cubicBezTo>
                  <a:lnTo>
                    <a:pt x="1347" y="2056"/>
                  </a:lnTo>
                  <a:cubicBezTo>
                    <a:pt x="1566" y="2372"/>
                    <a:pt x="1780" y="2693"/>
                    <a:pt x="1792" y="3104"/>
                  </a:cubicBezTo>
                  <a:cubicBezTo>
                    <a:pt x="1792" y="3363"/>
                    <a:pt x="1718" y="3605"/>
                    <a:pt x="1628" y="3847"/>
                  </a:cubicBezTo>
                  <a:cubicBezTo>
                    <a:pt x="1679" y="3802"/>
                    <a:pt x="1730" y="3757"/>
                    <a:pt x="1786" y="3712"/>
                  </a:cubicBezTo>
                  <a:cubicBezTo>
                    <a:pt x="1949" y="3565"/>
                    <a:pt x="2118" y="3425"/>
                    <a:pt x="2287" y="3278"/>
                  </a:cubicBezTo>
                  <a:cubicBezTo>
                    <a:pt x="2383" y="3194"/>
                    <a:pt x="2512" y="3346"/>
                    <a:pt x="2417" y="3430"/>
                  </a:cubicBezTo>
                  <a:cubicBezTo>
                    <a:pt x="2225" y="3594"/>
                    <a:pt x="2034" y="3757"/>
                    <a:pt x="1842" y="3920"/>
                  </a:cubicBezTo>
                  <a:cubicBezTo>
                    <a:pt x="1752" y="3999"/>
                    <a:pt x="1662" y="4089"/>
                    <a:pt x="1561" y="4157"/>
                  </a:cubicBezTo>
                  <a:cubicBezTo>
                    <a:pt x="1538" y="4179"/>
                    <a:pt x="1510" y="4191"/>
                    <a:pt x="1488" y="4196"/>
                  </a:cubicBezTo>
                  <a:cubicBezTo>
                    <a:pt x="1392" y="4433"/>
                    <a:pt x="1302" y="4669"/>
                    <a:pt x="1274" y="4917"/>
                  </a:cubicBezTo>
                  <a:cubicBezTo>
                    <a:pt x="1228" y="5339"/>
                    <a:pt x="1375" y="5728"/>
                    <a:pt x="1578" y="6094"/>
                  </a:cubicBezTo>
                  <a:cubicBezTo>
                    <a:pt x="1820" y="5722"/>
                    <a:pt x="2056" y="5351"/>
                    <a:pt x="2298" y="4979"/>
                  </a:cubicBezTo>
                  <a:cubicBezTo>
                    <a:pt x="2366" y="4872"/>
                    <a:pt x="2529" y="4990"/>
                    <a:pt x="2456" y="5097"/>
                  </a:cubicBezTo>
                  <a:cubicBezTo>
                    <a:pt x="2203" y="5491"/>
                    <a:pt x="1944" y="5891"/>
                    <a:pt x="1690" y="6285"/>
                  </a:cubicBezTo>
                  <a:cubicBezTo>
                    <a:pt x="1814" y="6488"/>
                    <a:pt x="1944" y="6685"/>
                    <a:pt x="2056" y="6877"/>
                  </a:cubicBezTo>
                  <a:cubicBezTo>
                    <a:pt x="2158" y="7051"/>
                    <a:pt x="2248" y="7243"/>
                    <a:pt x="2321" y="7440"/>
                  </a:cubicBezTo>
                  <a:cubicBezTo>
                    <a:pt x="2422" y="7232"/>
                    <a:pt x="2529" y="7023"/>
                    <a:pt x="2631" y="6820"/>
                  </a:cubicBezTo>
                  <a:cubicBezTo>
                    <a:pt x="2687" y="6708"/>
                    <a:pt x="2873" y="6775"/>
                    <a:pt x="2817" y="6888"/>
                  </a:cubicBezTo>
                  <a:lnTo>
                    <a:pt x="2400" y="7716"/>
                  </a:lnTo>
                  <a:cubicBezTo>
                    <a:pt x="2496" y="8116"/>
                    <a:pt x="2467" y="8532"/>
                    <a:pt x="2208" y="8893"/>
                  </a:cubicBezTo>
                  <a:cubicBezTo>
                    <a:pt x="2130" y="8994"/>
                    <a:pt x="1966" y="8882"/>
                    <a:pt x="2045" y="8775"/>
                  </a:cubicBezTo>
                  <a:cubicBezTo>
                    <a:pt x="2265" y="8476"/>
                    <a:pt x="2293" y="8138"/>
                    <a:pt x="2220" y="7800"/>
                  </a:cubicBezTo>
                  <a:cubicBezTo>
                    <a:pt x="1887" y="7603"/>
                    <a:pt x="1561" y="7412"/>
                    <a:pt x="1228" y="7215"/>
                  </a:cubicBezTo>
                  <a:cubicBezTo>
                    <a:pt x="1116" y="7153"/>
                    <a:pt x="1234" y="6989"/>
                    <a:pt x="1341" y="7051"/>
                  </a:cubicBezTo>
                  <a:cubicBezTo>
                    <a:pt x="1611" y="7209"/>
                    <a:pt x="1876" y="7367"/>
                    <a:pt x="2141" y="7524"/>
                  </a:cubicBezTo>
                  <a:cubicBezTo>
                    <a:pt x="2056" y="7294"/>
                    <a:pt x="1944" y="7068"/>
                    <a:pt x="1820" y="6871"/>
                  </a:cubicBezTo>
                  <a:cubicBezTo>
                    <a:pt x="1718" y="6702"/>
                    <a:pt x="1606" y="6528"/>
                    <a:pt x="1504" y="6353"/>
                  </a:cubicBezTo>
                  <a:cubicBezTo>
                    <a:pt x="1082" y="6038"/>
                    <a:pt x="665" y="5717"/>
                    <a:pt x="243" y="5401"/>
                  </a:cubicBezTo>
                  <a:cubicBezTo>
                    <a:pt x="142" y="5323"/>
                    <a:pt x="254" y="5159"/>
                    <a:pt x="356" y="5238"/>
                  </a:cubicBezTo>
                  <a:cubicBezTo>
                    <a:pt x="665" y="5469"/>
                    <a:pt x="975" y="5705"/>
                    <a:pt x="1279" y="5936"/>
                  </a:cubicBezTo>
                  <a:cubicBezTo>
                    <a:pt x="1133" y="5615"/>
                    <a:pt x="1037" y="5283"/>
                    <a:pt x="1076" y="4917"/>
                  </a:cubicBezTo>
                  <a:cubicBezTo>
                    <a:pt x="1099" y="4652"/>
                    <a:pt x="1195" y="4405"/>
                    <a:pt x="1302" y="4157"/>
                  </a:cubicBezTo>
                  <a:cubicBezTo>
                    <a:pt x="1228" y="4100"/>
                    <a:pt x="1172" y="4005"/>
                    <a:pt x="1121" y="3932"/>
                  </a:cubicBezTo>
                  <a:cubicBezTo>
                    <a:pt x="1048" y="3830"/>
                    <a:pt x="969" y="3729"/>
                    <a:pt x="896" y="3622"/>
                  </a:cubicBezTo>
                  <a:lnTo>
                    <a:pt x="446" y="2991"/>
                  </a:lnTo>
                  <a:cubicBezTo>
                    <a:pt x="367" y="2890"/>
                    <a:pt x="519" y="2760"/>
                    <a:pt x="592" y="2867"/>
                  </a:cubicBezTo>
                  <a:cubicBezTo>
                    <a:pt x="851" y="3216"/>
                    <a:pt x="1099" y="3571"/>
                    <a:pt x="1358" y="3920"/>
                  </a:cubicBezTo>
                  <a:cubicBezTo>
                    <a:pt x="1364" y="3932"/>
                    <a:pt x="1369" y="3943"/>
                    <a:pt x="1381" y="3960"/>
                  </a:cubicBezTo>
                  <a:cubicBezTo>
                    <a:pt x="1499" y="3678"/>
                    <a:pt x="1600" y="3391"/>
                    <a:pt x="1595" y="3087"/>
                  </a:cubicBezTo>
                  <a:cubicBezTo>
                    <a:pt x="1583" y="2715"/>
                    <a:pt x="1375" y="2417"/>
                    <a:pt x="1161" y="2124"/>
                  </a:cubicBezTo>
                  <a:lnTo>
                    <a:pt x="119" y="1662"/>
                  </a:lnTo>
                  <a:cubicBezTo>
                    <a:pt x="1" y="1606"/>
                    <a:pt x="68" y="1420"/>
                    <a:pt x="187" y="147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p15">
              <a:extLst>
                <a:ext uri="{FF2B5EF4-FFF2-40B4-BE49-F238E27FC236}">
                  <a16:creationId xmlns:a16="http://schemas.microsoft.com/office/drawing/2014/main" id="{4711FBD5-0EF8-EB98-624E-628F09CCA804}"/>
                </a:ext>
              </a:extLst>
            </p:cNvPr>
            <p:cNvSpPr/>
            <p:nvPr/>
          </p:nvSpPr>
          <p:spPr>
            <a:xfrm>
              <a:off x="469913" y="1954080"/>
              <a:ext cx="1267916" cy="830287"/>
            </a:xfrm>
            <a:custGeom>
              <a:avLst/>
              <a:gdLst/>
              <a:ahLst/>
              <a:cxnLst/>
              <a:rect l="l" t="t" r="r" b="b"/>
              <a:pathLst>
                <a:path w="9135" h="5982" extrusionOk="0">
                  <a:moveTo>
                    <a:pt x="2912" y="4551"/>
                  </a:moveTo>
                  <a:cubicBezTo>
                    <a:pt x="3154" y="4602"/>
                    <a:pt x="3351" y="4731"/>
                    <a:pt x="3526" y="4900"/>
                  </a:cubicBezTo>
                  <a:cubicBezTo>
                    <a:pt x="3841" y="5199"/>
                    <a:pt x="4077" y="5598"/>
                    <a:pt x="4472" y="5807"/>
                  </a:cubicBezTo>
                  <a:cubicBezTo>
                    <a:pt x="4798" y="5981"/>
                    <a:pt x="5164" y="5931"/>
                    <a:pt x="5491" y="5784"/>
                  </a:cubicBezTo>
                  <a:cubicBezTo>
                    <a:pt x="5812" y="5643"/>
                    <a:pt x="6105" y="5435"/>
                    <a:pt x="6448" y="5334"/>
                  </a:cubicBezTo>
                  <a:cubicBezTo>
                    <a:pt x="6640" y="5283"/>
                    <a:pt x="6837" y="5277"/>
                    <a:pt x="7028" y="5339"/>
                  </a:cubicBezTo>
                  <a:cubicBezTo>
                    <a:pt x="7259" y="5412"/>
                    <a:pt x="7468" y="5548"/>
                    <a:pt x="7704" y="5610"/>
                  </a:cubicBezTo>
                  <a:cubicBezTo>
                    <a:pt x="8098" y="5722"/>
                    <a:pt x="8538" y="5604"/>
                    <a:pt x="8819" y="5300"/>
                  </a:cubicBezTo>
                  <a:cubicBezTo>
                    <a:pt x="9050" y="5046"/>
                    <a:pt x="9135" y="4692"/>
                    <a:pt x="9073" y="4359"/>
                  </a:cubicBezTo>
                  <a:cubicBezTo>
                    <a:pt x="9090" y="4033"/>
                    <a:pt x="9011" y="3706"/>
                    <a:pt x="8847" y="3419"/>
                  </a:cubicBezTo>
                  <a:cubicBezTo>
                    <a:pt x="8617" y="3030"/>
                    <a:pt x="8228" y="2743"/>
                    <a:pt x="7789" y="2631"/>
                  </a:cubicBezTo>
                  <a:cubicBezTo>
                    <a:pt x="7338" y="2512"/>
                    <a:pt x="6826" y="2631"/>
                    <a:pt x="6403" y="2394"/>
                  </a:cubicBezTo>
                  <a:cubicBezTo>
                    <a:pt x="6026" y="2180"/>
                    <a:pt x="5818" y="1763"/>
                    <a:pt x="5559" y="1437"/>
                  </a:cubicBezTo>
                  <a:cubicBezTo>
                    <a:pt x="5311" y="1127"/>
                    <a:pt x="5001" y="890"/>
                    <a:pt x="4584" y="902"/>
                  </a:cubicBezTo>
                  <a:cubicBezTo>
                    <a:pt x="4207" y="913"/>
                    <a:pt x="3858" y="1093"/>
                    <a:pt x="3481" y="1144"/>
                  </a:cubicBezTo>
                  <a:cubicBezTo>
                    <a:pt x="3278" y="1172"/>
                    <a:pt x="3081" y="1149"/>
                    <a:pt x="2901" y="1054"/>
                  </a:cubicBezTo>
                  <a:cubicBezTo>
                    <a:pt x="2687" y="947"/>
                    <a:pt x="2512" y="761"/>
                    <a:pt x="2343" y="598"/>
                  </a:cubicBezTo>
                  <a:cubicBezTo>
                    <a:pt x="2028" y="288"/>
                    <a:pt x="1690" y="1"/>
                    <a:pt x="1217" y="12"/>
                  </a:cubicBezTo>
                  <a:cubicBezTo>
                    <a:pt x="817" y="17"/>
                    <a:pt x="423" y="220"/>
                    <a:pt x="214" y="575"/>
                  </a:cubicBezTo>
                  <a:cubicBezTo>
                    <a:pt x="17" y="919"/>
                    <a:pt x="0" y="1363"/>
                    <a:pt x="175" y="1718"/>
                  </a:cubicBezTo>
                  <a:cubicBezTo>
                    <a:pt x="282" y="1932"/>
                    <a:pt x="456" y="2079"/>
                    <a:pt x="620" y="2248"/>
                  </a:cubicBezTo>
                  <a:cubicBezTo>
                    <a:pt x="766" y="2400"/>
                    <a:pt x="868" y="2569"/>
                    <a:pt x="896" y="2783"/>
                  </a:cubicBezTo>
                  <a:cubicBezTo>
                    <a:pt x="952" y="3154"/>
                    <a:pt x="856" y="3554"/>
                    <a:pt x="1014" y="3903"/>
                  </a:cubicBezTo>
                  <a:cubicBezTo>
                    <a:pt x="1217" y="4354"/>
                    <a:pt x="1746" y="4466"/>
                    <a:pt x="2191" y="4489"/>
                  </a:cubicBezTo>
                  <a:cubicBezTo>
                    <a:pt x="2433" y="4495"/>
                    <a:pt x="2675" y="4495"/>
                    <a:pt x="2912" y="45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p15">
              <a:extLst>
                <a:ext uri="{FF2B5EF4-FFF2-40B4-BE49-F238E27FC236}">
                  <a16:creationId xmlns:a16="http://schemas.microsoft.com/office/drawing/2014/main" id="{B2CF5C54-B914-DE52-8FE7-9C700439CD26}"/>
                </a:ext>
              </a:extLst>
            </p:cNvPr>
            <p:cNvSpPr/>
            <p:nvPr/>
          </p:nvSpPr>
          <p:spPr>
            <a:xfrm>
              <a:off x="559714" y="2045546"/>
              <a:ext cx="1118708" cy="605851"/>
            </a:xfrm>
            <a:custGeom>
              <a:avLst/>
              <a:gdLst/>
              <a:ahLst/>
              <a:cxnLst/>
              <a:rect l="l" t="t" r="r" b="b"/>
              <a:pathLst>
                <a:path w="8060" h="4365" extrusionOk="0">
                  <a:moveTo>
                    <a:pt x="654" y="1943"/>
                  </a:moveTo>
                  <a:lnTo>
                    <a:pt x="1341" y="1482"/>
                  </a:lnTo>
                  <a:cubicBezTo>
                    <a:pt x="1245" y="1482"/>
                    <a:pt x="1155" y="1482"/>
                    <a:pt x="1060" y="1470"/>
                  </a:cubicBezTo>
                  <a:cubicBezTo>
                    <a:pt x="744" y="1431"/>
                    <a:pt x="457" y="1284"/>
                    <a:pt x="266" y="1020"/>
                  </a:cubicBezTo>
                  <a:cubicBezTo>
                    <a:pt x="80" y="766"/>
                    <a:pt x="1" y="428"/>
                    <a:pt x="74" y="119"/>
                  </a:cubicBezTo>
                  <a:cubicBezTo>
                    <a:pt x="74" y="107"/>
                    <a:pt x="80" y="102"/>
                    <a:pt x="85" y="91"/>
                  </a:cubicBezTo>
                  <a:cubicBezTo>
                    <a:pt x="91" y="79"/>
                    <a:pt x="91" y="74"/>
                    <a:pt x="97" y="62"/>
                  </a:cubicBezTo>
                  <a:cubicBezTo>
                    <a:pt x="136" y="0"/>
                    <a:pt x="209" y="17"/>
                    <a:pt x="243" y="62"/>
                  </a:cubicBezTo>
                  <a:cubicBezTo>
                    <a:pt x="266" y="79"/>
                    <a:pt x="277" y="102"/>
                    <a:pt x="271" y="141"/>
                  </a:cubicBezTo>
                  <a:cubicBezTo>
                    <a:pt x="271" y="141"/>
                    <a:pt x="271" y="141"/>
                    <a:pt x="271" y="141"/>
                  </a:cubicBezTo>
                  <a:lnTo>
                    <a:pt x="271" y="141"/>
                  </a:lnTo>
                  <a:cubicBezTo>
                    <a:pt x="204" y="434"/>
                    <a:pt x="277" y="744"/>
                    <a:pt x="474" y="969"/>
                  </a:cubicBezTo>
                  <a:cubicBezTo>
                    <a:pt x="671" y="1200"/>
                    <a:pt x="958" y="1273"/>
                    <a:pt x="1251" y="1284"/>
                  </a:cubicBezTo>
                  <a:cubicBezTo>
                    <a:pt x="1347" y="1290"/>
                    <a:pt x="1443" y="1284"/>
                    <a:pt x="1538" y="1284"/>
                  </a:cubicBezTo>
                  <a:cubicBezTo>
                    <a:pt x="1426" y="1099"/>
                    <a:pt x="1307" y="907"/>
                    <a:pt x="1195" y="721"/>
                  </a:cubicBezTo>
                  <a:cubicBezTo>
                    <a:pt x="1127" y="614"/>
                    <a:pt x="1279" y="496"/>
                    <a:pt x="1347" y="603"/>
                  </a:cubicBezTo>
                  <a:lnTo>
                    <a:pt x="1764" y="1273"/>
                  </a:lnTo>
                  <a:cubicBezTo>
                    <a:pt x="2152" y="1251"/>
                    <a:pt x="2535" y="1239"/>
                    <a:pt x="2884" y="1448"/>
                  </a:cubicBezTo>
                  <a:cubicBezTo>
                    <a:pt x="3109" y="1583"/>
                    <a:pt x="3278" y="1774"/>
                    <a:pt x="3430" y="1977"/>
                  </a:cubicBezTo>
                  <a:cubicBezTo>
                    <a:pt x="3419" y="1910"/>
                    <a:pt x="3408" y="1842"/>
                    <a:pt x="3402" y="1780"/>
                  </a:cubicBezTo>
                  <a:cubicBezTo>
                    <a:pt x="3369" y="1560"/>
                    <a:pt x="3335" y="1341"/>
                    <a:pt x="3301" y="1121"/>
                  </a:cubicBezTo>
                  <a:cubicBezTo>
                    <a:pt x="3284" y="992"/>
                    <a:pt x="3476" y="969"/>
                    <a:pt x="3498" y="1093"/>
                  </a:cubicBezTo>
                  <a:cubicBezTo>
                    <a:pt x="3532" y="1341"/>
                    <a:pt x="3571" y="1589"/>
                    <a:pt x="3611" y="1836"/>
                  </a:cubicBezTo>
                  <a:cubicBezTo>
                    <a:pt x="3628" y="1960"/>
                    <a:pt x="3656" y="2079"/>
                    <a:pt x="3661" y="2202"/>
                  </a:cubicBezTo>
                  <a:cubicBezTo>
                    <a:pt x="3667" y="2231"/>
                    <a:pt x="3661" y="2259"/>
                    <a:pt x="3656" y="2287"/>
                  </a:cubicBezTo>
                  <a:cubicBezTo>
                    <a:pt x="3802" y="2495"/>
                    <a:pt x="3954" y="2692"/>
                    <a:pt x="4151" y="2850"/>
                  </a:cubicBezTo>
                  <a:cubicBezTo>
                    <a:pt x="4484" y="3115"/>
                    <a:pt x="4895" y="3194"/>
                    <a:pt x="5311" y="3216"/>
                  </a:cubicBezTo>
                  <a:cubicBezTo>
                    <a:pt x="5126" y="2816"/>
                    <a:pt x="4934" y="2416"/>
                    <a:pt x="4748" y="2017"/>
                  </a:cubicBezTo>
                  <a:cubicBezTo>
                    <a:pt x="4692" y="1904"/>
                    <a:pt x="4878" y="1825"/>
                    <a:pt x="4928" y="1943"/>
                  </a:cubicBezTo>
                  <a:cubicBezTo>
                    <a:pt x="5131" y="2366"/>
                    <a:pt x="5334" y="2794"/>
                    <a:pt x="5531" y="3222"/>
                  </a:cubicBezTo>
                  <a:cubicBezTo>
                    <a:pt x="5768" y="3227"/>
                    <a:pt x="6004" y="3222"/>
                    <a:pt x="6229" y="3227"/>
                  </a:cubicBezTo>
                  <a:cubicBezTo>
                    <a:pt x="6432" y="3233"/>
                    <a:pt x="6640" y="3256"/>
                    <a:pt x="6843" y="3301"/>
                  </a:cubicBezTo>
                  <a:lnTo>
                    <a:pt x="6483" y="2709"/>
                  </a:lnTo>
                  <a:cubicBezTo>
                    <a:pt x="6415" y="2602"/>
                    <a:pt x="6573" y="2478"/>
                    <a:pt x="6640" y="2585"/>
                  </a:cubicBezTo>
                  <a:cubicBezTo>
                    <a:pt x="6798" y="2850"/>
                    <a:pt x="6961" y="3115"/>
                    <a:pt x="7119" y="3379"/>
                  </a:cubicBezTo>
                  <a:cubicBezTo>
                    <a:pt x="7513" y="3515"/>
                    <a:pt x="7851" y="3757"/>
                    <a:pt x="8015" y="4168"/>
                  </a:cubicBezTo>
                  <a:cubicBezTo>
                    <a:pt x="8060" y="4286"/>
                    <a:pt x="7879" y="4365"/>
                    <a:pt x="7834" y="4247"/>
                  </a:cubicBezTo>
                  <a:cubicBezTo>
                    <a:pt x="7694" y="3898"/>
                    <a:pt x="7423" y="3695"/>
                    <a:pt x="7097" y="3577"/>
                  </a:cubicBezTo>
                  <a:cubicBezTo>
                    <a:pt x="6759" y="3751"/>
                    <a:pt x="6415" y="3931"/>
                    <a:pt x="6077" y="4106"/>
                  </a:cubicBezTo>
                  <a:cubicBezTo>
                    <a:pt x="5965" y="4168"/>
                    <a:pt x="5886" y="3982"/>
                    <a:pt x="5998" y="3926"/>
                  </a:cubicBezTo>
                  <a:cubicBezTo>
                    <a:pt x="6274" y="3785"/>
                    <a:pt x="6550" y="3638"/>
                    <a:pt x="6821" y="3498"/>
                  </a:cubicBezTo>
                  <a:cubicBezTo>
                    <a:pt x="6579" y="3441"/>
                    <a:pt x="6331" y="3424"/>
                    <a:pt x="6100" y="3419"/>
                  </a:cubicBezTo>
                  <a:cubicBezTo>
                    <a:pt x="5897" y="3419"/>
                    <a:pt x="5694" y="3419"/>
                    <a:pt x="5492" y="3413"/>
                  </a:cubicBezTo>
                  <a:cubicBezTo>
                    <a:pt x="4996" y="3605"/>
                    <a:pt x="4506" y="3791"/>
                    <a:pt x="4016" y="3976"/>
                  </a:cubicBezTo>
                  <a:cubicBezTo>
                    <a:pt x="3898" y="4021"/>
                    <a:pt x="3819" y="3841"/>
                    <a:pt x="3937" y="3796"/>
                  </a:cubicBezTo>
                  <a:cubicBezTo>
                    <a:pt x="4298" y="3661"/>
                    <a:pt x="4658" y="3520"/>
                    <a:pt x="5019" y="3385"/>
                  </a:cubicBezTo>
                  <a:cubicBezTo>
                    <a:pt x="4669" y="3340"/>
                    <a:pt x="4337" y="3244"/>
                    <a:pt x="4050" y="3019"/>
                  </a:cubicBezTo>
                  <a:cubicBezTo>
                    <a:pt x="3836" y="2856"/>
                    <a:pt x="3678" y="2642"/>
                    <a:pt x="3521" y="2422"/>
                  </a:cubicBezTo>
                  <a:cubicBezTo>
                    <a:pt x="3430" y="2456"/>
                    <a:pt x="3329" y="2450"/>
                    <a:pt x="3233" y="2456"/>
                  </a:cubicBezTo>
                  <a:lnTo>
                    <a:pt x="2856" y="2484"/>
                  </a:lnTo>
                  <a:cubicBezTo>
                    <a:pt x="2597" y="2501"/>
                    <a:pt x="2338" y="2518"/>
                    <a:pt x="2079" y="2535"/>
                  </a:cubicBezTo>
                  <a:cubicBezTo>
                    <a:pt x="1955" y="2540"/>
                    <a:pt x="1927" y="2343"/>
                    <a:pt x="2051" y="2338"/>
                  </a:cubicBezTo>
                  <a:cubicBezTo>
                    <a:pt x="2484" y="2309"/>
                    <a:pt x="2918" y="2281"/>
                    <a:pt x="3352" y="2253"/>
                  </a:cubicBezTo>
                  <a:cubicBezTo>
                    <a:pt x="3363" y="2253"/>
                    <a:pt x="3380" y="2253"/>
                    <a:pt x="3397" y="2253"/>
                  </a:cubicBezTo>
                  <a:cubicBezTo>
                    <a:pt x="3222" y="2000"/>
                    <a:pt x="3031" y="1763"/>
                    <a:pt x="2766" y="1605"/>
                  </a:cubicBezTo>
                  <a:cubicBezTo>
                    <a:pt x="2451" y="1420"/>
                    <a:pt x="2085" y="1437"/>
                    <a:pt x="1724" y="1459"/>
                  </a:cubicBezTo>
                  <a:cubicBezTo>
                    <a:pt x="1409" y="1673"/>
                    <a:pt x="1093" y="1887"/>
                    <a:pt x="778" y="2101"/>
                  </a:cubicBezTo>
                  <a:cubicBezTo>
                    <a:pt x="671" y="2174"/>
                    <a:pt x="553" y="2017"/>
                    <a:pt x="654" y="19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1;p15">
              <a:extLst>
                <a:ext uri="{FF2B5EF4-FFF2-40B4-BE49-F238E27FC236}">
                  <a16:creationId xmlns:a16="http://schemas.microsoft.com/office/drawing/2014/main" id="{CC154F43-B69A-380D-4366-AC709DA84C4B}"/>
                </a:ext>
              </a:extLst>
            </p:cNvPr>
            <p:cNvSpPr/>
            <p:nvPr/>
          </p:nvSpPr>
          <p:spPr>
            <a:xfrm>
              <a:off x="1246892" y="1958799"/>
              <a:ext cx="2947644" cy="2107363"/>
            </a:xfrm>
            <a:custGeom>
              <a:avLst/>
              <a:gdLst/>
              <a:ahLst/>
              <a:cxnLst/>
              <a:rect l="l" t="t" r="r" b="b"/>
              <a:pathLst>
                <a:path w="21237" h="15183" extrusionOk="0">
                  <a:moveTo>
                    <a:pt x="21237" y="15183"/>
                  </a:moveTo>
                  <a:lnTo>
                    <a:pt x="0" y="15183"/>
                  </a:lnTo>
                  <a:lnTo>
                    <a:pt x="0" y="0"/>
                  </a:lnTo>
                  <a:lnTo>
                    <a:pt x="21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2;p15">
              <a:extLst>
                <a:ext uri="{FF2B5EF4-FFF2-40B4-BE49-F238E27FC236}">
                  <a16:creationId xmlns:a16="http://schemas.microsoft.com/office/drawing/2014/main" id="{6838A71D-0CDD-5B6A-5EA6-301EDC1D0FA9}"/>
                </a:ext>
              </a:extLst>
            </p:cNvPr>
            <p:cNvSpPr/>
            <p:nvPr/>
          </p:nvSpPr>
          <p:spPr>
            <a:xfrm>
              <a:off x="1320315" y="1959631"/>
              <a:ext cx="2874219" cy="2106530"/>
            </a:xfrm>
            <a:custGeom>
              <a:avLst/>
              <a:gdLst/>
              <a:ahLst/>
              <a:cxnLst/>
              <a:rect l="l" t="t" r="r" b="b"/>
              <a:pathLst>
                <a:path w="20708" h="15177" extrusionOk="0">
                  <a:moveTo>
                    <a:pt x="20708" y="15177"/>
                  </a:moveTo>
                  <a:lnTo>
                    <a:pt x="0" y="15177"/>
                  </a:lnTo>
                  <a:lnTo>
                    <a:pt x="0" y="0"/>
                  </a:lnTo>
                  <a:lnTo>
                    <a:pt x="20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3;p15">
              <a:extLst>
                <a:ext uri="{FF2B5EF4-FFF2-40B4-BE49-F238E27FC236}">
                  <a16:creationId xmlns:a16="http://schemas.microsoft.com/office/drawing/2014/main" id="{ACD21F48-3978-6C26-6B49-CBE5CDBE40AF}"/>
                </a:ext>
              </a:extLst>
            </p:cNvPr>
            <p:cNvSpPr/>
            <p:nvPr/>
          </p:nvSpPr>
          <p:spPr>
            <a:xfrm>
              <a:off x="1370282" y="2072889"/>
              <a:ext cx="2774286" cy="1931646"/>
            </a:xfrm>
            <a:custGeom>
              <a:avLst/>
              <a:gdLst/>
              <a:ahLst/>
              <a:cxnLst/>
              <a:rect l="l" t="t" r="r" b="b"/>
              <a:pathLst>
                <a:path w="19988" h="13917" extrusionOk="0">
                  <a:moveTo>
                    <a:pt x="19987" y="13916"/>
                  </a:moveTo>
                  <a:lnTo>
                    <a:pt x="1" y="13916"/>
                  </a:lnTo>
                  <a:lnTo>
                    <a:pt x="1" y="1"/>
                  </a:lnTo>
                  <a:lnTo>
                    <a:pt x="199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4;p15">
              <a:extLst>
                <a:ext uri="{FF2B5EF4-FFF2-40B4-BE49-F238E27FC236}">
                  <a16:creationId xmlns:a16="http://schemas.microsoft.com/office/drawing/2014/main" id="{93D75CB3-9C1D-99ED-B263-A15139632E60}"/>
                </a:ext>
              </a:extLst>
            </p:cNvPr>
            <p:cNvSpPr/>
            <p:nvPr/>
          </p:nvSpPr>
          <p:spPr>
            <a:xfrm>
              <a:off x="2112840" y="4066005"/>
              <a:ext cx="1727613" cy="515355"/>
            </a:xfrm>
            <a:custGeom>
              <a:avLst/>
              <a:gdLst/>
              <a:ahLst/>
              <a:cxnLst/>
              <a:rect l="l" t="t" r="r" b="b"/>
              <a:pathLst>
                <a:path w="12447" h="3713" extrusionOk="0">
                  <a:moveTo>
                    <a:pt x="1043" y="1"/>
                  </a:moveTo>
                  <a:cubicBezTo>
                    <a:pt x="1043" y="1"/>
                    <a:pt x="1" y="575"/>
                    <a:pt x="1" y="3712"/>
                  </a:cubicBezTo>
                  <a:lnTo>
                    <a:pt x="12446" y="3712"/>
                  </a:lnTo>
                  <a:lnTo>
                    <a:pt x="12446" y="2800"/>
                  </a:lnTo>
                  <a:lnTo>
                    <a:pt x="5666" y="2800"/>
                  </a:lnTo>
                  <a:cubicBezTo>
                    <a:pt x="5666" y="2800"/>
                    <a:pt x="5469" y="1448"/>
                    <a:pt x="6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5;p15">
              <a:extLst>
                <a:ext uri="{FF2B5EF4-FFF2-40B4-BE49-F238E27FC236}">
                  <a16:creationId xmlns:a16="http://schemas.microsoft.com/office/drawing/2014/main" id="{93877321-76DC-925A-F4C9-7DFAAFA890A2}"/>
                </a:ext>
              </a:extLst>
            </p:cNvPr>
            <p:cNvSpPr/>
            <p:nvPr/>
          </p:nvSpPr>
          <p:spPr>
            <a:xfrm>
              <a:off x="2128524" y="4066005"/>
              <a:ext cx="885667" cy="287866"/>
            </a:xfrm>
            <a:custGeom>
              <a:avLst/>
              <a:gdLst/>
              <a:ahLst/>
              <a:cxnLst/>
              <a:rect l="l" t="t" r="r" b="b"/>
              <a:pathLst>
                <a:path w="6381" h="2074" extrusionOk="0">
                  <a:moveTo>
                    <a:pt x="6381" y="1"/>
                  </a:moveTo>
                  <a:lnTo>
                    <a:pt x="0" y="2073"/>
                  </a:lnTo>
                  <a:cubicBezTo>
                    <a:pt x="0" y="2073"/>
                    <a:pt x="192" y="536"/>
                    <a:pt x="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6;p15">
              <a:extLst>
                <a:ext uri="{FF2B5EF4-FFF2-40B4-BE49-F238E27FC236}">
                  <a16:creationId xmlns:a16="http://schemas.microsoft.com/office/drawing/2014/main" id="{3A7A236C-3708-0C28-D116-FEB673B8A082}"/>
                </a:ext>
              </a:extLst>
            </p:cNvPr>
            <p:cNvSpPr/>
            <p:nvPr/>
          </p:nvSpPr>
          <p:spPr>
            <a:xfrm>
              <a:off x="2115199" y="4454496"/>
              <a:ext cx="1725254" cy="36087"/>
            </a:xfrm>
            <a:custGeom>
              <a:avLst/>
              <a:gdLst/>
              <a:ahLst/>
              <a:cxnLst/>
              <a:rect l="l" t="t" r="r" b="b"/>
              <a:pathLst>
                <a:path w="12430" h="260" extrusionOk="0">
                  <a:moveTo>
                    <a:pt x="1" y="260"/>
                  </a:moveTo>
                  <a:lnTo>
                    <a:pt x="12429" y="260"/>
                  </a:lnTo>
                  <a:lnTo>
                    <a:pt x="12429"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7;p15">
              <a:extLst>
                <a:ext uri="{FF2B5EF4-FFF2-40B4-BE49-F238E27FC236}">
                  <a16:creationId xmlns:a16="http://schemas.microsoft.com/office/drawing/2014/main" id="{49C6B9F0-67DF-2E6F-1A09-F24D0BAC5576}"/>
                </a:ext>
              </a:extLst>
            </p:cNvPr>
            <p:cNvSpPr/>
            <p:nvPr/>
          </p:nvSpPr>
          <p:spPr>
            <a:xfrm>
              <a:off x="2664692" y="1979063"/>
              <a:ext cx="78282" cy="77588"/>
            </a:xfrm>
            <a:custGeom>
              <a:avLst/>
              <a:gdLst/>
              <a:ahLst/>
              <a:cxnLst/>
              <a:rect l="l" t="t" r="r" b="b"/>
              <a:pathLst>
                <a:path w="564" h="559" extrusionOk="0">
                  <a:moveTo>
                    <a:pt x="564" y="282"/>
                  </a:moveTo>
                  <a:cubicBezTo>
                    <a:pt x="564" y="434"/>
                    <a:pt x="440" y="558"/>
                    <a:pt x="282" y="558"/>
                  </a:cubicBezTo>
                  <a:cubicBezTo>
                    <a:pt x="130" y="558"/>
                    <a:pt x="1" y="434"/>
                    <a:pt x="1" y="282"/>
                  </a:cubicBezTo>
                  <a:cubicBezTo>
                    <a:pt x="1" y="125"/>
                    <a:pt x="130" y="1"/>
                    <a:pt x="282" y="1"/>
                  </a:cubicBezTo>
                  <a:cubicBezTo>
                    <a:pt x="440" y="1"/>
                    <a:pt x="564" y="125"/>
                    <a:pt x="564" y="282"/>
                  </a:cubicBezTo>
                  <a:close/>
                </a:path>
              </a:pathLst>
            </a:custGeom>
            <a:solidFill>
              <a:srgbClr val="8E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p15">
              <a:extLst>
                <a:ext uri="{FF2B5EF4-FFF2-40B4-BE49-F238E27FC236}">
                  <a16:creationId xmlns:a16="http://schemas.microsoft.com/office/drawing/2014/main" id="{AAC29CB1-798D-FA9C-912C-D901AB29CEF7}"/>
                </a:ext>
              </a:extLst>
            </p:cNvPr>
            <p:cNvSpPr/>
            <p:nvPr/>
          </p:nvSpPr>
          <p:spPr>
            <a:xfrm>
              <a:off x="1481319" y="2258182"/>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9;p15">
              <a:extLst>
                <a:ext uri="{FF2B5EF4-FFF2-40B4-BE49-F238E27FC236}">
                  <a16:creationId xmlns:a16="http://schemas.microsoft.com/office/drawing/2014/main" id="{194A3033-E4E1-B997-30B5-D0703592AC62}"/>
                </a:ext>
              </a:extLst>
            </p:cNvPr>
            <p:cNvSpPr/>
            <p:nvPr/>
          </p:nvSpPr>
          <p:spPr>
            <a:xfrm>
              <a:off x="1481319" y="2347984"/>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0;p15">
              <a:extLst>
                <a:ext uri="{FF2B5EF4-FFF2-40B4-BE49-F238E27FC236}">
                  <a16:creationId xmlns:a16="http://schemas.microsoft.com/office/drawing/2014/main" id="{BE601CD9-3EC3-6822-3D14-A691FBBD6435}"/>
                </a:ext>
              </a:extLst>
            </p:cNvPr>
            <p:cNvSpPr/>
            <p:nvPr/>
          </p:nvSpPr>
          <p:spPr>
            <a:xfrm>
              <a:off x="1481319" y="2831134"/>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1;p15">
              <a:extLst>
                <a:ext uri="{FF2B5EF4-FFF2-40B4-BE49-F238E27FC236}">
                  <a16:creationId xmlns:a16="http://schemas.microsoft.com/office/drawing/2014/main" id="{59E936F0-4AE6-FCDD-E3B9-DC9F420000C3}"/>
                </a:ext>
              </a:extLst>
            </p:cNvPr>
            <p:cNvSpPr/>
            <p:nvPr/>
          </p:nvSpPr>
          <p:spPr>
            <a:xfrm>
              <a:off x="1481319" y="2920935"/>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2;p15">
              <a:extLst>
                <a:ext uri="{FF2B5EF4-FFF2-40B4-BE49-F238E27FC236}">
                  <a16:creationId xmlns:a16="http://schemas.microsoft.com/office/drawing/2014/main" id="{1E63F5B2-0151-8655-8024-4D1216F630BD}"/>
                </a:ext>
              </a:extLst>
            </p:cNvPr>
            <p:cNvSpPr/>
            <p:nvPr/>
          </p:nvSpPr>
          <p:spPr>
            <a:xfrm>
              <a:off x="1500056" y="3424350"/>
              <a:ext cx="583227" cy="518409"/>
            </a:xfrm>
            <a:custGeom>
              <a:avLst/>
              <a:gdLst/>
              <a:ahLst/>
              <a:cxnLst/>
              <a:rect l="l" t="t" r="r" b="b"/>
              <a:pathLst>
                <a:path w="4202" h="3735" extrusionOk="0">
                  <a:moveTo>
                    <a:pt x="4202" y="1"/>
                  </a:moveTo>
                  <a:lnTo>
                    <a:pt x="4202" y="3734"/>
                  </a:lnTo>
                  <a:lnTo>
                    <a:pt x="1" y="3734"/>
                  </a:lnTo>
                  <a:lnTo>
                    <a:pt x="1" y="648"/>
                  </a:lnTo>
                  <a:lnTo>
                    <a:pt x="1634" y="648"/>
                  </a:lnTo>
                  <a:lnTo>
                    <a:pt x="1791" y="1"/>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p15">
              <a:extLst>
                <a:ext uri="{FF2B5EF4-FFF2-40B4-BE49-F238E27FC236}">
                  <a16:creationId xmlns:a16="http://schemas.microsoft.com/office/drawing/2014/main" id="{8F9A799C-2981-C4CE-9023-4F81A0A455EC}"/>
                </a:ext>
              </a:extLst>
            </p:cNvPr>
            <p:cNvSpPr/>
            <p:nvPr/>
          </p:nvSpPr>
          <p:spPr>
            <a:xfrm>
              <a:off x="1500056" y="3514290"/>
              <a:ext cx="645825" cy="428468"/>
            </a:xfrm>
            <a:custGeom>
              <a:avLst/>
              <a:gdLst/>
              <a:ahLst/>
              <a:cxnLst/>
              <a:rect l="l" t="t" r="r" b="b"/>
              <a:pathLst>
                <a:path w="4653" h="3087" extrusionOk="0">
                  <a:moveTo>
                    <a:pt x="4202" y="3086"/>
                  </a:moveTo>
                  <a:lnTo>
                    <a:pt x="1" y="3086"/>
                  </a:lnTo>
                  <a:lnTo>
                    <a:pt x="451" y="0"/>
                  </a:lnTo>
                  <a:lnTo>
                    <a:pt x="4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4;p15">
              <a:extLst>
                <a:ext uri="{FF2B5EF4-FFF2-40B4-BE49-F238E27FC236}">
                  <a16:creationId xmlns:a16="http://schemas.microsoft.com/office/drawing/2014/main" id="{803904D2-4161-3496-48C3-E0F5677A775B}"/>
                </a:ext>
              </a:extLst>
            </p:cNvPr>
            <p:cNvSpPr/>
            <p:nvPr/>
          </p:nvSpPr>
          <p:spPr>
            <a:xfrm>
              <a:off x="2382520" y="3358699"/>
              <a:ext cx="356571" cy="530068"/>
            </a:xfrm>
            <a:custGeom>
              <a:avLst/>
              <a:gdLst/>
              <a:ahLst/>
              <a:cxnLst/>
              <a:rect l="l" t="t" r="r" b="b"/>
              <a:pathLst>
                <a:path w="2569" h="3819" extrusionOk="0">
                  <a:moveTo>
                    <a:pt x="2569" y="3819"/>
                  </a:moveTo>
                  <a:lnTo>
                    <a:pt x="1" y="3819"/>
                  </a:lnTo>
                  <a:lnTo>
                    <a:pt x="1" y="0"/>
                  </a:lnTo>
                  <a:lnTo>
                    <a:pt x="2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5;p15">
              <a:extLst>
                <a:ext uri="{FF2B5EF4-FFF2-40B4-BE49-F238E27FC236}">
                  <a16:creationId xmlns:a16="http://schemas.microsoft.com/office/drawing/2014/main" id="{45F9D30A-1F3E-3E1B-F692-80052EADBD04}"/>
                </a:ext>
              </a:extLst>
            </p:cNvPr>
            <p:cNvSpPr/>
            <p:nvPr/>
          </p:nvSpPr>
          <p:spPr>
            <a:xfrm>
              <a:off x="2414582"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6;p15">
              <a:extLst>
                <a:ext uri="{FF2B5EF4-FFF2-40B4-BE49-F238E27FC236}">
                  <a16:creationId xmlns:a16="http://schemas.microsoft.com/office/drawing/2014/main" id="{EA0912A0-A1BD-BEA2-FE45-7E67DF1A60EE}"/>
                </a:ext>
              </a:extLst>
            </p:cNvPr>
            <p:cNvSpPr/>
            <p:nvPr/>
          </p:nvSpPr>
          <p:spPr>
            <a:xfrm>
              <a:off x="2456082" y="3295408"/>
              <a:ext cx="357265" cy="530901"/>
            </a:xfrm>
            <a:custGeom>
              <a:avLst/>
              <a:gdLst/>
              <a:ahLst/>
              <a:cxnLst/>
              <a:rect l="l" t="t" r="r" b="b"/>
              <a:pathLst>
                <a:path w="2574" h="3825" extrusionOk="0">
                  <a:moveTo>
                    <a:pt x="2574" y="3824"/>
                  </a:moveTo>
                  <a:lnTo>
                    <a:pt x="0" y="3824"/>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7;p15">
              <a:extLst>
                <a:ext uri="{FF2B5EF4-FFF2-40B4-BE49-F238E27FC236}">
                  <a16:creationId xmlns:a16="http://schemas.microsoft.com/office/drawing/2014/main" id="{B2C2846B-D851-F1CF-3225-34D96E5FB654}"/>
                </a:ext>
              </a:extLst>
            </p:cNvPr>
            <p:cNvSpPr/>
            <p:nvPr/>
          </p:nvSpPr>
          <p:spPr>
            <a:xfrm>
              <a:off x="2494251" y="338520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8;p15">
              <a:extLst>
                <a:ext uri="{FF2B5EF4-FFF2-40B4-BE49-F238E27FC236}">
                  <a16:creationId xmlns:a16="http://schemas.microsoft.com/office/drawing/2014/main" id="{C3E7C762-53A2-3584-EEB2-F2B58D824FBD}"/>
                </a:ext>
              </a:extLst>
            </p:cNvPr>
            <p:cNvSpPr/>
            <p:nvPr/>
          </p:nvSpPr>
          <p:spPr>
            <a:xfrm>
              <a:off x="2494251" y="3454885"/>
              <a:ext cx="285507" cy="25816"/>
            </a:xfrm>
            <a:custGeom>
              <a:avLst/>
              <a:gdLst/>
              <a:ahLst/>
              <a:cxnLst/>
              <a:rect l="l" t="t" r="r" b="b"/>
              <a:pathLst>
                <a:path w="2057" h="186" extrusionOk="0">
                  <a:moveTo>
                    <a:pt x="1921" y="0"/>
                  </a:moveTo>
                  <a:lnTo>
                    <a:pt x="119" y="0"/>
                  </a:lnTo>
                  <a:cubicBezTo>
                    <a:pt x="1" y="0"/>
                    <a:pt x="18" y="186"/>
                    <a:pt x="136" y="186"/>
                  </a:cubicBezTo>
                  <a:lnTo>
                    <a:pt x="1938" y="186"/>
                  </a:lnTo>
                  <a:cubicBezTo>
                    <a:pt x="2056" y="186"/>
                    <a:pt x="2040"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9;p15">
              <a:extLst>
                <a:ext uri="{FF2B5EF4-FFF2-40B4-BE49-F238E27FC236}">
                  <a16:creationId xmlns:a16="http://schemas.microsoft.com/office/drawing/2014/main" id="{F992B6D1-FB23-7C1B-2677-371493546238}"/>
                </a:ext>
              </a:extLst>
            </p:cNvPr>
            <p:cNvSpPr/>
            <p:nvPr/>
          </p:nvSpPr>
          <p:spPr>
            <a:xfrm>
              <a:off x="2494251" y="352358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0;p15">
              <a:extLst>
                <a:ext uri="{FF2B5EF4-FFF2-40B4-BE49-F238E27FC236}">
                  <a16:creationId xmlns:a16="http://schemas.microsoft.com/office/drawing/2014/main" id="{4119CDF4-0839-E445-2B2F-19CD7101C173}"/>
                </a:ext>
              </a:extLst>
            </p:cNvPr>
            <p:cNvSpPr/>
            <p:nvPr/>
          </p:nvSpPr>
          <p:spPr>
            <a:xfrm>
              <a:off x="2494251" y="3593126"/>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1;p15">
              <a:extLst>
                <a:ext uri="{FF2B5EF4-FFF2-40B4-BE49-F238E27FC236}">
                  <a16:creationId xmlns:a16="http://schemas.microsoft.com/office/drawing/2014/main" id="{2B99A8B7-8A96-4B8B-F17B-7FE1052EB881}"/>
                </a:ext>
              </a:extLst>
            </p:cNvPr>
            <p:cNvSpPr/>
            <p:nvPr/>
          </p:nvSpPr>
          <p:spPr>
            <a:xfrm>
              <a:off x="2495916" y="3652531"/>
              <a:ext cx="286201" cy="25955"/>
            </a:xfrm>
            <a:custGeom>
              <a:avLst/>
              <a:gdLst/>
              <a:ahLst/>
              <a:cxnLst/>
              <a:rect l="l" t="t" r="r" b="b"/>
              <a:pathLst>
                <a:path w="2062" h="187" extrusionOk="0">
                  <a:moveTo>
                    <a:pt x="1921" y="1"/>
                  </a:moveTo>
                  <a:lnTo>
                    <a:pt x="124" y="1"/>
                  </a:lnTo>
                  <a:cubicBezTo>
                    <a:pt x="0" y="1"/>
                    <a:pt x="17" y="187"/>
                    <a:pt x="135" y="187"/>
                  </a:cubicBezTo>
                  <a:lnTo>
                    <a:pt x="1937" y="187"/>
                  </a:lnTo>
                  <a:cubicBezTo>
                    <a:pt x="2061" y="187"/>
                    <a:pt x="2044"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2;p15">
              <a:extLst>
                <a:ext uri="{FF2B5EF4-FFF2-40B4-BE49-F238E27FC236}">
                  <a16:creationId xmlns:a16="http://schemas.microsoft.com/office/drawing/2014/main" id="{64402E5F-F42C-7408-C30B-76C7EB989B18}"/>
                </a:ext>
              </a:extLst>
            </p:cNvPr>
            <p:cNvSpPr/>
            <p:nvPr/>
          </p:nvSpPr>
          <p:spPr>
            <a:xfrm>
              <a:off x="2505215" y="3722207"/>
              <a:ext cx="286201" cy="25816"/>
            </a:xfrm>
            <a:custGeom>
              <a:avLst/>
              <a:gdLst/>
              <a:ahLst/>
              <a:cxnLst/>
              <a:rect l="l" t="t" r="r" b="b"/>
              <a:pathLst>
                <a:path w="2062" h="186" extrusionOk="0">
                  <a:moveTo>
                    <a:pt x="1921" y="0"/>
                  </a:moveTo>
                  <a:lnTo>
                    <a:pt x="125" y="0"/>
                  </a:lnTo>
                  <a:cubicBezTo>
                    <a:pt x="1" y="0"/>
                    <a:pt x="18" y="186"/>
                    <a:pt x="142"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93;p15">
              <a:extLst>
                <a:ext uri="{FF2B5EF4-FFF2-40B4-BE49-F238E27FC236}">
                  <a16:creationId xmlns:a16="http://schemas.microsoft.com/office/drawing/2014/main" id="{1179192C-EF3F-5570-B36E-F6B7ED169337}"/>
                </a:ext>
              </a:extLst>
            </p:cNvPr>
            <p:cNvGrpSpPr/>
            <p:nvPr/>
          </p:nvGrpSpPr>
          <p:grpSpPr>
            <a:xfrm>
              <a:off x="2935899" y="3295408"/>
              <a:ext cx="430827" cy="593359"/>
              <a:chOff x="2935899" y="3295408"/>
              <a:chExt cx="430827" cy="593359"/>
            </a:xfrm>
          </p:grpSpPr>
          <p:sp>
            <p:nvSpPr>
              <p:cNvPr id="88" name="Google Shape;94;p15">
                <a:extLst>
                  <a:ext uri="{FF2B5EF4-FFF2-40B4-BE49-F238E27FC236}">
                    <a16:creationId xmlns:a16="http://schemas.microsoft.com/office/drawing/2014/main" id="{BEB97B4A-DFC0-8687-2847-7643728453BF}"/>
                  </a:ext>
                </a:extLst>
              </p:cNvPr>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p15">
                <a:extLst>
                  <a:ext uri="{FF2B5EF4-FFF2-40B4-BE49-F238E27FC236}">
                    <a16:creationId xmlns:a16="http://schemas.microsoft.com/office/drawing/2014/main" id="{15405FD4-074A-80C9-81BF-9D8D385F3CF2}"/>
                  </a:ext>
                </a:extLst>
              </p:cNvPr>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6;p15">
                <a:extLst>
                  <a:ext uri="{FF2B5EF4-FFF2-40B4-BE49-F238E27FC236}">
                    <a16:creationId xmlns:a16="http://schemas.microsoft.com/office/drawing/2014/main" id="{6065FF6C-18A2-78C2-350C-053AE2D96D38}"/>
                  </a:ext>
                </a:extLst>
              </p:cNvPr>
              <p:cNvSpPr/>
              <p:nvPr/>
            </p:nvSpPr>
            <p:spPr>
              <a:xfrm>
                <a:off x="3010155" y="3295408"/>
                <a:ext cx="356571" cy="530901"/>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7;p15">
                <a:extLst>
                  <a:ext uri="{FF2B5EF4-FFF2-40B4-BE49-F238E27FC236}">
                    <a16:creationId xmlns:a16="http://schemas.microsoft.com/office/drawing/2014/main" id="{0AC0F871-1BA6-DEAE-DF0C-0804925E53D9}"/>
                  </a:ext>
                </a:extLst>
              </p:cNvPr>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8;p15">
                <a:extLst>
                  <a:ext uri="{FF2B5EF4-FFF2-40B4-BE49-F238E27FC236}">
                    <a16:creationId xmlns:a16="http://schemas.microsoft.com/office/drawing/2014/main" id="{D3F7726E-ECC8-6F69-C91B-A36F3C90BBCB}"/>
                  </a:ext>
                </a:extLst>
              </p:cNvPr>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9;p15">
                <a:extLst>
                  <a:ext uri="{FF2B5EF4-FFF2-40B4-BE49-F238E27FC236}">
                    <a16:creationId xmlns:a16="http://schemas.microsoft.com/office/drawing/2014/main" id="{FBB2BEAE-D083-F947-4DB2-BBFBA6D08F0F}"/>
                  </a:ext>
                </a:extLst>
              </p:cNvPr>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0;p15">
                <a:extLst>
                  <a:ext uri="{FF2B5EF4-FFF2-40B4-BE49-F238E27FC236}">
                    <a16:creationId xmlns:a16="http://schemas.microsoft.com/office/drawing/2014/main" id="{E3A3F07A-4117-0E7B-F84E-5D0C3033F879}"/>
                  </a:ext>
                </a:extLst>
              </p:cNvPr>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1;p15">
                <a:extLst>
                  <a:ext uri="{FF2B5EF4-FFF2-40B4-BE49-F238E27FC236}">
                    <a16:creationId xmlns:a16="http://schemas.microsoft.com/office/drawing/2014/main" id="{440F637B-4E7A-84B3-70D7-F641155B8BF3}"/>
                  </a:ext>
                </a:extLst>
              </p:cNvPr>
              <p:cNvSpPr/>
              <p:nvPr/>
            </p:nvSpPr>
            <p:spPr>
              <a:xfrm>
                <a:off x="3049295" y="3652531"/>
                <a:ext cx="286201"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2;p15">
                <a:extLst>
                  <a:ext uri="{FF2B5EF4-FFF2-40B4-BE49-F238E27FC236}">
                    <a16:creationId xmlns:a16="http://schemas.microsoft.com/office/drawing/2014/main" id="{53DC549B-B29E-A29F-2763-16352920A939}"/>
                  </a:ext>
                </a:extLst>
              </p:cNvPr>
              <p:cNvSpPr/>
              <p:nvPr/>
            </p:nvSpPr>
            <p:spPr>
              <a:xfrm>
                <a:off x="3059427" y="3722207"/>
                <a:ext cx="285507"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103;p15">
              <a:extLst>
                <a:ext uri="{FF2B5EF4-FFF2-40B4-BE49-F238E27FC236}">
                  <a16:creationId xmlns:a16="http://schemas.microsoft.com/office/drawing/2014/main" id="{D67BE95A-CD29-0D21-C8F3-1E9379F631DB}"/>
                </a:ext>
              </a:extLst>
            </p:cNvPr>
            <p:cNvSpPr/>
            <p:nvPr/>
          </p:nvSpPr>
          <p:spPr>
            <a:xfrm>
              <a:off x="2377801" y="2741194"/>
              <a:ext cx="357404" cy="530901"/>
            </a:xfrm>
            <a:custGeom>
              <a:avLst/>
              <a:gdLst/>
              <a:ahLst/>
              <a:cxnLst/>
              <a:rect l="l" t="t" r="r" b="b"/>
              <a:pathLst>
                <a:path w="2575" h="3825" extrusionOk="0">
                  <a:moveTo>
                    <a:pt x="2574" y="3824"/>
                  </a:moveTo>
                  <a:lnTo>
                    <a:pt x="1" y="3824"/>
                  </a:lnTo>
                  <a:lnTo>
                    <a:pt x="1" y="1"/>
                  </a:lnTo>
                  <a:lnTo>
                    <a:pt x="2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4;p15">
              <a:extLst>
                <a:ext uri="{FF2B5EF4-FFF2-40B4-BE49-F238E27FC236}">
                  <a16:creationId xmlns:a16="http://schemas.microsoft.com/office/drawing/2014/main" id="{581C5A69-2FAF-C5A3-93BD-B3A42D6342E2}"/>
                </a:ext>
              </a:extLst>
            </p:cNvPr>
            <p:cNvSpPr/>
            <p:nvPr/>
          </p:nvSpPr>
          <p:spPr>
            <a:xfrm>
              <a:off x="2409863" y="2713018"/>
              <a:ext cx="357404" cy="530901"/>
            </a:xfrm>
            <a:custGeom>
              <a:avLst/>
              <a:gdLst/>
              <a:ahLst/>
              <a:cxnLst/>
              <a:rect l="l" t="t" r="r" b="b"/>
              <a:pathLst>
                <a:path w="2575" h="3825" extrusionOk="0">
                  <a:moveTo>
                    <a:pt x="2574" y="3825"/>
                  </a:moveTo>
                  <a:lnTo>
                    <a:pt x="1" y="3825"/>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5;p15">
              <a:extLst>
                <a:ext uri="{FF2B5EF4-FFF2-40B4-BE49-F238E27FC236}">
                  <a16:creationId xmlns:a16="http://schemas.microsoft.com/office/drawing/2014/main" id="{02DAD7B7-2B5E-EF3F-A199-EF7A5D6284A1}"/>
                </a:ext>
              </a:extLst>
            </p:cNvPr>
            <p:cNvSpPr/>
            <p:nvPr/>
          </p:nvSpPr>
          <p:spPr>
            <a:xfrm>
              <a:off x="2451363" y="2678736"/>
              <a:ext cx="357265" cy="530068"/>
            </a:xfrm>
            <a:custGeom>
              <a:avLst/>
              <a:gdLst/>
              <a:ahLst/>
              <a:cxnLst/>
              <a:rect l="l" t="t" r="r" b="b"/>
              <a:pathLst>
                <a:path w="2574" h="3819" extrusionOk="0">
                  <a:moveTo>
                    <a:pt x="2574" y="3818"/>
                  </a:moveTo>
                  <a:lnTo>
                    <a:pt x="0" y="3818"/>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6;p15">
              <a:extLst>
                <a:ext uri="{FF2B5EF4-FFF2-40B4-BE49-F238E27FC236}">
                  <a16:creationId xmlns:a16="http://schemas.microsoft.com/office/drawing/2014/main" id="{BA962B3A-2F2A-B985-E5B4-3890621CA77F}"/>
                </a:ext>
              </a:extLst>
            </p:cNvPr>
            <p:cNvSpPr/>
            <p:nvPr/>
          </p:nvSpPr>
          <p:spPr>
            <a:xfrm>
              <a:off x="2489670" y="2767843"/>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7;p15">
              <a:extLst>
                <a:ext uri="{FF2B5EF4-FFF2-40B4-BE49-F238E27FC236}">
                  <a16:creationId xmlns:a16="http://schemas.microsoft.com/office/drawing/2014/main" id="{A16F7268-37D0-9284-6B9A-6F5EAFAA9A08}"/>
                </a:ext>
              </a:extLst>
            </p:cNvPr>
            <p:cNvSpPr/>
            <p:nvPr/>
          </p:nvSpPr>
          <p:spPr>
            <a:xfrm>
              <a:off x="2489670" y="2837380"/>
              <a:ext cx="285368" cy="25955"/>
            </a:xfrm>
            <a:custGeom>
              <a:avLst/>
              <a:gdLst/>
              <a:ahLst/>
              <a:cxnLst/>
              <a:rect l="l" t="t" r="r" b="b"/>
              <a:pathLst>
                <a:path w="2056" h="187"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8;p15">
              <a:extLst>
                <a:ext uri="{FF2B5EF4-FFF2-40B4-BE49-F238E27FC236}">
                  <a16:creationId xmlns:a16="http://schemas.microsoft.com/office/drawing/2014/main" id="{FBA76745-C4CC-B28F-FC83-526CE2A85748}"/>
                </a:ext>
              </a:extLst>
            </p:cNvPr>
            <p:cNvSpPr/>
            <p:nvPr/>
          </p:nvSpPr>
          <p:spPr>
            <a:xfrm>
              <a:off x="2489670" y="2906084"/>
              <a:ext cx="285368" cy="26788"/>
            </a:xfrm>
            <a:custGeom>
              <a:avLst/>
              <a:gdLst/>
              <a:ahLst/>
              <a:cxnLst/>
              <a:rect l="l" t="t" r="r" b="b"/>
              <a:pathLst>
                <a:path w="2056" h="193" extrusionOk="0">
                  <a:moveTo>
                    <a:pt x="1921" y="1"/>
                  </a:moveTo>
                  <a:lnTo>
                    <a:pt x="118" y="1"/>
                  </a:lnTo>
                  <a:cubicBezTo>
                    <a:pt x="0" y="1"/>
                    <a:pt x="17" y="192"/>
                    <a:pt x="135" y="192"/>
                  </a:cubicBezTo>
                  <a:lnTo>
                    <a:pt x="1937" y="192"/>
                  </a:lnTo>
                  <a:cubicBezTo>
                    <a:pt x="2056" y="192"/>
                    <a:pt x="2039"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9;p15">
              <a:extLst>
                <a:ext uri="{FF2B5EF4-FFF2-40B4-BE49-F238E27FC236}">
                  <a16:creationId xmlns:a16="http://schemas.microsoft.com/office/drawing/2014/main" id="{4633AC95-0D61-DC63-E72C-CE84A62D28A6}"/>
                </a:ext>
              </a:extLst>
            </p:cNvPr>
            <p:cNvSpPr/>
            <p:nvPr/>
          </p:nvSpPr>
          <p:spPr>
            <a:xfrm>
              <a:off x="2489670" y="2975760"/>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0;p15">
              <a:extLst>
                <a:ext uri="{FF2B5EF4-FFF2-40B4-BE49-F238E27FC236}">
                  <a16:creationId xmlns:a16="http://schemas.microsoft.com/office/drawing/2014/main" id="{8848118E-3415-BCA5-752D-FBE6A1DC8965}"/>
                </a:ext>
              </a:extLst>
            </p:cNvPr>
            <p:cNvSpPr/>
            <p:nvPr/>
          </p:nvSpPr>
          <p:spPr>
            <a:xfrm>
              <a:off x="2491197" y="3035165"/>
              <a:ext cx="286201" cy="25816"/>
            </a:xfrm>
            <a:custGeom>
              <a:avLst/>
              <a:gdLst/>
              <a:ahLst/>
              <a:cxnLst/>
              <a:rect l="l" t="t" r="r" b="b"/>
              <a:pathLst>
                <a:path w="2062" h="186" extrusionOk="0">
                  <a:moveTo>
                    <a:pt x="1921" y="0"/>
                  </a:moveTo>
                  <a:lnTo>
                    <a:pt x="124" y="0"/>
                  </a:lnTo>
                  <a:cubicBezTo>
                    <a:pt x="0" y="0"/>
                    <a:pt x="17" y="186"/>
                    <a:pt x="141"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1;p15">
              <a:extLst>
                <a:ext uri="{FF2B5EF4-FFF2-40B4-BE49-F238E27FC236}">
                  <a16:creationId xmlns:a16="http://schemas.microsoft.com/office/drawing/2014/main" id="{C50C8021-4C3C-0021-AA7F-054024E3C883}"/>
                </a:ext>
              </a:extLst>
            </p:cNvPr>
            <p:cNvSpPr/>
            <p:nvPr/>
          </p:nvSpPr>
          <p:spPr>
            <a:xfrm>
              <a:off x="2500635" y="3104702"/>
              <a:ext cx="286201" cy="25955"/>
            </a:xfrm>
            <a:custGeom>
              <a:avLst/>
              <a:gdLst/>
              <a:ahLst/>
              <a:cxnLst/>
              <a:rect l="l" t="t" r="r" b="b"/>
              <a:pathLst>
                <a:path w="2062" h="187" extrusionOk="0">
                  <a:moveTo>
                    <a:pt x="1926" y="0"/>
                  </a:moveTo>
                  <a:lnTo>
                    <a:pt x="124" y="0"/>
                  </a:lnTo>
                  <a:cubicBezTo>
                    <a:pt x="0" y="0"/>
                    <a:pt x="17" y="186"/>
                    <a:pt x="141" y="186"/>
                  </a:cubicBezTo>
                  <a:lnTo>
                    <a:pt x="1943" y="186"/>
                  </a:lnTo>
                  <a:cubicBezTo>
                    <a:pt x="2061" y="186"/>
                    <a:pt x="2044" y="0"/>
                    <a:pt x="1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2;p15">
              <a:extLst>
                <a:ext uri="{FF2B5EF4-FFF2-40B4-BE49-F238E27FC236}">
                  <a16:creationId xmlns:a16="http://schemas.microsoft.com/office/drawing/2014/main" id="{380E0618-BF53-C120-E371-AD3843E7EDA0}"/>
                </a:ext>
              </a:extLst>
            </p:cNvPr>
            <p:cNvSpPr/>
            <p:nvPr/>
          </p:nvSpPr>
          <p:spPr>
            <a:xfrm>
              <a:off x="2244140" y="410386"/>
              <a:ext cx="1093725" cy="1230440"/>
            </a:xfrm>
            <a:custGeom>
              <a:avLst/>
              <a:gdLst/>
              <a:ahLst/>
              <a:cxnLst/>
              <a:rect l="l" t="t" r="r" b="b"/>
              <a:pathLst>
                <a:path w="7880" h="8865" extrusionOk="0">
                  <a:moveTo>
                    <a:pt x="7879" y="3942"/>
                  </a:moveTo>
                  <a:lnTo>
                    <a:pt x="7879" y="8864"/>
                  </a:lnTo>
                  <a:lnTo>
                    <a:pt x="7068" y="8436"/>
                  </a:lnTo>
                  <a:lnTo>
                    <a:pt x="6500" y="8138"/>
                  </a:lnTo>
                  <a:lnTo>
                    <a:pt x="6500" y="3942"/>
                  </a:lnTo>
                  <a:cubicBezTo>
                    <a:pt x="6500" y="2529"/>
                    <a:pt x="5351" y="1380"/>
                    <a:pt x="3937" y="1380"/>
                  </a:cubicBezTo>
                  <a:cubicBezTo>
                    <a:pt x="3802" y="1380"/>
                    <a:pt x="3667" y="1391"/>
                    <a:pt x="3532" y="1414"/>
                  </a:cubicBezTo>
                  <a:cubicBezTo>
                    <a:pt x="2315" y="1605"/>
                    <a:pt x="1381" y="2664"/>
                    <a:pt x="1381" y="3942"/>
                  </a:cubicBezTo>
                  <a:lnTo>
                    <a:pt x="1381" y="7941"/>
                  </a:lnTo>
                  <a:lnTo>
                    <a:pt x="570" y="8363"/>
                  </a:lnTo>
                  <a:lnTo>
                    <a:pt x="1" y="8662"/>
                  </a:lnTo>
                  <a:lnTo>
                    <a:pt x="1" y="3942"/>
                  </a:lnTo>
                  <a:cubicBezTo>
                    <a:pt x="1" y="1904"/>
                    <a:pt x="1550" y="226"/>
                    <a:pt x="3532" y="23"/>
                  </a:cubicBezTo>
                  <a:cubicBezTo>
                    <a:pt x="3667" y="6"/>
                    <a:pt x="3802" y="0"/>
                    <a:pt x="3937" y="0"/>
                  </a:cubicBezTo>
                  <a:cubicBezTo>
                    <a:pt x="6111" y="0"/>
                    <a:pt x="7879" y="1769"/>
                    <a:pt x="7879" y="39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3;p15">
              <a:extLst>
                <a:ext uri="{FF2B5EF4-FFF2-40B4-BE49-F238E27FC236}">
                  <a16:creationId xmlns:a16="http://schemas.microsoft.com/office/drawing/2014/main" id="{00C17D46-5F30-C2B8-275D-EAD65FA21855}"/>
                </a:ext>
              </a:extLst>
            </p:cNvPr>
            <p:cNvSpPr/>
            <p:nvPr/>
          </p:nvSpPr>
          <p:spPr>
            <a:xfrm>
              <a:off x="2205139" y="1145868"/>
              <a:ext cx="1202264" cy="1395332"/>
            </a:xfrm>
            <a:custGeom>
              <a:avLst/>
              <a:gdLst/>
              <a:ahLst/>
              <a:cxnLst/>
              <a:rect l="l" t="t" r="r" b="b"/>
              <a:pathLst>
                <a:path w="8662" h="10053" extrusionOk="0">
                  <a:moveTo>
                    <a:pt x="8662" y="2270"/>
                  </a:moveTo>
                  <a:lnTo>
                    <a:pt x="8662" y="5880"/>
                  </a:lnTo>
                  <a:cubicBezTo>
                    <a:pt x="8662" y="7705"/>
                    <a:pt x="6978" y="9371"/>
                    <a:pt x="4466" y="10019"/>
                  </a:cubicBezTo>
                  <a:cubicBezTo>
                    <a:pt x="4421" y="10030"/>
                    <a:pt x="4376" y="10042"/>
                    <a:pt x="4331" y="10053"/>
                  </a:cubicBezTo>
                  <a:cubicBezTo>
                    <a:pt x="4286" y="10042"/>
                    <a:pt x="4246" y="10030"/>
                    <a:pt x="4201" y="10019"/>
                  </a:cubicBezTo>
                  <a:cubicBezTo>
                    <a:pt x="4151" y="10008"/>
                    <a:pt x="4100" y="9997"/>
                    <a:pt x="4049" y="9980"/>
                  </a:cubicBezTo>
                  <a:cubicBezTo>
                    <a:pt x="1622" y="9304"/>
                    <a:pt x="0" y="7671"/>
                    <a:pt x="0" y="5880"/>
                  </a:cubicBezTo>
                  <a:lnTo>
                    <a:pt x="0" y="2270"/>
                  </a:lnTo>
                  <a:lnTo>
                    <a:pt x="4049" y="147"/>
                  </a:lnTo>
                  <a:lnTo>
                    <a:pt x="43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4;p15">
              <a:extLst>
                <a:ext uri="{FF2B5EF4-FFF2-40B4-BE49-F238E27FC236}">
                  <a16:creationId xmlns:a16="http://schemas.microsoft.com/office/drawing/2014/main" id="{2F1CF0C9-F0F3-6AAA-4EE2-12ACD8A7B767}"/>
                </a:ext>
              </a:extLst>
            </p:cNvPr>
            <p:cNvSpPr/>
            <p:nvPr/>
          </p:nvSpPr>
          <p:spPr>
            <a:xfrm>
              <a:off x="2635843" y="1391324"/>
              <a:ext cx="340887" cy="867068"/>
            </a:xfrm>
            <a:custGeom>
              <a:avLst/>
              <a:gdLst/>
              <a:ahLst/>
              <a:cxnLst/>
              <a:rect l="l" t="t" r="r" b="b"/>
              <a:pathLst>
                <a:path w="2456" h="6247" extrusionOk="0">
                  <a:moveTo>
                    <a:pt x="1025" y="1"/>
                  </a:moveTo>
                  <a:cubicBezTo>
                    <a:pt x="1679" y="74"/>
                    <a:pt x="2185" y="632"/>
                    <a:pt x="2185" y="1307"/>
                  </a:cubicBezTo>
                  <a:cubicBezTo>
                    <a:pt x="2185" y="1696"/>
                    <a:pt x="2016" y="2045"/>
                    <a:pt x="1746" y="2287"/>
                  </a:cubicBezTo>
                  <a:cubicBezTo>
                    <a:pt x="1684" y="2344"/>
                    <a:pt x="1617" y="2394"/>
                    <a:pt x="1543" y="2434"/>
                  </a:cubicBezTo>
                  <a:lnTo>
                    <a:pt x="2456" y="6246"/>
                  </a:lnTo>
                  <a:lnTo>
                    <a:pt x="0" y="6246"/>
                  </a:lnTo>
                  <a:lnTo>
                    <a:pt x="839" y="2507"/>
                  </a:lnTo>
                  <a:cubicBezTo>
                    <a:pt x="349" y="2321"/>
                    <a:pt x="0" y="1842"/>
                    <a:pt x="0" y="1285"/>
                  </a:cubicBezTo>
                  <a:cubicBezTo>
                    <a:pt x="0" y="654"/>
                    <a:pt x="440" y="136"/>
                    <a:pt x="1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5;p15">
              <a:extLst>
                <a:ext uri="{FF2B5EF4-FFF2-40B4-BE49-F238E27FC236}">
                  <a16:creationId xmlns:a16="http://schemas.microsoft.com/office/drawing/2014/main" id="{349BAE68-21F5-F0EF-F834-9C8877453DDF}"/>
                </a:ext>
              </a:extLst>
            </p:cNvPr>
            <p:cNvSpPr/>
            <p:nvPr/>
          </p:nvSpPr>
          <p:spPr>
            <a:xfrm>
              <a:off x="2087856" y="1013734"/>
              <a:ext cx="1436832" cy="1648637"/>
            </a:xfrm>
            <a:custGeom>
              <a:avLst/>
              <a:gdLst/>
              <a:ahLst/>
              <a:cxnLst/>
              <a:rect l="l" t="t" r="r" b="b"/>
              <a:pathLst>
                <a:path w="10352" h="11878" extrusionOk="0">
                  <a:moveTo>
                    <a:pt x="9507" y="6832"/>
                  </a:moveTo>
                  <a:cubicBezTo>
                    <a:pt x="9507" y="8657"/>
                    <a:pt x="7823" y="10323"/>
                    <a:pt x="5311" y="10971"/>
                  </a:cubicBezTo>
                  <a:cubicBezTo>
                    <a:pt x="5266" y="10982"/>
                    <a:pt x="5221" y="10994"/>
                    <a:pt x="5176" y="11005"/>
                  </a:cubicBezTo>
                  <a:cubicBezTo>
                    <a:pt x="5131" y="10994"/>
                    <a:pt x="5091" y="10982"/>
                    <a:pt x="5046" y="10971"/>
                  </a:cubicBezTo>
                  <a:cubicBezTo>
                    <a:pt x="4996" y="10960"/>
                    <a:pt x="4945" y="10949"/>
                    <a:pt x="4894" y="10932"/>
                  </a:cubicBezTo>
                  <a:cubicBezTo>
                    <a:pt x="2467" y="10256"/>
                    <a:pt x="845" y="8623"/>
                    <a:pt x="845" y="6832"/>
                  </a:cubicBezTo>
                  <a:lnTo>
                    <a:pt x="845" y="3228"/>
                  </a:lnTo>
                  <a:lnTo>
                    <a:pt x="2157" y="2541"/>
                  </a:lnTo>
                  <a:lnTo>
                    <a:pt x="4894" y="1105"/>
                  </a:lnTo>
                  <a:lnTo>
                    <a:pt x="5176" y="953"/>
                  </a:lnTo>
                  <a:lnTo>
                    <a:pt x="8076" y="2473"/>
                  </a:lnTo>
                  <a:lnTo>
                    <a:pt x="9507" y="3228"/>
                  </a:lnTo>
                  <a:close/>
                  <a:moveTo>
                    <a:pt x="9670" y="2355"/>
                  </a:moveTo>
                  <a:lnTo>
                    <a:pt x="8076" y="1521"/>
                  </a:lnTo>
                  <a:lnTo>
                    <a:pt x="5176" y="1"/>
                  </a:lnTo>
                  <a:lnTo>
                    <a:pt x="4894" y="147"/>
                  </a:lnTo>
                  <a:lnTo>
                    <a:pt x="2157" y="1583"/>
                  </a:lnTo>
                  <a:lnTo>
                    <a:pt x="558" y="2422"/>
                  </a:lnTo>
                  <a:lnTo>
                    <a:pt x="1" y="2715"/>
                  </a:lnTo>
                  <a:lnTo>
                    <a:pt x="1" y="6832"/>
                  </a:lnTo>
                  <a:cubicBezTo>
                    <a:pt x="1" y="9051"/>
                    <a:pt x="1943" y="11044"/>
                    <a:pt x="4832" y="11793"/>
                  </a:cubicBezTo>
                  <a:cubicBezTo>
                    <a:pt x="4855" y="11799"/>
                    <a:pt x="4877" y="11799"/>
                    <a:pt x="4894" y="11805"/>
                  </a:cubicBezTo>
                  <a:cubicBezTo>
                    <a:pt x="4956" y="11821"/>
                    <a:pt x="5018" y="11838"/>
                    <a:pt x="5075" y="11850"/>
                  </a:cubicBezTo>
                  <a:lnTo>
                    <a:pt x="5176" y="11878"/>
                  </a:lnTo>
                  <a:lnTo>
                    <a:pt x="5277" y="11850"/>
                  </a:lnTo>
                  <a:cubicBezTo>
                    <a:pt x="5362" y="11833"/>
                    <a:pt x="5441" y="11810"/>
                    <a:pt x="5525" y="11793"/>
                  </a:cubicBezTo>
                  <a:cubicBezTo>
                    <a:pt x="8414" y="11044"/>
                    <a:pt x="10351" y="9051"/>
                    <a:pt x="10351" y="6832"/>
                  </a:cubicBezTo>
                  <a:lnTo>
                    <a:pt x="10351" y="2715"/>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116;p15">
              <a:extLst>
                <a:ext uri="{FF2B5EF4-FFF2-40B4-BE49-F238E27FC236}">
                  <a16:creationId xmlns:a16="http://schemas.microsoft.com/office/drawing/2014/main" id="{339BB7A5-97DE-6FE8-3352-C329182DA1E4}"/>
                </a:ext>
              </a:extLst>
            </p:cNvPr>
            <p:cNvGrpSpPr/>
            <p:nvPr/>
          </p:nvGrpSpPr>
          <p:grpSpPr>
            <a:xfrm>
              <a:off x="2935899" y="2682208"/>
              <a:ext cx="430827" cy="593359"/>
              <a:chOff x="2935899" y="3295408"/>
              <a:chExt cx="430827" cy="593359"/>
            </a:xfrm>
          </p:grpSpPr>
          <p:sp>
            <p:nvSpPr>
              <p:cNvPr id="79" name="Google Shape;117;p15">
                <a:extLst>
                  <a:ext uri="{FF2B5EF4-FFF2-40B4-BE49-F238E27FC236}">
                    <a16:creationId xmlns:a16="http://schemas.microsoft.com/office/drawing/2014/main" id="{948AF1C1-256B-E83C-CD8E-BE90099B995F}"/>
                  </a:ext>
                </a:extLst>
              </p:cNvPr>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18;p15">
                <a:extLst>
                  <a:ext uri="{FF2B5EF4-FFF2-40B4-BE49-F238E27FC236}">
                    <a16:creationId xmlns:a16="http://schemas.microsoft.com/office/drawing/2014/main" id="{3CBE777B-3C05-88AA-22F9-171E14618C72}"/>
                  </a:ext>
                </a:extLst>
              </p:cNvPr>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19;p15">
                <a:extLst>
                  <a:ext uri="{FF2B5EF4-FFF2-40B4-BE49-F238E27FC236}">
                    <a16:creationId xmlns:a16="http://schemas.microsoft.com/office/drawing/2014/main" id="{8DCD139B-D67E-F185-A9BB-A895449E761F}"/>
                  </a:ext>
                </a:extLst>
              </p:cNvPr>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0;p15">
                <a:extLst>
                  <a:ext uri="{FF2B5EF4-FFF2-40B4-BE49-F238E27FC236}">
                    <a16:creationId xmlns:a16="http://schemas.microsoft.com/office/drawing/2014/main" id="{816D9775-A8E3-B682-B724-30F6E6459332}"/>
                  </a:ext>
                </a:extLst>
              </p:cNvPr>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1;p15">
                <a:extLst>
                  <a:ext uri="{FF2B5EF4-FFF2-40B4-BE49-F238E27FC236}">
                    <a16:creationId xmlns:a16="http://schemas.microsoft.com/office/drawing/2014/main" id="{4D886538-37EB-D7CD-104F-7481103DBBB7}"/>
                  </a:ext>
                </a:extLst>
              </p:cNvPr>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2;p15">
                <a:extLst>
                  <a:ext uri="{FF2B5EF4-FFF2-40B4-BE49-F238E27FC236}">
                    <a16:creationId xmlns:a16="http://schemas.microsoft.com/office/drawing/2014/main" id="{FA5AE531-FCBA-38F2-2B1C-A84A198CD151}"/>
                  </a:ext>
                </a:extLst>
              </p:cNvPr>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3;p15">
                <a:extLst>
                  <a:ext uri="{FF2B5EF4-FFF2-40B4-BE49-F238E27FC236}">
                    <a16:creationId xmlns:a16="http://schemas.microsoft.com/office/drawing/2014/main" id="{9DED73C3-8CE7-9A0D-1496-A0A68A8E3081}"/>
                  </a:ext>
                </a:extLst>
              </p:cNvPr>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4;p15">
                <a:extLst>
                  <a:ext uri="{FF2B5EF4-FFF2-40B4-BE49-F238E27FC236}">
                    <a16:creationId xmlns:a16="http://schemas.microsoft.com/office/drawing/2014/main" id="{FF3D04F8-6435-8C10-58AD-486EE39783D4}"/>
                  </a:ext>
                </a:extLst>
              </p:cNvPr>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5;p15">
                <a:extLst>
                  <a:ext uri="{FF2B5EF4-FFF2-40B4-BE49-F238E27FC236}">
                    <a16:creationId xmlns:a16="http://schemas.microsoft.com/office/drawing/2014/main" id="{371924F5-01F2-7C1E-6A32-85A0EF08904F}"/>
                  </a:ext>
                </a:extLst>
              </p:cNvPr>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26;p15">
              <a:extLst>
                <a:ext uri="{FF2B5EF4-FFF2-40B4-BE49-F238E27FC236}">
                  <a16:creationId xmlns:a16="http://schemas.microsoft.com/office/drawing/2014/main" id="{698E2237-635B-C4A4-B2B8-D4196B6F38A0}"/>
                </a:ext>
              </a:extLst>
            </p:cNvPr>
            <p:cNvGrpSpPr/>
            <p:nvPr/>
          </p:nvGrpSpPr>
          <p:grpSpPr>
            <a:xfrm>
              <a:off x="3493999" y="2682208"/>
              <a:ext cx="430827" cy="593359"/>
              <a:chOff x="2935899" y="3295408"/>
              <a:chExt cx="430827" cy="593359"/>
            </a:xfrm>
          </p:grpSpPr>
          <p:sp>
            <p:nvSpPr>
              <p:cNvPr id="70" name="Google Shape;127;p15">
                <a:extLst>
                  <a:ext uri="{FF2B5EF4-FFF2-40B4-BE49-F238E27FC236}">
                    <a16:creationId xmlns:a16="http://schemas.microsoft.com/office/drawing/2014/main" id="{394AA03A-C1D9-AE4F-2CBA-8672711C72CF}"/>
                  </a:ext>
                </a:extLst>
              </p:cNvPr>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8;p15">
                <a:extLst>
                  <a:ext uri="{FF2B5EF4-FFF2-40B4-BE49-F238E27FC236}">
                    <a16:creationId xmlns:a16="http://schemas.microsoft.com/office/drawing/2014/main" id="{523B1462-3865-83C8-4412-AC81338EEE2D}"/>
                  </a:ext>
                </a:extLst>
              </p:cNvPr>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9;p15">
                <a:extLst>
                  <a:ext uri="{FF2B5EF4-FFF2-40B4-BE49-F238E27FC236}">
                    <a16:creationId xmlns:a16="http://schemas.microsoft.com/office/drawing/2014/main" id="{CFB4AAE3-B3FF-9594-9CB4-B8E0D311D78D}"/>
                  </a:ext>
                </a:extLst>
              </p:cNvPr>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0;p15">
                <a:extLst>
                  <a:ext uri="{FF2B5EF4-FFF2-40B4-BE49-F238E27FC236}">
                    <a16:creationId xmlns:a16="http://schemas.microsoft.com/office/drawing/2014/main" id="{4F3415BE-6329-A4DC-F225-71E98E02F842}"/>
                  </a:ext>
                </a:extLst>
              </p:cNvPr>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1;p15">
                <a:extLst>
                  <a:ext uri="{FF2B5EF4-FFF2-40B4-BE49-F238E27FC236}">
                    <a16:creationId xmlns:a16="http://schemas.microsoft.com/office/drawing/2014/main" id="{8B1B7F03-17E1-41B1-0877-6E5157625FAB}"/>
                  </a:ext>
                </a:extLst>
              </p:cNvPr>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2;p15">
                <a:extLst>
                  <a:ext uri="{FF2B5EF4-FFF2-40B4-BE49-F238E27FC236}">
                    <a16:creationId xmlns:a16="http://schemas.microsoft.com/office/drawing/2014/main" id="{C2187550-75BC-043C-9BBA-F038EBF1F415}"/>
                  </a:ext>
                </a:extLst>
              </p:cNvPr>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3;p15">
                <a:extLst>
                  <a:ext uri="{FF2B5EF4-FFF2-40B4-BE49-F238E27FC236}">
                    <a16:creationId xmlns:a16="http://schemas.microsoft.com/office/drawing/2014/main" id="{0EE7F6B2-3F34-E3D0-46C5-86D098765C4F}"/>
                  </a:ext>
                </a:extLst>
              </p:cNvPr>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4;p15">
                <a:extLst>
                  <a:ext uri="{FF2B5EF4-FFF2-40B4-BE49-F238E27FC236}">
                    <a16:creationId xmlns:a16="http://schemas.microsoft.com/office/drawing/2014/main" id="{8A240ED9-8801-92A8-132D-829A15EE2587}"/>
                  </a:ext>
                </a:extLst>
              </p:cNvPr>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5;p15">
                <a:extLst>
                  <a:ext uri="{FF2B5EF4-FFF2-40B4-BE49-F238E27FC236}">
                    <a16:creationId xmlns:a16="http://schemas.microsoft.com/office/drawing/2014/main" id="{F6E1BDDA-C6FB-9B56-CBE1-DC01326D4C55}"/>
                  </a:ext>
                </a:extLst>
              </p:cNvPr>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136;p15">
              <a:extLst>
                <a:ext uri="{FF2B5EF4-FFF2-40B4-BE49-F238E27FC236}">
                  <a16:creationId xmlns:a16="http://schemas.microsoft.com/office/drawing/2014/main" id="{B0C0441B-2D88-F4C7-7667-368A191EDB8B}"/>
                </a:ext>
              </a:extLst>
            </p:cNvPr>
            <p:cNvGrpSpPr/>
            <p:nvPr/>
          </p:nvGrpSpPr>
          <p:grpSpPr>
            <a:xfrm>
              <a:off x="3493999" y="3295408"/>
              <a:ext cx="430827" cy="593359"/>
              <a:chOff x="2935899" y="3295408"/>
              <a:chExt cx="430827" cy="593359"/>
            </a:xfrm>
          </p:grpSpPr>
          <p:sp>
            <p:nvSpPr>
              <p:cNvPr id="61" name="Google Shape;137;p15">
                <a:extLst>
                  <a:ext uri="{FF2B5EF4-FFF2-40B4-BE49-F238E27FC236}">
                    <a16:creationId xmlns:a16="http://schemas.microsoft.com/office/drawing/2014/main" id="{B9D85D7A-8201-3B0F-AAE0-500E8C98FFEB}"/>
                  </a:ext>
                </a:extLst>
              </p:cNvPr>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8;p15">
                <a:extLst>
                  <a:ext uri="{FF2B5EF4-FFF2-40B4-BE49-F238E27FC236}">
                    <a16:creationId xmlns:a16="http://schemas.microsoft.com/office/drawing/2014/main" id="{0B817EB6-2D43-3C0C-8140-D1BF8AFE317F}"/>
                  </a:ext>
                </a:extLst>
              </p:cNvPr>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9;p15">
                <a:extLst>
                  <a:ext uri="{FF2B5EF4-FFF2-40B4-BE49-F238E27FC236}">
                    <a16:creationId xmlns:a16="http://schemas.microsoft.com/office/drawing/2014/main" id="{254245E3-6BA5-E855-C585-FDE42CCFAF8A}"/>
                  </a:ext>
                </a:extLst>
              </p:cNvPr>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0;p15">
                <a:extLst>
                  <a:ext uri="{FF2B5EF4-FFF2-40B4-BE49-F238E27FC236}">
                    <a16:creationId xmlns:a16="http://schemas.microsoft.com/office/drawing/2014/main" id="{DF2BAC37-1A7E-E56C-9B5B-F1D355E8C62B}"/>
                  </a:ext>
                </a:extLst>
              </p:cNvPr>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1;p15">
                <a:extLst>
                  <a:ext uri="{FF2B5EF4-FFF2-40B4-BE49-F238E27FC236}">
                    <a16:creationId xmlns:a16="http://schemas.microsoft.com/office/drawing/2014/main" id="{B1B02BFF-349B-0822-98F9-627E37C79EA6}"/>
                  </a:ext>
                </a:extLst>
              </p:cNvPr>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p15">
                <a:extLst>
                  <a:ext uri="{FF2B5EF4-FFF2-40B4-BE49-F238E27FC236}">
                    <a16:creationId xmlns:a16="http://schemas.microsoft.com/office/drawing/2014/main" id="{3D5AACC0-6EBC-DF45-1B19-11A79C0A6FCE}"/>
                  </a:ext>
                </a:extLst>
              </p:cNvPr>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3;p15">
                <a:extLst>
                  <a:ext uri="{FF2B5EF4-FFF2-40B4-BE49-F238E27FC236}">
                    <a16:creationId xmlns:a16="http://schemas.microsoft.com/office/drawing/2014/main" id="{ABD41D12-67BF-1E35-E792-2B1E68CF510A}"/>
                  </a:ext>
                </a:extLst>
              </p:cNvPr>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4;p15">
                <a:extLst>
                  <a:ext uri="{FF2B5EF4-FFF2-40B4-BE49-F238E27FC236}">
                    <a16:creationId xmlns:a16="http://schemas.microsoft.com/office/drawing/2014/main" id="{BEC0D3F9-3362-E8FA-464F-360691CE9846}"/>
                  </a:ext>
                </a:extLst>
              </p:cNvPr>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5;p15">
                <a:extLst>
                  <a:ext uri="{FF2B5EF4-FFF2-40B4-BE49-F238E27FC236}">
                    <a16:creationId xmlns:a16="http://schemas.microsoft.com/office/drawing/2014/main" id="{39C6333D-EACE-4D95-CD72-A79D0C58AC0C}"/>
                  </a:ext>
                </a:extLst>
              </p:cNvPr>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64987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3" name="مربع نص 2">
            <a:extLst>
              <a:ext uri="{FF2B5EF4-FFF2-40B4-BE49-F238E27FC236}">
                <a16:creationId xmlns:a16="http://schemas.microsoft.com/office/drawing/2014/main" id="{CE007332-4248-19D0-F037-FF539A054EDD}"/>
              </a:ext>
            </a:extLst>
          </p:cNvPr>
          <p:cNvSpPr txBox="1"/>
          <p:nvPr/>
        </p:nvSpPr>
        <p:spPr>
          <a:xfrm>
            <a:off x="1934183" y="57240"/>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الطول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2" name="صورة 1">
            <a:extLst>
              <a:ext uri="{FF2B5EF4-FFF2-40B4-BE49-F238E27FC236}">
                <a16:creationId xmlns:a16="http://schemas.microsoft.com/office/drawing/2014/main" id="{AD7083D1-129D-540F-1D79-5FA8298392D5}"/>
              </a:ext>
            </a:extLst>
          </p:cNvPr>
          <p:cNvPicPr>
            <a:picLocks noChangeAspect="1"/>
          </p:cNvPicPr>
          <p:nvPr/>
        </p:nvPicPr>
        <p:blipFill>
          <a:blip r:embed="rId3"/>
          <a:stretch>
            <a:fillRect/>
          </a:stretch>
        </p:blipFill>
        <p:spPr>
          <a:xfrm>
            <a:off x="287079" y="826681"/>
            <a:ext cx="8612371" cy="3915004"/>
          </a:xfrm>
          <a:prstGeom prst="rect">
            <a:avLst/>
          </a:prstGeom>
        </p:spPr>
      </p:pic>
    </p:spTree>
    <p:extLst>
      <p:ext uri="{BB962C8B-B14F-4D97-AF65-F5344CB8AC3E}">
        <p14:creationId xmlns:p14="http://schemas.microsoft.com/office/powerpoint/2010/main" val="83305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3" name="مربع نص 2">
            <a:extLst>
              <a:ext uri="{FF2B5EF4-FFF2-40B4-BE49-F238E27FC236}">
                <a16:creationId xmlns:a16="http://schemas.microsoft.com/office/drawing/2014/main" id="{CE007332-4248-19D0-F037-FF539A054EDD}"/>
              </a:ext>
            </a:extLst>
          </p:cNvPr>
          <p:cNvSpPr txBox="1"/>
          <p:nvPr/>
        </p:nvSpPr>
        <p:spPr>
          <a:xfrm>
            <a:off x="1934183" y="57240"/>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الطول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5" name="صورة 4">
            <a:extLst>
              <a:ext uri="{FF2B5EF4-FFF2-40B4-BE49-F238E27FC236}">
                <a16:creationId xmlns:a16="http://schemas.microsoft.com/office/drawing/2014/main" id="{F50BB7D7-A610-86B1-CB54-0BDBD436DF09}"/>
              </a:ext>
            </a:extLst>
          </p:cNvPr>
          <p:cNvPicPr>
            <a:picLocks noChangeAspect="1"/>
          </p:cNvPicPr>
          <p:nvPr/>
        </p:nvPicPr>
        <p:blipFill>
          <a:blip r:embed="rId3"/>
          <a:stretch>
            <a:fillRect/>
          </a:stretch>
        </p:blipFill>
        <p:spPr>
          <a:xfrm>
            <a:off x="85060" y="999459"/>
            <a:ext cx="8973880" cy="3742225"/>
          </a:xfrm>
          <a:prstGeom prst="rect">
            <a:avLst/>
          </a:prstGeom>
        </p:spPr>
      </p:pic>
    </p:spTree>
    <p:extLst>
      <p:ext uri="{BB962C8B-B14F-4D97-AF65-F5344CB8AC3E}">
        <p14:creationId xmlns:p14="http://schemas.microsoft.com/office/powerpoint/2010/main" val="313546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2" name="Google Shape;764;p22">
            <a:extLst>
              <a:ext uri="{FF2B5EF4-FFF2-40B4-BE49-F238E27FC236}">
                <a16:creationId xmlns:a16="http://schemas.microsoft.com/office/drawing/2014/main" id="{DC53A501-E611-952E-10E2-7DBB4A112AD6}"/>
              </a:ext>
            </a:extLst>
          </p:cNvPr>
          <p:cNvSpPr/>
          <p:nvPr/>
        </p:nvSpPr>
        <p:spPr>
          <a:xfrm>
            <a:off x="2988227" y="1828800"/>
            <a:ext cx="5966578" cy="1882804"/>
          </a:xfrm>
          <a:prstGeom prst="roundRect">
            <a:avLst>
              <a:gd name="adj" fmla="val 11122"/>
            </a:avLst>
          </a:pr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مربع نص 2">
            <a:extLst>
              <a:ext uri="{FF2B5EF4-FFF2-40B4-BE49-F238E27FC236}">
                <a16:creationId xmlns:a16="http://schemas.microsoft.com/office/drawing/2014/main" id="{CE007332-4248-19D0-F037-FF539A054EDD}"/>
              </a:ext>
            </a:extLst>
          </p:cNvPr>
          <p:cNvSpPr txBox="1"/>
          <p:nvPr/>
        </p:nvSpPr>
        <p:spPr>
          <a:xfrm>
            <a:off x="1912918" y="-51518"/>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النطاق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7" name="مربع نص 6">
            <a:extLst>
              <a:ext uri="{FF2B5EF4-FFF2-40B4-BE49-F238E27FC236}">
                <a16:creationId xmlns:a16="http://schemas.microsoft.com/office/drawing/2014/main" id="{4A829EEF-CD89-120F-0CDE-5B6DFC1087EC}"/>
              </a:ext>
            </a:extLst>
          </p:cNvPr>
          <p:cNvSpPr txBox="1"/>
          <p:nvPr/>
        </p:nvSpPr>
        <p:spPr>
          <a:xfrm>
            <a:off x="3135241" y="2076006"/>
            <a:ext cx="5672550" cy="1323439"/>
          </a:xfrm>
          <a:prstGeom prst="rect">
            <a:avLst/>
          </a:prstGeom>
          <a:noFill/>
        </p:spPr>
        <p:txBody>
          <a:bodyPr wrap="square">
            <a:spAutoFit/>
          </a:bodyPr>
          <a:lstStyle>
            <a:defPPr>
              <a:defRPr lang="ar-SA"/>
            </a:defPPr>
            <a:lvl1pPr>
              <a:defRPr sz="2000" b="0" i="0">
                <a:solidFill>
                  <a:srgbClr val="202124"/>
                </a:solidFill>
                <a:effectLst/>
                <a:latin typeface="Roboto" panose="02000000000000000000" pitchFamily="2" charset="0"/>
                <a:cs typeface="+mj-cs"/>
              </a:defRPr>
            </a:lvl1pPr>
          </a:lstStyle>
          <a:p>
            <a:pPr algn="r" rtl="1"/>
            <a:r>
              <a:rPr lang="ar-SA" dirty="0">
                <a:solidFill>
                  <a:srgbClr val="000000"/>
                </a:solidFill>
                <a:latin typeface="Calibri" panose="020F0502020204030204" pitchFamily="34" charset="0"/>
                <a:cs typeface="Calibri" panose="020F0502020204030204" pitchFamily="34" charset="0"/>
              </a:rPr>
              <a:t>استمر في العمل على العمود الثالث عمود " درجة الحراة العظمى ( درجة مئوية ) " . قبل إدخال قيم درجات الحرارة تحقق من صحة النطاق ؛ حتى تتمكن من إدخال قيم درجات الحرارة بحيث تتراوح من 20 إلى 45 درجة مئوية فقط .</a:t>
            </a:r>
          </a:p>
        </p:txBody>
      </p:sp>
      <p:grpSp>
        <p:nvGrpSpPr>
          <p:cNvPr id="8" name="Google Shape;60;p15">
            <a:extLst>
              <a:ext uri="{FF2B5EF4-FFF2-40B4-BE49-F238E27FC236}">
                <a16:creationId xmlns:a16="http://schemas.microsoft.com/office/drawing/2014/main" id="{53D7E1E8-D7F3-7B7C-FCA3-6BC04A85B5E8}"/>
              </a:ext>
            </a:extLst>
          </p:cNvPr>
          <p:cNvGrpSpPr/>
          <p:nvPr/>
        </p:nvGrpSpPr>
        <p:grpSpPr>
          <a:xfrm>
            <a:off x="85060" y="435935"/>
            <a:ext cx="2645667" cy="4093535"/>
            <a:chOff x="469913" y="410386"/>
            <a:chExt cx="4266884" cy="4170975"/>
          </a:xfrm>
        </p:grpSpPr>
        <p:sp>
          <p:nvSpPr>
            <p:cNvPr id="9" name="Google Shape;61;p15">
              <a:extLst>
                <a:ext uri="{FF2B5EF4-FFF2-40B4-BE49-F238E27FC236}">
                  <a16:creationId xmlns:a16="http://schemas.microsoft.com/office/drawing/2014/main" id="{0BF9C965-2B90-AEC1-6FA5-12E5A5392804}"/>
                </a:ext>
              </a:extLst>
            </p:cNvPr>
            <p:cNvSpPr/>
            <p:nvPr/>
          </p:nvSpPr>
          <p:spPr>
            <a:xfrm>
              <a:off x="3787006" y="1299861"/>
              <a:ext cx="949792" cy="1150771"/>
            </a:xfrm>
            <a:custGeom>
              <a:avLst/>
              <a:gdLst/>
              <a:ahLst/>
              <a:cxnLst/>
              <a:rect l="l" t="t" r="r" b="b"/>
              <a:pathLst>
                <a:path w="6843" h="8291" extrusionOk="0">
                  <a:moveTo>
                    <a:pt x="5862" y="2901"/>
                  </a:moveTo>
                  <a:cubicBezTo>
                    <a:pt x="5772" y="3357"/>
                    <a:pt x="6043" y="3768"/>
                    <a:pt x="6020" y="4219"/>
                  </a:cubicBezTo>
                  <a:cubicBezTo>
                    <a:pt x="6003" y="4613"/>
                    <a:pt x="5716" y="4900"/>
                    <a:pt x="5384" y="5069"/>
                  </a:cubicBezTo>
                  <a:cubicBezTo>
                    <a:pt x="4967" y="5272"/>
                    <a:pt x="4488" y="5266"/>
                    <a:pt x="4044" y="5368"/>
                  </a:cubicBezTo>
                  <a:cubicBezTo>
                    <a:pt x="3638" y="5464"/>
                    <a:pt x="3266" y="5666"/>
                    <a:pt x="3109" y="6072"/>
                  </a:cubicBezTo>
                  <a:cubicBezTo>
                    <a:pt x="3030" y="6280"/>
                    <a:pt x="3002" y="6500"/>
                    <a:pt x="2951" y="6714"/>
                  </a:cubicBezTo>
                  <a:cubicBezTo>
                    <a:pt x="2906" y="6911"/>
                    <a:pt x="2838" y="7102"/>
                    <a:pt x="2743" y="7283"/>
                  </a:cubicBezTo>
                  <a:cubicBezTo>
                    <a:pt x="2562" y="7620"/>
                    <a:pt x="2286" y="7919"/>
                    <a:pt x="1937" y="8088"/>
                  </a:cubicBezTo>
                  <a:cubicBezTo>
                    <a:pt x="1594" y="8257"/>
                    <a:pt x="1183" y="8291"/>
                    <a:pt x="817" y="8167"/>
                  </a:cubicBezTo>
                  <a:cubicBezTo>
                    <a:pt x="473" y="8048"/>
                    <a:pt x="197" y="7784"/>
                    <a:pt x="85" y="7429"/>
                  </a:cubicBezTo>
                  <a:cubicBezTo>
                    <a:pt x="0" y="7187"/>
                    <a:pt x="6" y="6916"/>
                    <a:pt x="96" y="6674"/>
                  </a:cubicBezTo>
                  <a:cubicBezTo>
                    <a:pt x="237" y="5920"/>
                    <a:pt x="1138" y="5644"/>
                    <a:pt x="1690" y="5221"/>
                  </a:cubicBezTo>
                  <a:cubicBezTo>
                    <a:pt x="1853" y="5092"/>
                    <a:pt x="1999" y="4945"/>
                    <a:pt x="2095" y="4760"/>
                  </a:cubicBezTo>
                  <a:cubicBezTo>
                    <a:pt x="2208" y="4551"/>
                    <a:pt x="2236" y="4309"/>
                    <a:pt x="2236" y="4073"/>
                  </a:cubicBezTo>
                  <a:cubicBezTo>
                    <a:pt x="2236" y="3661"/>
                    <a:pt x="2151" y="3250"/>
                    <a:pt x="2225" y="2839"/>
                  </a:cubicBezTo>
                  <a:cubicBezTo>
                    <a:pt x="2292" y="2484"/>
                    <a:pt x="2484" y="2163"/>
                    <a:pt x="2833" y="2028"/>
                  </a:cubicBezTo>
                  <a:cubicBezTo>
                    <a:pt x="3035" y="1949"/>
                    <a:pt x="3255" y="1938"/>
                    <a:pt x="3463" y="1882"/>
                  </a:cubicBezTo>
                  <a:cubicBezTo>
                    <a:pt x="3666" y="1831"/>
                    <a:pt x="3852" y="1730"/>
                    <a:pt x="4010" y="1595"/>
                  </a:cubicBezTo>
                  <a:cubicBezTo>
                    <a:pt x="4618" y="1082"/>
                    <a:pt x="4950" y="85"/>
                    <a:pt x="5857" y="23"/>
                  </a:cubicBezTo>
                  <a:cubicBezTo>
                    <a:pt x="6229" y="1"/>
                    <a:pt x="6578" y="181"/>
                    <a:pt x="6707" y="547"/>
                  </a:cubicBezTo>
                  <a:cubicBezTo>
                    <a:pt x="6842" y="936"/>
                    <a:pt x="6718" y="1341"/>
                    <a:pt x="6521" y="1685"/>
                  </a:cubicBezTo>
                  <a:cubicBezTo>
                    <a:pt x="6290" y="2079"/>
                    <a:pt x="5958" y="2439"/>
                    <a:pt x="5862" y="29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2;p15">
              <a:extLst>
                <a:ext uri="{FF2B5EF4-FFF2-40B4-BE49-F238E27FC236}">
                  <a16:creationId xmlns:a16="http://schemas.microsoft.com/office/drawing/2014/main" id="{FF9E426C-0B2A-876C-69F5-37091BC18504}"/>
                </a:ext>
              </a:extLst>
            </p:cNvPr>
            <p:cNvSpPr/>
            <p:nvPr/>
          </p:nvSpPr>
          <p:spPr>
            <a:xfrm>
              <a:off x="3858902" y="1374117"/>
              <a:ext cx="821543" cy="1026547"/>
            </a:xfrm>
            <a:custGeom>
              <a:avLst/>
              <a:gdLst/>
              <a:ahLst/>
              <a:cxnLst/>
              <a:rect l="l" t="t" r="r" b="b"/>
              <a:pathLst>
                <a:path w="5919" h="7396" extrusionOk="0">
                  <a:moveTo>
                    <a:pt x="5801" y="23"/>
                  </a:moveTo>
                  <a:cubicBezTo>
                    <a:pt x="5204" y="136"/>
                    <a:pt x="4680" y="558"/>
                    <a:pt x="4449" y="1122"/>
                  </a:cubicBezTo>
                  <a:cubicBezTo>
                    <a:pt x="4432" y="1172"/>
                    <a:pt x="4415" y="1217"/>
                    <a:pt x="4404" y="1268"/>
                  </a:cubicBezTo>
                  <a:cubicBezTo>
                    <a:pt x="4370" y="1161"/>
                    <a:pt x="4342" y="1054"/>
                    <a:pt x="4308" y="947"/>
                  </a:cubicBezTo>
                  <a:cubicBezTo>
                    <a:pt x="4297" y="902"/>
                    <a:pt x="4241" y="879"/>
                    <a:pt x="4196" y="896"/>
                  </a:cubicBezTo>
                  <a:cubicBezTo>
                    <a:pt x="4151" y="913"/>
                    <a:pt x="4134" y="964"/>
                    <a:pt x="4145" y="1003"/>
                  </a:cubicBezTo>
                  <a:lnTo>
                    <a:pt x="4331" y="1623"/>
                  </a:lnTo>
                  <a:cubicBezTo>
                    <a:pt x="4314" y="1769"/>
                    <a:pt x="4303" y="1921"/>
                    <a:pt x="4291" y="2068"/>
                  </a:cubicBezTo>
                  <a:cubicBezTo>
                    <a:pt x="4269" y="2389"/>
                    <a:pt x="4235" y="2738"/>
                    <a:pt x="4021" y="2997"/>
                  </a:cubicBezTo>
                  <a:cubicBezTo>
                    <a:pt x="3886" y="3160"/>
                    <a:pt x="3700" y="3262"/>
                    <a:pt x="3503" y="3340"/>
                  </a:cubicBezTo>
                  <a:cubicBezTo>
                    <a:pt x="3492" y="3318"/>
                    <a:pt x="3492" y="3284"/>
                    <a:pt x="3492" y="3262"/>
                  </a:cubicBezTo>
                  <a:cubicBezTo>
                    <a:pt x="3486" y="3217"/>
                    <a:pt x="3486" y="3177"/>
                    <a:pt x="3480" y="3132"/>
                  </a:cubicBezTo>
                  <a:lnTo>
                    <a:pt x="3469" y="2850"/>
                  </a:lnTo>
                  <a:cubicBezTo>
                    <a:pt x="3458" y="2665"/>
                    <a:pt x="3447" y="2484"/>
                    <a:pt x="3435" y="2304"/>
                  </a:cubicBezTo>
                  <a:cubicBezTo>
                    <a:pt x="3430" y="2192"/>
                    <a:pt x="3261" y="2208"/>
                    <a:pt x="3266" y="2315"/>
                  </a:cubicBezTo>
                  <a:cubicBezTo>
                    <a:pt x="3278" y="2524"/>
                    <a:pt x="3289" y="2732"/>
                    <a:pt x="3300" y="2935"/>
                  </a:cubicBezTo>
                  <a:cubicBezTo>
                    <a:pt x="3306" y="3036"/>
                    <a:pt x="3312" y="3143"/>
                    <a:pt x="3317" y="3245"/>
                  </a:cubicBezTo>
                  <a:cubicBezTo>
                    <a:pt x="3323" y="3295"/>
                    <a:pt x="3323" y="3352"/>
                    <a:pt x="3345" y="3402"/>
                  </a:cubicBezTo>
                  <a:cubicBezTo>
                    <a:pt x="3317" y="3408"/>
                    <a:pt x="3289" y="3419"/>
                    <a:pt x="3261" y="3431"/>
                  </a:cubicBezTo>
                  <a:cubicBezTo>
                    <a:pt x="2974" y="3526"/>
                    <a:pt x="2681" y="3622"/>
                    <a:pt x="2439" y="3813"/>
                  </a:cubicBezTo>
                  <a:cubicBezTo>
                    <a:pt x="2258" y="3954"/>
                    <a:pt x="2123" y="4129"/>
                    <a:pt x="2016" y="4320"/>
                  </a:cubicBezTo>
                  <a:cubicBezTo>
                    <a:pt x="2011" y="4275"/>
                    <a:pt x="1999" y="4230"/>
                    <a:pt x="1994" y="4185"/>
                  </a:cubicBezTo>
                  <a:cubicBezTo>
                    <a:pt x="1977" y="4095"/>
                    <a:pt x="1954" y="4005"/>
                    <a:pt x="1937" y="3915"/>
                  </a:cubicBezTo>
                  <a:lnTo>
                    <a:pt x="1830" y="3374"/>
                  </a:lnTo>
                  <a:cubicBezTo>
                    <a:pt x="1819" y="3329"/>
                    <a:pt x="1785" y="3290"/>
                    <a:pt x="1740" y="3295"/>
                  </a:cubicBezTo>
                  <a:cubicBezTo>
                    <a:pt x="1695" y="3301"/>
                    <a:pt x="1650" y="3346"/>
                    <a:pt x="1661" y="3391"/>
                  </a:cubicBezTo>
                  <a:lnTo>
                    <a:pt x="1780" y="3994"/>
                  </a:lnTo>
                  <a:cubicBezTo>
                    <a:pt x="1802" y="4095"/>
                    <a:pt x="1825" y="4202"/>
                    <a:pt x="1842" y="4309"/>
                  </a:cubicBezTo>
                  <a:cubicBezTo>
                    <a:pt x="1859" y="4388"/>
                    <a:pt x="1870" y="4472"/>
                    <a:pt x="1909" y="4546"/>
                  </a:cubicBezTo>
                  <a:cubicBezTo>
                    <a:pt x="1774" y="4878"/>
                    <a:pt x="1695" y="5244"/>
                    <a:pt x="1611" y="5587"/>
                  </a:cubicBezTo>
                  <a:cubicBezTo>
                    <a:pt x="1526" y="5948"/>
                    <a:pt x="1425" y="6325"/>
                    <a:pt x="1200" y="6635"/>
                  </a:cubicBezTo>
                  <a:lnTo>
                    <a:pt x="946" y="5655"/>
                  </a:lnTo>
                  <a:cubicBezTo>
                    <a:pt x="918" y="5554"/>
                    <a:pt x="755" y="5610"/>
                    <a:pt x="783" y="5717"/>
                  </a:cubicBezTo>
                  <a:cubicBezTo>
                    <a:pt x="879" y="6077"/>
                    <a:pt x="974" y="6438"/>
                    <a:pt x="1065" y="6793"/>
                  </a:cubicBezTo>
                  <a:cubicBezTo>
                    <a:pt x="828" y="7046"/>
                    <a:pt x="490" y="7215"/>
                    <a:pt x="135" y="7142"/>
                  </a:cubicBezTo>
                  <a:cubicBezTo>
                    <a:pt x="28" y="7119"/>
                    <a:pt x="0" y="7288"/>
                    <a:pt x="107" y="7311"/>
                  </a:cubicBezTo>
                  <a:cubicBezTo>
                    <a:pt x="535" y="7395"/>
                    <a:pt x="907" y="7204"/>
                    <a:pt x="1188" y="6905"/>
                  </a:cubicBezTo>
                  <a:cubicBezTo>
                    <a:pt x="1188" y="6905"/>
                    <a:pt x="1194" y="6905"/>
                    <a:pt x="1194" y="6905"/>
                  </a:cubicBezTo>
                  <a:cubicBezTo>
                    <a:pt x="1515" y="6826"/>
                    <a:pt x="1842" y="6748"/>
                    <a:pt x="2163" y="6669"/>
                  </a:cubicBezTo>
                  <a:cubicBezTo>
                    <a:pt x="2208" y="6657"/>
                    <a:pt x="2225" y="6595"/>
                    <a:pt x="2213" y="6556"/>
                  </a:cubicBezTo>
                  <a:cubicBezTo>
                    <a:pt x="2196" y="6511"/>
                    <a:pt x="2146" y="6494"/>
                    <a:pt x="2101" y="6505"/>
                  </a:cubicBezTo>
                  <a:lnTo>
                    <a:pt x="1363" y="6691"/>
                  </a:lnTo>
                  <a:cubicBezTo>
                    <a:pt x="1453" y="6562"/>
                    <a:pt x="1526" y="6427"/>
                    <a:pt x="1583" y="6286"/>
                  </a:cubicBezTo>
                  <a:cubicBezTo>
                    <a:pt x="1791" y="5762"/>
                    <a:pt x="1836" y="5171"/>
                    <a:pt x="2050" y="4653"/>
                  </a:cubicBezTo>
                  <a:cubicBezTo>
                    <a:pt x="2151" y="4686"/>
                    <a:pt x="2281" y="4664"/>
                    <a:pt x="2388" y="4653"/>
                  </a:cubicBezTo>
                  <a:cubicBezTo>
                    <a:pt x="2596" y="4641"/>
                    <a:pt x="2799" y="4624"/>
                    <a:pt x="3007" y="4608"/>
                  </a:cubicBezTo>
                  <a:cubicBezTo>
                    <a:pt x="3120" y="4602"/>
                    <a:pt x="3103" y="4433"/>
                    <a:pt x="2991" y="4439"/>
                  </a:cubicBezTo>
                  <a:lnTo>
                    <a:pt x="2456" y="4478"/>
                  </a:lnTo>
                  <a:cubicBezTo>
                    <a:pt x="2371" y="4484"/>
                    <a:pt x="2281" y="4495"/>
                    <a:pt x="2196" y="4495"/>
                  </a:cubicBezTo>
                  <a:cubicBezTo>
                    <a:pt x="2168" y="4501"/>
                    <a:pt x="2140" y="4501"/>
                    <a:pt x="2118" y="4495"/>
                  </a:cubicBezTo>
                  <a:cubicBezTo>
                    <a:pt x="2163" y="4410"/>
                    <a:pt x="2208" y="4332"/>
                    <a:pt x="2258" y="4253"/>
                  </a:cubicBezTo>
                  <a:cubicBezTo>
                    <a:pt x="2444" y="3982"/>
                    <a:pt x="2703" y="3819"/>
                    <a:pt x="3007" y="3701"/>
                  </a:cubicBezTo>
                  <a:cubicBezTo>
                    <a:pt x="3171" y="3639"/>
                    <a:pt x="3340" y="3588"/>
                    <a:pt x="3503" y="3526"/>
                  </a:cubicBezTo>
                  <a:cubicBezTo>
                    <a:pt x="3548" y="3532"/>
                    <a:pt x="3587" y="3532"/>
                    <a:pt x="3633" y="3532"/>
                  </a:cubicBezTo>
                  <a:cubicBezTo>
                    <a:pt x="3740" y="3532"/>
                    <a:pt x="3841" y="3526"/>
                    <a:pt x="3948" y="3526"/>
                  </a:cubicBezTo>
                  <a:lnTo>
                    <a:pt x="4579" y="3515"/>
                  </a:lnTo>
                  <a:cubicBezTo>
                    <a:pt x="4686" y="3515"/>
                    <a:pt x="4674" y="3346"/>
                    <a:pt x="4562" y="3346"/>
                  </a:cubicBezTo>
                  <a:cubicBezTo>
                    <a:pt x="4376" y="3352"/>
                    <a:pt x="4190" y="3352"/>
                    <a:pt x="4004" y="3357"/>
                  </a:cubicBezTo>
                  <a:cubicBezTo>
                    <a:pt x="3954" y="3357"/>
                    <a:pt x="3908" y="3357"/>
                    <a:pt x="3858" y="3357"/>
                  </a:cubicBezTo>
                  <a:cubicBezTo>
                    <a:pt x="4106" y="3205"/>
                    <a:pt x="4286" y="2974"/>
                    <a:pt x="4370" y="2693"/>
                  </a:cubicBezTo>
                  <a:cubicBezTo>
                    <a:pt x="4466" y="2372"/>
                    <a:pt x="4455" y="2034"/>
                    <a:pt x="4494" y="1702"/>
                  </a:cubicBezTo>
                  <a:cubicBezTo>
                    <a:pt x="4494" y="1696"/>
                    <a:pt x="4494" y="1690"/>
                    <a:pt x="4494" y="1685"/>
                  </a:cubicBezTo>
                  <a:lnTo>
                    <a:pt x="5142" y="1386"/>
                  </a:lnTo>
                  <a:cubicBezTo>
                    <a:pt x="5187" y="1369"/>
                    <a:pt x="5209" y="1324"/>
                    <a:pt x="5192" y="1279"/>
                  </a:cubicBezTo>
                  <a:cubicBezTo>
                    <a:pt x="5181" y="1234"/>
                    <a:pt x="5125" y="1206"/>
                    <a:pt x="5085" y="1229"/>
                  </a:cubicBezTo>
                  <a:lnTo>
                    <a:pt x="4528" y="1482"/>
                  </a:lnTo>
                  <a:cubicBezTo>
                    <a:pt x="4590" y="1206"/>
                    <a:pt x="4702" y="947"/>
                    <a:pt x="4900" y="727"/>
                  </a:cubicBezTo>
                  <a:cubicBezTo>
                    <a:pt x="5136" y="457"/>
                    <a:pt x="5457" y="260"/>
                    <a:pt x="5812" y="192"/>
                  </a:cubicBezTo>
                  <a:cubicBezTo>
                    <a:pt x="5919" y="176"/>
                    <a:pt x="5908" y="1"/>
                    <a:pt x="580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3;p15">
              <a:extLst>
                <a:ext uri="{FF2B5EF4-FFF2-40B4-BE49-F238E27FC236}">
                  <a16:creationId xmlns:a16="http://schemas.microsoft.com/office/drawing/2014/main" id="{2A19F8E2-9619-410B-6D71-96A1D5BE5F0E}"/>
                </a:ext>
              </a:extLst>
            </p:cNvPr>
            <p:cNvSpPr/>
            <p:nvPr/>
          </p:nvSpPr>
          <p:spPr>
            <a:xfrm>
              <a:off x="3604767" y="1199095"/>
              <a:ext cx="611403" cy="1185886"/>
            </a:xfrm>
            <a:custGeom>
              <a:avLst/>
              <a:gdLst/>
              <a:ahLst/>
              <a:cxnLst/>
              <a:rect l="l" t="t" r="r" b="b"/>
              <a:pathLst>
                <a:path w="4405" h="8544" extrusionOk="0">
                  <a:moveTo>
                    <a:pt x="3768" y="3813"/>
                  </a:moveTo>
                  <a:cubicBezTo>
                    <a:pt x="3701" y="4016"/>
                    <a:pt x="3701" y="4218"/>
                    <a:pt x="3746" y="4427"/>
                  </a:cubicBezTo>
                  <a:cubicBezTo>
                    <a:pt x="3825" y="4793"/>
                    <a:pt x="4005" y="5148"/>
                    <a:pt x="3977" y="5536"/>
                  </a:cubicBezTo>
                  <a:cubicBezTo>
                    <a:pt x="3954" y="5857"/>
                    <a:pt x="3752" y="6099"/>
                    <a:pt x="3492" y="6274"/>
                  </a:cubicBezTo>
                  <a:cubicBezTo>
                    <a:pt x="3245" y="6443"/>
                    <a:pt x="2952" y="6567"/>
                    <a:pt x="2727" y="6770"/>
                  </a:cubicBezTo>
                  <a:cubicBezTo>
                    <a:pt x="2597" y="6882"/>
                    <a:pt x="2507" y="7029"/>
                    <a:pt x="2462" y="7198"/>
                  </a:cubicBezTo>
                  <a:cubicBezTo>
                    <a:pt x="2411" y="7400"/>
                    <a:pt x="2411" y="7614"/>
                    <a:pt x="2349" y="7817"/>
                  </a:cubicBezTo>
                  <a:cubicBezTo>
                    <a:pt x="2248" y="8161"/>
                    <a:pt x="1961" y="8425"/>
                    <a:pt x="1606" y="8493"/>
                  </a:cubicBezTo>
                  <a:cubicBezTo>
                    <a:pt x="1319" y="8543"/>
                    <a:pt x="1015" y="8448"/>
                    <a:pt x="801" y="8251"/>
                  </a:cubicBezTo>
                  <a:cubicBezTo>
                    <a:pt x="558" y="8110"/>
                    <a:pt x="350" y="7902"/>
                    <a:pt x="221" y="7648"/>
                  </a:cubicBezTo>
                  <a:cubicBezTo>
                    <a:pt x="40" y="7299"/>
                    <a:pt x="1" y="6882"/>
                    <a:pt x="125" y="6511"/>
                  </a:cubicBezTo>
                  <a:cubicBezTo>
                    <a:pt x="243" y="6128"/>
                    <a:pt x="564" y="5801"/>
                    <a:pt x="587" y="5384"/>
                  </a:cubicBezTo>
                  <a:cubicBezTo>
                    <a:pt x="603" y="5013"/>
                    <a:pt x="395" y="4669"/>
                    <a:pt x="271" y="4325"/>
                  </a:cubicBezTo>
                  <a:cubicBezTo>
                    <a:pt x="159" y="4004"/>
                    <a:pt x="130" y="3667"/>
                    <a:pt x="328" y="3368"/>
                  </a:cubicBezTo>
                  <a:cubicBezTo>
                    <a:pt x="508" y="3092"/>
                    <a:pt x="806" y="2923"/>
                    <a:pt x="1015" y="2670"/>
                  </a:cubicBezTo>
                  <a:cubicBezTo>
                    <a:pt x="1127" y="2535"/>
                    <a:pt x="1200" y="2377"/>
                    <a:pt x="1212" y="2197"/>
                  </a:cubicBezTo>
                  <a:cubicBezTo>
                    <a:pt x="1229" y="1994"/>
                    <a:pt x="1178" y="1780"/>
                    <a:pt x="1133" y="1583"/>
                  </a:cubicBezTo>
                  <a:cubicBezTo>
                    <a:pt x="1048" y="1206"/>
                    <a:pt x="998" y="828"/>
                    <a:pt x="1217" y="490"/>
                  </a:cubicBezTo>
                  <a:cubicBezTo>
                    <a:pt x="1409" y="198"/>
                    <a:pt x="1741" y="0"/>
                    <a:pt x="2090" y="12"/>
                  </a:cubicBezTo>
                  <a:cubicBezTo>
                    <a:pt x="2434" y="23"/>
                    <a:pt x="2772" y="214"/>
                    <a:pt x="2952" y="507"/>
                  </a:cubicBezTo>
                  <a:cubicBezTo>
                    <a:pt x="3059" y="682"/>
                    <a:pt x="3087" y="879"/>
                    <a:pt x="3132" y="1076"/>
                  </a:cubicBezTo>
                  <a:cubicBezTo>
                    <a:pt x="3177" y="1256"/>
                    <a:pt x="3256" y="1403"/>
                    <a:pt x="3402" y="1527"/>
                  </a:cubicBezTo>
                  <a:cubicBezTo>
                    <a:pt x="3650" y="1735"/>
                    <a:pt x="3982" y="1848"/>
                    <a:pt x="4168" y="2124"/>
                  </a:cubicBezTo>
                  <a:cubicBezTo>
                    <a:pt x="4405" y="2484"/>
                    <a:pt x="4247" y="2918"/>
                    <a:pt x="4056" y="3255"/>
                  </a:cubicBezTo>
                  <a:cubicBezTo>
                    <a:pt x="3954" y="3441"/>
                    <a:pt x="3842" y="3616"/>
                    <a:pt x="3768" y="38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p15">
              <a:extLst>
                <a:ext uri="{FF2B5EF4-FFF2-40B4-BE49-F238E27FC236}">
                  <a16:creationId xmlns:a16="http://schemas.microsoft.com/office/drawing/2014/main" id="{6B439DAC-5218-28AD-2C02-8BA97F239AEC}"/>
                </a:ext>
              </a:extLst>
            </p:cNvPr>
            <p:cNvSpPr/>
            <p:nvPr/>
          </p:nvSpPr>
          <p:spPr>
            <a:xfrm>
              <a:off x="3709557" y="1263913"/>
              <a:ext cx="345606" cy="1079706"/>
            </a:xfrm>
            <a:custGeom>
              <a:avLst/>
              <a:gdLst/>
              <a:ahLst/>
              <a:cxnLst/>
              <a:rect l="l" t="t" r="r" b="b"/>
              <a:pathLst>
                <a:path w="2490" h="7779" extrusionOk="0">
                  <a:moveTo>
                    <a:pt x="2326" y="1274"/>
                  </a:moveTo>
                  <a:lnTo>
                    <a:pt x="1673" y="1566"/>
                  </a:lnTo>
                  <a:cubicBezTo>
                    <a:pt x="1718" y="1493"/>
                    <a:pt x="1758" y="1426"/>
                    <a:pt x="1791" y="1352"/>
                  </a:cubicBezTo>
                  <a:cubicBezTo>
                    <a:pt x="1910" y="1105"/>
                    <a:pt x="1938" y="823"/>
                    <a:pt x="1831" y="564"/>
                  </a:cubicBezTo>
                  <a:cubicBezTo>
                    <a:pt x="1729" y="305"/>
                    <a:pt x="1521" y="97"/>
                    <a:pt x="1256" y="7"/>
                  </a:cubicBezTo>
                  <a:cubicBezTo>
                    <a:pt x="1245" y="7"/>
                    <a:pt x="1239" y="7"/>
                    <a:pt x="1228" y="7"/>
                  </a:cubicBezTo>
                  <a:cubicBezTo>
                    <a:pt x="1223" y="1"/>
                    <a:pt x="1211" y="1"/>
                    <a:pt x="1206" y="1"/>
                  </a:cubicBezTo>
                  <a:cubicBezTo>
                    <a:pt x="1138" y="1"/>
                    <a:pt x="1121" y="57"/>
                    <a:pt x="1132" y="108"/>
                  </a:cubicBezTo>
                  <a:cubicBezTo>
                    <a:pt x="1138" y="130"/>
                    <a:pt x="1149" y="153"/>
                    <a:pt x="1183" y="164"/>
                  </a:cubicBezTo>
                  <a:cubicBezTo>
                    <a:pt x="1183" y="164"/>
                    <a:pt x="1183" y="164"/>
                    <a:pt x="1183" y="164"/>
                  </a:cubicBezTo>
                  <a:cubicBezTo>
                    <a:pt x="1183" y="164"/>
                    <a:pt x="1183" y="164"/>
                    <a:pt x="1183" y="164"/>
                  </a:cubicBezTo>
                  <a:cubicBezTo>
                    <a:pt x="1431" y="249"/>
                    <a:pt x="1617" y="446"/>
                    <a:pt x="1696" y="694"/>
                  </a:cubicBezTo>
                  <a:cubicBezTo>
                    <a:pt x="1774" y="941"/>
                    <a:pt x="1696" y="1189"/>
                    <a:pt x="1572" y="1409"/>
                  </a:cubicBezTo>
                  <a:cubicBezTo>
                    <a:pt x="1527" y="1482"/>
                    <a:pt x="1482" y="1550"/>
                    <a:pt x="1437" y="1617"/>
                  </a:cubicBezTo>
                  <a:cubicBezTo>
                    <a:pt x="1352" y="1448"/>
                    <a:pt x="1268" y="1279"/>
                    <a:pt x="1189" y="1105"/>
                  </a:cubicBezTo>
                  <a:cubicBezTo>
                    <a:pt x="1138" y="1009"/>
                    <a:pt x="975" y="1065"/>
                    <a:pt x="1025" y="1167"/>
                  </a:cubicBezTo>
                  <a:lnTo>
                    <a:pt x="1324" y="1775"/>
                  </a:lnTo>
                  <a:cubicBezTo>
                    <a:pt x="1132" y="2051"/>
                    <a:pt x="947" y="2327"/>
                    <a:pt x="941" y="2681"/>
                  </a:cubicBezTo>
                  <a:cubicBezTo>
                    <a:pt x="935" y="2907"/>
                    <a:pt x="997" y="3121"/>
                    <a:pt x="1076" y="3323"/>
                  </a:cubicBezTo>
                  <a:cubicBezTo>
                    <a:pt x="1037" y="3284"/>
                    <a:pt x="992" y="3250"/>
                    <a:pt x="947" y="3211"/>
                  </a:cubicBezTo>
                  <a:cubicBezTo>
                    <a:pt x="800" y="3087"/>
                    <a:pt x="654" y="2957"/>
                    <a:pt x="507" y="2834"/>
                  </a:cubicBezTo>
                  <a:cubicBezTo>
                    <a:pt x="423" y="2766"/>
                    <a:pt x="316" y="2895"/>
                    <a:pt x="400" y="2969"/>
                  </a:cubicBezTo>
                  <a:cubicBezTo>
                    <a:pt x="564" y="3109"/>
                    <a:pt x="727" y="3250"/>
                    <a:pt x="896" y="3391"/>
                  </a:cubicBezTo>
                  <a:cubicBezTo>
                    <a:pt x="975" y="3459"/>
                    <a:pt x="1054" y="3537"/>
                    <a:pt x="1138" y="3599"/>
                  </a:cubicBezTo>
                  <a:cubicBezTo>
                    <a:pt x="1155" y="3611"/>
                    <a:pt x="1178" y="3622"/>
                    <a:pt x="1200" y="3628"/>
                  </a:cubicBezTo>
                  <a:cubicBezTo>
                    <a:pt x="1285" y="3830"/>
                    <a:pt x="1363" y="4039"/>
                    <a:pt x="1386" y="4253"/>
                  </a:cubicBezTo>
                  <a:cubicBezTo>
                    <a:pt x="1425" y="4619"/>
                    <a:pt x="1296" y="4957"/>
                    <a:pt x="1121" y="5272"/>
                  </a:cubicBezTo>
                  <a:cubicBezTo>
                    <a:pt x="918" y="4951"/>
                    <a:pt x="710" y="4630"/>
                    <a:pt x="502" y="4309"/>
                  </a:cubicBezTo>
                  <a:cubicBezTo>
                    <a:pt x="440" y="4219"/>
                    <a:pt x="305" y="4315"/>
                    <a:pt x="361" y="4410"/>
                  </a:cubicBezTo>
                  <a:cubicBezTo>
                    <a:pt x="586" y="4748"/>
                    <a:pt x="806" y="5092"/>
                    <a:pt x="1025" y="5435"/>
                  </a:cubicBezTo>
                  <a:cubicBezTo>
                    <a:pt x="918" y="5616"/>
                    <a:pt x="806" y="5784"/>
                    <a:pt x="710" y="5953"/>
                  </a:cubicBezTo>
                  <a:cubicBezTo>
                    <a:pt x="620" y="6100"/>
                    <a:pt x="541" y="6263"/>
                    <a:pt x="479" y="6432"/>
                  </a:cubicBezTo>
                  <a:lnTo>
                    <a:pt x="215" y="5897"/>
                  </a:lnTo>
                  <a:cubicBezTo>
                    <a:pt x="164" y="5801"/>
                    <a:pt x="1" y="5858"/>
                    <a:pt x="51" y="5959"/>
                  </a:cubicBezTo>
                  <a:cubicBezTo>
                    <a:pt x="169" y="6196"/>
                    <a:pt x="293" y="6432"/>
                    <a:pt x="412" y="6674"/>
                  </a:cubicBezTo>
                  <a:cubicBezTo>
                    <a:pt x="333" y="7023"/>
                    <a:pt x="350" y="7384"/>
                    <a:pt x="581" y="7694"/>
                  </a:cubicBezTo>
                  <a:cubicBezTo>
                    <a:pt x="648" y="7778"/>
                    <a:pt x="783" y="7682"/>
                    <a:pt x="721" y="7592"/>
                  </a:cubicBezTo>
                  <a:cubicBezTo>
                    <a:pt x="530" y="7333"/>
                    <a:pt x="507" y="7040"/>
                    <a:pt x="569" y="6747"/>
                  </a:cubicBezTo>
                  <a:lnTo>
                    <a:pt x="1425" y="6241"/>
                  </a:lnTo>
                  <a:cubicBezTo>
                    <a:pt x="1521" y="6184"/>
                    <a:pt x="1420" y="6049"/>
                    <a:pt x="1330" y="6100"/>
                  </a:cubicBezTo>
                  <a:cubicBezTo>
                    <a:pt x="1099" y="6241"/>
                    <a:pt x="868" y="6376"/>
                    <a:pt x="637" y="6511"/>
                  </a:cubicBezTo>
                  <a:cubicBezTo>
                    <a:pt x="704" y="6308"/>
                    <a:pt x="811" y="6117"/>
                    <a:pt x="913" y="5942"/>
                  </a:cubicBezTo>
                  <a:cubicBezTo>
                    <a:pt x="1003" y="5796"/>
                    <a:pt x="1099" y="5649"/>
                    <a:pt x="1189" y="5497"/>
                  </a:cubicBezTo>
                  <a:cubicBezTo>
                    <a:pt x="1549" y="5221"/>
                    <a:pt x="1915" y="4945"/>
                    <a:pt x="2276" y="4669"/>
                  </a:cubicBezTo>
                  <a:cubicBezTo>
                    <a:pt x="2366" y="4602"/>
                    <a:pt x="2270" y="4467"/>
                    <a:pt x="2180" y="4529"/>
                  </a:cubicBezTo>
                  <a:cubicBezTo>
                    <a:pt x="1915" y="4731"/>
                    <a:pt x="1645" y="4934"/>
                    <a:pt x="1380" y="5137"/>
                  </a:cubicBezTo>
                  <a:cubicBezTo>
                    <a:pt x="1510" y="4861"/>
                    <a:pt x="1589" y="4568"/>
                    <a:pt x="1560" y="4253"/>
                  </a:cubicBezTo>
                  <a:cubicBezTo>
                    <a:pt x="1538" y="4027"/>
                    <a:pt x="1453" y="3808"/>
                    <a:pt x="1363" y="3594"/>
                  </a:cubicBezTo>
                  <a:cubicBezTo>
                    <a:pt x="1425" y="3543"/>
                    <a:pt x="1470" y="3464"/>
                    <a:pt x="1521" y="3402"/>
                  </a:cubicBezTo>
                  <a:cubicBezTo>
                    <a:pt x="1583" y="3312"/>
                    <a:pt x="1645" y="3222"/>
                    <a:pt x="1713" y="3132"/>
                  </a:cubicBezTo>
                  <a:cubicBezTo>
                    <a:pt x="1842" y="2952"/>
                    <a:pt x="1972" y="2772"/>
                    <a:pt x="2107" y="2586"/>
                  </a:cubicBezTo>
                  <a:cubicBezTo>
                    <a:pt x="2169" y="2501"/>
                    <a:pt x="2039" y="2389"/>
                    <a:pt x="1972" y="2479"/>
                  </a:cubicBezTo>
                  <a:cubicBezTo>
                    <a:pt x="1752" y="2783"/>
                    <a:pt x="1538" y="3087"/>
                    <a:pt x="1313" y="3391"/>
                  </a:cubicBezTo>
                  <a:cubicBezTo>
                    <a:pt x="1313" y="3397"/>
                    <a:pt x="1301" y="3414"/>
                    <a:pt x="1296" y="3425"/>
                  </a:cubicBezTo>
                  <a:cubicBezTo>
                    <a:pt x="1194" y="3183"/>
                    <a:pt x="1104" y="2935"/>
                    <a:pt x="1110" y="2665"/>
                  </a:cubicBezTo>
                  <a:cubicBezTo>
                    <a:pt x="1121" y="2349"/>
                    <a:pt x="1301" y="2090"/>
                    <a:pt x="1482" y="1837"/>
                  </a:cubicBezTo>
                  <a:cubicBezTo>
                    <a:pt x="1786" y="1702"/>
                    <a:pt x="2084" y="1566"/>
                    <a:pt x="2388" y="1437"/>
                  </a:cubicBezTo>
                  <a:cubicBezTo>
                    <a:pt x="2490" y="1392"/>
                    <a:pt x="2428" y="1229"/>
                    <a:pt x="2326" y="12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5;p15">
              <a:extLst>
                <a:ext uri="{FF2B5EF4-FFF2-40B4-BE49-F238E27FC236}">
                  <a16:creationId xmlns:a16="http://schemas.microsoft.com/office/drawing/2014/main" id="{EF540755-2387-EFA7-D1AD-9761308821B7}"/>
                </a:ext>
              </a:extLst>
            </p:cNvPr>
            <p:cNvSpPr/>
            <p:nvPr/>
          </p:nvSpPr>
          <p:spPr>
            <a:xfrm>
              <a:off x="612179" y="1214711"/>
              <a:ext cx="1096778" cy="1329681"/>
            </a:xfrm>
            <a:custGeom>
              <a:avLst/>
              <a:gdLst/>
              <a:ahLst/>
              <a:cxnLst/>
              <a:rect l="l" t="t" r="r" b="b"/>
              <a:pathLst>
                <a:path w="7902" h="9580" extrusionOk="0">
                  <a:moveTo>
                    <a:pt x="1132" y="3357"/>
                  </a:moveTo>
                  <a:cubicBezTo>
                    <a:pt x="1239" y="3880"/>
                    <a:pt x="924" y="4359"/>
                    <a:pt x="946" y="4877"/>
                  </a:cubicBezTo>
                  <a:cubicBezTo>
                    <a:pt x="974" y="5333"/>
                    <a:pt x="1301" y="5671"/>
                    <a:pt x="1690" y="5857"/>
                  </a:cubicBezTo>
                  <a:cubicBezTo>
                    <a:pt x="2168" y="6093"/>
                    <a:pt x="2720" y="6088"/>
                    <a:pt x="3233" y="6206"/>
                  </a:cubicBezTo>
                  <a:cubicBezTo>
                    <a:pt x="3700" y="6319"/>
                    <a:pt x="4128" y="6550"/>
                    <a:pt x="4314" y="7017"/>
                  </a:cubicBezTo>
                  <a:cubicBezTo>
                    <a:pt x="4404" y="7259"/>
                    <a:pt x="4438" y="7513"/>
                    <a:pt x="4500" y="7760"/>
                  </a:cubicBezTo>
                  <a:cubicBezTo>
                    <a:pt x="4550" y="7986"/>
                    <a:pt x="4629" y="8205"/>
                    <a:pt x="4736" y="8414"/>
                  </a:cubicBezTo>
                  <a:cubicBezTo>
                    <a:pt x="4950" y="8808"/>
                    <a:pt x="5266" y="9151"/>
                    <a:pt x="5666" y="9349"/>
                  </a:cubicBezTo>
                  <a:cubicBezTo>
                    <a:pt x="6065" y="9546"/>
                    <a:pt x="6544" y="9579"/>
                    <a:pt x="6961" y="9439"/>
                  </a:cubicBezTo>
                  <a:cubicBezTo>
                    <a:pt x="7361" y="9303"/>
                    <a:pt x="7682" y="8994"/>
                    <a:pt x="7811" y="8588"/>
                  </a:cubicBezTo>
                  <a:cubicBezTo>
                    <a:pt x="7901" y="8307"/>
                    <a:pt x="7901" y="7991"/>
                    <a:pt x="7794" y="7715"/>
                  </a:cubicBezTo>
                  <a:cubicBezTo>
                    <a:pt x="7637" y="6842"/>
                    <a:pt x="6595" y="6527"/>
                    <a:pt x="5958" y="6032"/>
                  </a:cubicBezTo>
                  <a:cubicBezTo>
                    <a:pt x="5767" y="5891"/>
                    <a:pt x="5592" y="5716"/>
                    <a:pt x="5485" y="5502"/>
                  </a:cubicBezTo>
                  <a:cubicBezTo>
                    <a:pt x="5356" y="5260"/>
                    <a:pt x="5322" y="4984"/>
                    <a:pt x="5322" y="4708"/>
                  </a:cubicBezTo>
                  <a:cubicBezTo>
                    <a:pt x="5328" y="4235"/>
                    <a:pt x="5423" y="3762"/>
                    <a:pt x="5339" y="3283"/>
                  </a:cubicBezTo>
                  <a:cubicBezTo>
                    <a:pt x="5260" y="2872"/>
                    <a:pt x="5040" y="2501"/>
                    <a:pt x="4629" y="2349"/>
                  </a:cubicBezTo>
                  <a:cubicBezTo>
                    <a:pt x="4398" y="2258"/>
                    <a:pt x="4145" y="2242"/>
                    <a:pt x="3903" y="2180"/>
                  </a:cubicBezTo>
                  <a:cubicBezTo>
                    <a:pt x="3666" y="2118"/>
                    <a:pt x="3458" y="2005"/>
                    <a:pt x="3272" y="1847"/>
                  </a:cubicBezTo>
                  <a:cubicBezTo>
                    <a:pt x="2568" y="1250"/>
                    <a:pt x="2191" y="102"/>
                    <a:pt x="1138" y="28"/>
                  </a:cubicBezTo>
                  <a:cubicBezTo>
                    <a:pt x="704" y="0"/>
                    <a:pt x="304" y="214"/>
                    <a:pt x="158" y="631"/>
                  </a:cubicBezTo>
                  <a:cubicBezTo>
                    <a:pt x="0" y="1081"/>
                    <a:pt x="147" y="1554"/>
                    <a:pt x="372" y="1949"/>
                  </a:cubicBezTo>
                  <a:cubicBezTo>
                    <a:pt x="637" y="2405"/>
                    <a:pt x="1020" y="2822"/>
                    <a:pt x="1132" y="33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p15">
              <a:extLst>
                <a:ext uri="{FF2B5EF4-FFF2-40B4-BE49-F238E27FC236}">
                  <a16:creationId xmlns:a16="http://schemas.microsoft.com/office/drawing/2014/main" id="{A7BB5290-DC26-AAD5-C62D-C40F87CBB1CE}"/>
                </a:ext>
              </a:extLst>
            </p:cNvPr>
            <p:cNvSpPr/>
            <p:nvPr/>
          </p:nvSpPr>
          <p:spPr>
            <a:xfrm>
              <a:off x="676997" y="1301459"/>
              <a:ext cx="949792" cy="1185886"/>
            </a:xfrm>
            <a:custGeom>
              <a:avLst/>
              <a:gdLst/>
              <a:ahLst/>
              <a:cxnLst/>
              <a:rect l="l" t="t" r="r" b="b"/>
              <a:pathLst>
                <a:path w="6843" h="8544" extrusionOk="0">
                  <a:moveTo>
                    <a:pt x="141" y="23"/>
                  </a:moveTo>
                  <a:cubicBezTo>
                    <a:pt x="828" y="152"/>
                    <a:pt x="1437" y="642"/>
                    <a:pt x="1696" y="1296"/>
                  </a:cubicBezTo>
                  <a:cubicBezTo>
                    <a:pt x="1718" y="1346"/>
                    <a:pt x="1735" y="1403"/>
                    <a:pt x="1752" y="1459"/>
                  </a:cubicBezTo>
                  <a:cubicBezTo>
                    <a:pt x="1791" y="1335"/>
                    <a:pt x="1825" y="1211"/>
                    <a:pt x="1865" y="1087"/>
                  </a:cubicBezTo>
                  <a:cubicBezTo>
                    <a:pt x="1882" y="1036"/>
                    <a:pt x="1944" y="1014"/>
                    <a:pt x="1989" y="1031"/>
                  </a:cubicBezTo>
                  <a:cubicBezTo>
                    <a:pt x="2045" y="1048"/>
                    <a:pt x="2067" y="1104"/>
                    <a:pt x="2051" y="1160"/>
                  </a:cubicBezTo>
                  <a:lnTo>
                    <a:pt x="1837" y="1870"/>
                  </a:lnTo>
                  <a:cubicBezTo>
                    <a:pt x="1859" y="2045"/>
                    <a:pt x="1870" y="2213"/>
                    <a:pt x="1882" y="2388"/>
                  </a:cubicBezTo>
                  <a:cubicBezTo>
                    <a:pt x="1910" y="2760"/>
                    <a:pt x="1944" y="3160"/>
                    <a:pt x="2191" y="3458"/>
                  </a:cubicBezTo>
                  <a:cubicBezTo>
                    <a:pt x="2349" y="3650"/>
                    <a:pt x="2569" y="3762"/>
                    <a:pt x="2794" y="3852"/>
                  </a:cubicBezTo>
                  <a:cubicBezTo>
                    <a:pt x="2805" y="3830"/>
                    <a:pt x="2805" y="3790"/>
                    <a:pt x="2811" y="3762"/>
                  </a:cubicBezTo>
                  <a:cubicBezTo>
                    <a:pt x="2811" y="3717"/>
                    <a:pt x="2816" y="3666"/>
                    <a:pt x="2816" y="3616"/>
                  </a:cubicBezTo>
                  <a:lnTo>
                    <a:pt x="2833" y="3289"/>
                  </a:lnTo>
                  <a:cubicBezTo>
                    <a:pt x="2845" y="3075"/>
                    <a:pt x="2861" y="2867"/>
                    <a:pt x="2873" y="2658"/>
                  </a:cubicBezTo>
                  <a:cubicBezTo>
                    <a:pt x="2878" y="2529"/>
                    <a:pt x="3075" y="2546"/>
                    <a:pt x="3070" y="2675"/>
                  </a:cubicBezTo>
                  <a:cubicBezTo>
                    <a:pt x="3053" y="2912"/>
                    <a:pt x="3042" y="3148"/>
                    <a:pt x="3030" y="3390"/>
                  </a:cubicBezTo>
                  <a:cubicBezTo>
                    <a:pt x="3019" y="3509"/>
                    <a:pt x="3013" y="3627"/>
                    <a:pt x="3008" y="3745"/>
                  </a:cubicBezTo>
                  <a:cubicBezTo>
                    <a:pt x="3002" y="3807"/>
                    <a:pt x="2997" y="3869"/>
                    <a:pt x="2974" y="3925"/>
                  </a:cubicBezTo>
                  <a:cubicBezTo>
                    <a:pt x="3008" y="3937"/>
                    <a:pt x="3042" y="3948"/>
                    <a:pt x="3075" y="3959"/>
                  </a:cubicBezTo>
                  <a:cubicBezTo>
                    <a:pt x="3402" y="4072"/>
                    <a:pt x="3746" y="4179"/>
                    <a:pt x="4022" y="4399"/>
                  </a:cubicBezTo>
                  <a:cubicBezTo>
                    <a:pt x="4230" y="4567"/>
                    <a:pt x="4388" y="4770"/>
                    <a:pt x="4511" y="4990"/>
                  </a:cubicBezTo>
                  <a:cubicBezTo>
                    <a:pt x="4523" y="4939"/>
                    <a:pt x="4528" y="4883"/>
                    <a:pt x="4540" y="4832"/>
                  </a:cubicBezTo>
                  <a:cubicBezTo>
                    <a:pt x="4562" y="4725"/>
                    <a:pt x="4579" y="4624"/>
                    <a:pt x="4602" y="4522"/>
                  </a:cubicBezTo>
                  <a:lnTo>
                    <a:pt x="4725" y="3892"/>
                  </a:lnTo>
                  <a:cubicBezTo>
                    <a:pt x="4737" y="3841"/>
                    <a:pt x="4776" y="3802"/>
                    <a:pt x="4832" y="3807"/>
                  </a:cubicBezTo>
                  <a:cubicBezTo>
                    <a:pt x="4883" y="3807"/>
                    <a:pt x="4934" y="3858"/>
                    <a:pt x="4923" y="3914"/>
                  </a:cubicBezTo>
                  <a:lnTo>
                    <a:pt x="4782" y="4607"/>
                  </a:lnTo>
                  <a:cubicBezTo>
                    <a:pt x="4759" y="4731"/>
                    <a:pt x="4737" y="4849"/>
                    <a:pt x="4714" y="4973"/>
                  </a:cubicBezTo>
                  <a:cubicBezTo>
                    <a:pt x="4692" y="5063"/>
                    <a:pt x="4680" y="5164"/>
                    <a:pt x="4635" y="5243"/>
                  </a:cubicBezTo>
                  <a:cubicBezTo>
                    <a:pt x="4793" y="5632"/>
                    <a:pt x="4883" y="6054"/>
                    <a:pt x="4979" y="6448"/>
                  </a:cubicBezTo>
                  <a:cubicBezTo>
                    <a:pt x="5080" y="6871"/>
                    <a:pt x="5199" y="7310"/>
                    <a:pt x="5452" y="7659"/>
                  </a:cubicBezTo>
                  <a:cubicBezTo>
                    <a:pt x="5553" y="7287"/>
                    <a:pt x="5649" y="6910"/>
                    <a:pt x="5750" y="6533"/>
                  </a:cubicBezTo>
                  <a:cubicBezTo>
                    <a:pt x="5779" y="6409"/>
                    <a:pt x="5964" y="6482"/>
                    <a:pt x="5936" y="6600"/>
                  </a:cubicBezTo>
                  <a:cubicBezTo>
                    <a:pt x="5824" y="7017"/>
                    <a:pt x="5717" y="7434"/>
                    <a:pt x="5610" y="7845"/>
                  </a:cubicBezTo>
                  <a:cubicBezTo>
                    <a:pt x="5886" y="8138"/>
                    <a:pt x="6274" y="8329"/>
                    <a:pt x="6685" y="8250"/>
                  </a:cubicBezTo>
                  <a:cubicBezTo>
                    <a:pt x="6809" y="8222"/>
                    <a:pt x="6843" y="8419"/>
                    <a:pt x="6719" y="8442"/>
                  </a:cubicBezTo>
                  <a:cubicBezTo>
                    <a:pt x="6223" y="8543"/>
                    <a:pt x="5790" y="8318"/>
                    <a:pt x="5469" y="7975"/>
                  </a:cubicBezTo>
                  <a:cubicBezTo>
                    <a:pt x="5469" y="7975"/>
                    <a:pt x="5463" y="7975"/>
                    <a:pt x="5463" y="7975"/>
                  </a:cubicBezTo>
                  <a:lnTo>
                    <a:pt x="4343" y="7699"/>
                  </a:lnTo>
                  <a:cubicBezTo>
                    <a:pt x="4292" y="7687"/>
                    <a:pt x="4269" y="7620"/>
                    <a:pt x="4286" y="7575"/>
                  </a:cubicBezTo>
                  <a:cubicBezTo>
                    <a:pt x="4303" y="7518"/>
                    <a:pt x="4359" y="7501"/>
                    <a:pt x="4410" y="7518"/>
                  </a:cubicBezTo>
                  <a:lnTo>
                    <a:pt x="5266" y="7727"/>
                  </a:lnTo>
                  <a:cubicBezTo>
                    <a:pt x="5165" y="7580"/>
                    <a:pt x="5080" y="7417"/>
                    <a:pt x="5013" y="7259"/>
                  </a:cubicBezTo>
                  <a:cubicBezTo>
                    <a:pt x="4776" y="6657"/>
                    <a:pt x="4720" y="5975"/>
                    <a:pt x="4478" y="5373"/>
                  </a:cubicBezTo>
                  <a:cubicBezTo>
                    <a:pt x="4354" y="5412"/>
                    <a:pt x="4207" y="5384"/>
                    <a:pt x="4083" y="5373"/>
                  </a:cubicBezTo>
                  <a:cubicBezTo>
                    <a:pt x="3841" y="5356"/>
                    <a:pt x="3605" y="5339"/>
                    <a:pt x="3368" y="5322"/>
                  </a:cubicBezTo>
                  <a:cubicBezTo>
                    <a:pt x="3239" y="5311"/>
                    <a:pt x="3256" y="5114"/>
                    <a:pt x="3385" y="5125"/>
                  </a:cubicBezTo>
                  <a:lnTo>
                    <a:pt x="4005" y="5170"/>
                  </a:lnTo>
                  <a:cubicBezTo>
                    <a:pt x="4100" y="5176"/>
                    <a:pt x="4202" y="5187"/>
                    <a:pt x="4303" y="5193"/>
                  </a:cubicBezTo>
                  <a:cubicBezTo>
                    <a:pt x="4337" y="5193"/>
                    <a:pt x="4365" y="5193"/>
                    <a:pt x="4393" y="5187"/>
                  </a:cubicBezTo>
                  <a:cubicBezTo>
                    <a:pt x="4348" y="5097"/>
                    <a:pt x="4292" y="5001"/>
                    <a:pt x="4230" y="4911"/>
                  </a:cubicBezTo>
                  <a:cubicBezTo>
                    <a:pt x="4016" y="4601"/>
                    <a:pt x="3717" y="4410"/>
                    <a:pt x="3368" y="4275"/>
                  </a:cubicBezTo>
                  <a:cubicBezTo>
                    <a:pt x="3177" y="4201"/>
                    <a:pt x="2985" y="4139"/>
                    <a:pt x="2794" y="4066"/>
                  </a:cubicBezTo>
                  <a:cubicBezTo>
                    <a:pt x="2743" y="4078"/>
                    <a:pt x="2692" y="4078"/>
                    <a:pt x="2642" y="4078"/>
                  </a:cubicBezTo>
                  <a:cubicBezTo>
                    <a:pt x="2524" y="4072"/>
                    <a:pt x="2400" y="4072"/>
                    <a:pt x="2281" y="4072"/>
                  </a:cubicBezTo>
                  <a:lnTo>
                    <a:pt x="1549" y="4061"/>
                  </a:lnTo>
                  <a:cubicBezTo>
                    <a:pt x="1425" y="4061"/>
                    <a:pt x="1442" y="3864"/>
                    <a:pt x="1572" y="3864"/>
                  </a:cubicBezTo>
                  <a:cubicBezTo>
                    <a:pt x="1786" y="3864"/>
                    <a:pt x="2000" y="3869"/>
                    <a:pt x="2214" y="3875"/>
                  </a:cubicBezTo>
                  <a:cubicBezTo>
                    <a:pt x="2270" y="3875"/>
                    <a:pt x="2326" y="3875"/>
                    <a:pt x="2383" y="3875"/>
                  </a:cubicBezTo>
                  <a:cubicBezTo>
                    <a:pt x="2096" y="3700"/>
                    <a:pt x="1893" y="3436"/>
                    <a:pt x="1791" y="3109"/>
                  </a:cubicBezTo>
                  <a:cubicBezTo>
                    <a:pt x="1679" y="2737"/>
                    <a:pt x="1690" y="2343"/>
                    <a:pt x="1651" y="1960"/>
                  </a:cubicBezTo>
                  <a:cubicBezTo>
                    <a:pt x="1651" y="1954"/>
                    <a:pt x="1651" y="1949"/>
                    <a:pt x="1651" y="1943"/>
                  </a:cubicBezTo>
                  <a:cubicBezTo>
                    <a:pt x="1397" y="1831"/>
                    <a:pt x="1149" y="1712"/>
                    <a:pt x="896" y="1600"/>
                  </a:cubicBezTo>
                  <a:cubicBezTo>
                    <a:pt x="851" y="1577"/>
                    <a:pt x="817" y="1526"/>
                    <a:pt x="840" y="1470"/>
                  </a:cubicBezTo>
                  <a:cubicBezTo>
                    <a:pt x="857" y="1425"/>
                    <a:pt x="919" y="1391"/>
                    <a:pt x="964" y="1414"/>
                  </a:cubicBezTo>
                  <a:cubicBezTo>
                    <a:pt x="1178" y="1510"/>
                    <a:pt x="1397" y="1611"/>
                    <a:pt x="1611" y="1712"/>
                  </a:cubicBezTo>
                  <a:cubicBezTo>
                    <a:pt x="1544" y="1386"/>
                    <a:pt x="1409" y="1093"/>
                    <a:pt x="1183" y="834"/>
                  </a:cubicBezTo>
                  <a:cubicBezTo>
                    <a:pt x="907" y="518"/>
                    <a:pt x="530" y="299"/>
                    <a:pt x="125" y="220"/>
                  </a:cubicBezTo>
                  <a:cubicBezTo>
                    <a:pt x="1" y="197"/>
                    <a:pt x="18" y="0"/>
                    <a:pt x="14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7;p15">
              <a:extLst>
                <a:ext uri="{FF2B5EF4-FFF2-40B4-BE49-F238E27FC236}">
                  <a16:creationId xmlns:a16="http://schemas.microsoft.com/office/drawing/2014/main" id="{3F291384-611A-2F74-52C3-B5D8041AD7D1}"/>
                </a:ext>
              </a:extLst>
            </p:cNvPr>
            <p:cNvSpPr/>
            <p:nvPr/>
          </p:nvSpPr>
          <p:spPr>
            <a:xfrm>
              <a:off x="1213165" y="1098955"/>
              <a:ext cx="706757" cy="1370348"/>
            </a:xfrm>
            <a:custGeom>
              <a:avLst/>
              <a:gdLst/>
              <a:ahLst/>
              <a:cxnLst/>
              <a:rect l="l" t="t" r="r" b="b"/>
              <a:pathLst>
                <a:path w="5092" h="9873" extrusionOk="0">
                  <a:moveTo>
                    <a:pt x="739" y="4405"/>
                  </a:moveTo>
                  <a:cubicBezTo>
                    <a:pt x="817" y="4641"/>
                    <a:pt x="817" y="4878"/>
                    <a:pt x="767" y="5114"/>
                  </a:cubicBezTo>
                  <a:cubicBezTo>
                    <a:pt x="677" y="5537"/>
                    <a:pt x="468" y="5948"/>
                    <a:pt x="496" y="6392"/>
                  </a:cubicBezTo>
                  <a:cubicBezTo>
                    <a:pt x="525" y="6764"/>
                    <a:pt x="761" y="7046"/>
                    <a:pt x="1060" y="7248"/>
                  </a:cubicBezTo>
                  <a:cubicBezTo>
                    <a:pt x="1347" y="7446"/>
                    <a:pt x="1679" y="7581"/>
                    <a:pt x="1944" y="7817"/>
                  </a:cubicBezTo>
                  <a:cubicBezTo>
                    <a:pt x="2096" y="7952"/>
                    <a:pt x="2203" y="8116"/>
                    <a:pt x="2248" y="8313"/>
                  </a:cubicBezTo>
                  <a:cubicBezTo>
                    <a:pt x="2310" y="8549"/>
                    <a:pt x="2310" y="8797"/>
                    <a:pt x="2377" y="9028"/>
                  </a:cubicBezTo>
                  <a:cubicBezTo>
                    <a:pt x="2496" y="9428"/>
                    <a:pt x="2828" y="9732"/>
                    <a:pt x="3239" y="9811"/>
                  </a:cubicBezTo>
                  <a:cubicBezTo>
                    <a:pt x="3571" y="9873"/>
                    <a:pt x="3920" y="9755"/>
                    <a:pt x="4168" y="9529"/>
                  </a:cubicBezTo>
                  <a:cubicBezTo>
                    <a:pt x="4450" y="9366"/>
                    <a:pt x="4692" y="9129"/>
                    <a:pt x="4838" y="8837"/>
                  </a:cubicBezTo>
                  <a:cubicBezTo>
                    <a:pt x="5047" y="8437"/>
                    <a:pt x="5092" y="7952"/>
                    <a:pt x="4951" y="7524"/>
                  </a:cubicBezTo>
                  <a:cubicBezTo>
                    <a:pt x="4810" y="7080"/>
                    <a:pt x="4439" y="6702"/>
                    <a:pt x="4416" y="6218"/>
                  </a:cubicBezTo>
                  <a:cubicBezTo>
                    <a:pt x="4399" y="5790"/>
                    <a:pt x="4641" y="5390"/>
                    <a:pt x="4776" y="4996"/>
                  </a:cubicBezTo>
                  <a:cubicBezTo>
                    <a:pt x="4912" y="4624"/>
                    <a:pt x="4945" y="4236"/>
                    <a:pt x="4714" y="3892"/>
                  </a:cubicBezTo>
                  <a:cubicBezTo>
                    <a:pt x="4506" y="3571"/>
                    <a:pt x="4163" y="3374"/>
                    <a:pt x="3926" y="3081"/>
                  </a:cubicBezTo>
                  <a:cubicBezTo>
                    <a:pt x="3791" y="2923"/>
                    <a:pt x="3706" y="2743"/>
                    <a:pt x="3690" y="2541"/>
                  </a:cubicBezTo>
                  <a:cubicBezTo>
                    <a:pt x="3673" y="2298"/>
                    <a:pt x="3735" y="2056"/>
                    <a:pt x="3785" y="1825"/>
                  </a:cubicBezTo>
                  <a:cubicBezTo>
                    <a:pt x="3881" y="1392"/>
                    <a:pt x="3943" y="952"/>
                    <a:pt x="3684" y="564"/>
                  </a:cubicBezTo>
                  <a:cubicBezTo>
                    <a:pt x="3470" y="226"/>
                    <a:pt x="3081" y="1"/>
                    <a:pt x="2676" y="12"/>
                  </a:cubicBezTo>
                  <a:cubicBezTo>
                    <a:pt x="2282" y="23"/>
                    <a:pt x="1893" y="249"/>
                    <a:pt x="1685" y="586"/>
                  </a:cubicBezTo>
                  <a:cubicBezTo>
                    <a:pt x="1561" y="789"/>
                    <a:pt x="1527" y="1014"/>
                    <a:pt x="1471" y="1240"/>
                  </a:cubicBezTo>
                  <a:cubicBezTo>
                    <a:pt x="1420" y="1448"/>
                    <a:pt x="1330" y="1623"/>
                    <a:pt x="1161" y="1763"/>
                  </a:cubicBezTo>
                  <a:cubicBezTo>
                    <a:pt x="879" y="2006"/>
                    <a:pt x="491" y="2135"/>
                    <a:pt x="277" y="2456"/>
                  </a:cubicBezTo>
                  <a:cubicBezTo>
                    <a:pt x="1" y="2867"/>
                    <a:pt x="187" y="3368"/>
                    <a:pt x="406" y="3763"/>
                  </a:cubicBezTo>
                  <a:cubicBezTo>
                    <a:pt x="525" y="3971"/>
                    <a:pt x="660" y="4179"/>
                    <a:pt x="739" y="44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8;p15">
              <a:extLst>
                <a:ext uri="{FF2B5EF4-FFF2-40B4-BE49-F238E27FC236}">
                  <a16:creationId xmlns:a16="http://schemas.microsoft.com/office/drawing/2014/main" id="{A91E5581-19E4-CBD0-FF53-0BCD896333DC}"/>
                </a:ext>
              </a:extLst>
            </p:cNvPr>
            <p:cNvSpPr/>
            <p:nvPr/>
          </p:nvSpPr>
          <p:spPr>
            <a:xfrm>
              <a:off x="1399984" y="1173211"/>
              <a:ext cx="398765" cy="1248484"/>
            </a:xfrm>
            <a:custGeom>
              <a:avLst/>
              <a:gdLst/>
              <a:ahLst/>
              <a:cxnLst/>
              <a:rect l="l" t="t" r="r" b="b"/>
              <a:pathLst>
                <a:path w="2873" h="8995" extrusionOk="0">
                  <a:moveTo>
                    <a:pt x="187" y="1476"/>
                  </a:moveTo>
                  <a:lnTo>
                    <a:pt x="941" y="1808"/>
                  </a:lnTo>
                  <a:cubicBezTo>
                    <a:pt x="891" y="1730"/>
                    <a:pt x="846" y="1651"/>
                    <a:pt x="806" y="1566"/>
                  </a:cubicBezTo>
                  <a:cubicBezTo>
                    <a:pt x="671" y="1273"/>
                    <a:pt x="637" y="952"/>
                    <a:pt x="761" y="654"/>
                  </a:cubicBezTo>
                  <a:cubicBezTo>
                    <a:pt x="879" y="355"/>
                    <a:pt x="1121" y="113"/>
                    <a:pt x="1426" y="12"/>
                  </a:cubicBezTo>
                  <a:cubicBezTo>
                    <a:pt x="1437" y="6"/>
                    <a:pt x="1448" y="6"/>
                    <a:pt x="1454" y="6"/>
                  </a:cubicBezTo>
                  <a:cubicBezTo>
                    <a:pt x="1465" y="6"/>
                    <a:pt x="1476" y="1"/>
                    <a:pt x="1488" y="1"/>
                  </a:cubicBezTo>
                  <a:cubicBezTo>
                    <a:pt x="1561" y="1"/>
                    <a:pt x="1583" y="68"/>
                    <a:pt x="1566" y="125"/>
                  </a:cubicBezTo>
                  <a:cubicBezTo>
                    <a:pt x="1561" y="153"/>
                    <a:pt x="1544" y="175"/>
                    <a:pt x="1510" y="192"/>
                  </a:cubicBezTo>
                  <a:cubicBezTo>
                    <a:pt x="1510" y="192"/>
                    <a:pt x="1510" y="192"/>
                    <a:pt x="1510" y="192"/>
                  </a:cubicBezTo>
                  <a:cubicBezTo>
                    <a:pt x="1510" y="192"/>
                    <a:pt x="1510" y="192"/>
                    <a:pt x="1510" y="192"/>
                  </a:cubicBezTo>
                  <a:cubicBezTo>
                    <a:pt x="1223" y="288"/>
                    <a:pt x="1003" y="513"/>
                    <a:pt x="919" y="806"/>
                  </a:cubicBezTo>
                  <a:cubicBezTo>
                    <a:pt x="829" y="1093"/>
                    <a:pt x="913" y="1375"/>
                    <a:pt x="1060" y="1628"/>
                  </a:cubicBezTo>
                  <a:cubicBezTo>
                    <a:pt x="1110" y="1713"/>
                    <a:pt x="1161" y="1792"/>
                    <a:pt x="1217" y="1870"/>
                  </a:cubicBezTo>
                  <a:cubicBezTo>
                    <a:pt x="1313" y="1673"/>
                    <a:pt x="1409" y="1476"/>
                    <a:pt x="1504" y="1279"/>
                  </a:cubicBezTo>
                  <a:cubicBezTo>
                    <a:pt x="1561" y="1166"/>
                    <a:pt x="1747" y="1234"/>
                    <a:pt x="1690" y="1352"/>
                  </a:cubicBezTo>
                  <a:lnTo>
                    <a:pt x="1347" y="2056"/>
                  </a:lnTo>
                  <a:cubicBezTo>
                    <a:pt x="1566" y="2372"/>
                    <a:pt x="1780" y="2693"/>
                    <a:pt x="1792" y="3104"/>
                  </a:cubicBezTo>
                  <a:cubicBezTo>
                    <a:pt x="1792" y="3363"/>
                    <a:pt x="1718" y="3605"/>
                    <a:pt x="1628" y="3847"/>
                  </a:cubicBezTo>
                  <a:cubicBezTo>
                    <a:pt x="1679" y="3802"/>
                    <a:pt x="1730" y="3757"/>
                    <a:pt x="1786" y="3712"/>
                  </a:cubicBezTo>
                  <a:cubicBezTo>
                    <a:pt x="1949" y="3565"/>
                    <a:pt x="2118" y="3425"/>
                    <a:pt x="2287" y="3278"/>
                  </a:cubicBezTo>
                  <a:cubicBezTo>
                    <a:pt x="2383" y="3194"/>
                    <a:pt x="2512" y="3346"/>
                    <a:pt x="2417" y="3430"/>
                  </a:cubicBezTo>
                  <a:cubicBezTo>
                    <a:pt x="2225" y="3594"/>
                    <a:pt x="2034" y="3757"/>
                    <a:pt x="1842" y="3920"/>
                  </a:cubicBezTo>
                  <a:cubicBezTo>
                    <a:pt x="1752" y="3999"/>
                    <a:pt x="1662" y="4089"/>
                    <a:pt x="1561" y="4157"/>
                  </a:cubicBezTo>
                  <a:cubicBezTo>
                    <a:pt x="1538" y="4179"/>
                    <a:pt x="1510" y="4191"/>
                    <a:pt x="1488" y="4196"/>
                  </a:cubicBezTo>
                  <a:cubicBezTo>
                    <a:pt x="1392" y="4433"/>
                    <a:pt x="1302" y="4669"/>
                    <a:pt x="1274" y="4917"/>
                  </a:cubicBezTo>
                  <a:cubicBezTo>
                    <a:pt x="1228" y="5339"/>
                    <a:pt x="1375" y="5728"/>
                    <a:pt x="1578" y="6094"/>
                  </a:cubicBezTo>
                  <a:cubicBezTo>
                    <a:pt x="1820" y="5722"/>
                    <a:pt x="2056" y="5351"/>
                    <a:pt x="2298" y="4979"/>
                  </a:cubicBezTo>
                  <a:cubicBezTo>
                    <a:pt x="2366" y="4872"/>
                    <a:pt x="2529" y="4990"/>
                    <a:pt x="2456" y="5097"/>
                  </a:cubicBezTo>
                  <a:cubicBezTo>
                    <a:pt x="2203" y="5491"/>
                    <a:pt x="1944" y="5891"/>
                    <a:pt x="1690" y="6285"/>
                  </a:cubicBezTo>
                  <a:cubicBezTo>
                    <a:pt x="1814" y="6488"/>
                    <a:pt x="1944" y="6685"/>
                    <a:pt x="2056" y="6877"/>
                  </a:cubicBezTo>
                  <a:cubicBezTo>
                    <a:pt x="2158" y="7051"/>
                    <a:pt x="2248" y="7243"/>
                    <a:pt x="2321" y="7440"/>
                  </a:cubicBezTo>
                  <a:cubicBezTo>
                    <a:pt x="2422" y="7232"/>
                    <a:pt x="2529" y="7023"/>
                    <a:pt x="2631" y="6820"/>
                  </a:cubicBezTo>
                  <a:cubicBezTo>
                    <a:pt x="2687" y="6708"/>
                    <a:pt x="2873" y="6775"/>
                    <a:pt x="2817" y="6888"/>
                  </a:cubicBezTo>
                  <a:lnTo>
                    <a:pt x="2400" y="7716"/>
                  </a:lnTo>
                  <a:cubicBezTo>
                    <a:pt x="2496" y="8116"/>
                    <a:pt x="2467" y="8532"/>
                    <a:pt x="2208" y="8893"/>
                  </a:cubicBezTo>
                  <a:cubicBezTo>
                    <a:pt x="2130" y="8994"/>
                    <a:pt x="1966" y="8882"/>
                    <a:pt x="2045" y="8775"/>
                  </a:cubicBezTo>
                  <a:cubicBezTo>
                    <a:pt x="2265" y="8476"/>
                    <a:pt x="2293" y="8138"/>
                    <a:pt x="2220" y="7800"/>
                  </a:cubicBezTo>
                  <a:cubicBezTo>
                    <a:pt x="1887" y="7603"/>
                    <a:pt x="1561" y="7412"/>
                    <a:pt x="1228" y="7215"/>
                  </a:cubicBezTo>
                  <a:cubicBezTo>
                    <a:pt x="1116" y="7153"/>
                    <a:pt x="1234" y="6989"/>
                    <a:pt x="1341" y="7051"/>
                  </a:cubicBezTo>
                  <a:cubicBezTo>
                    <a:pt x="1611" y="7209"/>
                    <a:pt x="1876" y="7367"/>
                    <a:pt x="2141" y="7524"/>
                  </a:cubicBezTo>
                  <a:cubicBezTo>
                    <a:pt x="2056" y="7294"/>
                    <a:pt x="1944" y="7068"/>
                    <a:pt x="1820" y="6871"/>
                  </a:cubicBezTo>
                  <a:cubicBezTo>
                    <a:pt x="1718" y="6702"/>
                    <a:pt x="1606" y="6528"/>
                    <a:pt x="1504" y="6353"/>
                  </a:cubicBezTo>
                  <a:cubicBezTo>
                    <a:pt x="1082" y="6038"/>
                    <a:pt x="665" y="5717"/>
                    <a:pt x="243" y="5401"/>
                  </a:cubicBezTo>
                  <a:cubicBezTo>
                    <a:pt x="142" y="5323"/>
                    <a:pt x="254" y="5159"/>
                    <a:pt x="356" y="5238"/>
                  </a:cubicBezTo>
                  <a:cubicBezTo>
                    <a:pt x="665" y="5469"/>
                    <a:pt x="975" y="5705"/>
                    <a:pt x="1279" y="5936"/>
                  </a:cubicBezTo>
                  <a:cubicBezTo>
                    <a:pt x="1133" y="5615"/>
                    <a:pt x="1037" y="5283"/>
                    <a:pt x="1076" y="4917"/>
                  </a:cubicBezTo>
                  <a:cubicBezTo>
                    <a:pt x="1099" y="4652"/>
                    <a:pt x="1195" y="4405"/>
                    <a:pt x="1302" y="4157"/>
                  </a:cubicBezTo>
                  <a:cubicBezTo>
                    <a:pt x="1228" y="4100"/>
                    <a:pt x="1172" y="4005"/>
                    <a:pt x="1121" y="3932"/>
                  </a:cubicBezTo>
                  <a:cubicBezTo>
                    <a:pt x="1048" y="3830"/>
                    <a:pt x="969" y="3729"/>
                    <a:pt x="896" y="3622"/>
                  </a:cubicBezTo>
                  <a:lnTo>
                    <a:pt x="446" y="2991"/>
                  </a:lnTo>
                  <a:cubicBezTo>
                    <a:pt x="367" y="2890"/>
                    <a:pt x="519" y="2760"/>
                    <a:pt x="592" y="2867"/>
                  </a:cubicBezTo>
                  <a:cubicBezTo>
                    <a:pt x="851" y="3216"/>
                    <a:pt x="1099" y="3571"/>
                    <a:pt x="1358" y="3920"/>
                  </a:cubicBezTo>
                  <a:cubicBezTo>
                    <a:pt x="1364" y="3932"/>
                    <a:pt x="1369" y="3943"/>
                    <a:pt x="1381" y="3960"/>
                  </a:cubicBezTo>
                  <a:cubicBezTo>
                    <a:pt x="1499" y="3678"/>
                    <a:pt x="1600" y="3391"/>
                    <a:pt x="1595" y="3087"/>
                  </a:cubicBezTo>
                  <a:cubicBezTo>
                    <a:pt x="1583" y="2715"/>
                    <a:pt x="1375" y="2417"/>
                    <a:pt x="1161" y="2124"/>
                  </a:cubicBezTo>
                  <a:lnTo>
                    <a:pt x="119" y="1662"/>
                  </a:lnTo>
                  <a:cubicBezTo>
                    <a:pt x="1" y="1606"/>
                    <a:pt x="68" y="1420"/>
                    <a:pt x="187" y="147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p15">
              <a:extLst>
                <a:ext uri="{FF2B5EF4-FFF2-40B4-BE49-F238E27FC236}">
                  <a16:creationId xmlns:a16="http://schemas.microsoft.com/office/drawing/2014/main" id="{4711FBD5-0EF8-EB98-624E-628F09CCA804}"/>
                </a:ext>
              </a:extLst>
            </p:cNvPr>
            <p:cNvSpPr/>
            <p:nvPr/>
          </p:nvSpPr>
          <p:spPr>
            <a:xfrm>
              <a:off x="469913" y="1954080"/>
              <a:ext cx="1267916" cy="830287"/>
            </a:xfrm>
            <a:custGeom>
              <a:avLst/>
              <a:gdLst/>
              <a:ahLst/>
              <a:cxnLst/>
              <a:rect l="l" t="t" r="r" b="b"/>
              <a:pathLst>
                <a:path w="9135" h="5982" extrusionOk="0">
                  <a:moveTo>
                    <a:pt x="2912" y="4551"/>
                  </a:moveTo>
                  <a:cubicBezTo>
                    <a:pt x="3154" y="4602"/>
                    <a:pt x="3351" y="4731"/>
                    <a:pt x="3526" y="4900"/>
                  </a:cubicBezTo>
                  <a:cubicBezTo>
                    <a:pt x="3841" y="5199"/>
                    <a:pt x="4077" y="5598"/>
                    <a:pt x="4472" y="5807"/>
                  </a:cubicBezTo>
                  <a:cubicBezTo>
                    <a:pt x="4798" y="5981"/>
                    <a:pt x="5164" y="5931"/>
                    <a:pt x="5491" y="5784"/>
                  </a:cubicBezTo>
                  <a:cubicBezTo>
                    <a:pt x="5812" y="5643"/>
                    <a:pt x="6105" y="5435"/>
                    <a:pt x="6448" y="5334"/>
                  </a:cubicBezTo>
                  <a:cubicBezTo>
                    <a:pt x="6640" y="5283"/>
                    <a:pt x="6837" y="5277"/>
                    <a:pt x="7028" y="5339"/>
                  </a:cubicBezTo>
                  <a:cubicBezTo>
                    <a:pt x="7259" y="5412"/>
                    <a:pt x="7468" y="5548"/>
                    <a:pt x="7704" y="5610"/>
                  </a:cubicBezTo>
                  <a:cubicBezTo>
                    <a:pt x="8098" y="5722"/>
                    <a:pt x="8538" y="5604"/>
                    <a:pt x="8819" y="5300"/>
                  </a:cubicBezTo>
                  <a:cubicBezTo>
                    <a:pt x="9050" y="5046"/>
                    <a:pt x="9135" y="4692"/>
                    <a:pt x="9073" y="4359"/>
                  </a:cubicBezTo>
                  <a:cubicBezTo>
                    <a:pt x="9090" y="4033"/>
                    <a:pt x="9011" y="3706"/>
                    <a:pt x="8847" y="3419"/>
                  </a:cubicBezTo>
                  <a:cubicBezTo>
                    <a:pt x="8617" y="3030"/>
                    <a:pt x="8228" y="2743"/>
                    <a:pt x="7789" y="2631"/>
                  </a:cubicBezTo>
                  <a:cubicBezTo>
                    <a:pt x="7338" y="2512"/>
                    <a:pt x="6826" y="2631"/>
                    <a:pt x="6403" y="2394"/>
                  </a:cubicBezTo>
                  <a:cubicBezTo>
                    <a:pt x="6026" y="2180"/>
                    <a:pt x="5818" y="1763"/>
                    <a:pt x="5559" y="1437"/>
                  </a:cubicBezTo>
                  <a:cubicBezTo>
                    <a:pt x="5311" y="1127"/>
                    <a:pt x="5001" y="890"/>
                    <a:pt x="4584" y="902"/>
                  </a:cubicBezTo>
                  <a:cubicBezTo>
                    <a:pt x="4207" y="913"/>
                    <a:pt x="3858" y="1093"/>
                    <a:pt x="3481" y="1144"/>
                  </a:cubicBezTo>
                  <a:cubicBezTo>
                    <a:pt x="3278" y="1172"/>
                    <a:pt x="3081" y="1149"/>
                    <a:pt x="2901" y="1054"/>
                  </a:cubicBezTo>
                  <a:cubicBezTo>
                    <a:pt x="2687" y="947"/>
                    <a:pt x="2512" y="761"/>
                    <a:pt x="2343" y="598"/>
                  </a:cubicBezTo>
                  <a:cubicBezTo>
                    <a:pt x="2028" y="288"/>
                    <a:pt x="1690" y="1"/>
                    <a:pt x="1217" y="12"/>
                  </a:cubicBezTo>
                  <a:cubicBezTo>
                    <a:pt x="817" y="17"/>
                    <a:pt x="423" y="220"/>
                    <a:pt x="214" y="575"/>
                  </a:cubicBezTo>
                  <a:cubicBezTo>
                    <a:pt x="17" y="919"/>
                    <a:pt x="0" y="1363"/>
                    <a:pt x="175" y="1718"/>
                  </a:cubicBezTo>
                  <a:cubicBezTo>
                    <a:pt x="282" y="1932"/>
                    <a:pt x="456" y="2079"/>
                    <a:pt x="620" y="2248"/>
                  </a:cubicBezTo>
                  <a:cubicBezTo>
                    <a:pt x="766" y="2400"/>
                    <a:pt x="868" y="2569"/>
                    <a:pt x="896" y="2783"/>
                  </a:cubicBezTo>
                  <a:cubicBezTo>
                    <a:pt x="952" y="3154"/>
                    <a:pt x="856" y="3554"/>
                    <a:pt x="1014" y="3903"/>
                  </a:cubicBezTo>
                  <a:cubicBezTo>
                    <a:pt x="1217" y="4354"/>
                    <a:pt x="1746" y="4466"/>
                    <a:pt x="2191" y="4489"/>
                  </a:cubicBezTo>
                  <a:cubicBezTo>
                    <a:pt x="2433" y="4495"/>
                    <a:pt x="2675" y="4495"/>
                    <a:pt x="2912" y="45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p15">
              <a:extLst>
                <a:ext uri="{FF2B5EF4-FFF2-40B4-BE49-F238E27FC236}">
                  <a16:creationId xmlns:a16="http://schemas.microsoft.com/office/drawing/2014/main" id="{B2CF5C54-B914-DE52-8FE7-9C700439CD26}"/>
                </a:ext>
              </a:extLst>
            </p:cNvPr>
            <p:cNvSpPr/>
            <p:nvPr/>
          </p:nvSpPr>
          <p:spPr>
            <a:xfrm>
              <a:off x="559714" y="2045546"/>
              <a:ext cx="1118708" cy="605851"/>
            </a:xfrm>
            <a:custGeom>
              <a:avLst/>
              <a:gdLst/>
              <a:ahLst/>
              <a:cxnLst/>
              <a:rect l="l" t="t" r="r" b="b"/>
              <a:pathLst>
                <a:path w="8060" h="4365" extrusionOk="0">
                  <a:moveTo>
                    <a:pt x="654" y="1943"/>
                  </a:moveTo>
                  <a:lnTo>
                    <a:pt x="1341" y="1482"/>
                  </a:lnTo>
                  <a:cubicBezTo>
                    <a:pt x="1245" y="1482"/>
                    <a:pt x="1155" y="1482"/>
                    <a:pt x="1060" y="1470"/>
                  </a:cubicBezTo>
                  <a:cubicBezTo>
                    <a:pt x="744" y="1431"/>
                    <a:pt x="457" y="1284"/>
                    <a:pt x="266" y="1020"/>
                  </a:cubicBezTo>
                  <a:cubicBezTo>
                    <a:pt x="80" y="766"/>
                    <a:pt x="1" y="428"/>
                    <a:pt x="74" y="119"/>
                  </a:cubicBezTo>
                  <a:cubicBezTo>
                    <a:pt x="74" y="107"/>
                    <a:pt x="80" y="102"/>
                    <a:pt x="85" y="91"/>
                  </a:cubicBezTo>
                  <a:cubicBezTo>
                    <a:pt x="91" y="79"/>
                    <a:pt x="91" y="74"/>
                    <a:pt x="97" y="62"/>
                  </a:cubicBezTo>
                  <a:cubicBezTo>
                    <a:pt x="136" y="0"/>
                    <a:pt x="209" y="17"/>
                    <a:pt x="243" y="62"/>
                  </a:cubicBezTo>
                  <a:cubicBezTo>
                    <a:pt x="266" y="79"/>
                    <a:pt x="277" y="102"/>
                    <a:pt x="271" y="141"/>
                  </a:cubicBezTo>
                  <a:cubicBezTo>
                    <a:pt x="271" y="141"/>
                    <a:pt x="271" y="141"/>
                    <a:pt x="271" y="141"/>
                  </a:cubicBezTo>
                  <a:lnTo>
                    <a:pt x="271" y="141"/>
                  </a:lnTo>
                  <a:cubicBezTo>
                    <a:pt x="204" y="434"/>
                    <a:pt x="277" y="744"/>
                    <a:pt x="474" y="969"/>
                  </a:cubicBezTo>
                  <a:cubicBezTo>
                    <a:pt x="671" y="1200"/>
                    <a:pt x="958" y="1273"/>
                    <a:pt x="1251" y="1284"/>
                  </a:cubicBezTo>
                  <a:cubicBezTo>
                    <a:pt x="1347" y="1290"/>
                    <a:pt x="1443" y="1284"/>
                    <a:pt x="1538" y="1284"/>
                  </a:cubicBezTo>
                  <a:cubicBezTo>
                    <a:pt x="1426" y="1099"/>
                    <a:pt x="1307" y="907"/>
                    <a:pt x="1195" y="721"/>
                  </a:cubicBezTo>
                  <a:cubicBezTo>
                    <a:pt x="1127" y="614"/>
                    <a:pt x="1279" y="496"/>
                    <a:pt x="1347" y="603"/>
                  </a:cubicBezTo>
                  <a:lnTo>
                    <a:pt x="1764" y="1273"/>
                  </a:lnTo>
                  <a:cubicBezTo>
                    <a:pt x="2152" y="1251"/>
                    <a:pt x="2535" y="1239"/>
                    <a:pt x="2884" y="1448"/>
                  </a:cubicBezTo>
                  <a:cubicBezTo>
                    <a:pt x="3109" y="1583"/>
                    <a:pt x="3278" y="1774"/>
                    <a:pt x="3430" y="1977"/>
                  </a:cubicBezTo>
                  <a:cubicBezTo>
                    <a:pt x="3419" y="1910"/>
                    <a:pt x="3408" y="1842"/>
                    <a:pt x="3402" y="1780"/>
                  </a:cubicBezTo>
                  <a:cubicBezTo>
                    <a:pt x="3369" y="1560"/>
                    <a:pt x="3335" y="1341"/>
                    <a:pt x="3301" y="1121"/>
                  </a:cubicBezTo>
                  <a:cubicBezTo>
                    <a:pt x="3284" y="992"/>
                    <a:pt x="3476" y="969"/>
                    <a:pt x="3498" y="1093"/>
                  </a:cubicBezTo>
                  <a:cubicBezTo>
                    <a:pt x="3532" y="1341"/>
                    <a:pt x="3571" y="1589"/>
                    <a:pt x="3611" y="1836"/>
                  </a:cubicBezTo>
                  <a:cubicBezTo>
                    <a:pt x="3628" y="1960"/>
                    <a:pt x="3656" y="2079"/>
                    <a:pt x="3661" y="2202"/>
                  </a:cubicBezTo>
                  <a:cubicBezTo>
                    <a:pt x="3667" y="2231"/>
                    <a:pt x="3661" y="2259"/>
                    <a:pt x="3656" y="2287"/>
                  </a:cubicBezTo>
                  <a:cubicBezTo>
                    <a:pt x="3802" y="2495"/>
                    <a:pt x="3954" y="2692"/>
                    <a:pt x="4151" y="2850"/>
                  </a:cubicBezTo>
                  <a:cubicBezTo>
                    <a:pt x="4484" y="3115"/>
                    <a:pt x="4895" y="3194"/>
                    <a:pt x="5311" y="3216"/>
                  </a:cubicBezTo>
                  <a:cubicBezTo>
                    <a:pt x="5126" y="2816"/>
                    <a:pt x="4934" y="2416"/>
                    <a:pt x="4748" y="2017"/>
                  </a:cubicBezTo>
                  <a:cubicBezTo>
                    <a:pt x="4692" y="1904"/>
                    <a:pt x="4878" y="1825"/>
                    <a:pt x="4928" y="1943"/>
                  </a:cubicBezTo>
                  <a:cubicBezTo>
                    <a:pt x="5131" y="2366"/>
                    <a:pt x="5334" y="2794"/>
                    <a:pt x="5531" y="3222"/>
                  </a:cubicBezTo>
                  <a:cubicBezTo>
                    <a:pt x="5768" y="3227"/>
                    <a:pt x="6004" y="3222"/>
                    <a:pt x="6229" y="3227"/>
                  </a:cubicBezTo>
                  <a:cubicBezTo>
                    <a:pt x="6432" y="3233"/>
                    <a:pt x="6640" y="3256"/>
                    <a:pt x="6843" y="3301"/>
                  </a:cubicBezTo>
                  <a:lnTo>
                    <a:pt x="6483" y="2709"/>
                  </a:lnTo>
                  <a:cubicBezTo>
                    <a:pt x="6415" y="2602"/>
                    <a:pt x="6573" y="2478"/>
                    <a:pt x="6640" y="2585"/>
                  </a:cubicBezTo>
                  <a:cubicBezTo>
                    <a:pt x="6798" y="2850"/>
                    <a:pt x="6961" y="3115"/>
                    <a:pt x="7119" y="3379"/>
                  </a:cubicBezTo>
                  <a:cubicBezTo>
                    <a:pt x="7513" y="3515"/>
                    <a:pt x="7851" y="3757"/>
                    <a:pt x="8015" y="4168"/>
                  </a:cubicBezTo>
                  <a:cubicBezTo>
                    <a:pt x="8060" y="4286"/>
                    <a:pt x="7879" y="4365"/>
                    <a:pt x="7834" y="4247"/>
                  </a:cubicBezTo>
                  <a:cubicBezTo>
                    <a:pt x="7694" y="3898"/>
                    <a:pt x="7423" y="3695"/>
                    <a:pt x="7097" y="3577"/>
                  </a:cubicBezTo>
                  <a:cubicBezTo>
                    <a:pt x="6759" y="3751"/>
                    <a:pt x="6415" y="3931"/>
                    <a:pt x="6077" y="4106"/>
                  </a:cubicBezTo>
                  <a:cubicBezTo>
                    <a:pt x="5965" y="4168"/>
                    <a:pt x="5886" y="3982"/>
                    <a:pt x="5998" y="3926"/>
                  </a:cubicBezTo>
                  <a:cubicBezTo>
                    <a:pt x="6274" y="3785"/>
                    <a:pt x="6550" y="3638"/>
                    <a:pt x="6821" y="3498"/>
                  </a:cubicBezTo>
                  <a:cubicBezTo>
                    <a:pt x="6579" y="3441"/>
                    <a:pt x="6331" y="3424"/>
                    <a:pt x="6100" y="3419"/>
                  </a:cubicBezTo>
                  <a:cubicBezTo>
                    <a:pt x="5897" y="3419"/>
                    <a:pt x="5694" y="3419"/>
                    <a:pt x="5492" y="3413"/>
                  </a:cubicBezTo>
                  <a:cubicBezTo>
                    <a:pt x="4996" y="3605"/>
                    <a:pt x="4506" y="3791"/>
                    <a:pt x="4016" y="3976"/>
                  </a:cubicBezTo>
                  <a:cubicBezTo>
                    <a:pt x="3898" y="4021"/>
                    <a:pt x="3819" y="3841"/>
                    <a:pt x="3937" y="3796"/>
                  </a:cubicBezTo>
                  <a:cubicBezTo>
                    <a:pt x="4298" y="3661"/>
                    <a:pt x="4658" y="3520"/>
                    <a:pt x="5019" y="3385"/>
                  </a:cubicBezTo>
                  <a:cubicBezTo>
                    <a:pt x="4669" y="3340"/>
                    <a:pt x="4337" y="3244"/>
                    <a:pt x="4050" y="3019"/>
                  </a:cubicBezTo>
                  <a:cubicBezTo>
                    <a:pt x="3836" y="2856"/>
                    <a:pt x="3678" y="2642"/>
                    <a:pt x="3521" y="2422"/>
                  </a:cubicBezTo>
                  <a:cubicBezTo>
                    <a:pt x="3430" y="2456"/>
                    <a:pt x="3329" y="2450"/>
                    <a:pt x="3233" y="2456"/>
                  </a:cubicBezTo>
                  <a:lnTo>
                    <a:pt x="2856" y="2484"/>
                  </a:lnTo>
                  <a:cubicBezTo>
                    <a:pt x="2597" y="2501"/>
                    <a:pt x="2338" y="2518"/>
                    <a:pt x="2079" y="2535"/>
                  </a:cubicBezTo>
                  <a:cubicBezTo>
                    <a:pt x="1955" y="2540"/>
                    <a:pt x="1927" y="2343"/>
                    <a:pt x="2051" y="2338"/>
                  </a:cubicBezTo>
                  <a:cubicBezTo>
                    <a:pt x="2484" y="2309"/>
                    <a:pt x="2918" y="2281"/>
                    <a:pt x="3352" y="2253"/>
                  </a:cubicBezTo>
                  <a:cubicBezTo>
                    <a:pt x="3363" y="2253"/>
                    <a:pt x="3380" y="2253"/>
                    <a:pt x="3397" y="2253"/>
                  </a:cubicBezTo>
                  <a:cubicBezTo>
                    <a:pt x="3222" y="2000"/>
                    <a:pt x="3031" y="1763"/>
                    <a:pt x="2766" y="1605"/>
                  </a:cubicBezTo>
                  <a:cubicBezTo>
                    <a:pt x="2451" y="1420"/>
                    <a:pt x="2085" y="1437"/>
                    <a:pt x="1724" y="1459"/>
                  </a:cubicBezTo>
                  <a:cubicBezTo>
                    <a:pt x="1409" y="1673"/>
                    <a:pt x="1093" y="1887"/>
                    <a:pt x="778" y="2101"/>
                  </a:cubicBezTo>
                  <a:cubicBezTo>
                    <a:pt x="671" y="2174"/>
                    <a:pt x="553" y="2017"/>
                    <a:pt x="654" y="19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1;p15">
              <a:extLst>
                <a:ext uri="{FF2B5EF4-FFF2-40B4-BE49-F238E27FC236}">
                  <a16:creationId xmlns:a16="http://schemas.microsoft.com/office/drawing/2014/main" id="{CC154F43-B69A-380D-4366-AC709DA84C4B}"/>
                </a:ext>
              </a:extLst>
            </p:cNvPr>
            <p:cNvSpPr/>
            <p:nvPr/>
          </p:nvSpPr>
          <p:spPr>
            <a:xfrm>
              <a:off x="1246892" y="1958799"/>
              <a:ext cx="2947644" cy="2107363"/>
            </a:xfrm>
            <a:custGeom>
              <a:avLst/>
              <a:gdLst/>
              <a:ahLst/>
              <a:cxnLst/>
              <a:rect l="l" t="t" r="r" b="b"/>
              <a:pathLst>
                <a:path w="21237" h="15183" extrusionOk="0">
                  <a:moveTo>
                    <a:pt x="21237" y="15183"/>
                  </a:moveTo>
                  <a:lnTo>
                    <a:pt x="0" y="15183"/>
                  </a:lnTo>
                  <a:lnTo>
                    <a:pt x="0" y="0"/>
                  </a:lnTo>
                  <a:lnTo>
                    <a:pt x="21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2;p15">
              <a:extLst>
                <a:ext uri="{FF2B5EF4-FFF2-40B4-BE49-F238E27FC236}">
                  <a16:creationId xmlns:a16="http://schemas.microsoft.com/office/drawing/2014/main" id="{6838A71D-0CDD-5B6A-5EA6-301EDC1D0FA9}"/>
                </a:ext>
              </a:extLst>
            </p:cNvPr>
            <p:cNvSpPr/>
            <p:nvPr/>
          </p:nvSpPr>
          <p:spPr>
            <a:xfrm>
              <a:off x="1320315" y="1959631"/>
              <a:ext cx="2874219" cy="2106530"/>
            </a:xfrm>
            <a:custGeom>
              <a:avLst/>
              <a:gdLst/>
              <a:ahLst/>
              <a:cxnLst/>
              <a:rect l="l" t="t" r="r" b="b"/>
              <a:pathLst>
                <a:path w="20708" h="15177" extrusionOk="0">
                  <a:moveTo>
                    <a:pt x="20708" y="15177"/>
                  </a:moveTo>
                  <a:lnTo>
                    <a:pt x="0" y="15177"/>
                  </a:lnTo>
                  <a:lnTo>
                    <a:pt x="0" y="0"/>
                  </a:lnTo>
                  <a:lnTo>
                    <a:pt x="20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3;p15">
              <a:extLst>
                <a:ext uri="{FF2B5EF4-FFF2-40B4-BE49-F238E27FC236}">
                  <a16:creationId xmlns:a16="http://schemas.microsoft.com/office/drawing/2014/main" id="{ACD21F48-3978-6C26-6B49-CBE5CDBE40AF}"/>
                </a:ext>
              </a:extLst>
            </p:cNvPr>
            <p:cNvSpPr/>
            <p:nvPr/>
          </p:nvSpPr>
          <p:spPr>
            <a:xfrm>
              <a:off x="1370282" y="2072889"/>
              <a:ext cx="2774286" cy="1931646"/>
            </a:xfrm>
            <a:custGeom>
              <a:avLst/>
              <a:gdLst/>
              <a:ahLst/>
              <a:cxnLst/>
              <a:rect l="l" t="t" r="r" b="b"/>
              <a:pathLst>
                <a:path w="19988" h="13917" extrusionOk="0">
                  <a:moveTo>
                    <a:pt x="19987" y="13916"/>
                  </a:moveTo>
                  <a:lnTo>
                    <a:pt x="1" y="13916"/>
                  </a:lnTo>
                  <a:lnTo>
                    <a:pt x="1" y="1"/>
                  </a:lnTo>
                  <a:lnTo>
                    <a:pt x="199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4;p15">
              <a:extLst>
                <a:ext uri="{FF2B5EF4-FFF2-40B4-BE49-F238E27FC236}">
                  <a16:creationId xmlns:a16="http://schemas.microsoft.com/office/drawing/2014/main" id="{93D75CB3-9C1D-99ED-B263-A15139632E60}"/>
                </a:ext>
              </a:extLst>
            </p:cNvPr>
            <p:cNvSpPr/>
            <p:nvPr/>
          </p:nvSpPr>
          <p:spPr>
            <a:xfrm>
              <a:off x="2112840" y="4066005"/>
              <a:ext cx="1727613" cy="515355"/>
            </a:xfrm>
            <a:custGeom>
              <a:avLst/>
              <a:gdLst/>
              <a:ahLst/>
              <a:cxnLst/>
              <a:rect l="l" t="t" r="r" b="b"/>
              <a:pathLst>
                <a:path w="12447" h="3713" extrusionOk="0">
                  <a:moveTo>
                    <a:pt x="1043" y="1"/>
                  </a:moveTo>
                  <a:cubicBezTo>
                    <a:pt x="1043" y="1"/>
                    <a:pt x="1" y="575"/>
                    <a:pt x="1" y="3712"/>
                  </a:cubicBezTo>
                  <a:lnTo>
                    <a:pt x="12446" y="3712"/>
                  </a:lnTo>
                  <a:lnTo>
                    <a:pt x="12446" y="2800"/>
                  </a:lnTo>
                  <a:lnTo>
                    <a:pt x="5666" y="2800"/>
                  </a:lnTo>
                  <a:cubicBezTo>
                    <a:pt x="5666" y="2800"/>
                    <a:pt x="5469" y="1448"/>
                    <a:pt x="6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5;p15">
              <a:extLst>
                <a:ext uri="{FF2B5EF4-FFF2-40B4-BE49-F238E27FC236}">
                  <a16:creationId xmlns:a16="http://schemas.microsoft.com/office/drawing/2014/main" id="{93877321-76DC-925A-F4C9-7DFAAFA890A2}"/>
                </a:ext>
              </a:extLst>
            </p:cNvPr>
            <p:cNvSpPr/>
            <p:nvPr/>
          </p:nvSpPr>
          <p:spPr>
            <a:xfrm>
              <a:off x="2128524" y="4066005"/>
              <a:ext cx="885667" cy="287866"/>
            </a:xfrm>
            <a:custGeom>
              <a:avLst/>
              <a:gdLst/>
              <a:ahLst/>
              <a:cxnLst/>
              <a:rect l="l" t="t" r="r" b="b"/>
              <a:pathLst>
                <a:path w="6381" h="2074" extrusionOk="0">
                  <a:moveTo>
                    <a:pt x="6381" y="1"/>
                  </a:moveTo>
                  <a:lnTo>
                    <a:pt x="0" y="2073"/>
                  </a:lnTo>
                  <a:cubicBezTo>
                    <a:pt x="0" y="2073"/>
                    <a:pt x="192" y="536"/>
                    <a:pt x="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6;p15">
              <a:extLst>
                <a:ext uri="{FF2B5EF4-FFF2-40B4-BE49-F238E27FC236}">
                  <a16:creationId xmlns:a16="http://schemas.microsoft.com/office/drawing/2014/main" id="{3A7A236C-3708-0C28-D116-FEB673B8A082}"/>
                </a:ext>
              </a:extLst>
            </p:cNvPr>
            <p:cNvSpPr/>
            <p:nvPr/>
          </p:nvSpPr>
          <p:spPr>
            <a:xfrm>
              <a:off x="2115199" y="4454496"/>
              <a:ext cx="1725254" cy="36087"/>
            </a:xfrm>
            <a:custGeom>
              <a:avLst/>
              <a:gdLst/>
              <a:ahLst/>
              <a:cxnLst/>
              <a:rect l="l" t="t" r="r" b="b"/>
              <a:pathLst>
                <a:path w="12430" h="260" extrusionOk="0">
                  <a:moveTo>
                    <a:pt x="1" y="260"/>
                  </a:moveTo>
                  <a:lnTo>
                    <a:pt x="12429" y="260"/>
                  </a:lnTo>
                  <a:lnTo>
                    <a:pt x="12429"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7;p15">
              <a:extLst>
                <a:ext uri="{FF2B5EF4-FFF2-40B4-BE49-F238E27FC236}">
                  <a16:creationId xmlns:a16="http://schemas.microsoft.com/office/drawing/2014/main" id="{49C6B9F0-67DF-2E6F-1A09-F24D0BAC5576}"/>
                </a:ext>
              </a:extLst>
            </p:cNvPr>
            <p:cNvSpPr/>
            <p:nvPr/>
          </p:nvSpPr>
          <p:spPr>
            <a:xfrm>
              <a:off x="2664692" y="1979063"/>
              <a:ext cx="78282" cy="77588"/>
            </a:xfrm>
            <a:custGeom>
              <a:avLst/>
              <a:gdLst/>
              <a:ahLst/>
              <a:cxnLst/>
              <a:rect l="l" t="t" r="r" b="b"/>
              <a:pathLst>
                <a:path w="564" h="559" extrusionOk="0">
                  <a:moveTo>
                    <a:pt x="564" y="282"/>
                  </a:moveTo>
                  <a:cubicBezTo>
                    <a:pt x="564" y="434"/>
                    <a:pt x="440" y="558"/>
                    <a:pt x="282" y="558"/>
                  </a:cubicBezTo>
                  <a:cubicBezTo>
                    <a:pt x="130" y="558"/>
                    <a:pt x="1" y="434"/>
                    <a:pt x="1" y="282"/>
                  </a:cubicBezTo>
                  <a:cubicBezTo>
                    <a:pt x="1" y="125"/>
                    <a:pt x="130" y="1"/>
                    <a:pt x="282" y="1"/>
                  </a:cubicBezTo>
                  <a:cubicBezTo>
                    <a:pt x="440" y="1"/>
                    <a:pt x="564" y="125"/>
                    <a:pt x="564" y="282"/>
                  </a:cubicBezTo>
                  <a:close/>
                </a:path>
              </a:pathLst>
            </a:custGeom>
            <a:solidFill>
              <a:srgbClr val="8E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p15">
              <a:extLst>
                <a:ext uri="{FF2B5EF4-FFF2-40B4-BE49-F238E27FC236}">
                  <a16:creationId xmlns:a16="http://schemas.microsoft.com/office/drawing/2014/main" id="{AAC29CB1-798D-FA9C-912C-D901AB29CEF7}"/>
                </a:ext>
              </a:extLst>
            </p:cNvPr>
            <p:cNvSpPr/>
            <p:nvPr/>
          </p:nvSpPr>
          <p:spPr>
            <a:xfrm>
              <a:off x="1481319" y="2258182"/>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9;p15">
              <a:extLst>
                <a:ext uri="{FF2B5EF4-FFF2-40B4-BE49-F238E27FC236}">
                  <a16:creationId xmlns:a16="http://schemas.microsoft.com/office/drawing/2014/main" id="{194A3033-E4E1-B997-30B5-D0703592AC62}"/>
                </a:ext>
              </a:extLst>
            </p:cNvPr>
            <p:cNvSpPr/>
            <p:nvPr/>
          </p:nvSpPr>
          <p:spPr>
            <a:xfrm>
              <a:off x="1481319" y="2347984"/>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0;p15">
              <a:extLst>
                <a:ext uri="{FF2B5EF4-FFF2-40B4-BE49-F238E27FC236}">
                  <a16:creationId xmlns:a16="http://schemas.microsoft.com/office/drawing/2014/main" id="{BE601CD9-3EC3-6822-3D14-A691FBBD6435}"/>
                </a:ext>
              </a:extLst>
            </p:cNvPr>
            <p:cNvSpPr/>
            <p:nvPr/>
          </p:nvSpPr>
          <p:spPr>
            <a:xfrm>
              <a:off x="1481319" y="2831134"/>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1;p15">
              <a:extLst>
                <a:ext uri="{FF2B5EF4-FFF2-40B4-BE49-F238E27FC236}">
                  <a16:creationId xmlns:a16="http://schemas.microsoft.com/office/drawing/2014/main" id="{59E936F0-4AE6-FCDD-E3B9-DC9F420000C3}"/>
                </a:ext>
              </a:extLst>
            </p:cNvPr>
            <p:cNvSpPr/>
            <p:nvPr/>
          </p:nvSpPr>
          <p:spPr>
            <a:xfrm>
              <a:off x="1481319" y="2920935"/>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2;p15">
              <a:extLst>
                <a:ext uri="{FF2B5EF4-FFF2-40B4-BE49-F238E27FC236}">
                  <a16:creationId xmlns:a16="http://schemas.microsoft.com/office/drawing/2014/main" id="{1E63F5B2-0151-8655-8024-4D1216F630BD}"/>
                </a:ext>
              </a:extLst>
            </p:cNvPr>
            <p:cNvSpPr/>
            <p:nvPr/>
          </p:nvSpPr>
          <p:spPr>
            <a:xfrm>
              <a:off x="1500056" y="3424350"/>
              <a:ext cx="583227" cy="518409"/>
            </a:xfrm>
            <a:custGeom>
              <a:avLst/>
              <a:gdLst/>
              <a:ahLst/>
              <a:cxnLst/>
              <a:rect l="l" t="t" r="r" b="b"/>
              <a:pathLst>
                <a:path w="4202" h="3735" extrusionOk="0">
                  <a:moveTo>
                    <a:pt x="4202" y="1"/>
                  </a:moveTo>
                  <a:lnTo>
                    <a:pt x="4202" y="3734"/>
                  </a:lnTo>
                  <a:lnTo>
                    <a:pt x="1" y="3734"/>
                  </a:lnTo>
                  <a:lnTo>
                    <a:pt x="1" y="648"/>
                  </a:lnTo>
                  <a:lnTo>
                    <a:pt x="1634" y="648"/>
                  </a:lnTo>
                  <a:lnTo>
                    <a:pt x="1791" y="1"/>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p15">
              <a:extLst>
                <a:ext uri="{FF2B5EF4-FFF2-40B4-BE49-F238E27FC236}">
                  <a16:creationId xmlns:a16="http://schemas.microsoft.com/office/drawing/2014/main" id="{8F9A799C-2981-C4CE-9023-4F81A0A455EC}"/>
                </a:ext>
              </a:extLst>
            </p:cNvPr>
            <p:cNvSpPr/>
            <p:nvPr/>
          </p:nvSpPr>
          <p:spPr>
            <a:xfrm>
              <a:off x="1500056" y="3514290"/>
              <a:ext cx="645825" cy="428468"/>
            </a:xfrm>
            <a:custGeom>
              <a:avLst/>
              <a:gdLst/>
              <a:ahLst/>
              <a:cxnLst/>
              <a:rect l="l" t="t" r="r" b="b"/>
              <a:pathLst>
                <a:path w="4653" h="3087" extrusionOk="0">
                  <a:moveTo>
                    <a:pt x="4202" y="3086"/>
                  </a:moveTo>
                  <a:lnTo>
                    <a:pt x="1" y="3086"/>
                  </a:lnTo>
                  <a:lnTo>
                    <a:pt x="451" y="0"/>
                  </a:lnTo>
                  <a:lnTo>
                    <a:pt x="4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4;p15">
              <a:extLst>
                <a:ext uri="{FF2B5EF4-FFF2-40B4-BE49-F238E27FC236}">
                  <a16:creationId xmlns:a16="http://schemas.microsoft.com/office/drawing/2014/main" id="{803904D2-4161-3496-48C3-E0F5677A775B}"/>
                </a:ext>
              </a:extLst>
            </p:cNvPr>
            <p:cNvSpPr/>
            <p:nvPr/>
          </p:nvSpPr>
          <p:spPr>
            <a:xfrm>
              <a:off x="2382520" y="3358699"/>
              <a:ext cx="356571" cy="530068"/>
            </a:xfrm>
            <a:custGeom>
              <a:avLst/>
              <a:gdLst/>
              <a:ahLst/>
              <a:cxnLst/>
              <a:rect l="l" t="t" r="r" b="b"/>
              <a:pathLst>
                <a:path w="2569" h="3819" extrusionOk="0">
                  <a:moveTo>
                    <a:pt x="2569" y="3819"/>
                  </a:moveTo>
                  <a:lnTo>
                    <a:pt x="1" y="3819"/>
                  </a:lnTo>
                  <a:lnTo>
                    <a:pt x="1" y="0"/>
                  </a:lnTo>
                  <a:lnTo>
                    <a:pt x="2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5;p15">
              <a:extLst>
                <a:ext uri="{FF2B5EF4-FFF2-40B4-BE49-F238E27FC236}">
                  <a16:creationId xmlns:a16="http://schemas.microsoft.com/office/drawing/2014/main" id="{45F9D30A-1F3E-3E1B-F692-80052EADBD04}"/>
                </a:ext>
              </a:extLst>
            </p:cNvPr>
            <p:cNvSpPr/>
            <p:nvPr/>
          </p:nvSpPr>
          <p:spPr>
            <a:xfrm>
              <a:off x="2414582"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6;p15">
              <a:extLst>
                <a:ext uri="{FF2B5EF4-FFF2-40B4-BE49-F238E27FC236}">
                  <a16:creationId xmlns:a16="http://schemas.microsoft.com/office/drawing/2014/main" id="{EA0912A0-A1BD-BEA2-FE45-7E67DF1A60EE}"/>
                </a:ext>
              </a:extLst>
            </p:cNvPr>
            <p:cNvSpPr/>
            <p:nvPr/>
          </p:nvSpPr>
          <p:spPr>
            <a:xfrm>
              <a:off x="2456082" y="3295408"/>
              <a:ext cx="357265" cy="530901"/>
            </a:xfrm>
            <a:custGeom>
              <a:avLst/>
              <a:gdLst/>
              <a:ahLst/>
              <a:cxnLst/>
              <a:rect l="l" t="t" r="r" b="b"/>
              <a:pathLst>
                <a:path w="2574" h="3825" extrusionOk="0">
                  <a:moveTo>
                    <a:pt x="2574" y="3824"/>
                  </a:moveTo>
                  <a:lnTo>
                    <a:pt x="0" y="3824"/>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7;p15">
              <a:extLst>
                <a:ext uri="{FF2B5EF4-FFF2-40B4-BE49-F238E27FC236}">
                  <a16:creationId xmlns:a16="http://schemas.microsoft.com/office/drawing/2014/main" id="{B2C2846B-D851-F1CF-3225-34D96E5FB654}"/>
                </a:ext>
              </a:extLst>
            </p:cNvPr>
            <p:cNvSpPr/>
            <p:nvPr/>
          </p:nvSpPr>
          <p:spPr>
            <a:xfrm>
              <a:off x="2494251" y="338520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8;p15">
              <a:extLst>
                <a:ext uri="{FF2B5EF4-FFF2-40B4-BE49-F238E27FC236}">
                  <a16:creationId xmlns:a16="http://schemas.microsoft.com/office/drawing/2014/main" id="{C3E7C762-53A2-3584-EEB2-F2B58D824FBD}"/>
                </a:ext>
              </a:extLst>
            </p:cNvPr>
            <p:cNvSpPr/>
            <p:nvPr/>
          </p:nvSpPr>
          <p:spPr>
            <a:xfrm>
              <a:off x="2494251" y="3454885"/>
              <a:ext cx="285507" cy="25816"/>
            </a:xfrm>
            <a:custGeom>
              <a:avLst/>
              <a:gdLst/>
              <a:ahLst/>
              <a:cxnLst/>
              <a:rect l="l" t="t" r="r" b="b"/>
              <a:pathLst>
                <a:path w="2057" h="186" extrusionOk="0">
                  <a:moveTo>
                    <a:pt x="1921" y="0"/>
                  </a:moveTo>
                  <a:lnTo>
                    <a:pt x="119" y="0"/>
                  </a:lnTo>
                  <a:cubicBezTo>
                    <a:pt x="1" y="0"/>
                    <a:pt x="18" y="186"/>
                    <a:pt x="136" y="186"/>
                  </a:cubicBezTo>
                  <a:lnTo>
                    <a:pt x="1938" y="186"/>
                  </a:lnTo>
                  <a:cubicBezTo>
                    <a:pt x="2056" y="186"/>
                    <a:pt x="2040"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9;p15">
              <a:extLst>
                <a:ext uri="{FF2B5EF4-FFF2-40B4-BE49-F238E27FC236}">
                  <a16:creationId xmlns:a16="http://schemas.microsoft.com/office/drawing/2014/main" id="{F992B6D1-FB23-7C1B-2677-371493546238}"/>
                </a:ext>
              </a:extLst>
            </p:cNvPr>
            <p:cNvSpPr/>
            <p:nvPr/>
          </p:nvSpPr>
          <p:spPr>
            <a:xfrm>
              <a:off x="2494251" y="352358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0;p15">
              <a:extLst>
                <a:ext uri="{FF2B5EF4-FFF2-40B4-BE49-F238E27FC236}">
                  <a16:creationId xmlns:a16="http://schemas.microsoft.com/office/drawing/2014/main" id="{4119CDF4-0839-E445-2B2F-19CD7101C173}"/>
                </a:ext>
              </a:extLst>
            </p:cNvPr>
            <p:cNvSpPr/>
            <p:nvPr/>
          </p:nvSpPr>
          <p:spPr>
            <a:xfrm>
              <a:off x="2494251" y="3593126"/>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1;p15">
              <a:extLst>
                <a:ext uri="{FF2B5EF4-FFF2-40B4-BE49-F238E27FC236}">
                  <a16:creationId xmlns:a16="http://schemas.microsoft.com/office/drawing/2014/main" id="{2B99A8B7-8A96-4B8B-F17B-7FE1052EB881}"/>
                </a:ext>
              </a:extLst>
            </p:cNvPr>
            <p:cNvSpPr/>
            <p:nvPr/>
          </p:nvSpPr>
          <p:spPr>
            <a:xfrm>
              <a:off x="2495916" y="3652531"/>
              <a:ext cx="286201" cy="25955"/>
            </a:xfrm>
            <a:custGeom>
              <a:avLst/>
              <a:gdLst/>
              <a:ahLst/>
              <a:cxnLst/>
              <a:rect l="l" t="t" r="r" b="b"/>
              <a:pathLst>
                <a:path w="2062" h="187" extrusionOk="0">
                  <a:moveTo>
                    <a:pt x="1921" y="1"/>
                  </a:moveTo>
                  <a:lnTo>
                    <a:pt x="124" y="1"/>
                  </a:lnTo>
                  <a:cubicBezTo>
                    <a:pt x="0" y="1"/>
                    <a:pt x="17" y="187"/>
                    <a:pt x="135" y="187"/>
                  </a:cubicBezTo>
                  <a:lnTo>
                    <a:pt x="1937" y="187"/>
                  </a:lnTo>
                  <a:cubicBezTo>
                    <a:pt x="2061" y="187"/>
                    <a:pt x="2044"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2;p15">
              <a:extLst>
                <a:ext uri="{FF2B5EF4-FFF2-40B4-BE49-F238E27FC236}">
                  <a16:creationId xmlns:a16="http://schemas.microsoft.com/office/drawing/2014/main" id="{64402E5F-F42C-7408-C30B-76C7EB989B18}"/>
                </a:ext>
              </a:extLst>
            </p:cNvPr>
            <p:cNvSpPr/>
            <p:nvPr/>
          </p:nvSpPr>
          <p:spPr>
            <a:xfrm>
              <a:off x="2505215" y="3722207"/>
              <a:ext cx="286201" cy="25816"/>
            </a:xfrm>
            <a:custGeom>
              <a:avLst/>
              <a:gdLst/>
              <a:ahLst/>
              <a:cxnLst/>
              <a:rect l="l" t="t" r="r" b="b"/>
              <a:pathLst>
                <a:path w="2062" h="186" extrusionOk="0">
                  <a:moveTo>
                    <a:pt x="1921" y="0"/>
                  </a:moveTo>
                  <a:lnTo>
                    <a:pt x="125" y="0"/>
                  </a:lnTo>
                  <a:cubicBezTo>
                    <a:pt x="1" y="0"/>
                    <a:pt x="18" y="186"/>
                    <a:pt x="142"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93;p15">
              <a:extLst>
                <a:ext uri="{FF2B5EF4-FFF2-40B4-BE49-F238E27FC236}">
                  <a16:creationId xmlns:a16="http://schemas.microsoft.com/office/drawing/2014/main" id="{1179192C-EF3F-5570-B36E-F6B7ED169337}"/>
                </a:ext>
              </a:extLst>
            </p:cNvPr>
            <p:cNvGrpSpPr/>
            <p:nvPr/>
          </p:nvGrpSpPr>
          <p:grpSpPr>
            <a:xfrm>
              <a:off x="2935899" y="3295408"/>
              <a:ext cx="430827" cy="593359"/>
              <a:chOff x="2935899" y="3295408"/>
              <a:chExt cx="430827" cy="593359"/>
            </a:xfrm>
          </p:grpSpPr>
          <p:sp>
            <p:nvSpPr>
              <p:cNvPr id="88" name="Google Shape;94;p15">
                <a:extLst>
                  <a:ext uri="{FF2B5EF4-FFF2-40B4-BE49-F238E27FC236}">
                    <a16:creationId xmlns:a16="http://schemas.microsoft.com/office/drawing/2014/main" id="{BEB97B4A-DFC0-8687-2847-7643728453BF}"/>
                  </a:ext>
                </a:extLst>
              </p:cNvPr>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p15">
                <a:extLst>
                  <a:ext uri="{FF2B5EF4-FFF2-40B4-BE49-F238E27FC236}">
                    <a16:creationId xmlns:a16="http://schemas.microsoft.com/office/drawing/2014/main" id="{15405FD4-074A-80C9-81BF-9D8D385F3CF2}"/>
                  </a:ext>
                </a:extLst>
              </p:cNvPr>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6;p15">
                <a:extLst>
                  <a:ext uri="{FF2B5EF4-FFF2-40B4-BE49-F238E27FC236}">
                    <a16:creationId xmlns:a16="http://schemas.microsoft.com/office/drawing/2014/main" id="{6065FF6C-18A2-78C2-350C-053AE2D96D38}"/>
                  </a:ext>
                </a:extLst>
              </p:cNvPr>
              <p:cNvSpPr/>
              <p:nvPr/>
            </p:nvSpPr>
            <p:spPr>
              <a:xfrm>
                <a:off x="3010155" y="3295408"/>
                <a:ext cx="356571" cy="530901"/>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7;p15">
                <a:extLst>
                  <a:ext uri="{FF2B5EF4-FFF2-40B4-BE49-F238E27FC236}">
                    <a16:creationId xmlns:a16="http://schemas.microsoft.com/office/drawing/2014/main" id="{0AC0F871-1BA6-DEAE-DF0C-0804925E53D9}"/>
                  </a:ext>
                </a:extLst>
              </p:cNvPr>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8;p15">
                <a:extLst>
                  <a:ext uri="{FF2B5EF4-FFF2-40B4-BE49-F238E27FC236}">
                    <a16:creationId xmlns:a16="http://schemas.microsoft.com/office/drawing/2014/main" id="{D3F7726E-ECC8-6F69-C91B-A36F3C90BBCB}"/>
                  </a:ext>
                </a:extLst>
              </p:cNvPr>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9;p15">
                <a:extLst>
                  <a:ext uri="{FF2B5EF4-FFF2-40B4-BE49-F238E27FC236}">
                    <a16:creationId xmlns:a16="http://schemas.microsoft.com/office/drawing/2014/main" id="{FBB2BEAE-D083-F947-4DB2-BBFBA6D08F0F}"/>
                  </a:ext>
                </a:extLst>
              </p:cNvPr>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0;p15">
                <a:extLst>
                  <a:ext uri="{FF2B5EF4-FFF2-40B4-BE49-F238E27FC236}">
                    <a16:creationId xmlns:a16="http://schemas.microsoft.com/office/drawing/2014/main" id="{E3A3F07A-4117-0E7B-F84E-5D0C3033F879}"/>
                  </a:ext>
                </a:extLst>
              </p:cNvPr>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1;p15">
                <a:extLst>
                  <a:ext uri="{FF2B5EF4-FFF2-40B4-BE49-F238E27FC236}">
                    <a16:creationId xmlns:a16="http://schemas.microsoft.com/office/drawing/2014/main" id="{440F637B-4E7A-84B3-70D7-F641155B8BF3}"/>
                  </a:ext>
                </a:extLst>
              </p:cNvPr>
              <p:cNvSpPr/>
              <p:nvPr/>
            </p:nvSpPr>
            <p:spPr>
              <a:xfrm>
                <a:off x="3049295" y="3652531"/>
                <a:ext cx="286201"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2;p15">
                <a:extLst>
                  <a:ext uri="{FF2B5EF4-FFF2-40B4-BE49-F238E27FC236}">
                    <a16:creationId xmlns:a16="http://schemas.microsoft.com/office/drawing/2014/main" id="{53DC549B-B29E-A29F-2763-16352920A939}"/>
                  </a:ext>
                </a:extLst>
              </p:cNvPr>
              <p:cNvSpPr/>
              <p:nvPr/>
            </p:nvSpPr>
            <p:spPr>
              <a:xfrm>
                <a:off x="3059427" y="3722207"/>
                <a:ext cx="285507"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103;p15">
              <a:extLst>
                <a:ext uri="{FF2B5EF4-FFF2-40B4-BE49-F238E27FC236}">
                  <a16:creationId xmlns:a16="http://schemas.microsoft.com/office/drawing/2014/main" id="{D67BE95A-CD29-0D21-C8F3-1E9379F631DB}"/>
                </a:ext>
              </a:extLst>
            </p:cNvPr>
            <p:cNvSpPr/>
            <p:nvPr/>
          </p:nvSpPr>
          <p:spPr>
            <a:xfrm>
              <a:off x="2377801" y="2741194"/>
              <a:ext cx="357404" cy="530901"/>
            </a:xfrm>
            <a:custGeom>
              <a:avLst/>
              <a:gdLst/>
              <a:ahLst/>
              <a:cxnLst/>
              <a:rect l="l" t="t" r="r" b="b"/>
              <a:pathLst>
                <a:path w="2575" h="3825" extrusionOk="0">
                  <a:moveTo>
                    <a:pt x="2574" y="3824"/>
                  </a:moveTo>
                  <a:lnTo>
                    <a:pt x="1" y="3824"/>
                  </a:lnTo>
                  <a:lnTo>
                    <a:pt x="1" y="1"/>
                  </a:lnTo>
                  <a:lnTo>
                    <a:pt x="2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4;p15">
              <a:extLst>
                <a:ext uri="{FF2B5EF4-FFF2-40B4-BE49-F238E27FC236}">
                  <a16:creationId xmlns:a16="http://schemas.microsoft.com/office/drawing/2014/main" id="{581C5A69-2FAF-C5A3-93BD-B3A42D6342E2}"/>
                </a:ext>
              </a:extLst>
            </p:cNvPr>
            <p:cNvSpPr/>
            <p:nvPr/>
          </p:nvSpPr>
          <p:spPr>
            <a:xfrm>
              <a:off x="2409863" y="2713018"/>
              <a:ext cx="357404" cy="530901"/>
            </a:xfrm>
            <a:custGeom>
              <a:avLst/>
              <a:gdLst/>
              <a:ahLst/>
              <a:cxnLst/>
              <a:rect l="l" t="t" r="r" b="b"/>
              <a:pathLst>
                <a:path w="2575" h="3825" extrusionOk="0">
                  <a:moveTo>
                    <a:pt x="2574" y="3825"/>
                  </a:moveTo>
                  <a:lnTo>
                    <a:pt x="1" y="3825"/>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5;p15">
              <a:extLst>
                <a:ext uri="{FF2B5EF4-FFF2-40B4-BE49-F238E27FC236}">
                  <a16:creationId xmlns:a16="http://schemas.microsoft.com/office/drawing/2014/main" id="{02DAD7B7-2B5E-EF3F-A199-EF7A5D6284A1}"/>
                </a:ext>
              </a:extLst>
            </p:cNvPr>
            <p:cNvSpPr/>
            <p:nvPr/>
          </p:nvSpPr>
          <p:spPr>
            <a:xfrm>
              <a:off x="2451363" y="2678736"/>
              <a:ext cx="357265" cy="530068"/>
            </a:xfrm>
            <a:custGeom>
              <a:avLst/>
              <a:gdLst/>
              <a:ahLst/>
              <a:cxnLst/>
              <a:rect l="l" t="t" r="r" b="b"/>
              <a:pathLst>
                <a:path w="2574" h="3819" extrusionOk="0">
                  <a:moveTo>
                    <a:pt x="2574" y="3818"/>
                  </a:moveTo>
                  <a:lnTo>
                    <a:pt x="0" y="3818"/>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6;p15">
              <a:extLst>
                <a:ext uri="{FF2B5EF4-FFF2-40B4-BE49-F238E27FC236}">
                  <a16:creationId xmlns:a16="http://schemas.microsoft.com/office/drawing/2014/main" id="{BA962B3A-2F2A-B985-E5B4-3890621CA77F}"/>
                </a:ext>
              </a:extLst>
            </p:cNvPr>
            <p:cNvSpPr/>
            <p:nvPr/>
          </p:nvSpPr>
          <p:spPr>
            <a:xfrm>
              <a:off x="2489670" y="2767843"/>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7;p15">
              <a:extLst>
                <a:ext uri="{FF2B5EF4-FFF2-40B4-BE49-F238E27FC236}">
                  <a16:creationId xmlns:a16="http://schemas.microsoft.com/office/drawing/2014/main" id="{A16F7268-37D0-9284-6B9A-6F5EAFAA9A08}"/>
                </a:ext>
              </a:extLst>
            </p:cNvPr>
            <p:cNvSpPr/>
            <p:nvPr/>
          </p:nvSpPr>
          <p:spPr>
            <a:xfrm>
              <a:off x="2489670" y="2837380"/>
              <a:ext cx="285368" cy="25955"/>
            </a:xfrm>
            <a:custGeom>
              <a:avLst/>
              <a:gdLst/>
              <a:ahLst/>
              <a:cxnLst/>
              <a:rect l="l" t="t" r="r" b="b"/>
              <a:pathLst>
                <a:path w="2056" h="187"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8;p15">
              <a:extLst>
                <a:ext uri="{FF2B5EF4-FFF2-40B4-BE49-F238E27FC236}">
                  <a16:creationId xmlns:a16="http://schemas.microsoft.com/office/drawing/2014/main" id="{FBA76745-C4CC-B28F-FC83-526CE2A85748}"/>
                </a:ext>
              </a:extLst>
            </p:cNvPr>
            <p:cNvSpPr/>
            <p:nvPr/>
          </p:nvSpPr>
          <p:spPr>
            <a:xfrm>
              <a:off x="2489670" y="2906084"/>
              <a:ext cx="285368" cy="26788"/>
            </a:xfrm>
            <a:custGeom>
              <a:avLst/>
              <a:gdLst/>
              <a:ahLst/>
              <a:cxnLst/>
              <a:rect l="l" t="t" r="r" b="b"/>
              <a:pathLst>
                <a:path w="2056" h="193" extrusionOk="0">
                  <a:moveTo>
                    <a:pt x="1921" y="1"/>
                  </a:moveTo>
                  <a:lnTo>
                    <a:pt x="118" y="1"/>
                  </a:lnTo>
                  <a:cubicBezTo>
                    <a:pt x="0" y="1"/>
                    <a:pt x="17" y="192"/>
                    <a:pt x="135" y="192"/>
                  </a:cubicBezTo>
                  <a:lnTo>
                    <a:pt x="1937" y="192"/>
                  </a:lnTo>
                  <a:cubicBezTo>
                    <a:pt x="2056" y="192"/>
                    <a:pt x="2039"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9;p15">
              <a:extLst>
                <a:ext uri="{FF2B5EF4-FFF2-40B4-BE49-F238E27FC236}">
                  <a16:creationId xmlns:a16="http://schemas.microsoft.com/office/drawing/2014/main" id="{4633AC95-0D61-DC63-E72C-CE84A62D28A6}"/>
                </a:ext>
              </a:extLst>
            </p:cNvPr>
            <p:cNvSpPr/>
            <p:nvPr/>
          </p:nvSpPr>
          <p:spPr>
            <a:xfrm>
              <a:off x="2489670" y="2975760"/>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0;p15">
              <a:extLst>
                <a:ext uri="{FF2B5EF4-FFF2-40B4-BE49-F238E27FC236}">
                  <a16:creationId xmlns:a16="http://schemas.microsoft.com/office/drawing/2014/main" id="{8848118E-3415-BCA5-752D-FBE6A1DC8965}"/>
                </a:ext>
              </a:extLst>
            </p:cNvPr>
            <p:cNvSpPr/>
            <p:nvPr/>
          </p:nvSpPr>
          <p:spPr>
            <a:xfrm>
              <a:off x="2491197" y="3035165"/>
              <a:ext cx="286201" cy="25816"/>
            </a:xfrm>
            <a:custGeom>
              <a:avLst/>
              <a:gdLst/>
              <a:ahLst/>
              <a:cxnLst/>
              <a:rect l="l" t="t" r="r" b="b"/>
              <a:pathLst>
                <a:path w="2062" h="186" extrusionOk="0">
                  <a:moveTo>
                    <a:pt x="1921" y="0"/>
                  </a:moveTo>
                  <a:lnTo>
                    <a:pt x="124" y="0"/>
                  </a:lnTo>
                  <a:cubicBezTo>
                    <a:pt x="0" y="0"/>
                    <a:pt x="17" y="186"/>
                    <a:pt x="141"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1;p15">
              <a:extLst>
                <a:ext uri="{FF2B5EF4-FFF2-40B4-BE49-F238E27FC236}">
                  <a16:creationId xmlns:a16="http://schemas.microsoft.com/office/drawing/2014/main" id="{C50C8021-4C3C-0021-AA7F-054024E3C883}"/>
                </a:ext>
              </a:extLst>
            </p:cNvPr>
            <p:cNvSpPr/>
            <p:nvPr/>
          </p:nvSpPr>
          <p:spPr>
            <a:xfrm>
              <a:off x="2500635" y="3104702"/>
              <a:ext cx="286201" cy="25955"/>
            </a:xfrm>
            <a:custGeom>
              <a:avLst/>
              <a:gdLst/>
              <a:ahLst/>
              <a:cxnLst/>
              <a:rect l="l" t="t" r="r" b="b"/>
              <a:pathLst>
                <a:path w="2062" h="187" extrusionOk="0">
                  <a:moveTo>
                    <a:pt x="1926" y="0"/>
                  </a:moveTo>
                  <a:lnTo>
                    <a:pt x="124" y="0"/>
                  </a:lnTo>
                  <a:cubicBezTo>
                    <a:pt x="0" y="0"/>
                    <a:pt x="17" y="186"/>
                    <a:pt x="141" y="186"/>
                  </a:cubicBezTo>
                  <a:lnTo>
                    <a:pt x="1943" y="186"/>
                  </a:lnTo>
                  <a:cubicBezTo>
                    <a:pt x="2061" y="186"/>
                    <a:pt x="2044" y="0"/>
                    <a:pt x="1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2;p15">
              <a:extLst>
                <a:ext uri="{FF2B5EF4-FFF2-40B4-BE49-F238E27FC236}">
                  <a16:creationId xmlns:a16="http://schemas.microsoft.com/office/drawing/2014/main" id="{380E0618-BF53-C120-E371-AD3843E7EDA0}"/>
                </a:ext>
              </a:extLst>
            </p:cNvPr>
            <p:cNvSpPr/>
            <p:nvPr/>
          </p:nvSpPr>
          <p:spPr>
            <a:xfrm>
              <a:off x="2244140" y="410386"/>
              <a:ext cx="1093725" cy="1230440"/>
            </a:xfrm>
            <a:custGeom>
              <a:avLst/>
              <a:gdLst/>
              <a:ahLst/>
              <a:cxnLst/>
              <a:rect l="l" t="t" r="r" b="b"/>
              <a:pathLst>
                <a:path w="7880" h="8865" extrusionOk="0">
                  <a:moveTo>
                    <a:pt x="7879" y="3942"/>
                  </a:moveTo>
                  <a:lnTo>
                    <a:pt x="7879" y="8864"/>
                  </a:lnTo>
                  <a:lnTo>
                    <a:pt x="7068" y="8436"/>
                  </a:lnTo>
                  <a:lnTo>
                    <a:pt x="6500" y="8138"/>
                  </a:lnTo>
                  <a:lnTo>
                    <a:pt x="6500" y="3942"/>
                  </a:lnTo>
                  <a:cubicBezTo>
                    <a:pt x="6500" y="2529"/>
                    <a:pt x="5351" y="1380"/>
                    <a:pt x="3937" y="1380"/>
                  </a:cubicBezTo>
                  <a:cubicBezTo>
                    <a:pt x="3802" y="1380"/>
                    <a:pt x="3667" y="1391"/>
                    <a:pt x="3532" y="1414"/>
                  </a:cubicBezTo>
                  <a:cubicBezTo>
                    <a:pt x="2315" y="1605"/>
                    <a:pt x="1381" y="2664"/>
                    <a:pt x="1381" y="3942"/>
                  </a:cubicBezTo>
                  <a:lnTo>
                    <a:pt x="1381" y="7941"/>
                  </a:lnTo>
                  <a:lnTo>
                    <a:pt x="570" y="8363"/>
                  </a:lnTo>
                  <a:lnTo>
                    <a:pt x="1" y="8662"/>
                  </a:lnTo>
                  <a:lnTo>
                    <a:pt x="1" y="3942"/>
                  </a:lnTo>
                  <a:cubicBezTo>
                    <a:pt x="1" y="1904"/>
                    <a:pt x="1550" y="226"/>
                    <a:pt x="3532" y="23"/>
                  </a:cubicBezTo>
                  <a:cubicBezTo>
                    <a:pt x="3667" y="6"/>
                    <a:pt x="3802" y="0"/>
                    <a:pt x="3937" y="0"/>
                  </a:cubicBezTo>
                  <a:cubicBezTo>
                    <a:pt x="6111" y="0"/>
                    <a:pt x="7879" y="1769"/>
                    <a:pt x="7879" y="39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3;p15">
              <a:extLst>
                <a:ext uri="{FF2B5EF4-FFF2-40B4-BE49-F238E27FC236}">
                  <a16:creationId xmlns:a16="http://schemas.microsoft.com/office/drawing/2014/main" id="{00C17D46-5F30-C2B8-275D-EAD65FA21855}"/>
                </a:ext>
              </a:extLst>
            </p:cNvPr>
            <p:cNvSpPr/>
            <p:nvPr/>
          </p:nvSpPr>
          <p:spPr>
            <a:xfrm>
              <a:off x="2205139" y="1145868"/>
              <a:ext cx="1202264" cy="1395332"/>
            </a:xfrm>
            <a:custGeom>
              <a:avLst/>
              <a:gdLst/>
              <a:ahLst/>
              <a:cxnLst/>
              <a:rect l="l" t="t" r="r" b="b"/>
              <a:pathLst>
                <a:path w="8662" h="10053" extrusionOk="0">
                  <a:moveTo>
                    <a:pt x="8662" y="2270"/>
                  </a:moveTo>
                  <a:lnTo>
                    <a:pt x="8662" y="5880"/>
                  </a:lnTo>
                  <a:cubicBezTo>
                    <a:pt x="8662" y="7705"/>
                    <a:pt x="6978" y="9371"/>
                    <a:pt x="4466" y="10019"/>
                  </a:cubicBezTo>
                  <a:cubicBezTo>
                    <a:pt x="4421" y="10030"/>
                    <a:pt x="4376" y="10042"/>
                    <a:pt x="4331" y="10053"/>
                  </a:cubicBezTo>
                  <a:cubicBezTo>
                    <a:pt x="4286" y="10042"/>
                    <a:pt x="4246" y="10030"/>
                    <a:pt x="4201" y="10019"/>
                  </a:cubicBezTo>
                  <a:cubicBezTo>
                    <a:pt x="4151" y="10008"/>
                    <a:pt x="4100" y="9997"/>
                    <a:pt x="4049" y="9980"/>
                  </a:cubicBezTo>
                  <a:cubicBezTo>
                    <a:pt x="1622" y="9304"/>
                    <a:pt x="0" y="7671"/>
                    <a:pt x="0" y="5880"/>
                  </a:cubicBezTo>
                  <a:lnTo>
                    <a:pt x="0" y="2270"/>
                  </a:lnTo>
                  <a:lnTo>
                    <a:pt x="4049" y="147"/>
                  </a:lnTo>
                  <a:lnTo>
                    <a:pt x="43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4;p15">
              <a:extLst>
                <a:ext uri="{FF2B5EF4-FFF2-40B4-BE49-F238E27FC236}">
                  <a16:creationId xmlns:a16="http://schemas.microsoft.com/office/drawing/2014/main" id="{2F1CF0C9-F0F3-6AAA-4EE2-12ACD8A7B767}"/>
                </a:ext>
              </a:extLst>
            </p:cNvPr>
            <p:cNvSpPr/>
            <p:nvPr/>
          </p:nvSpPr>
          <p:spPr>
            <a:xfrm>
              <a:off x="2635843" y="1391324"/>
              <a:ext cx="340887" cy="867068"/>
            </a:xfrm>
            <a:custGeom>
              <a:avLst/>
              <a:gdLst/>
              <a:ahLst/>
              <a:cxnLst/>
              <a:rect l="l" t="t" r="r" b="b"/>
              <a:pathLst>
                <a:path w="2456" h="6247" extrusionOk="0">
                  <a:moveTo>
                    <a:pt x="1025" y="1"/>
                  </a:moveTo>
                  <a:cubicBezTo>
                    <a:pt x="1679" y="74"/>
                    <a:pt x="2185" y="632"/>
                    <a:pt x="2185" y="1307"/>
                  </a:cubicBezTo>
                  <a:cubicBezTo>
                    <a:pt x="2185" y="1696"/>
                    <a:pt x="2016" y="2045"/>
                    <a:pt x="1746" y="2287"/>
                  </a:cubicBezTo>
                  <a:cubicBezTo>
                    <a:pt x="1684" y="2344"/>
                    <a:pt x="1617" y="2394"/>
                    <a:pt x="1543" y="2434"/>
                  </a:cubicBezTo>
                  <a:lnTo>
                    <a:pt x="2456" y="6246"/>
                  </a:lnTo>
                  <a:lnTo>
                    <a:pt x="0" y="6246"/>
                  </a:lnTo>
                  <a:lnTo>
                    <a:pt x="839" y="2507"/>
                  </a:lnTo>
                  <a:cubicBezTo>
                    <a:pt x="349" y="2321"/>
                    <a:pt x="0" y="1842"/>
                    <a:pt x="0" y="1285"/>
                  </a:cubicBezTo>
                  <a:cubicBezTo>
                    <a:pt x="0" y="654"/>
                    <a:pt x="440" y="136"/>
                    <a:pt x="1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5;p15">
              <a:extLst>
                <a:ext uri="{FF2B5EF4-FFF2-40B4-BE49-F238E27FC236}">
                  <a16:creationId xmlns:a16="http://schemas.microsoft.com/office/drawing/2014/main" id="{349BAE68-21F5-F0EF-F834-9C8877453DDF}"/>
                </a:ext>
              </a:extLst>
            </p:cNvPr>
            <p:cNvSpPr/>
            <p:nvPr/>
          </p:nvSpPr>
          <p:spPr>
            <a:xfrm>
              <a:off x="2087856" y="1013734"/>
              <a:ext cx="1436832" cy="1648637"/>
            </a:xfrm>
            <a:custGeom>
              <a:avLst/>
              <a:gdLst/>
              <a:ahLst/>
              <a:cxnLst/>
              <a:rect l="l" t="t" r="r" b="b"/>
              <a:pathLst>
                <a:path w="10352" h="11878" extrusionOk="0">
                  <a:moveTo>
                    <a:pt x="9507" y="6832"/>
                  </a:moveTo>
                  <a:cubicBezTo>
                    <a:pt x="9507" y="8657"/>
                    <a:pt x="7823" y="10323"/>
                    <a:pt x="5311" y="10971"/>
                  </a:cubicBezTo>
                  <a:cubicBezTo>
                    <a:pt x="5266" y="10982"/>
                    <a:pt x="5221" y="10994"/>
                    <a:pt x="5176" y="11005"/>
                  </a:cubicBezTo>
                  <a:cubicBezTo>
                    <a:pt x="5131" y="10994"/>
                    <a:pt x="5091" y="10982"/>
                    <a:pt x="5046" y="10971"/>
                  </a:cubicBezTo>
                  <a:cubicBezTo>
                    <a:pt x="4996" y="10960"/>
                    <a:pt x="4945" y="10949"/>
                    <a:pt x="4894" y="10932"/>
                  </a:cubicBezTo>
                  <a:cubicBezTo>
                    <a:pt x="2467" y="10256"/>
                    <a:pt x="845" y="8623"/>
                    <a:pt x="845" y="6832"/>
                  </a:cubicBezTo>
                  <a:lnTo>
                    <a:pt x="845" y="3228"/>
                  </a:lnTo>
                  <a:lnTo>
                    <a:pt x="2157" y="2541"/>
                  </a:lnTo>
                  <a:lnTo>
                    <a:pt x="4894" y="1105"/>
                  </a:lnTo>
                  <a:lnTo>
                    <a:pt x="5176" y="953"/>
                  </a:lnTo>
                  <a:lnTo>
                    <a:pt x="8076" y="2473"/>
                  </a:lnTo>
                  <a:lnTo>
                    <a:pt x="9507" y="3228"/>
                  </a:lnTo>
                  <a:close/>
                  <a:moveTo>
                    <a:pt x="9670" y="2355"/>
                  </a:moveTo>
                  <a:lnTo>
                    <a:pt x="8076" y="1521"/>
                  </a:lnTo>
                  <a:lnTo>
                    <a:pt x="5176" y="1"/>
                  </a:lnTo>
                  <a:lnTo>
                    <a:pt x="4894" y="147"/>
                  </a:lnTo>
                  <a:lnTo>
                    <a:pt x="2157" y="1583"/>
                  </a:lnTo>
                  <a:lnTo>
                    <a:pt x="558" y="2422"/>
                  </a:lnTo>
                  <a:lnTo>
                    <a:pt x="1" y="2715"/>
                  </a:lnTo>
                  <a:lnTo>
                    <a:pt x="1" y="6832"/>
                  </a:lnTo>
                  <a:cubicBezTo>
                    <a:pt x="1" y="9051"/>
                    <a:pt x="1943" y="11044"/>
                    <a:pt x="4832" y="11793"/>
                  </a:cubicBezTo>
                  <a:cubicBezTo>
                    <a:pt x="4855" y="11799"/>
                    <a:pt x="4877" y="11799"/>
                    <a:pt x="4894" y="11805"/>
                  </a:cubicBezTo>
                  <a:cubicBezTo>
                    <a:pt x="4956" y="11821"/>
                    <a:pt x="5018" y="11838"/>
                    <a:pt x="5075" y="11850"/>
                  </a:cubicBezTo>
                  <a:lnTo>
                    <a:pt x="5176" y="11878"/>
                  </a:lnTo>
                  <a:lnTo>
                    <a:pt x="5277" y="11850"/>
                  </a:lnTo>
                  <a:cubicBezTo>
                    <a:pt x="5362" y="11833"/>
                    <a:pt x="5441" y="11810"/>
                    <a:pt x="5525" y="11793"/>
                  </a:cubicBezTo>
                  <a:cubicBezTo>
                    <a:pt x="8414" y="11044"/>
                    <a:pt x="10351" y="9051"/>
                    <a:pt x="10351" y="6832"/>
                  </a:cubicBezTo>
                  <a:lnTo>
                    <a:pt x="10351" y="2715"/>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116;p15">
              <a:extLst>
                <a:ext uri="{FF2B5EF4-FFF2-40B4-BE49-F238E27FC236}">
                  <a16:creationId xmlns:a16="http://schemas.microsoft.com/office/drawing/2014/main" id="{339BB7A5-97DE-6FE8-3352-C329182DA1E4}"/>
                </a:ext>
              </a:extLst>
            </p:cNvPr>
            <p:cNvGrpSpPr/>
            <p:nvPr/>
          </p:nvGrpSpPr>
          <p:grpSpPr>
            <a:xfrm>
              <a:off x="2935899" y="2682208"/>
              <a:ext cx="430827" cy="593359"/>
              <a:chOff x="2935899" y="3295408"/>
              <a:chExt cx="430827" cy="593359"/>
            </a:xfrm>
          </p:grpSpPr>
          <p:sp>
            <p:nvSpPr>
              <p:cNvPr id="79" name="Google Shape;117;p15">
                <a:extLst>
                  <a:ext uri="{FF2B5EF4-FFF2-40B4-BE49-F238E27FC236}">
                    <a16:creationId xmlns:a16="http://schemas.microsoft.com/office/drawing/2014/main" id="{948AF1C1-256B-E83C-CD8E-BE90099B995F}"/>
                  </a:ext>
                </a:extLst>
              </p:cNvPr>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18;p15">
                <a:extLst>
                  <a:ext uri="{FF2B5EF4-FFF2-40B4-BE49-F238E27FC236}">
                    <a16:creationId xmlns:a16="http://schemas.microsoft.com/office/drawing/2014/main" id="{3CBE777B-3C05-88AA-22F9-171E14618C72}"/>
                  </a:ext>
                </a:extLst>
              </p:cNvPr>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19;p15">
                <a:extLst>
                  <a:ext uri="{FF2B5EF4-FFF2-40B4-BE49-F238E27FC236}">
                    <a16:creationId xmlns:a16="http://schemas.microsoft.com/office/drawing/2014/main" id="{8DCD139B-D67E-F185-A9BB-A895449E761F}"/>
                  </a:ext>
                </a:extLst>
              </p:cNvPr>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0;p15">
                <a:extLst>
                  <a:ext uri="{FF2B5EF4-FFF2-40B4-BE49-F238E27FC236}">
                    <a16:creationId xmlns:a16="http://schemas.microsoft.com/office/drawing/2014/main" id="{816D9775-A8E3-B682-B724-30F6E6459332}"/>
                  </a:ext>
                </a:extLst>
              </p:cNvPr>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1;p15">
                <a:extLst>
                  <a:ext uri="{FF2B5EF4-FFF2-40B4-BE49-F238E27FC236}">
                    <a16:creationId xmlns:a16="http://schemas.microsoft.com/office/drawing/2014/main" id="{4D886538-37EB-D7CD-104F-7481103DBBB7}"/>
                  </a:ext>
                </a:extLst>
              </p:cNvPr>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2;p15">
                <a:extLst>
                  <a:ext uri="{FF2B5EF4-FFF2-40B4-BE49-F238E27FC236}">
                    <a16:creationId xmlns:a16="http://schemas.microsoft.com/office/drawing/2014/main" id="{FA5AE531-FCBA-38F2-2B1C-A84A198CD151}"/>
                  </a:ext>
                </a:extLst>
              </p:cNvPr>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3;p15">
                <a:extLst>
                  <a:ext uri="{FF2B5EF4-FFF2-40B4-BE49-F238E27FC236}">
                    <a16:creationId xmlns:a16="http://schemas.microsoft.com/office/drawing/2014/main" id="{9DED73C3-8CE7-9A0D-1496-A0A68A8E3081}"/>
                  </a:ext>
                </a:extLst>
              </p:cNvPr>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4;p15">
                <a:extLst>
                  <a:ext uri="{FF2B5EF4-FFF2-40B4-BE49-F238E27FC236}">
                    <a16:creationId xmlns:a16="http://schemas.microsoft.com/office/drawing/2014/main" id="{FF3D04F8-6435-8C10-58AD-486EE39783D4}"/>
                  </a:ext>
                </a:extLst>
              </p:cNvPr>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5;p15">
                <a:extLst>
                  <a:ext uri="{FF2B5EF4-FFF2-40B4-BE49-F238E27FC236}">
                    <a16:creationId xmlns:a16="http://schemas.microsoft.com/office/drawing/2014/main" id="{371924F5-01F2-7C1E-6A32-85A0EF08904F}"/>
                  </a:ext>
                </a:extLst>
              </p:cNvPr>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26;p15">
              <a:extLst>
                <a:ext uri="{FF2B5EF4-FFF2-40B4-BE49-F238E27FC236}">
                  <a16:creationId xmlns:a16="http://schemas.microsoft.com/office/drawing/2014/main" id="{698E2237-635B-C4A4-B2B8-D4196B6F38A0}"/>
                </a:ext>
              </a:extLst>
            </p:cNvPr>
            <p:cNvGrpSpPr/>
            <p:nvPr/>
          </p:nvGrpSpPr>
          <p:grpSpPr>
            <a:xfrm>
              <a:off x="3493999" y="2682208"/>
              <a:ext cx="430827" cy="593359"/>
              <a:chOff x="2935899" y="3295408"/>
              <a:chExt cx="430827" cy="593359"/>
            </a:xfrm>
          </p:grpSpPr>
          <p:sp>
            <p:nvSpPr>
              <p:cNvPr id="70" name="Google Shape;127;p15">
                <a:extLst>
                  <a:ext uri="{FF2B5EF4-FFF2-40B4-BE49-F238E27FC236}">
                    <a16:creationId xmlns:a16="http://schemas.microsoft.com/office/drawing/2014/main" id="{394AA03A-C1D9-AE4F-2CBA-8672711C72CF}"/>
                  </a:ext>
                </a:extLst>
              </p:cNvPr>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8;p15">
                <a:extLst>
                  <a:ext uri="{FF2B5EF4-FFF2-40B4-BE49-F238E27FC236}">
                    <a16:creationId xmlns:a16="http://schemas.microsoft.com/office/drawing/2014/main" id="{523B1462-3865-83C8-4412-AC81338EEE2D}"/>
                  </a:ext>
                </a:extLst>
              </p:cNvPr>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9;p15">
                <a:extLst>
                  <a:ext uri="{FF2B5EF4-FFF2-40B4-BE49-F238E27FC236}">
                    <a16:creationId xmlns:a16="http://schemas.microsoft.com/office/drawing/2014/main" id="{CFB4AAE3-B3FF-9594-9CB4-B8E0D311D78D}"/>
                  </a:ext>
                </a:extLst>
              </p:cNvPr>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0;p15">
                <a:extLst>
                  <a:ext uri="{FF2B5EF4-FFF2-40B4-BE49-F238E27FC236}">
                    <a16:creationId xmlns:a16="http://schemas.microsoft.com/office/drawing/2014/main" id="{4F3415BE-6329-A4DC-F225-71E98E02F842}"/>
                  </a:ext>
                </a:extLst>
              </p:cNvPr>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1;p15">
                <a:extLst>
                  <a:ext uri="{FF2B5EF4-FFF2-40B4-BE49-F238E27FC236}">
                    <a16:creationId xmlns:a16="http://schemas.microsoft.com/office/drawing/2014/main" id="{8B1B7F03-17E1-41B1-0877-6E5157625FAB}"/>
                  </a:ext>
                </a:extLst>
              </p:cNvPr>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2;p15">
                <a:extLst>
                  <a:ext uri="{FF2B5EF4-FFF2-40B4-BE49-F238E27FC236}">
                    <a16:creationId xmlns:a16="http://schemas.microsoft.com/office/drawing/2014/main" id="{C2187550-75BC-043C-9BBA-F038EBF1F415}"/>
                  </a:ext>
                </a:extLst>
              </p:cNvPr>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3;p15">
                <a:extLst>
                  <a:ext uri="{FF2B5EF4-FFF2-40B4-BE49-F238E27FC236}">
                    <a16:creationId xmlns:a16="http://schemas.microsoft.com/office/drawing/2014/main" id="{0EE7F6B2-3F34-E3D0-46C5-86D098765C4F}"/>
                  </a:ext>
                </a:extLst>
              </p:cNvPr>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4;p15">
                <a:extLst>
                  <a:ext uri="{FF2B5EF4-FFF2-40B4-BE49-F238E27FC236}">
                    <a16:creationId xmlns:a16="http://schemas.microsoft.com/office/drawing/2014/main" id="{8A240ED9-8801-92A8-132D-829A15EE2587}"/>
                  </a:ext>
                </a:extLst>
              </p:cNvPr>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5;p15">
                <a:extLst>
                  <a:ext uri="{FF2B5EF4-FFF2-40B4-BE49-F238E27FC236}">
                    <a16:creationId xmlns:a16="http://schemas.microsoft.com/office/drawing/2014/main" id="{F6E1BDDA-C6FB-9B56-CBE1-DC01326D4C55}"/>
                  </a:ext>
                </a:extLst>
              </p:cNvPr>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136;p15">
              <a:extLst>
                <a:ext uri="{FF2B5EF4-FFF2-40B4-BE49-F238E27FC236}">
                  <a16:creationId xmlns:a16="http://schemas.microsoft.com/office/drawing/2014/main" id="{B0C0441B-2D88-F4C7-7667-368A191EDB8B}"/>
                </a:ext>
              </a:extLst>
            </p:cNvPr>
            <p:cNvGrpSpPr/>
            <p:nvPr/>
          </p:nvGrpSpPr>
          <p:grpSpPr>
            <a:xfrm>
              <a:off x="3493999" y="3295408"/>
              <a:ext cx="430827" cy="593359"/>
              <a:chOff x="2935899" y="3295408"/>
              <a:chExt cx="430827" cy="593359"/>
            </a:xfrm>
          </p:grpSpPr>
          <p:sp>
            <p:nvSpPr>
              <p:cNvPr id="61" name="Google Shape;137;p15">
                <a:extLst>
                  <a:ext uri="{FF2B5EF4-FFF2-40B4-BE49-F238E27FC236}">
                    <a16:creationId xmlns:a16="http://schemas.microsoft.com/office/drawing/2014/main" id="{B9D85D7A-8201-3B0F-AAE0-500E8C98FFEB}"/>
                  </a:ext>
                </a:extLst>
              </p:cNvPr>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8;p15">
                <a:extLst>
                  <a:ext uri="{FF2B5EF4-FFF2-40B4-BE49-F238E27FC236}">
                    <a16:creationId xmlns:a16="http://schemas.microsoft.com/office/drawing/2014/main" id="{0B817EB6-2D43-3C0C-8140-D1BF8AFE317F}"/>
                  </a:ext>
                </a:extLst>
              </p:cNvPr>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9;p15">
                <a:extLst>
                  <a:ext uri="{FF2B5EF4-FFF2-40B4-BE49-F238E27FC236}">
                    <a16:creationId xmlns:a16="http://schemas.microsoft.com/office/drawing/2014/main" id="{254245E3-6BA5-E855-C585-FDE42CCFAF8A}"/>
                  </a:ext>
                </a:extLst>
              </p:cNvPr>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0;p15">
                <a:extLst>
                  <a:ext uri="{FF2B5EF4-FFF2-40B4-BE49-F238E27FC236}">
                    <a16:creationId xmlns:a16="http://schemas.microsoft.com/office/drawing/2014/main" id="{DF2BAC37-1A7E-E56C-9B5B-F1D355E8C62B}"/>
                  </a:ext>
                </a:extLst>
              </p:cNvPr>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1;p15">
                <a:extLst>
                  <a:ext uri="{FF2B5EF4-FFF2-40B4-BE49-F238E27FC236}">
                    <a16:creationId xmlns:a16="http://schemas.microsoft.com/office/drawing/2014/main" id="{B1B02BFF-349B-0822-98F9-627E37C79EA6}"/>
                  </a:ext>
                </a:extLst>
              </p:cNvPr>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p15">
                <a:extLst>
                  <a:ext uri="{FF2B5EF4-FFF2-40B4-BE49-F238E27FC236}">
                    <a16:creationId xmlns:a16="http://schemas.microsoft.com/office/drawing/2014/main" id="{3D5AACC0-6EBC-DF45-1B19-11A79C0A6FCE}"/>
                  </a:ext>
                </a:extLst>
              </p:cNvPr>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3;p15">
                <a:extLst>
                  <a:ext uri="{FF2B5EF4-FFF2-40B4-BE49-F238E27FC236}">
                    <a16:creationId xmlns:a16="http://schemas.microsoft.com/office/drawing/2014/main" id="{ABD41D12-67BF-1E35-E792-2B1E68CF510A}"/>
                  </a:ext>
                </a:extLst>
              </p:cNvPr>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4;p15">
                <a:extLst>
                  <a:ext uri="{FF2B5EF4-FFF2-40B4-BE49-F238E27FC236}">
                    <a16:creationId xmlns:a16="http://schemas.microsoft.com/office/drawing/2014/main" id="{BEC0D3F9-3362-E8FA-464F-360691CE9846}"/>
                  </a:ext>
                </a:extLst>
              </p:cNvPr>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5;p15">
                <a:extLst>
                  <a:ext uri="{FF2B5EF4-FFF2-40B4-BE49-F238E27FC236}">
                    <a16:creationId xmlns:a16="http://schemas.microsoft.com/office/drawing/2014/main" id="{39C6333D-EACE-4D95-CD72-A79D0C58AC0C}"/>
                  </a:ext>
                </a:extLst>
              </p:cNvPr>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570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3" name="مربع نص 2">
            <a:extLst>
              <a:ext uri="{FF2B5EF4-FFF2-40B4-BE49-F238E27FC236}">
                <a16:creationId xmlns:a16="http://schemas.microsoft.com/office/drawing/2014/main" id="{CE007332-4248-19D0-F037-FF539A054EDD}"/>
              </a:ext>
            </a:extLst>
          </p:cNvPr>
          <p:cNvSpPr txBox="1"/>
          <p:nvPr/>
        </p:nvSpPr>
        <p:spPr>
          <a:xfrm>
            <a:off x="1934183" y="57240"/>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النطاق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2" name="صورة 1">
            <a:extLst>
              <a:ext uri="{FF2B5EF4-FFF2-40B4-BE49-F238E27FC236}">
                <a16:creationId xmlns:a16="http://schemas.microsoft.com/office/drawing/2014/main" id="{A0B3C771-5238-B348-1BC7-572379C6F138}"/>
              </a:ext>
            </a:extLst>
          </p:cNvPr>
          <p:cNvPicPr>
            <a:picLocks noChangeAspect="1"/>
          </p:cNvPicPr>
          <p:nvPr/>
        </p:nvPicPr>
        <p:blipFill>
          <a:blip r:embed="rId3"/>
          <a:stretch>
            <a:fillRect/>
          </a:stretch>
        </p:blipFill>
        <p:spPr>
          <a:xfrm>
            <a:off x="180753" y="826681"/>
            <a:ext cx="4391247" cy="3815648"/>
          </a:xfrm>
          <a:prstGeom prst="rect">
            <a:avLst/>
          </a:prstGeom>
        </p:spPr>
      </p:pic>
      <p:pic>
        <p:nvPicPr>
          <p:cNvPr id="4" name="صورة 3">
            <a:extLst>
              <a:ext uri="{FF2B5EF4-FFF2-40B4-BE49-F238E27FC236}">
                <a16:creationId xmlns:a16="http://schemas.microsoft.com/office/drawing/2014/main" id="{E46E6AB7-CDAA-0C39-993A-664318329192}"/>
              </a:ext>
            </a:extLst>
          </p:cNvPr>
          <p:cNvPicPr>
            <a:picLocks noChangeAspect="1"/>
          </p:cNvPicPr>
          <p:nvPr/>
        </p:nvPicPr>
        <p:blipFill>
          <a:blip r:embed="rId4"/>
          <a:stretch>
            <a:fillRect/>
          </a:stretch>
        </p:blipFill>
        <p:spPr>
          <a:xfrm>
            <a:off x="4572000" y="1335177"/>
            <a:ext cx="4572000" cy="2641400"/>
          </a:xfrm>
          <a:prstGeom prst="rect">
            <a:avLst/>
          </a:prstGeom>
        </p:spPr>
      </p:pic>
    </p:spTree>
    <p:extLst>
      <p:ext uri="{BB962C8B-B14F-4D97-AF65-F5344CB8AC3E}">
        <p14:creationId xmlns:p14="http://schemas.microsoft.com/office/powerpoint/2010/main" val="38831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3" name="مربع نص 2">
            <a:extLst>
              <a:ext uri="{FF2B5EF4-FFF2-40B4-BE49-F238E27FC236}">
                <a16:creationId xmlns:a16="http://schemas.microsoft.com/office/drawing/2014/main" id="{CE007332-4248-19D0-F037-FF539A054EDD}"/>
              </a:ext>
            </a:extLst>
          </p:cNvPr>
          <p:cNvSpPr txBox="1"/>
          <p:nvPr/>
        </p:nvSpPr>
        <p:spPr>
          <a:xfrm>
            <a:off x="1934183" y="57240"/>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النطاق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7" name="صورة 6">
            <a:extLst>
              <a:ext uri="{FF2B5EF4-FFF2-40B4-BE49-F238E27FC236}">
                <a16:creationId xmlns:a16="http://schemas.microsoft.com/office/drawing/2014/main" id="{8A9A9C20-5819-64E4-4A1A-C5EA804AB1C5}"/>
              </a:ext>
            </a:extLst>
          </p:cNvPr>
          <p:cNvPicPr>
            <a:picLocks noChangeAspect="1"/>
          </p:cNvPicPr>
          <p:nvPr/>
        </p:nvPicPr>
        <p:blipFill rotWithShape="1">
          <a:blip r:embed="rId3"/>
          <a:srcRect t="7754" b="4512"/>
          <a:stretch/>
        </p:blipFill>
        <p:spPr>
          <a:xfrm>
            <a:off x="4178595" y="986722"/>
            <a:ext cx="4965405" cy="3628362"/>
          </a:xfrm>
          <a:prstGeom prst="rect">
            <a:avLst/>
          </a:prstGeom>
        </p:spPr>
      </p:pic>
      <p:pic>
        <p:nvPicPr>
          <p:cNvPr id="6" name="صورة 5">
            <a:extLst>
              <a:ext uri="{FF2B5EF4-FFF2-40B4-BE49-F238E27FC236}">
                <a16:creationId xmlns:a16="http://schemas.microsoft.com/office/drawing/2014/main" id="{D0F6E193-E214-C950-36CB-8BA2585A18A2}"/>
              </a:ext>
            </a:extLst>
          </p:cNvPr>
          <p:cNvPicPr>
            <a:picLocks noChangeAspect="1"/>
          </p:cNvPicPr>
          <p:nvPr/>
        </p:nvPicPr>
        <p:blipFill rotWithShape="1">
          <a:blip r:embed="rId4"/>
          <a:srcRect l="2053" r="4862"/>
          <a:stretch/>
        </p:blipFill>
        <p:spPr>
          <a:xfrm>
            <a:off x="85060" y="986722"/>
            <a:ext cx="4008474" cy="3468321"/>
          </a:xfrm>
          <a:prstGeom prst="rect">
            <a:avLst/>
          </a:prstGeom>
        </p:spPr>
      </p:pic>
    </p:spTree>
    <p:extLst>
      <p:ext uri="{BB962C8B-B14F-4D97-AF65-F5344CB8AC3E}">
        <p14:creationId xmlns:p14="http://schemas.microsoft.com/office/powerpoint/2010/main" val="425987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2" name="Google Shape;764;p22">
            <a:extLst>
              <a:ext uri="{FF2B5EF4-FFF2-40B4-BE49-F238E27FC236}">
                <a16:creationId xmlns:a16="http://schemas.microsoft.com/office/drawing/2014/main" id="{DC53A501-E611-952E-10E2-7DBB4A112AD6}"/>
              </a:ext>
            </a:extLst>
          </p:cNvPr>
          <p:cNvSpPr/>
          <p:nvPr/>
        </p:nvSpPr>
        <p:spPr>
          <a:xfrm>
            <a:off x="2988227" y="1469211"/>
            <a:ext cx="5966578" cy="2554471"/>
          </a:xfrm>
          <a:prstGeom prst="roundRect">
            <a:avLst>
              <a:gd name="adj" fmla="val 11122"/>
            </a:avLst>
          </a:pr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مربع نص 2">
            <a:extLst>
              <a:ext uri="{FF2B5EF4-FFF2-40B4-BE49-F238E27FC236}">
                <a16:creationId xmlns:a16="http://schemas.microsoft.com/office/drawing/2014/main" id="{CE007332-4248-19D0-F037-FF539A054EDD}"/>
              </a:ext>
            </a:extLst>
          </p:cNvPr>
          <p:cNvSpPr txBox="1"/>
          <p:nvPr/>
        </p:nvSpPr>
        <p:spPr>
          <a:xfrm>
            <a:off x="1912918" y="-51518"/>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النطاق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grpSp>
        <p:nvGrpSpPr>
          <p:cNvPr id="8" name="Google Shape;60;p15">
            <a:extLst>
              <a:ext uri="{FF2B5EF4-FFF2-40B4-BE49-F238E27FC236}">
                <a16:creationId xmlns:a16="http://schemas.microsoft.com/office/drawing/2014/main" id="{53D7E1E8-D7F3-7B7C-FCA3-6BC04A85B5E8}"/>
              </a:ext>
            </a:extLst>
          </p:cNvPr>
          <p:cNvGrpSpPr/>
          <p:nvPr/>
        </p:nvGrpSpPr>
        <p:grpSpPr>
          <a:xfrm>
            <a:off x="85060" y="435935"/>
            <a:ext cx="2645667" cy="4093535"/>
            <a:chOff x="469913" y="410386"/>
            <a:chExt cx="4266884" cy="4170975"/>
          </a:xfrm>
        </p:grpSpPr>
        <p:sp>
          <p:nvSpPr>
            <p:cNvPr id="9" name="Google Shape;61;p15">
              <a:extLst>
                <a:ext uri="{FF2B5EF4-FFF2-40B4-BE49-F238E27FC236}">
                  <a16:creationId xmlns:a16="http://schemas.microsoft.com/office/drawing/2014/main" id="{0BF9C965-2B90-AEC1-6FA5-12E5A5392804}"/>
                </a:ext>
              </a:extLst>
            </p:cNvPr>
            <p:cNvSpPr/>
            <p:nvPr/>
          </p:nvSpPr>
          <p:spPr>
            <a:xfrm>
              <a:off x="3787006" y="1299861"/>
              <a:ext cx="949792" cy="1150771"/>
            </a:xfrm>
            <a:custGeom>
              <a:avLst/>
              <a:gdLst/>
              <a:ahLst/>
              <a:cxnLst/>
              <a:rect l="l" t="t" r="r" b="b"/>
              <a:pathLst>
                <a:path w="6843" h="8291" extrusionOk="0">
                  <a:moveTo>
                    <a:pt x="5862" y="2901"/>
                  </a:moveTo>
                  <a:cubicBezTo>
                    <a:pt x="5772" y="3357"/>
                    <a:pt x="6043" y="3768"/>
                    <a:pt x="6020" y="4219"/>
                  </a:cubicBezTo>
                  <a:cubicBezTo>
                    <a:pt x="6003" y="4613"/>
                    <a:pt x="5716" y="4900"/>
                    <a:pt x="5384" y="5069"/>
                  </a:cubicBezTo>
                  <a:cubicBezTo>
                    <a:pt x="4967" y="5272"/>
                    <a:pt x="4488" y="5266"/>
                    <a:pt x="4044" y="5368"/>
                  </a:cubicBezTo>
                  <a:cubicBezTo>
                    <a:pt x="3638" y="5464"/>
                    <a:pt x="3266" y="5666"/>
                    <a:pt x="3109" y="6072"/>
                  </a:cubicBezTo>
                  <a:cubicBezTo>
                    <a:pt x="3030" y="6280"/>
                    <a:pt x="3002" y="6500"/>
                    <a:pt x="2951" y="6714"/>
                  </a:cubicBezTo>
                  <a:cubicBezTo>
                    <a:pt x="2906" y="6911"/>
                    <a:pt x="2838" y="7102"/>
                    <a:pt x="2743" y="7283"/>
                  </a:cubicBezTo>
                  <a:cubicBezTo>
                    <a:pt x="2562" y="7620"/>
                    <a:pt x="2286" y="7919"/>
                    <a:pt x="1937" y="8088"/>
                  </a:cubicBezTo>
                  <a:cubicBezTo>
                    <a:pt x="1594" y="8257"/>
                    <a:pt x="1183" y="8291"/>
                    <a:pt x="817" y="8167"/>
                  </a:cubicBezTo>
                  <a:cubicBezTo>
                    <a:pt x="473" y="8048"/>
                    <a:pt x="197" y="7784"/>
                    <a:pt x="85" y="7429"/>
                  </a:cubicBezTo>
                  <a:cubicBezTo>
                    <a:pt x="0" y="7187"/>
                    <a:pt x="6" y="6916"/>
                    <a:pt x="96" y="6674"/>
                  </a:cubicBezTo>
                  <a:cubicBezTo>
                    <a:pt x="237" y="5920"/>
                    <a:pt x="1138" y="5644"/>
                    <a:pt x="1690" y="5221"/>
                  </a:cubicBezTo>
                  <a:cubicBezTo>
                    <a:pt x="1853" y="5092"/>
                    <a:pt x="1999" y="4945"/>
                    <a:pt x="2095" y="4760"/>
                  </a:cubicBezTo>
                  <a:cubicBezTo>
                    <a:pt x="2208" y="4551"/>
                    <a:pt x="2236" y="4309"/>
                    <a:pt x="2236" y="4073"/>
                  </a:cubicBezTo>
                  <a:cubicBezTo>
                    <a:pt x="2236" y="3661"/>
                    <a:pt x="2151" y="3250"/>
                    <a:pt x="2225" y="2839"/>
                  </a:cubicBezTo>
                  <a:cubicBezTo>
                    <a:pt x="2292" y="2484"/>
                    <a:pt x="2484" y="2163"/>
                    <a:pt x="2833" y="2028"/>
                  </a:cubicBezTo>
                  <a:cubicBezTo>
                    <a:pt x="3035" y="1949"/>
                    <a:pt x="3255" y="1938"/>
                    <a:pt x="3463" y="1882"/>
                  </a:cubicBezTo>
                  <a:cubicBezTo>
                    <a:pt x="3666" y="1831"/>
                    <a:pt x="3852" y="1730"/>
                    <a:pt x="4010" y="1595"/>
                  </a:cubicBezTo>
                  <a:cubicBezTo>
                    <a:pt x="4618" y="1082"/>
                    <a:pt x="4950" y="85"/>
                    <a:pt x="5857" y="23"/>
                  </a:cubicBezTo>
                  <a:cubicBezTo>
                    <a:pt x="6229" y="1"/>
                    <a:pt x="6578" y="181"/>
                    <a:pt x="6707" y="547"/>
                  </a:cubicBezTo>
                  <a:cubicBezTo>
                    <a:pt x="6842" y="936"/>
                    <a:pt x="6718" y="1341"/>
                    <a:pt x="6521" y="1685"/>
                  </a:cubicBezTo>
                  <a:cubicBezTo>
                    <a:pt x="6290" y="2079"/>
                    <a:pt x="5958" y="2439"/>
                    <a:pt x="5862" y="29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2;p15">
              <a:extLst>
                <a:ext uri="{FF2B5EF4-FFF2-40B4-BE49-F238E27FC236}">
                  <a16:creationId xmlns:a16="http://schemas.microsoft.com/office/drawing/2014/main" id="{FF9E426C-0B2A-876C-69F5-37091BC18504}"/>
                </a:ext>
              </a:extLst>
            </p:cNvPr>
            <p:cNvSpPr/>
            <p:nvPr/>
          </p:nvSpPr>
          <p:spPr>
            <a:xfrm>
              <a:off x="3858902" y="1374117"/>
              <a:ext cx="821543" cy="1026547"/>
            </a:xfrm>
            <a:custGeom>
              <a:avLst/>
              <a:gdLst/>
              <a:ahLst/>
              <a:cxnLst/>
              <a:rect l="l" t="t" r="r" b="b"/>
              <a:pathLst>
                <a:path w="5919" h="7396" extrusionOk="0">
                  <a:moveTo>
                    <a:pt x="5801" y="23"/>
                  </a:moveTo>
                  <a:cubicBezTo>
                    <a:pt x="5204" y="136"/>
                    <a:pt x="4680" y="558"/>
                    <a:pt x="4449" y="1122"/>
                  </a:cubicBezTo>
                  <a:cubicBezTo>
                    <a:pt x="4432" y="1172"/>
                    <a:pt x="4415" y="1217"/>
                    <a:pt x="4404" y="1268"/>
                  </a:cubicBezTo>
                  <a:cubicBezTo>
                    <a:pt x="4370" y="1161"/>
                    <a:pt x="4342" y="1054"/>
                    <a:pt x="4308" y="947"/>
                  </a:cubicBezTo>
                  <a:cubicBezTo>
                    <a:pt x="4297" y="902"/>
                    <a:pt x="4241" y="879"/>
                    <a:pt x="4196" y="896"/>
                  </a:cubicBezTo>
                  <a:cubicBezTo>
                    <a:pt x="4151" y="913"/>
                    <a:pt x="4134" y="964"/>
                    <a:pt x="4145" y="1003"/>
                  </a:cubicBezTo>
                  <a:lnTo>
                    <a:pt x="4331" y="1623"/>
                  </a:lnTo>
                  <a:cubicBezTo>
                    <a:pt x="4314" y="1769"/>
                    <a:pt x="4303" y="1921"/>
                    <a:pt x="4291" y="2068"/>
                  </a:cubicBezTo>
                  <a:cubicBezTo>
                    <a:pt x="4269" y="2389"/>
                    <a:pt x="4235" y="2738"/>
                    <a:pt x="4021" y="2997"/>
                  </a:cubicBezTo>
                  <a:cubicBezTo>
                    <a:pt x="3886" y="3160"/>
                    <a:pt x="3700" y="3262"/>
                    <a:pt x="3503" y="3340"/>
                  </a:cubicBezTo>
                  <a:cubicBezTo>
                    <a:pt x="3492" y="3318"/>
                    <a:pt x="3492" y="3284"/>
                    <a:pt x="3492" y="3262"/>
                  </a:cubicBezTo>
                  <a:cubicBezTo>
                    <a:pt x="3486" y="3217"/>
                    <a:pt x="3486" y="3177"/>
                    <a:pt x="3480" y="3132"/>
                  </a:cubicBezTo>
                  <a:lnTo>
                    <a:pt x="3469" y="2850"/>
                  </a:lnTo>
                  <a:cubicBezTo>
                    <a:pt x="3458" y="2665"/>
                    <a:pt x="3447" y="2484"/>
                    <a:pt x="3435" y="2304"/>
                  </a:cubicBezTo>
                  <a:cubicBezTo>
                    <a:pt x="3430" y="2192"/>
                    <a:pt x="3261" y="2208"/>
                    <a:pt x="3266" y="2315"/>
                  </a:cubicBezTo>
                  <a:cubicBezTo>
                    <a:pt x="3278" y="2524"/>
                    <a:pt x="3289" y="2732"/>
                    <a:pt x="3300" y="2935"/>
                  </a:cubicBezTo>
                  <a:cubicBezTo>
                    <a:pt x="3306" y="3036"/>
                    <a:pt x="3312" y="3143"/>
                    <a:pt x="3317" y="3245"/>
                  </a:cubicBezTo>
                  <a:cubicBezTo>
                    <a:pt x="3323" y="3295"/>
                    <a:pt x="3323" y="3352"/>
                    <a:pt x="3345" y="3402"/>
                  </a:cubicBezTo>
                  <a:cubicBezTo>
                    <a:pt x="3317" y="3408"/>
                    <a:pt x="3289" y="3419"/>
                    <a:pt x="3261" y="3431"/>
                  </a:cubicBezTo>
                  <a:cubicBezTo>
                    <a:pt x="2974" y="3526"/>
                    <a:pt x="2681" y="3622"/>
                    <a:pt x="2439" y="3813"/>
                  </a:cubicBezTo>
                  <a:cubicBezTo>
                    <a:pt x="2258" y="3954"/>
                    <a:pt x="2123" y="4129"/>
                    <a:pt x="2016" y="4320"/>
                  </a:cubicBezTo>
                  <a:cubicBezTo>
                    <a:pt x="2011" y="4275"/>
                    <a:pt x="1999" y="4230"/>
                    <a:pt x="1994" y="4185"/>
                  </a:cubicBezTo>
                  <a:cubicBezTo>
                    <a:pt x="1977" y="4095"/>
                    <a:pt x="1954" y="4005"/>
                    <a:pt x="1937" y="3915"/>
                  </a:cubicBezTo>
                  <a:lnTo>
                    <a:pt x="1830" y="3374"/>
                  </a:lnTo>
                  <a:cubicBezTo>
                    <a:pt x="1819" y="3329"/>
                    <a:pt x="1785" y="3290"/>
                    <a:pt x="1740" y="3295"/>
                  </a:cubicBezTo>
                  <a:cubicBezTo>
                    <a:pt x="1695" y="3301"/>
                    <a:pt x="1650" y="3346"/>
                    <a:pt x="1661" y="3391"/>
                  </a:cubicBezTo>
                  <a:lnTo>
                    <a:pt x="1780" y="3994"/>
                  </a:lnTo>
                  <a:cubicBezTo>
                    <a:pt x="1802" y="4095"/>
                    <a:pt x="1825" y="4202"/>
                    <a:pt x="1842" y="4309"/>
                  </a:cubicBezTo>
                  <a:cubicBezTo>
                    <a:pt x="1859" y="4388"/>
                    <a:pt x="1870" y="4472"/>
                    <a:pt x="1909" y="4546"/>
                  </a:cubicBezTo>
                  <a:cubicBezTo>
                    <a:pt x="1774" y="4878"/>
                    <a:pt x="1695" y="5244"/>
                    <a:pt x="1611" y="5587"/>
                  </a:cubicBezTo>
                  <a:cubicBezTo>
                    <a:pt x="1526" y="5948"/>
                    <a:pt x="1425" y="6325"/>
                    <a:pt x="1200" y="6635"/>
                  </a:cubicBezTo>
                  <a:lnTo>
                    <a:pt x="946" y="5655"/>
                  </a:lnTo>
                  <a:cubicBezTo>
                    <a:pt x="918" y="5554"/>
                    <a:pt x="755" y="5610"/>
                    <a:pt x="783" y="5717"/>
                  </a:cubicBezTo>
                  <a:cubicBezTo>
                    <a:pt x="879" y="6077"/>
                    <a:pt x="974" y="6438"/>
                    <a:pt x="1065" y="6793"/>
                  </a:cubicBezTo>
                  <a:cubicBezTo>
                    <a:pt x="828" y="7046"/>
                    <a:pt x="490" y="7215"/>
                    <a:pt x="135" y="7142"/>
                  </a:cubicBezTo>
                  <a:cubicBezTo>
                    <a:pt x="28" y="7119"/>
                    <a:pt x="0" y="7288"/>
                    <a:pt x="107" y="7311"/>
                  </a:cubicBezTo>
                  <a:cubicBezTo>
                    <a:pt x="535" y="7395"/>
                    <a:pt x="907" y="7204"/>
                    <a:pt x="1188" y="6905"/>
                  </a:cubicBezTo>
                  <a:cubicBezTo>
                    <a:pt x="1188" y="6905"/>
                    <a:pt x="1194" y="6905"/>
                    <a:pt x="1194" y="6905"/>
                  </a:cubicBezTo>
                  <a:cubicBezTo>
                    <a:pt x="1515" y="6826"/>
                    <a:pt x="1842" y="6748"/>
                    <a:pt x="2163" y="6669"/>
                  </a:cubicBezTo>
                  <a:cubicBezTo>
                    <a:pt x="2208" y="6657"/>
                    <a:pt x="2225" y="6595"/>
                    <a:pt x="2213" y="6556"/>
                  </a:cubicBezTo>
                  <a:cubicBezTo>
                    <a:pt x="2196" y="6511"/>
                    <a:pt x="2146" y="6494"/>
                    <a:pt x="2101" y="6505"/>
                  </a:cubicBezTo>
                  <a:lnTo>
                    <a:pt x="1363" y="6691"/>
                  </a:lnTo>
                  <a:cubicBezTo>
                    <a:pt x="1453" y="6562"/>
                    <a:pt x="1526" y="6427"/>
                    <a:pt x="1583" y="6286"/>
                  </a:cubicBezTo>
                  <a:cubicBezTo>
                    <a:pt x="1791" y="5762"/>
                    <a:pt x="1836" y="5171"/>
                    <a:pt x="2050" y="4653"/>
                  </a:cubicBezTo>
                  <a:cubicBezTo>
                    <a:pt x="2151" y="4686"/>
                    <a:pt x="2281" y="4664"/>
                    <a:pt x="2388" y="4653"/>
                  </a:cubicBezTo>
                  <a:cubicBezTo>
                    <a:pt x="2596" y="4641"/>
                    <a:pt x="2799" y="4624"/>
                    <a:pt x="3007" y="4608"/>
                  </a:cubicBezTo>
                  <a:cubicBezTo>
                    <a:pt x="3120" y="4602"/>
                    <a:pt x="3103" y="4433"/>
                    <a:pt x="2991" y="4439"/>
                  </a:cubicBezTo>
                  <a:lnTo>
                    <a:pt x="2456" y="4478"/>
                  </a:lnTo>
                  <a:cubicBezTo>
                    <a:pt x="2371" y="4484"/>
                    <a:pt x="2281" y="4495"/>
                    <a:pt x="2196" y="4495"/>
                  </a:cubicBezTo>
                  <a:cubicBezTo>
                    <a:pt x="2168" y="4501"/>
                    <a:pt x="2140" y="4501"/>
                    <a:pt x="2118" y="4495"/>
                  </a:cubicBezTo>
                  <a:cubicBezTo>
                    <a:pt x="2163" y="4410"/>
                    <a:pt x="2208" y="4332"/>
                    <a:pt x="2258" y="4253"/>
                  </a:cubicBezTo>
                  <a:cubicBezTo>
                    <a:pt x="2444" y="3982"/>
                    <a:pt x="2703" y="3819"/>
                    <a:pt x="3007" y="3701"/>
                  </a:cubicBezTo>
                  <a:cubicBezTo>
                    <a:pt x="3171" y="3639"/>
                    <a:pt x="3340" y="3588"/>
                    <a:pt x="3503" y="3526"/>
                  </a:cubicBezTo>
                  <a:cubicBezTo>
                    <a:pt x="3548" y="3532"/>
                    <a:pt x="3587" y="3532"/>
                    <a:pt x="3633" y="3532"/>
                  </a:cubicBezTo>
                  <a:cubicBezTo>
                    <a:pt x="3740" y="3532"/>
                    <a:pt x="3841" y="3526"/>
                    <a:pt x="3948" y="3526"/>
                  </a:cubicBezTo>
                  <a:lnTo>
                    <a:pt x="4579" y="3515"/>
                  </a:lnTo>
                  <a:cubicBezTo>
                    <a:pt x="4686" y="3515"/>
                    <a:pt x="4674" y="3346"/>
                    <a:pt x="4562" y="3346"/>
                  </a:cubicBezTo>
                  <a:cubicBezTo>
                    <a:pt x="4376" y="3352"/>
                    <a:pt x="4190" y="3352"/>
                    <a:pt x="4004" y="3357"/>
                  </a:cubicBezTo>
                  <a:cubicBezTo>
                    <a:pt x="3954" y="3357"/>
                    <a:pt x="3908" y="3357"/>
                    <a:pt x="3858" y="3357"/>
                  </a:cubicBezTo>
                  <a:cubicBezTo>
                    <a:pt x="4106" y="3205"/>
                    <a:pt x="4286" y="2974"/>
                    <a:pt x="4370" y="2693"/>
                  </a:cubicBezTo>
                  <a:cubicBezTo>
                    <a:pt x="4466" y="2372"/>
                    <a:pt x="4455" y="2034"/>
                    <a:pt x="4494" y="1702"/>
                  </a:cubicBezTo>
                  <a:cubicBezTo>
                    <a:pt x="4494" y="1696"/>
                    <a:pt x="4494" y="1690"/>
                    <a:pt x="4494" y="1685"/>
                  </a:cubicBezTo>
                  <a:lnTo>
                    <a:pt x="5142" y="1386"/>
                  </a:lnTo>
                  <a:cubicBezTo>
                    <a:pt x="5187" y="1369"/>
                    <a:pt x="5209" y="1324"/>
                    <a:pt x="5192" y="1279"/>
                  </a:cubicBezTo>
                  <a:cubicBezTo>
                    <a:pt x="5181" y="1234"/>
                    <a:pt x="5125" y="1206"/>
                    <a:pt x="5085" y="1229"/>
                  </a:cubicBezTo>
                  <a:lnTo>
                    <a:pt x="4528" y="1482"/>
                  </a:lnTo>
                  <a:cubicBezTo>
                    <a:pt x="4590" y="1206"/>
                    <a:pt x="4702" y="947"/>
                    <a:pt x="4900" y="727"/>
                  </a:cubicBezTo>
                  <a:cubicBezTo>
                    <a:pt x="5136" y="457"/>
                    <a:pt x="5457" y="260"/>
                    <a:pt x="5812" y="192"/>
                  </a:cubicBezTo>
                  <a:cubicBezTo>
                    <a:pt x="5919" y="176"/>
                    <a:pt x="5908" y="1"/>
                    <a:pt x="580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3;p15">
              <a:extLst>
                <a:ext uri="{FF2B5EF4-FFF2-40B4-BE49-F238E27FC236}">
                  <a16:creationId xmlns:a16="http://schemas.microsoft.com/office/drawing/2014/main" id="{2A19F8E2-9619-410B-6D71-96A1D5BE5F0E}"/>
                </a:ext>
              </a:extLst>
            </p:cNvPr>
            <p:cNvSpPr/>
            <p:nvPr/>
          </p:nvSpPr>
          <p:spPr>
            <a:xfrm>
              <a:off x="3604767" y="1199095"/>
              <a:ext cx="611403" cy="1185886"/>
            </a:xfrm>
            <a:custGeom>
              <a:avLst/>
              <a:gdLst/>
              <a:ahLst/>
              <a:cxnLst/>
              <a:rect l="l" t="t" r="r" b="b"/>
              <a:pathLst>
                <a:path w="4405" h="8544" extrusionOk="0">
                  <a:moveTo>
                    <a:pt x="3768" y="3813"/>
                  </a:moveTo>
                  <a:cubicBezTo>
                    <a:pt x="3701" y="4016"/>
                    <a:pt x="3701" y="4218"/>
                    <a:pt x="3746" y="4427"/>
                  </a:cubicBezTo>
                  <a:cubicBezTo>
                    <a:pt x="3825" y="4793"/>
                    <a:pt x="4005" y="5148"/>
                    <a:pt x="3977" y="5536"/>
                  </a:cubicBezTo>
                  <a:cubicBezTo>
                    <a:pt x="3954" y="5857"/>
                    <a:pt x="3752" y="6099"/>
                    <a:pt x="3492" y="6274"/>
                  </a:cubicBezTo>
                  <a:cubicBezTo>
                    <a:pt x="3245" y="6443"/>
                    <a:pt x="2952" y="6567"/>
                    <a:pt x="2727" y="6770"/>
                  </a:cubicBezTo>
                  <a:cubicBezTo>
                    <a:pt x="2597" y="6882"/>
                    <a:pt x="2507" y="7029"/>
                    <a:pt x="2462" y="7198"/>
                  </a:cubicBezTo>
                  <a:cubicBezTo>
                    <a:pt x="2411" y="7400"/>
                    <a:pt x="2411" y="7614"/>
                    <a:pt x="2349" y="7817"/>
                  </a:cubicBezTo>
                  <a:cubicBezTo>
                    <a:pt x="2248" y="8161"/>
                    <a:pt x="1961" y="8425"/>
                    <a:pt x="1606" y="8493"/>
                  </a:cubicBezTo>
                  <a:cubicBezTo>
                    <a:pt x="1319" y="8543"/>
                    <a:pt x="1015" y="8448"/>
                    <a:pt x="801" y="8251"/>
                  </a:cubicBezTo>
                  <a:cubicBezTo>
                    <a:pt x="558" y="8110"/>
                    <a:pt x="350" y="7902"/>
                    <a:pt x="221" y="7648"/>
                  </a:cubicBezTo>
                  <a:cubicBezTo>
                    <a:pt x="40" y="7299"/>
                    <a:pt x="1" y="6882"/>
                    <a:pt x="125" y="6511"/>
                  </a:cubicBezTo>
                  <a:cubicBezTo>
                    <a:pt x="243" y="6128"/>
                    <a:pt x="564" y="5801"/>
                    <a:pt x="587" y="5384"/>
                  </a:cubicBezTo>
                  <a:cubicBezTo>
                    <a:pt x="603" y="5013"/>
                    <a:pt x="395" y="4669"/>
                    <a:pt x="271" y="4325"/>
                  </a:cubicBezTo>
                  <a:cubicBezTo>
                    <a:pt x="159" y="4004"/>
                    <a:pt x="130" y="3667"/>
                    <a:pt x="328" y="3368"/>
                  </a:cubicBezTo>
                  <a:cubicBezTo>
                    <a:pt x="508" y="3092"/>
                    <a:pt x="806" y="2923"/>
                    <a:pt x="1015" y="2670"/>
                  </a:cubicBezTo>
                  <a:cubicBezTo>
                    <a:pt x="1127" y="2535"/>
                    <a:pt x="1200" y="2377"/>
                    <a:pt x="1212" y="2197"/>
                  </a:cubicBezTo>
                  <a:cubicBezTo>
                    <a:pt x="1229" y="1994"/>
                    <a:pt x="1178" y="1780"/>
                    <a:pt x="1133" y="1583"/>
                  </a:cubicBezTo>
                  <a:cubicBezTo>
                    <a:pt x="1048" y="1206"/>
                    <a:pt x="998" y="828"/>
                    <a:pt x="1217" y="490"/>
                  </a:cubicBezTo>
                  <a:cubicBezTo>
                    <a:pt x="1409" y="198"/>
                    <a:pt x="1741" y="0"/>
                    <a:pt x="2090" y="12"/>
                  </a:cubicBezTo>
                  <a:cubicBezTo>
                    <a:pt x="2434" y="23"/>
                    <a:pt x="2772" y="214"/>
                    <a:pt x="2952" y="507"/>
                  </a:cubicBezTo>
                  <a:cubicBezTo>
                    <a:pt x="3059" y="682"/>
                    <a:pt x="3087" y="879"/>
                    <a:pt x="3132" y="1076"/>
                  </a:cubicBezTo>
                  <a:cubicBezTo>
                    <a:pt x="3177" y="1256"/>
                    <a:pt x="3256" y="1403"/>
                    <a:pt x="3402" y="1527"/>
                  </a:cubicBezTo>
                  <a:cubicBezTo>
                    <a:pt x="3650" y="1735"/>
                    <a:pt x="3982" y="1848"/>
                    <a:pt x="4168" y="2124"/>
                  </a:cubicBezTo>
                  <a:cubicBezTo>
                    <a:pt x="4405" y="2484"/>
                    <a:pt x="4247" y="2918"/>
                    <a:pt x="4056" y="3255"/>
                  </a:cubicBezTo>
                  <a:cubicBezTo>
                    <a:pt x="3954" y="3441"/>
                    <a:pt x="3842" y="3616"/>
                    <a:pt x="3768" y="38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p15">
              <a:extLst>
                <a:ext uri="{FF2B5EF4-FFF2-40B4-BE49-F238E27FC236}">
                  <a16:creationId xmlns:a16="http://schemas.microsoft.com/office/drawing/2014/main" id="{6B439DAC-5218-28AD-2C02-8BA97F239AEC}"/>
                </a:ext>
              </a:extLst>
            </p:cNvPr>
            <p:cNvSpPr/>
            <p:nvPr/>
          </p:nvSpPr>
          <p:spPr>
            <a:xfrm>
              <a:off x="3709557" y="1263913"/>
              <a:ext cx="345606" cy="1079706"/>
            </a:xfrm>
            <a:custGeom>
              <a:avLst/>
              <a:gdLst/>
              <a:ahLst/>
              <a:cxnLst/>
              <a:rect l="l" t="t" r="r" b="b"/>
              <a:pathLst>
                <a:path w="2490" h="7779" extrusionOk="0">
                  <a:moveTo>
                    <a:pt x="2326" y="1274"/>
                  </a:moveTo>
                  <a:lnTo>
                    <a:pt x="1673" y="1566"/>
                  </a:lnTo>
                  <a:cubicBezTo>
                    <a:pt x="1718" y="1493"/>
                    <a:pt x="1758" y="1426"/>
                    <a:pt x="1791" y="1352"/>
                  </a:cubicBezTo>
                  <a:cubicBezTo>
                    <a:pt x="1910" y="1105"/>
                    <a:pt x="1938" y="823"/>
                    <a:pt x="1831" y="564"/>
                  </a:cubicBezTo>
                  <a:cubicBezTo>
                    <a:pt x="1729" y="305"/>
                    <a:pt x="1521" y="97"/>
                    <a:pt x="1256" y="7"/>
                  </a:cubicBezTo>
                  <a:cubicBezTo>
                    <a:pt x="1245" y="7"/>
                    <a:pt x="1239" y="7"/>
                    <a:pt x="1228" y="7"/>
                  </a:cubicBezTo>
                  <a:cubicBezTo>
                    <a:pt x="1223" y="1"/>
                    <a:pt x="1211" y="1"/>
                    <a:pt x="1206" y="1"/>
                  </a:cubicBezTo>
                  <a:cubicBezTo>
                    <a:pt x="1138" y="1"/>
                    <a:pt x="1121" y="57"/>
                    <a:pt x="1132" y="108"/>
                  </a:cubicBezTo>
                  <a:cubicBezTo>
                    <a:pt x="1138" y="130"/>
                    <a:pt x="1149" y="153"/>
                    <a:pt x="1183" y="164"/>
                  </a:cubicBezTo>
                  <a:cubicBezTo>
                    <a:pt x="1183" y="164"/>
                    <a:pt x="1183" y="164"/>
                    <a:pt x="1183" y="164"/>
                  </a:cubicBezTo>
                  <a:cubicBezTo>
                    <a:pt x="1183" y="164"/>
                    <a:pt x="1183" y="164"/>
                    <a:pt x="1183" y="164"/>
                  </a:cubicBezTo>
                  <a:cubicBezTo>
                    <a:pt x="1431" y="249"/>
                    <a:pt x="1617" y="446"/>
                    <a:pt x="1696" y="694"/>
                  </a:cubicBezTo>
                  <a:cubicBezTo>
                    <a:pt x="1774" y="941"/>
                    <a:pt x="1696" y="1189"/>
                    <a:pt x="1572" y="1409"/>
                  </a:cubicBezTo>
                  <a:cubicBezTo>
                    <a:pt x="1527" y="1482"/>
                    <a:pt x="1482" y="1550"/>
                    <a:pt x="1437" y="1617"/>
                  </a:cubicBezTo>
                  <a:cubicBezTo>
                    <a:pt x="1352" y="1448"/>
                    <a:pt x="1268" y="1279"/>
                    <a:pt x="1189" y="1105"/>
                  </a:cubicBezTo>
                  <a:cubicBezTo>
                    <a:pt x="1138" y="1009"/>
                    <a:pt x="975" y="1065"/>
                    <a:pt x="1025" y="1167"/>
                  </a:cubicBezTo>
                  <a:lnTo>
                    <a:pt x="1324" y="1775"/>
                  </a:lnTo>
                  <a:cubicBezTo>
                    <a:pt x="1132" y="2051"/>
                    <a:pt x="947" y="2327"/>
                    <a:pt x="941" y="2681"/>
                  </a:cubicBezTo>
                  <a:cubicBezTo>
                    <a:pt x="935" y="2907"/>
                    <a:pt x="997" y="3121"/>
                    <a:pt x="1076" y="3323"/>
                  </a:cubicBezTo>
                  <a:cubicBezTo>
                    <a:pt x="1037" y="3284"/>
                    <a:pt x="992" y="3250"/>
                    <a:pt x="947" y="3211"/>
                  </a:cubicBezTo>
                  <a:cubicBezTo>
                    <a:pt x="800" y="3087"/>
                    <a:pt x="654" y="2957"/>
                    <a:pt x="507" y="2834"/>
                  </a:cubicBezTo>
                  <a:cubicBezTo>
                    <a:pt x="423" y="2766"/>
                    <a:pt x="316" y="2895"/>
                    <a:pt x="400" y="2969"/>
                  </a:cubicBezTo>
                  <a:cubicBezTo>
                    <a:pt x="564" y="3109"/>
                    <a:pt x="727" y="3250"/>
                    <a:pt x="896" y="3391"/>
                  </a:cubicBezTo>
                  <a:cubicBezTo>
                    <a:pt x="975" y="3459"/>
                    <a:pt x="1054" y="3537"/>
                    <a:pt x="1138" y="3599"/>
                  </a:cubicBezTo>
                  <a:cubicBezTo>
                    <a:pt x="1155" y="3611"/>
                    <a:pt x="1178" y="3622"/>
                    <a:pt x="1200" y="3628"/>
                  </a:cubicBezTo>
                  <a:cubicBezTo>
                    <a:pt x="1285" y="3830"/>
                    <a:pt x="1363" y="4039"/>
                    <a:pt x="1386" y="4253"/>
                  </a:cubicBezTo>
                  <a:cubicBezTo>
                    <a:pt x="1425" y="4619"/>
                    <a:pt x="1296" y="4957"/>
                    <a:pt x="1121" y="5272"/>
                  </a:cubicBezTo>
                  <a:cubicBezTo>
                    <a:pt x="918" y="4951"/>
                    <a:pt x="710" y="4630"/>
                    <a:pt x="502" y="4309"/>
                  </a:cubicBezTo>
                  <a:cubicBezTo>
                    <a:pt x="440" y="4219"/>
                    <a:pt x="305" y="4315"/>
                    <a:pt x="361" y="4410"/>
                  </a:cubicBezTo>
                  <a:cubicBezTo>
                    <a:pt x="586" y="4748"/>
                    <a:pt x="806" y="5092"/>
                    <a:pt x="1025" y="5435"/>
                  </a:cubicBezTo>
                  <a:cubicBezTo>
                    <a:pt x="918" y="5616"/>
                    <a:pt x="806" y="5784"/>
                    <a:pt x="710" y="5953"/>
                  </a:cubicBezTo>
                  <a:cubicBezTo>
                    <a:pt x="620" y="6100"/>
                    <a:pt x="541" y="6263"/>
                    <a:pt x="479" y="6432"/>
                  </a:cubicBezTo>
                  <a:lnTo>
                    <a:pt x="215" y="5897"/>
                  </a:lnTo>
                  <a:cubicBezTo>
                    <a:pt x="164" y="5801"/>
                    <a:pt x="1" y="5858"/>
                    <a:pt x="51" y="5959"/>
                  </a:cubicBezTo>
                  <a:cubicBezTo>
                    <a:pt x="169" y="6196"/>
                    <a:pt x="293" y="6432"/>
                    <a:pt x="412" y="6674"/>
                  </a:cubicBezTo>
                  <a:cubicBezTo>
                    <a:pt x="333" y="7023"/>
                    <a:pt x="350" y="7384"/>
                    <a:pt x="581" y="7694"/>
                  </a:cubicBezTo>
                  <a:cubicBezTo>
                    <a:pt x="648" y="7778"/>
                    <a:pt x="783" y="7682"/>
                    <a:pt x="721" y="7592"/>
                  </a:cubicBezTo>
                  <a:cubicBezTo>
                    <a:pt x="530" y="7333"/>
                    <a:pt x="507" y="7040"/>
                    <a:pt x="569" y="6747"/>
                  </a:cubicBezTo>
                  <a:lnTo>
                    <a:pt x="1425" y="6241"/>
                  </a:lnTo>
                  <a:cubicBezTo>
                    <a:pt x="1521" y="6184"/>
                    <a:pt x="1420" y="6049"/>
                    <a:pt x="1330" y="6100"/>
                  </a:cubicBezTo>
                  <a:cubicBezTo>
                    <a:pt x="1099" y="6241"/>
                    <a:pt x="868" y="6376"/>
                    <a:pt x="637" y="6511"/>
                  </a:cubicBezTo>
                  <a:cubicBezTo>
                    <a:pt x="704" y="6308"/>
                    <a:pt x="811" y="6117"/>
                    <a:pt x="913" y="5942"/>
                  </a:cubicBezTo>
                  <a:cubicBezTo>
                    <a:pt x="1003" y="5796"/>
                    <a:pt x="1099" y="5649"/>
                    <a:pt x="1189" y="5497"/>
                  </a:cubicBezTo>
                  <a:cubicBezTo>
                    <a:pt x="1549" y="5221"/>
                    <a:pt x="1915" y="4945"/>
                    <a:pt x="2276" y="4669"/>
                  </a:cubicBezTo>
                  <a:cubicBezTo>
                    <a:pt x="2366" y="4602"/>
                    <a:pt x="2270" y="4467"/>
                    <a:pt x="2180" y="4529"/>
                  </a:cubicBezTo>
                  <a:cubicBezTo>
                    <a:pt x="1915" y="4731"/>
                    <a:pt x="1645" y="4934"/>
                    <a:pt x="1380" y="5137"/>
                  </a:cubicBezTo>
                  <a:cubicBezTo>
                    <a:pt x="1510" y="4861"/>
                    <a:pt x="1589" y="4568"/>
                    <a:pt x="1560" y="4253"/>
                  </a:cubicBezTo>
                  <a:cubicBezTo>
                    <a:pt x="1538" y="4027"/>
                    <a:pt x="1453" y="3808"/>
                    <a:pt x="1363" y="3594"/>
                  </a:cubicBezTo>
                  <a:cubicBezTo>
                    <a:pt x="1425" y="3543"/>
                    <a:pt x="1470" y="3464"/>
                    <a:pt x="1521" y="3402"/>
                  </a:cubicBezTo>
                  <a:cubicBezTo>
                    <a:pt x="1583" y="3312"/>
                    <a:pt x="1645" y="3222"/>
                    <a:pt x="1713" y="3132"/>
                  </a:cubicBezTo>
                  <a:cubicBezTo>
                    <a:pt x="1842" y="2952"/>
                    <a:pt x="1972" y="2772"/>
                    <a:pt x="2107" y="2586"/>
                  </a:cubicBezTo>
                  <a:cubicBezTo>
                    <a:pt x="2169" y="2501"/>
                    <a:pt x="2039" y="2389"/>
                    <a:pt x="1972" y="2479"/>
                  </a:cubicBezTo>
                  <a:cubicBezTo>
                    <a:pt x="1752" y="2783"/>
                    <a:pt x="1538" y="3087"/>
                    <a:pt x="1313" y="3391"/>
                  </a:cubicBezTo>
                  <a:cubicBezTo>
                    <a:pt x="1313" y="3397"/>
                    <a:pt x="1301" y="3414"/>
                    <a:pt x="1296" y="3425"/>
                  </a:cubicBezTo>
                  <a:cubicBezTo>
                    <a:pt x="1194" y="3183"/>
                    <a:pt x="1104" y="2935"/>
                    <a:pt x="1110" y="2665"/>
                  </a:cubicBezTo>
                  <a:cubicBezTo>
                    <a:pt x="1121" y="2349"/>
                    <a:pt x="1301" y="2090"/>
                    <a:pt x="1482" y="1837"/>
                  </a:cubicBezTo>
                  <a:cubicBezTo>
                    <a:pt x="1786" y="1702"/>
                    <a:pt x="2084" y="1566"/>
                    <a:pt x="2388" y="1437"/>
                  </a:cubicBezTo>
                  <a:cubicBezTo>
                    <a:pt x="2490" y="1392"/>
                    <a:pt x="2428" y="1229"/>
                    <a:pt x="2326" y="12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5;p15">
              <a:extLst>
                <a:ext uri="{FF2B5EF4-FFF2-40B4-BE49-F238E27FC236}">
                  <a16:creationId xmlns:a16="http://schemas.microsoft.com/office/drawing/2014/main" id="{EF540755-2387-EFA7-D1AD-9761308821B7}"/>
                </a:ext>
              </a:extLst>
            </p:cNvPr>
            <p:cNvSpPr/>
            <p:nvPr/>
          </p:nvSpPr>
          <p:spPr>
            <a:xfrm>
              <a:off x="612179" y="1214711"/>
              <a:ext cx="1096778" cy="1329681"/>
            </a:xfrm>
            <a:custGeom>
              <a:avLst/>
              <a:gdLst/>
              <a:ahLst/>
              <a:cxnLst/>
              <a:rect l="l" t="t" r="r" b="b"/>
              <a:pathLst>
                <a:path w="7902" h="9580" extrusionOk="0">
                  <a:moveTo>
                    <a:pt x="1132" y="3357"/>
                  </a:moveTo>
                  <a:cubicBezTo>
                    <a:pt x="1239" y="3880"/>
                    <a:pt x="924" y="4359"/>
                    <a:pt x="946" y="4877"/>
                  </a:cubicBezTo>
                  <a:cubicBezTo>
                    <a:pt x="974" y="5333"/>
                    <a:pt x="1301" y="5671"/>
                    <a:pt x="1690" y="5857"/>
                  </a:cubicBezTo>
                  <a:cubicBezTo>
                    <a:pt x="2168" y="6093"/>
                    <a:pt x="2720" y="6088"/>
                    <a:pt x="3233" y="6206"/>
                  </a:cubicBezTo>
                  <a:cubicBezTo>
                    <a:pt x="3700" y="6319"/>
                    <a:pt x="4128" y="6550"/>
                    <a:pt x="4314" y="7017"/>
                  </a:cubicBezTo>
                  <a:cubicBezTo>
                    <a:pt x="4404" y="7259"/>
                    <a:pt x="4438" y="7513"/>
                    <a:pt x="4500" y="7760"/>
                  </a:cubicBezTo>
                  <a:cubicBezTo>
                    <a:pt x="4550" y="7986"/>
                    <a:pt x="4629" y="8205"/>
                    <a:pt x="4736" y="8414"/>
                  </a:cubicBezTo>
                  <a:cubicBezTo>
                    <a:pt x="4950" y="8808"/>
                    <a:pt x="5266" y="9151"/>
                    <a:pt x="5666" y="9349"/>
                  </a:cubicBezTo>
                  <a:cubicBezTo>
                    <a:pt x="6065" y="9546"/>
                    <a:pt x="6544" y="9579"/>
                    <a:pt x="6961" y="9439"/>
                  </a:cubicBezTo>
                  <a:cubicBezTo>
                    <a:pt x="7361" y="9303"/>
                    <a:pt x="7682" y="8994"/>
                    <a:pt x="7811" y="8588"/>
                  </a:cubicBezTo>
                  <a:cubicBezTo>
                    <a:pt x="7901" y="8307"/>
                    <a:pt x="7901" y="7991"/>
                    <a:pt x="7794" y="7715"/>
                  </a:cubicBezTo>
                  <a:cubicBezTo>
                    <a:pt x="7637" y="6842"/>
                    <a:pt x="6595" y="6527"/>
                    <a:pt x="5958" y="6032"/>
                  </a:cubicBezTo>
                  <a:cubicBezTo>
                    <a:pt x="5767" y="5891"/>
                    <a:pt x="5592" y="5716"/>
                    <a:pt x="5485" y="5502"/>
                  </a:cubicBezTo>
                  <a:cubicBezTo>
                    <a:pt x="5356" y="5260"/>
                    <a:pt x="5322" y="4984"/>
                    <a:pt x="5322" y="4708"/>
                  </a:cubicBezTo>
                  <a:cubicBezTo>
                    <a:pt x="5328" y="4235"/>
                    <a:pt x="5423" y="3762"/>
                    <a:pt x="5339" y="3283"/>
                  </a:cubicBezTo>
                  <a:cubicBezTo>
                    <a:pt x="5260" y="2872"/>
                    <a:pt x="5040" y="2501"/>
                    <a:pt x="4629" y="2349"/>
                  </a:cubicBezTo>
                  <a:cubicBezTo>
                    <a:pt x="4398" y="2258"/>
                    <a:pt x="4145" y="2242"/>
                    <a:pt x="3903" y="2180"/>
                  </a:cubicBezTo>
                  <a:cubicBezTo>
                    <a:pt x="3666" y="2118"/>
                    <a:pt x="3458" y="2005"/>
                    <a:pt x="3272" y="1847"/>
                  </a:cubicBezTo>
                  <a:cubicBezTo>
                    <a:pt x="2568" y="1250"/>
                    <a:pt x="2191" y="102"/>
                    <a:pt x="1138" y="28"/>
                  </a:cubicBezTo>
                  <a:cubicBezTo>
                    <a:pt x="704" y="0"/>
                    <a:pt x="304" y="214"/>
                    <a:pt x="158" y="631"/>
                  </a:cubicBezTo>
                  <a:cubicBezTo>
                    <a:pt x="0" y="1081"/>
                    <a:pt x="147" y="1554"/>
                    <a:pt x="372" y="1949"/>
                  </a:cubicBezTo>
                  <a:cubicBezTo>
                    <a:pt x="637" y="2405"/>
                    <a:pt x="1020" y="2822"/>
                    <a:pt x="1132" y="33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p15">
              <a:extLst>
                <a:ext uri="{FF2B5EF4-FFF2-40B4-BE49-F238E27FC236}">
                  <a16:creationId xmlns:a16="http://schemas.microsoft.com/office/drawing/2014/main" id="{A7BB5290-DC26-AAD5-C62D-C40F87CBB1CE}"/>
                </a:ext>
              </a:extLst>
            </p:cNvPr>
            <p:cNvSpPr/>
            <p:nvPr/>
          </p:nvSpPr>
          <p:spPr>
            <a:xfrm>
              <a:off x="676997" y="1301459"/>
              <a:ext cx="949792" cy="1185886"/>
            </a:xfrm>
            <a:custGeom>
              <a:avLst/>
              <a:gdLst/>
              <a:ahLst/>
              <a:cxnLst/>
              <a:rect l="l" t="t" r="r" b="b"/>
              <a:pathLst>
                <a:path w="6843" h="8544" extrusionOk="0">
                  <a:moveTo>
                    <a:pt x="141" y="23"/>
                  </a:moveTo>
                  <a:cubicBezTo>
                    <a:pt x="828" y="152"/>
                    <a:pt x="1437" y="642"/>
                    <a:pt x="1696" y="1296"/>
                  </a:cubicBezTo>
                  <a:cubicBezTo>
                    <a:pt x="1718" y="1346"/>
                    <a:pt x="1735" y="1403"/>
                    <a:pt x="1752" y="1459"/>
                  </a:cubicBezTo>
                  <a:cubicBezTo>
                    <a:pt x="1791" y="1335"/>
                    <a:pt x="1825" y="1211"/>
                    <a:pt x="1865" y="1087"/>
                  </a:cubicBezTo>
                  <a:cubicBezTo>
                    <a:pt x="1882" y="1036"/>
                    <a:pt x="1944" y="1014"/>
                    <a:pt x="1989" y="1031"/>
                  </a:cubicBezTo>
                  <a:cubicBezTo>
                    <a:pt x="2045" y="1048"/>
                    <a:pt x="2067" y="1104"/>
                    <a:pt x="2051" y="1160"/>
                  </a:cubicBezTo>
                  <a:lnTo>
                    <a:pt x="1837" y="1870"/>
                  </a:lnTo>
                  <a:cubicBezTo>
                    <a:pt x="1859" y="2045"/>
                    <a:pt x="1870" y="2213"/>
                    <a:pt x="1882" y="2388"/>
                  </a:cubicBezTo>
                  <a:cubicBezTo>
                    <a:pt x="1910" y="2760"/>
                    <a:pt x="1944" y="3160"/>
                    <a:pt x="2191" y="3458"/>
                  </a:cubicBezTo>
                  <a:cubicBezTo>
                    <a:pt x="2349" y="3650"/>
                    <a:pt x="2569" y="3762"/>
                    <a:pt x="2794" y="3852"/>
                  </a:cubicBezTo>
                  <a:cubicBezTo>
                    <a:pt x="2805" y="3830"/>
                    <a:pt x="2805" y="3790"/>
                    <a:pt x="2811" y="3762"/>
                  </a:cubicBezTo>
                  <a:cubicBezTo>
                    <a:pt x="2811" y="3717"/>
                    <a:pt x="2816" y="3666"/>
                    <a:pt x="2816" y="3616"/>
                  </a:cubicBezTo>
                  <a:lnTo>
                    <a:pt x="2833" y="3289"/>
                  </a:lnTo>
                  <a:cubicBezTo>
                    <a:pt x="2845" y="3075"/>
                    <a:pt x="2861" y="2867"/>
                    <a:pt x="2873" y="2658"/>
                  </a:cubicBezTo>
                  <a:cubicBezTo>
                    <a:pt x="2878" y="2529"/>
                    <a:pt x="3075" y="2546"/>
                    <a:pt x="3070" y="2675"/>
                  </a:cubicBezTo>
                  <a:cubicBezTo>
                    <a:pt x="3053" y="2912"/>
                    <a:pt x="3042" y="3148"/>
                    <a:pt x="3030" y="3390"/>
                  </a:cubicBezTo>
                  <a:cubicBezTo>
                    <a:pt x="3019" y="3509"/>
                    <a:pt x="3013" y="3627"/>
                    <a:pt x="3008" y="3745"/>
                  </a:cubicBezTo>
                  <a:cubicBezTo>
                    <a:pt x="3002" y="3807"/>
                    <a:pt x="2997" y="3869"/>
                    <a:pt x="2974" y="3925"/>
                  </a:cubicBezTo>
                  <a:cubicBezTo>
                    <a:pt x="3008" y="3937"/>
                    <a:pt x="3042" y="3948"/>
                    <a:pt x="3075" y="3959"/>
                  </a:cubicBezTo>
                  <a:cubicBezTo>
                    <a:pt x="3402" y="4072"/>
                    <a:pt x="3746" y="4179"/>
                    <a:pt x="4022" y="4399"/>
                  </a:cubicBezTo>
                  <a:cubicBezTo>
                    <a:pt x="4230" y="4567"/>
                    <a:pt x="4388" y="4770"/>
                    <a:pt x="4511" y="4990"/>
                  </a:cubicBezTo>
                  <a:cubicBezTo>
                    <a:pt x="4523" y="4939"/>
                    <a:pt x="4528" y="4883"/>
                    <a:pt x="4540" y="4832"/>
                  </a:cubicBezTo>
                  <a:cubicBezTo>
                    <a:pt x="4562" y="4725"/>
                    <a:pt x="4579" y="4624"/>
                    <a:pt x="4602" y="4522"/>
                  </a:cubicBezTo>
                  <a:lnTo>
                    <a:pt x="4725" y="3892"/>
                  </a:lnTo>
                  <a:cubicBezTo>
                    <a:pt x="4737" y="3841"/>
                    <a:pt x="4776" y="3802"/>
                    <a:pt x="4832" y="3807"/>
                  </a:cubicBezTo>
                  <a:cubicBezTo>
                    <a:pt x="4883" y="3807"/>
                    <a:pt x="4934" y="3858"/>
                    <a:pt x="4923" y="3914"/>
                  </a:cubicBezTo>
                  <a:lnTo>
                    <a:pt x="4782" y="4607"/>
                  </a:lnTo>
                  <a:cubicBezTo>
                    <a:pt x="4759" y="4731"/>
                    <a:pt x="4737" y="4849"/>
                    <a:pt x="4714" y="4973"/>
                  </a:cubicBezTo>
                  <a:cubicBezTo>
                    <a:pt x="4692" y="5063"/>
                    <a:pt x="4680" y="5164"/>
                    <a:pt x="4635" y="5243"/>
                  </a:cubicBezTo>
                  <a:cubicBezTo>
                    <a:pt x="4793" y="5632"/>
                    <a:pt x="4883" y="6054"/>
                    <a:pt x="4979" y="6448"/>
                  </a:cubicBezTo>
                  <a:cubicBezTo>
                    <a:pt x="5080" y="6871"/>
                    <a:pt x="5199" y="7310"/>
                    <a:pt x="5452" y="7659"/>
                  </a:cubicBezTo>
                  <a:cubicBezTo>
                    <a:pt x="5553" y="7287"/>
                    <a:pt x="5649" y="6910"/>
                    <a:pt x="5750" y="6533"/>
                  </a:cubicBezTo>
                  <a:cubicBezTo>
                    <a:pt x="5779" y="6409"/>
                    <a:pt x="5964" y="6482"/>
                    <a:pt x="5936" y="6600"/>
                  </a:cubicBezTo>
                  <a:cubicBezTo>
                    <a:pt x="5824" y="7017"/>
                    <a:pt x="5717" y="7434"/>
                    <a:pt x="5610" y="7845"/>
                  </a:cubicBezTo>
                  <a:cubicBezTo>
                    <a:pt x="5886" y="8138"/>
                    <a:pt x="6274" y="8329"/>
                    <a:pt x="6685" y="8250"/>
                  </a:cubicBezTo>
                  <a:cubicBezTo>
                    <a:pt x="6809" y="8222"/>
                    <a:pt x="6843" y="8419"/>
                    <a:pt x="6719" y="8442"/>
                  </a:cubicBezTo>
                  <a:cubicBezTo>
                    <a:pt x="6223" y="8543"/>
                    <a:pt x="5790" y="8318"/>
                    <a:pt x="5469" y="7975"/>
                  </a:cubicBezTo>
                  <a:cubicBezTo>
                    <a:pt x="5469" y="7975"/>
                    <a:pt x="5463" y="7975"/>
                    <a:pt x="5463" y="7975"/>
                  </a:cubicBezTo>
                  <a:lnTo>
                    <a:pt x="4343" y="7699"/>
                  </a:lnTo>
                  <a:cubicBezTo>
                    <a:pt x="4292" y="7687"/>
                    <a:pt x="4269" y="7620"/>
                    <a:pt x="4286" y="7575"/>
                  </a:cubicBezTo>
                  <a:cubicBezTo>
                    <a:pt x="4303" y="7518"/>
                    <a:pt x="4359" y="7501"/>
                    <a:pt x="4410" y="7518"/>
                  </a:cubicBezTo>
                  <a:lnTo>
                    <a:pt x="5266" y="7727"/>
                  </a:lnTo>
                  <a:cubicBezTo>
                    <a:pt x="5165" y="7580"/>
                    <a:pt x="5080" y="7417"/>
                    <a:pt x="5013" y="7259"/>
                  </a:cubicBezTo>
                  <a:cubicBezTo>
                    <a:pt x="4776" y="6657"/>
                    <a:pt x="4720" y="5975"/>
                    <a:pt x="4478" y="5373"/>
                  </a:cubicBezTo>
                  <a:cubicBezTo>
                    <a:pt x="4354" y="5412"/>
                    <a:pt x="4207" y="5384"/>
                    <a:pt x="4083" y="5373"/>
                  </a:cubicBezTo>
                  <a:cubicBezTo>
                    <a:pt x="3841" y="5356"/>
                    <a:pt x="3605" y="5339"/>
                    <a:pt x="3368" y="5322"/>
                  </a:cubicBezTo>
                  <a:cubicBezTo>
                    <a:pt x="3239" y="5311"/>
                    <a:pt x="3256" y="5114"/>
                    <a:pt x="3385" y="5125"/>
                  </a:cubicBezTo>
                  <a:lnTo>
                    <a:pt x="4005" y="5170"/>
                  </a:lnTo>
                  <a:cubicBezTo>
                    <a:pt x="4100" y="5176"/>
                    <a:pt x="4202" y="5187"/>
                    <a:pt x="4303" y="5193"/>
                  </a:cubicBezTo>
                  <a:cubicBezTo>
                    <a:pt x="4337" y="5193"/>
                    <a:pt x="4365" y="5193"/>
                    <a:pt x="4393" y="5187"/>
                  </a:cubicBezTo>
                  <a:cubicBezTo>
                    <a:pt x="4348" y="5097"/>
                    <a:pt x="4292" y="5001"/>
                    <a:pt x="4230" y="4911"/>
                  </a:cubicBezTo>
                  <a:cubicBezTo>
                    <a:pt x="4016" y="4601"/>
                    <a:pt x="3717" y="4410"/>
                    <a:pt x="3368" y="4275"/>
                  </a:cubicBezTo>
                  <a:cubicBezTo>
                    <a:pt x="3177" y="4201"/>
                    <a:pt x="2985" y="4139"/>
                    <a:pt x="2794" y="4066"/>
                  </a:cubicBezTo>
                  <a:cubicBezTo>
                    <a:pt x="2743" y="4078"/>
                    <a:pt x="2692" y="4078"/>
                    <a:pt x="2642" y="4078"/>
                  </a:cubicBezTo>
                  <a:cubicBezTo>
                    <a:pt x="2524" y="4072"/>
                    <a:pt x="2400" y="4072"/>
                    <a:pt x="2281" y="4072"/>
                  </a:cubicBezTo>
                  <a:lnTo>
                    <a:pt x="1549" y="4061"/>
                  </a:lnTo>
                  <a:cubicBezTo>
                    <a:pt x="1425" y="4061"/>
                    <a:pt x="1442" y="3864"/>
                    <a:pt x="1572" y="3864"/>
                  </a:cubicBezTo>
                  <a:cubicBezTo>
                    <a:pt x="1786" y="3864"/>
                    <a:pt x="2000" y="3869"/>
                    <a:pt x="2214" y="3875"/>
                  </a:cubicBezTo>
                  <a:cubicBezTo>
                    <a:pt x="2270" y="3875"/>
                    <a:pt x="2326" y="3875"/>
                    <a:pt x="2383" y="3875"/>
                  </a:cubicBezTo>
                  <a:cubicBezTo>
                    <a:pt x="2096" y="3700"/>
                    <a:pt x="1893" y="3436"/>
                    <a:pt x="1791" y="3109"/>
                  </a:cubicBezTo>
                  <a:cubicBezTo>
                    <a:pt x="1679" y="2737"/>
                    <a:pt x="1690" y="2343"/>
                    <a:pt x="1651" y="1960"/>
                  </a:cubicBezTo>
                  <a:cubicBezTo>
                    <a:pt x="1651" y="1954"/>
                    <a:pt x="1651" y="1949"/>
                    <a:pt x="1651" y="1943"/>
                  </a:cubicBezTo>
                  <a:cubicBezTo>
                    <a:pt x="1397" y="1831"/>
                    <a:pt x="1149" y="1712"/>
                    <a:pt x="896" y="1600"/>
                  </a:cubicBezTo>
                  <a:cubicBezTo>
                    <a:pt x="851" y="1577"/>
                    <a:pt x="817" y="1526"/>
                    <a:pt x="840" y="1470"/>
                  </a:cubicBezTo>
                  <a:cubicBezTo>
                    <a:pt x="857" y="1425"/>
                    <a:pt x="919" y="1391"/>
                    <a:pt x="964" y="1414"/>
                  </a:cubicBezTo>
                  <a:cubicBezTo>
                    <a:pt x="1178" y="1510"/>
                    <a:pt x="1397" y="1611"/>
                    <a:pt x="1611" y="1712"/>
                  </a:cubicBezTo>
                  <a:cubicBezTo>
                    <a:pt x="1544" y="1386"/>
                    <a:pt x="1409" y="1093"/>
                    <a:pt x="1183" y="834"/>
                  </a:cubicBezTo>
                  <a:cubicBezTo>
                    <a:pt x="907" y="518"/>
                    <a:pt x="530" y="299"/>
                    <a:pt x="125" y="220"/>
                  </a:cubicBezTo>
                  <a:cubicBezTo>
                    <a:pt x="1" y="197"/>
                    <a:pt x="18" y="0"/>
                    <a:pt x="14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7;p15">
              <a:extLst>
                <a:ext uri="{FF2B5EF4-FFF2-40B4-BE49-F238E27FC236}">
                  <a16:creationId xmlns:a16="http://schemas.microsoft.com/office/drawing/2014/main" id="{3F291384-611A-2F74-52C3-B5D8041AD7D1}"/>
                </a:ext>
              </a:extLst>
            </p:cNvPr>
            <p:cNvSpPr/>
            <p:nvPr/>
          </p:nvSpPr>
          <p:spPr>
            <a:xfrm>
              <a:off x="1213165" y="1098955"/>
              <a:ext cx="706757" cy="1370348"/>
            </a:xfrm>
            <a:custGeom>
              <a:avLst/>
              <a:gdLst/>
              <a:ahLst/>
              <a:cxnLst/>
              <a:rect l="l" t="t" r="r" b="b"/>
              <a:pathLst>
                <a:path w="5092" h="9873" extrusionOk="0">
                  <a:moveTo>
                    <a:pt x="739" y="4405"/>
                  </a:moveTo>
                  <a:cubicBezTo>
                    <a:pt x="817" y="4641"/>
                    <a:pt x="817" y="4878"/>
                    <a:pt x="767" y="5114"/>
                  </a:cubicBezTo>
                  <a:cubicBezTo>
                    <a:pt x="677" y="5537"/>
                    <a:pt x="468" y="5948"/>
                    <a:pt x="496" y="6392"/>
                  </a:cubicBezTo>
                  <a:cubicBezTo>
                    <a:pt x="525" y="6764"/>
                    <a:pt x="761" y="7046"/>
                    <a:pt x="1060" y="7248"/>
                  </a:cubicBezTo>
                  <a:cubicBezTo>
                    <a:pt x="1347" y="7446"/>
                    <a:pt x="1679" y="7581"/>
                    <a:pt x="1944" y="7817"/>
                  </a:cubicBezTo>
                  <a:cubicBezTo>
                    <a:pt x="2096" y="7952"/>
                    <a:pt x="2203" y="8116"/>
                    <a:pt x="2248" y="8313"/>
                  </a:cubicBezTo>
                  <a:cubicBezTo>
                    <a:pt x="2310" y="8549"/>
                    <a:pt x="2310" y="8797"/>
                    <a:pt x="2377" y="9028"/>
                  </a:cubicBezTo>
                  <a:cubicBezTo>
                    <a:pt x="2496" y="9428"/>
                    <a:pt x="2828" y="9732"/>
                    <a:pt x="3239" y="9811"/>
                  </a:cubicBezTo>
                  <a:cubicBezTo>
                    <a:pt x="3571" y="9873"/>
                    <a:pt x="3920" y="9755"/>
                    <a:pt x="4168" y="9529"/>
                  </a:cubicBezTo>
                  <a:cubicBezTo>
                    <a:pt x="4450" y="9366"/>
                    <a:pt x="4692" y="9129"/>
                    <a:pt x="4838" y="8837"/>
                  </a:cubicBezTo>
                  <a:cubicBezTo>
                    <a:pt x="5047" y="8437"/>
                    <a:pt x="5092" y="7952"/>
                    <a:pt x="4951" y="7524"/>
                  </a:cubicBezTo>
                  <a:cubicBezTo>
                    <a:pt x="4810" y="7080"/>
                    <a:pt x="4439" y="6702"/>
                    <a:pt x="4416" y="6218"/>
                  </a:cubicBezTo>
                  <a:cubicBezTo>
                    <a:pt x="4399" y="5790"/>
                    <a:pt x="4641" y="5390"/>
                    <a:pt x="4776" y="4996"/>
                  </a:cubicBezTo>
                  <a:cubicBezTo>
                    <a:pt x="4912" y="4624"/>
                    <a:pt x="4945" y="4236"/>
                    <a:pt x="4714" y="3892"/>
                  </a:cubicBezTo>
                  <a:cubicBezTo>
                    <a:pt x="4506" y="3571"/>
                    <a:pt x="4163" y="3374"/>
                    <a:pt x="3926" y="3081"/>
                  </a:cubicBezTo>
                  <a:cubicBezTo>
                    <a:pt x="3791" y="2923"/>
                    <a:pt x="3706" y="2743"/>
                    <a:pt x="3690" y="2541"/>
                  </a:cubicBezTo>
                  <a:cubicBezTo>
                    <a:pt x="3673" y="2298"/>
                    <a:pt x="3735" y="2056"/>
                    <a:pt x="3785" y="1825"/>
                  </a:cubicBezTo>
                  <a:cubicBezTo>
                    <a:pt x="3881" y="1392"/>
                    <a:pt x="3943" y="952"/>
                    <a:pt x="3684" y="564"/>
                  </a:cubicBezTo>
                  <a:cubicBezTo>
                    <a:pt x="3470" y="226"/>
                    <a:pt x="3081" y="1"/>
                    <a:pt x="2676" y="12"/>
                  </a:cubicBezTo>
                  <a:cubicBezTo>
                    <a:pt x="2282" y="23"/>
                    <a:pt x="1893" y="249"/>
                    <a:pt x="1685" y="586"/>
                  </a:cubicBezTo>
                  <a:cubicBezTo>
                    <a:pt x="1561" y="789"/>
                    <a:pt x="1527" y="1014"/>
                    <a:pt x="1471" y="1240"/>
                  </a:cubicBezTo>
                  <a:cubicBezTo>
                    <a:pt x="1420" y="1448"/>
                    <a:pt x="1330" y="1623"/>
                    <a:pt x="1161" y="1763"/>
                  </a:cubicBezTo>
                  <a:cubicBezTo>
                    <a:pt x="879" y="2006"/>
                    <a:pt x="491" y="2135"/>
                    <a:pt x="277" y="2456"/>
                  </a:cubicBezTo>
                  <a:cubicBezTo>
                    <a:pt x="1" y="2867"/>
                    <a:pt x="187" y="3368"/>
                    <a:pt x="406" y="3763"/>
                  </a:cubicBezTo>
                  <a:cubicBezTo>
                    <a:pt x="525" y="3971"/>
                    <a:pt x="660" y="4179"/>
                    <a:pt x="739" y="44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8;p15">
              <a:extLst>
                <a:ext uri="{FF2B5EF4-FFF2-40B4-BE49-F238E27FC236}">
                  <a16:creationId xmlns:a16="http://schemas.microsoft.com/office/drawing/2014/main" id="{A91E5581-19E4-CBD0-FF53-0BCD896333DC}"/>
                </a:ext>
              </a:extLst>
            </p:cNvPr>
            <p:cNvSpPr/>
            <p:nvPr/>
          </p:nvSpPr>
          <p:spPr>
            <a:xfrm>
              <a:off x="1399984" y="1173211"/>
              <a:ext cx="398765" cy="1248484"/>
            </a:xfrm>
            <a:custGeom>
              <a:avLst/>
              <a:gdLst/>
              <a:ahLst/>
              <a:cxnLst/>
              <a:rect l="l" t="t" r="r" b="b"/>
              <a:pathLst>
                <a:path w="2873" h="8995" extrusionOk="0">
                  <a:moveTo>
                    <a:pt x="187" y="1476"/>
                  </a:moveTo>
                  <a:lnTo>
                    <a:pt x="941" y="1808"/>
                  </a:lnTo>
                  <a:cubicBezTo>
                    <a:pt x="891" y="1730"/>
                    <a:pt x="846" y="1651"/>
                    <a:pt x="806" y="1566"/>
                  </a:cubicBezTo>
                  <a:cubicBezTo>
                    <a:pt x="671" y="1273"/>
                    <a:pt x="637" y="952"/>
                    <a:pt x="761" y="654"/>
                  </a:cubicBezTo>
                  <a:cubicBezTo>
                    <a:pt x="879" y="355"/>
                    <a:pt x="1121" y="113"/>
                    <a:pt x="1426" y="12"/>
                  </a:cubicBezTo>
                  <a:cubicBezTo>
                    <a:pt x="1437" y="6"/>
                    <a:pt x="1448" y="6"/>
                    <a:pt x="1454" y="6"/>
                  </a:cubicBezTo>
                  <a:cubicBezTo>
                    <a:pt x="1465" y="6"/>
                    <a:pt x="1476" y="1"/>
                    <a:pt x="1488" y="1"/>
                  </a:cubicBezTo>
                  <a:cubicBezTo>
                    <a:pt x="1561" y="1"/>
                    <a:pt x="1583" y="68"/>
                    <a:pt x="1566" y="125"/>
                  </a:cubicBezTo>
                  <a:cubicBezTo>
                    <a:pt x="1561" y="153"/>
                    <a:pt x="1544" y="175"/>
                    <a:pt x="1510" y="192"/>
                  </a:cubicBezTo>
                  <a:cubicBezTo>
                    <a:pt x="1510" y="192"/>
                    <a:pt x="1510" y="192"/>
                    <a:pt x="1510" y="192"/>
                  </a:cubicBezTo>
                  <a:cubicBezTo>
                    <a:pt x="1510" y="192"/>
                    <a:pt x="1510" y="192"/>
                    <a:pt x="1510" y="192"/>
                  </a:cubicBezTo>
                  <a:cubicBezTo>
                    <a:pt x="1223" y="288"/>
                    <a:pt x="1003" y="513"/>
                    <a:pt x="919" y="806"/>
                  </a:cubicBezTo>
                  <a:cubicBezTo>
                    <a:pt x="829" y="1093"/>
                    <a:pt x="913" y="1375"/>
                    <a:pt x="1060" y="1628"/>
                  </a:cubicBezTo>
                  <a:cubicBezTo>
                    <a:pt x="1110" y="1713"/>
                    <a:pt x="1161" y="1792"/>
                    <a:pt x="1217" y="1870"/>
                  </a:cubicBezTo>
                  <a:cubicBezTo>
                    <a:pt x="1313" y="1673"/>
                    <a:pt x="1409" y="1476"/>
                    <a:pt x="1504" y="1279"/>
                  </a:cubicBezTo>
                  <a:cubicBezTo>
                    <a:pt x="1561" y="1166"/>
                    <a:pt x="1747" y="1234"/>
                    <a:pt x="1690" y="1352"/>
                  </a:cubicBezTo>
                  <a:lnTo>
                    <a:pt x="1347" y="2056"/>
                  </a:lnTo>
                  <a:cubicBezTo>
                    <a:pt x="1566" y="2372"/>
                    <a:pt x="1780" y="2693"/>
                    <a:pt x="1792" y="3104"/>
                  </a:cubicBezTo>
                  <a:cubicBezTo>
                    <a:pt x="1792" y="3363"/>
                    <a:pt x="1718" y="3605"/>
                    <a:pt x="1628" y="3847"/>
                  </a:cubicBezTo>
                  <a:cubicBezTo>
                    <a:pt x="1679" y="3802"/>
                    <a:pt x="1730" y="3757"/>
                    <a:pt x="1786" y="3712"/>
                  </a:cubicBezTo>
                  <a:cubicBezTo>
                    <a:pt x="1949" y="3565"/>
                    <a:pt x="2118" y="3425"/>
                    <a:pt x="2287" y="3278"/>
                  </a:cubicBezTo>
                  <a:cubicBezTo>
                    <a:pt x="2383" y="3194"/>
                    <a:pt x="2512" y="3346"/>
                    <a:pt x="2417" y="3430"/>
                  </a:cubicBezTo>
                  <a:cubicBezTo>
                    <a:pt x="2225" y="3594"/>
                    <a:pt x="2034" y="3757"/>
                    <a:pt x="1842" y="3920"/>
                  </a:cubicBezTo>
                  <a:cubicBezTo>
                    <a:pt x="1752" y="3999"/>
                    <a:pt x="1662" y="4089"/>
                    <a:pt x="1561" y="4157"/>
                  </a:cubicBezTo>
                  <a:cubicBezTo>
                    <a:pt x="1538" y="4179"/>
                    <a:pt x="1510" y="4191"/>
                    <a:pt x="1488" y="4196"/>
                  </a:cubicBezTo>
                  <a:cubicBezTo>
                    <a:pt x="1392" y="4433"/>
                    <a:pt x="1302" y="4669"/>
                    <a:pt x="1274" y="4917"/>
                  </a:cubicBezTo>
                  <a:cubicBezTo>
                    <a:pt x="1228" y="5339"/>
                    <a:pt x="1375" y="5728"/>
                    <a:pt x="1578" y="6094"/>
                  </a:cubicBezTo>
                  <a:cubicBezTo>
                    <a:pt x="1820" y="5722"/>
                    <a:pt x="2056" y="5351"/>
                    <a:pt x="2298" y="4979"/>
                  </a:cubicBezTo>
                  <a:cubicBezTo>
                    <a:pt x="2366" y="4872"/>
                    <a:pt x="2529" y="4990"/>
                    <a:pt x="2456" y="5097"/>
                  </a:cubicBezTo>
                  <a:cubicBezTo>
                    <a:pt x="2203" y="5491"/>
                    <a:pt x="1944" y="5891"/>
                    <a:pt x="1690" y="6285"/>
                  </a:cubicBezTo>
                  <a:cubicBezTo>
                    <a:pt x="1814" y="6488"/>
                    <a:pt x="1944" y="6685"/>
                    <a:pt x="2056" y="6877"/>
                  </a:cubicBezTo>
                  <a:cubicBezTo>
                    <a:pt x="2158" y="7051"/>
                    <a:pt x="2248" y="7243"/>
                    <a:pt x="2321" y="7440"/>
                  </a:cubicBezTo>
                  <a:cubicBezTo>
                    <a:pt x="2422" y="7232"/>
                    <a:pt x="2529" y="7023"/>
                    <a:pt x="2631" y="6820"/>
                  </a:cubicBezTo>
                  <a:cubicBezTo>
                    <a:pt x="2687" y="6708"/>
                    <a:pt x="2873" y="6775"/>
                    <a:pt x="2817" y="6888"/>
                  </a:cubicBezTo>
                  <a:lnTo>
                    <a:pt x="2400" y="7716"/>
                  </a:lnTo>
                  <a:cubicBezTo>
                    <a:pt x="2496" y="8116"/>
                    <a:pt x="2467" y="8532"/>
                    <a:pt x="2208" y="8893"/>
                  </a:cubicBezTo>
                  <a:cubicBezTo>
                    <a:pt x="2130" y="8994"/>
                    <a:pt x="1966" y="8882"/>
                    <a:pt x="2045" y="8775"/>
                  </a:cubicBezTo>
                  <a:cubicBezTo>
                    <a:pt x="2265" y="8476"/>
                    <a:pt x="2293" y="8138"/>
                    <a:pt x="2220" y="7800"/>
                  </a:cubicBezTo>
                  <a:cubicBezTo>
                    <a:pt x="1887" y="7603"/>
                    <a:pt x="1561" y="7412"/>
                    <a:pt x="1228" y="7215"/>
                  </a:cubicBezTo>
                  <a:cubicBezTo>
                    <a:pt x="1116" y="7153"/>
                    <a:pt x="1234" y="6989"/>
                    <a:pt x="1341" y="7051"/>
                  </a:cubicBezTo>
                  <a:cubicBezTo>
                    <a:pt x="1611" y="7209"/>
                    <a:pt x="1876" y="7367"/>
                    <a:pt x="2141" y="7524"/>
                  </a:cubicBezTo>
                  <a:cubicBezTo>
                    <a:pt x="2056" y="7294"/>
                    <a:pt x="1944" y="7068"/>
                    <a:pt x="1820" y="6871"/>
                  </a:cubicBezTo>
                  <a:cubicBezTo>
                    <a:pt x="1718" y="6702"/>
                    <a:pt x="1606" y="6528"/>
                    <a:pt x="1504" y="6353"/>
                  </a:cubicBezTo>
                  <a:cubicBezTo>
                    <a:pt x="1082" y="6038"/>
                    <a:pt x="665" y="5717"/>
                    <a:pt x="243" y="5401"/>
                  </a:cubicBezTo>
                  <a:cubicBezTo>
                    <a:pt x="142" y="5323"/>
                    <a:pt x="254" y="5159"/>
                    <a:pt x="356" y="5238"/>
                  </a:cubicBezTo>
                  <a:cubicBezTo>
                    <a:pt x="665" y="5469"/>
                    <a:pt x="975" y="5705"/>
                    <a:pt x="1279" y="5936"/>
                  </a:cubicBezTo>
                  <a:cubicBezTo>
                    <a:pt x="1133" y="5615"/>
                    <a:pt x="1037" y="5283"/>
                    <a:pt x="1076" y="4917"/>
                  </a:cubicBezTo>
                  <a:cubicBezTo>
                    <a:pt x="1099" y="4652"/>
                    <a:pt x="1195" y="4405"/>
                    <a:pt x="1302" y="4157"/>
                  </a:cubicBezTo>
                  <a:cubicBezTo>
                    <a:pt x="1228" y="4100"/>
                    <a:pt x="1172" y="4005"/>
                    <a:pt x="1121" y="3932"/>
                  </a:cubicBezTo>
                  <a:cubicBezTo>
                    <a:pt x="1048" y="3830"/>
                    <a:pt x="969" y="3729"/>
                    <a:pt x="896" y="3622"/>
                  </a:cubicBezTo>
                  <a:lnTo>
                    <a:pt x="446" y="2991"/>
                  </a:lnTo>
                  <a:cubicBezTo>
                    <a:pt x="367" y="2890"/>
                    <a:pt x="519" y="2760"/>
                    <a:pt x="592" y="2867"/>
                  </a:cubicBezTo>
                  <a:cubicBezTo>
                    <a:pt x="851" y="3216"/>
                    <a:pt x="1099" y="3571"/>
                    <a:pt x="1358" y="3920"/>
                  </a:cubicBezTo>
                  <a:cubicBezTo>
                    <a:pt x="1364" y="3932"/>
                    <a:pt x="1369" y="3943"/>
                    <a:pt x="1381" y="3960"/>
                  </a:cubicBezTo>
                  <a:cubicBezTo>
                    <a:pt x="1499" y="3678"/>
                    <a:pt x="1600" y="3391"/>
                    <a:pt x="1595" y="3087"/>
                  </a:cubicBezTo>
                  <a:cubicBezTo>
                    <a:pt x="1583" y="2715"/>
                    <a:pt x="1375" y="2417"/>
                    <a:pt x="1161" y="2124"/>
                  </a:cubicBezTo>
                  <a:lnTo>
                    <a:pt x="119" y="1662"/>
                  </a:lnTo>
                  <a:cubicBezTo>
                    <a:pt x="1" y="1606"/>
                    <a:pt x="68" y="1420"/>
                    <a:pt x="187" y="147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p15">
              <a:extLst>
                <a:ext uri="{FF2B5EF4-FFF2-40B4-BE49-F238E27FC236}">
                  <a16:creationId xmlns:a16="http://schemas.microsoft.com/office/drawing/2014/main" id="{4711FBD5-0EF8-EB98-624E-628F09CCA804}"/>
                </a:ext>
              </a:extLst>
            </p:cNvPr>
            <p:cNvSpPr/>
            <p:nvPr/>
          </p:nvSpPr>
          <p:spPr>
            <a:xfrm>
              <a:off x="469913" y="1954080"/>
              <a:ext cx="1267916" cy="830287"/>
            </a:xfrm>
            <a:custGeom>
              <a:avLst/>
              <a:gdLst/>
              <a:ahLst/>
              <a:cxnLst/>
              <a:rect l="l" t="t" r="r" b="b"/>
              <a:pathLst>
                <a:path w="9135" h="5982" extrusionOk="0">
                  <a:moveTo>
                    <a:pt x="2912" y="4551"/>
                  </a:moveTo>
                  <a:cubicBezTo>
                    <a:pt x="3154" y="4602"/>
                    <a:pt x="3351" y="4731"/>
                    <a:pt x="3526" y="4900"/>
                  </a:cubicBezTo>
                  <a:cubicBezTo>
                    <a:pt x="3841" y="5199"/>
                    <a:pt x="4077" y="5598"/>
                    <a:pt x="4472" y="5807"/>
                  </a:cubicBezTo>
                  <a:cubicBezTo>
                    <a:pt x="4798" y="5981"/>
                    <a:pt x="5164" y="5931"/>
                    <a:pt x="5491" y="5784"/>
                  </a:cubicBezTo>
                  <a:cubicBezTo>
                    <a:pt x="5812" y="5643"/>
                    <a:pt x="6105" y="5435"/>
                    <a:pt x="6448" y="5334"/>
                  </a:cubicBezTo>
                  <a:cubicBezTo>
                    <a:pt x="6640" y="5283"/>
                    <a:pt x="6837" y="5277"/>
                    <a:pt x="7028" y="5339"/>
                  </a:cubicBezTo>
                  <a:cubicBezTo>
                    <a:pt x="7259" y="5412"/>
                    <a:pt x="7468" y="5548"/>
                    <a:pt x="7704" y="5610"/>
                  </a:cubicBezTo>
                  <a:cubicBezTo>
                    <a:pt x="8098" y="5722"/>
                    <a:pt x="8538" y="5604"/>
                    <a:pt x="8819" y="5300"/>
                  </a:cubicBezTo>
                  <a:cubicBezTo>
                    <a:pt x="9050" y="5046"/>
                    <a:pt x="9135" y="4692"/>
                    <a:pt x="9073" y="4359"/>
                  </a:cubicBezTo>
                  <a:cubicBezTo>
                    <a:pt x="9090" y="4033"/>
                    <a:pt x="9011" y="3706"/>
                    <a:pt x="8847" y="3419"/>
                  </a:cubicBezTo>
                  <a:cubicBezTo>
                    <a:pt x="8617" y="3030"/>
                    <a:pt x="8228" y="2743"/>
                    <a:pt x="7789" y="2631"/>
                  </a:cubicBezTo>
                  <a:cubicBezTo>
                    <a:pt x="7338" y="2512"/>
                    <a:pt x="6826" y="2631"/>
                    <a:pt x="6403" y="2394"/>
                  </a:cubicBezTo>
                  <a:cubicBezTo>
                    <a:pt x="6026" y="2180"/>
                    <a:pt x="5818" y="1763"/>
                    <a:pt x="5559" y="1437"/>
                  </a:cubicBezTo>
                  <a:cubicBezTo>
                    <a:pt x="5311" y="1127"/>
                    <a:pt x="5001" y="890"/>
                    <a:pt x="4584" y="902"/>
                  </a:cubicBezTo>
                  <a:cubicBezTo>
                    <a:pt x="4207" y="913"/>
                    <a:pt x="3858" y="1093"/>
                    <a:pt x="3481" y="1144"/>
                  </a:cubicBezTo>
                  <a:cubicBezTo>
                    <a:pt x="3278" y="1172"/>
                    <a:pt x="3081" y="1149"/>
                    <a:pt x="2901" y="1054"/>
                  </a:cubicBezTo>
                  <a:cubicBezTo>
                    <a:pt x="2687" y="947"/>
                    <a:pt x="2512" y="761"/>
                    <a:pt x="2343" y="598"/>
                  </a:cubicBezTo>
                  <a:cubicBezTo>
                    <a:pt x="2028" y="288"/>
                    <a:pt x="1690" y="1"/>
                    <a:pt x="1217" y="12"/>
                  </a:cubicBezTo>
                  <a:cubicBezTo>
                    <a:pt x="817" y="17"/>
                    <a:pt x="423" y="220"/>
                    <a:pt x="214" y="575"/>
                  </a:cubicBezTo>
                  <a:cubicBezTo>
                    <a:pt x="17" y="919"/>
                    <a:pt x="0" y="1363"/>
                    <a:pt x="175" y="1718"/>
                  </a:cubicBezTo>
                  <a:cubicBezTo>
                    <a:pt x="282" y="1932"/>
                    <a:pt x="456" y="2079"/>
                    <a:pt x="620" y="2248"/>
                  </a:cubicBezTo>
                  <a:cubicBezTo>
                    <a:pt x="766" y="2400"/>
                    <a:pt x="868" y="2569"/>
                    <a:pt x="896" y="2783"/>
                  </a:cubicBezTo>
                  <a:cubicBezTo>
                    <a:pt x="952" y="3154"/>
                    <a:pt x="856" y="3554"/>
                    <a:pt x="1014" y="3903"/>
                  </a:cubicBezTo>
                  <a:cubicBezTo>
                    <a:pt x="1217" y="4354"/>
                    <a:pt x="1746" y="4466"/>
                    <a:pt x="2191" y="4489"/>
                  </a:cubicBezTo>
                  <a:cubicBezTo>
                    <a:pt x="2433" y="4495"/>
                    <a:pt x="2675" y="4495"/>
                    <a:pt x="2912" y="45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p15">
              <a:extLst>
                <a:ext uri="{FF2B5EF4-FFF2-40B4-BE49-F238E27FC236}">
                  <a16:creationId xmlns:a16="http://schemas.microsoft.com/office/drawing/2014/main" id="{B2CF5C54-B914-DE52-8FE7-9C700439CD26}"/>
                </a:ext>
              </a:extLst>
            </p:cNvPr>
            <p:cNvSpPr/>
            <p:nvPr/>
          </p:nvSpPr>
          <p:spPr>
            <a:xfrm>
              <a:off x="559714" y="2045546"/>
              <a:ext cx="1118708" cy="605851"/>
            </a:xfrm>
            <a:custGeom>
              <a:avLst/>
              <a:gdLst/>
              <a:ahLst/>
              <a:cxnLst/>
              <a:rect l="l" t="t" r="r" b="b"/>
              <a:pathLst>
                <a:path w="8060" h="4365" extrusionOk="0">
                  <a:moveTo>
                    <a:pt x="654" y="1943"/>
                  </a:moveTo>
                  <a:lnTo>
                    <a:pt x="1341" y="1482"/>
                  </a:lnTo>
                  <a:cubicBezTo>
                    <a:pt x="1245" y="1482"/>
                    <a:pt x="1155" y="1482"/>
                    <a:pt x="1060" y="1470"/>
                  </a:cubicBezTo>
                  <a:cubicBezTo>
                    <a:pt x="744" y="1431"/>
                    <a:pt x="457" y="1284"/>
                    <a:pt x="266" y="1020"/>
                  </a:cubicBezTo>
                  <a:cubicBezTo>
                    <a:pt x="80" y="766"/>
                    <a:pt x="1" y="428"/>
                    <a:pt x="74" y="119"/>
                  </a:cubicBezTo>
                  <a:cubicBezTo>
                    <a:pt x="74" y="107"/>
                    <a:pt x="80" y="102"/>
                    <a:pt x="85" y="91"/>
                  </a:cubicBezTo>
                  <a:cubicBezTo>
                    <a:pt x="91" y="79"/>
                    <a:pt x="91" y="74"/>
                    <a:pt x="97" y="62"/>
                  </a:cubicBezTo>
                  <a:cubicBezTo>
                    <a:pt x="136" y="0"/>
                    <a:pt x="209" y="17"/>
                    <a:pt x="243" y="62"/>
                  </a:cubicBezTo>
                  <a:cubicBezTo>
                    <a:pt x="266" y="79"/>
                    <a:pt x="277" y="102"/>
                    <a:pt x="271" y="141"/>
                  </a:cubicBezTo>
                  <a:cubicBezTo>
                    <a:pt x="271" y="141"/>
                    <a:pt x="271" y="141"/>
                    <a:pt x="271" y="141"/>
                  </a:cubicBezTo>
                  <a:lnTo>
                    <a:pt x="271" y="141"/>
                  </a:lnTo>
                  <a:cubicBezTo>
                    <a:pt x="204" y="434"/>
                    <a:pt x="277" y="744"/>
                    <a:pt x="474" y="969"/>
                  </a:cubicBezTo>
                  <a:cubicBezTo>
                    <a:pt x="671" y="1200"/>
                    <a:pt x="958" y="1273"/>
                    <a:pt x="1251" y="1284"/>
                  </a:cubicBezTo>
                  <a:cubicBezTo>
                    <a:pt x="1347" y="1290"/>
                    <a:pt x="1443" y="1284"/>
                    <a:pt x="1538" y="1284"/>
                  </a:cubicBezTo>
                  <a:cubicBezTo>
                    <a:pt x="1426" y="1099"/>
                    <a:pt x="1307" y="907"/>
                    <a:pt x="1195" y="721"/>
                  </a:cubicBezTo>
                  <a:cubicBezTo>
                    <a:pt x="1127" y="614"/>
                    <a:pt x="1279" y="496"/>
                    <a:pt x="1347" y="603"/>
                  </a:cubicBezTo>
                  <a:lnTo>
                    <a:pt x="1764" y="1273"/>
                  </a:lnTo>
                  <a:cubicBezTo>
                    <a:pt x="2152" y="1251"/>
                    <a:pt x="2535" y="1239"/>
                    <a:pt x="2884" y="1448"/>
                  </a:cubicBezTo>
                  <a:cubicBezTo>
                    <a:pt x="3109" y="1583"/>
                    <a:pt x="3278" y="1774"/>
                    <a:pt x="3430" y="1977"/>
                  </a:cubicBezTo>
                  <a:cubicBezTo>
                    <a:pt x="3419" y="1910"/>
                    <a:pt x="3408" y="1842"/>
                    <a:pt x="3402" y="1780"/>
                  </a:cubicBezTo>
                  <a:cubicBezTo>
                    <a:pt x="3369" y="1560"/>
                    <a:pt x="3335" y="1341"/>
                    <a:pt x="3301" y="1121"/>
                  </a:cubicBezTo>
                  <a:cubicBezTo>
                    <a:pt x="3284" y="992"/>
                    <a:pt x="3476" y="969"/>
                    <a:pt x="3498" y="1093"/>
                  </a:cubicBezTo>
                  <a:cubicBezTo>
                    <a:pt x="3532" y="1341"/>
                    <a:pt x="3571" y="1589"/>
                    <a:pt x="3611" y="1836"/>
                  </a:cubicBezTo>
                  <a:cubicBezTo>
                    <a:pt x="3628" y="1960"/>
                    <a:pt x="3656" y="2079"/>
                    <a:pt x="3661" y="2202"/>
                  </a:cubicBezTo>
                  <a:cubicBezTo>
                    <a:pt x="3667" y="2231"/>
                    <a:pt x="3661" y="2259"/>
                    <a:pt x="3656" y="2287"/>
                  </a:cubicBezTo>
                  <a:cubicBezTo>
                    <a:pt x="3802" y="2495"/>
                    <a:pt x="3954" y="2692"/>
                    <a:pt x="4151" y="2850"/>
                  </a:cubicBezTo>
                  <a:cubicBezTo>
                    <a:pt x="4484" y="3115"/>
                    <a:pt x="4895" y="3194"/>
                    <a:pt x="5311" y="3216"/>
                  </a:cubicBezTo>
                  <a:cubicBezTo>
                    <a:pt x="5126" y="2816"/>
                    <a:pt x="4934" y="2416"/>
                    <a:pt x="4748" y="2017"/>
                  </a:cubicBezTo>
                  <a:cubicBezTo>
                    <a:pt x="4692" y="1904"/>
                    <a:pt x="4878" y="1825"/>
                    <a:pt x="4928" y="1943"/>
                  </a:cubicBezTo>
                  <a:cubicBezTo>
                    <a:pt x="5131" y="2366"/>
                    <a:pt x="5334" y="2794"/>
                    <a:pt x="5531" y="3222"/>
                  </a:cubicBezTo>
                  <a:cubicBezTo>
                    <a:pt x="5768" y="3227"/>
                    <a:pt x="6004" y="3222"/>
                    <a:pt x="6229" y="3227"/>
                  </a:cubicBezTo>
                  <a:cubicBezTo>
                    <a:pt x="6432" y="3233"/>
                    <a:pt x="6640" y="3256"/>
                    <a:pt x="6843" y="3301"/>
                  </a:cubicBezTo>
                  <a:lnTo>
                    <a:pt x="6483" y="2709"/>
                  </a:lnTo>
                  <a:cubicBezTo>
                    <a:pt x="6415" y="2602"/>
                    <a:pt x="6573" y="2478"/>
                    <a:pt x="6640" y="2585"/>
                  </a:cubicBezTo>
                  <a:cubicBezTo>
                    <a:pt x="6798" y="2850"/>
                    <a:pt x="6961" y="3115"/>
                    <a:pt x="7119" y="3379"/>
                  </a:cubicBezTo>
                  <a:cubicBezTo>
                    <a:pt x="7513" y="3515"/>
                    <a:pt x="7851" y="3757"/>
                    <a:pt x="8015" y="4168"/>
                  </a:cubicBezTo>
                  <a:cubicBezTo>
                    <a:pt x="8060" y="4286"/>
                    <a:pt x="7879" y="4365"/>
                    <a:pt x="7834" y="4247"/>
                  </a:cubicBezTo>
                  <a:cubicBezTo>
                    <a:pt x="7694" y="3898"/>
                    <a:pt x="7423" y="3695"/>
                    <a:pt x="7097" y="3577"/>
                  </a:cubicBezTo>
                  <a:cubicBezTo>
                    <a:pt x="6759" y="3751"/>
                    <a:pt x="6415" y="3931"/>
                    <a:pt x="6077" y="4106"/>
                  </a:cubicBezTo>
                  <a:cubicBezTo>
                    <a:pt x="5965" y="4168"/>
                    <a:pt x="5886" y="3982"/>
                    <a:pt x="5998" y="3926"/>
                  </a:cubicBezTo>
                  <a:cubicBezTo>
                    <a:pt x="6274" y="3785"/>
                    <a:pt x="6550" y="3638"/>
                    <a:pt x="6821" y="3498"/>
                  </a:cubicBezTo>
                  <a:cubicBezTo>
                    <a:pt x="6579" y="3441"/>
                    <a:pt x="6331" y="3424"/>
                    <a:pt x="6100" y="3419"/>
                  </a:cubicBezTo>
                  <a:cubicBezTo>
                    <a:pt x="5897" y="3419"/>
                    <a:pt x="5694" y="3419"/>
                    <a:pt x="5492" y="3413"/>
                  </a:cubicBezTo>
                  <a:cubicBezTo>
                    <a:pt x="4996" y="3605"/>
                    <a:pt x="4506" y="3791"/>
                    <a:pt x="4016" y="3976"/>
                  </a:cubicBezTo>
                  <a:cubicBezTo>
                    <a:pt x="3898" y="4021"/>
                    <a:pt x="3819" y="3841"/>
                    <a:pt x="3937" y="3796"/>
                  </a:cubicBezTo>
                  <a:cubicBezTo>
                    <a:pt x="4298" y="3661"/>
                    <a:pt x="4658" y="3520"/>
                    <a:pt x="5019" y="3385"/>
                  </a:cubicBezTo>
                  <a:cubicBezTo>
                    <a:pt x="4669" y="3340"/>
                    <a:pt x="4337" y="3244"/>
                    <a:pt x="4050" y="3019"/>
                  </a:cubicBezTo>
                  <a:cubicBezTo>
                    <a:pt x="3836" y="2856"/>
                    <a:pt x="3678" y="2642"/>
                    <a:pt x="3521" y="2422"/>
                  </a:cubicBezTo>
                  <a:cubicBezTo>
                    <a:pt x="3430" y="2456"/>
                    <a:pt x="3329" y="2450"/>
                    <a:pt x="3233" y="2456"/>
                  </a:cubicBezTo>
                  <a:lnTo>
                    <a:pt x="2856" y="2484"/>
                  </a:lnTo>
                  <a:cubicBezTo>
                    <a:pt x="2597" y="2501"/>
                    <a:pt x="2338" y="2518"/>
                    <a:pt x="2079" y="2535"/>
                  </a:cubicBezTo>
                  <a:cubicBezTo>
                    <a:pt x="1955" y="2540"/>
                    <a:pt x="1927" y="2343"/>
                    <a:pt x="2051" y="2338"/>
                  </a:cubicBezTo>
                  <a:cubicBezTo>
                    <a:pt x="2484" y="2309"/>
                    <a:pt x="2918" y="2281"/>
                    <a:pt x="3352" y="2253"/>
                  </a:cubicBezTo>
                  <a:cubicBezTo>
                    <a:pt x="3363" y="2253"/>
                    <a:pt x="3380" y="2253"/>
                    <a:pt x="3397" y="2253"/>
                  </a:cubicBezTo>
                  <a:cubicBezTo>
                    <a:pt x="3222" y="2000"/>
                    <a:pt x="3031" y="1763"/>
                    <a:pt x="2766" y="1605"/>
                  </a:cubicBezTo>
                  <a:cubicBezTo>
                    <a:pt x="2451" y="1420"/>
                    <a:pt x="2085" y="1437"/>
                    <a:pt x="1724" y="1459"/>
                  </a:cubicBezTo>
                  <a:cubicBezTo>
                    <a:pt x="1409" y="1673"/>
                    <a:pt x="1093" y="1887"/>
                    <a:pt x="778" y="2101"/>
                  </a:cubicBezTo>
                  <a:cubicBezTo>
                    <a:pt x="671" y="2174"/>
                    <a:pt x="553" y="2017"/>
                    <a:pt x="654" y="19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1;p15">
              <a:extLst>
                <a:ext uri="{FF2B5EF4-FFF2-40B4-BE49-F238E27FC236}">
                  <a16:creationId xmlns:a16="http://schemas.microsoft.com/office/drawing/2014/main" id="{CC154F43-B69A-380D-4366-AC709DA84C4B}"/>
                </a:ext>
              </a:extLst>
            </p:cNvPr>
            <p:cNvSpPr/>
            <p:nvPr/>
          </p:nvSpPr>
          <p:spPr>
            <a:xfrm>
              <a:off x="1246892" y="1958799"/>
              <a:ext cx="2947644" cy="2107363"/>
            </a:xfrm>
            <a:custGeom>
              <a:avLst/>
              <a:gdLst/>
              <a:ahLst/>
              <a:cxnLst/>
              <a:rect l="l" t="t" r="r" b="b"/>
              <a:pathLst>
                <a:path w="21237" h="15183" extrusionOk="0">
                  <a:moveTo>
                    <a:pt x="21237" y="15183"/>
                  </a:moveTo>
                  <a:lnTo>
                    <a:pt x="0" y="15183"/>
                  </a:lnTo>
                  <a:lnTo>
                    <a:pt x="0" y="0"/>
                  </a:lnTo>
                  <a:lnTo>
                    <a:pt x="21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2;p15">
              <a:extLst>
                <a:ext uri="{FF2B5EF4-FFF2-40B4-BE49-F238E27FC236}">
                  <a16:creationId xmlns:a16="http://schemas.microsoft.com/office/drawing/2014/main" id="{6838A71D-0CDD-5B6A-5EA6-301EDC1D0FA9}"/>
                </a:ext>
              </a:extLst>
            </p:cNvPr>
            <p:cNvSpPr/>
            <p:nvPr/>
          </p:nvSpPr>
          <p:spPr>
            <a:xfrm>
              <a:off x="1320315" y="1959631"/>
              <a:ext cx="2874219" cy="2106530"/>
            </a:xfrm>
            <a:custGeom>
              <a:avLst/>
              <a:gdLst/>
              <a:ahLst/>
              <a:cxnLst/>
              <a:rect l="l" t="t" r="r" b="b"/>
              <a:pathLst>
                <a:path w="20708" h="15177" extrusionOk="0">
                  <a:moveTo>
                    <a:pt x="20708" y="15177"/>
                  </a:moveTo>
                  <a:lnTo>
                    <a:pt x="0" y="15177"/>
                  </a:lnTo>
                  <a:lnTo>
                    <a:pt x="0" y="0"/>
                  </a:lnTo>
                  <a:lnTo>
                    <a:pt x="20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3;p15">
              <a:extLst>
                <a:ext uri="{FF2B5EF4-FFF2-40B4-BE49-F238E27FC236}">
                  <a16:creationId xmlns:a16="http://schemas.microsoft.com/office/drawing/2014/main" id="{ACD21F48-3978-6C26-6B49-CBE5CDBE40AF}"/>
                </a:ext>
              </a:extLst>
            </p:cNvPr>
            <p:cNvSpPr/>
            <p:nvPr/>
          </p:nvSpPr>
          <p:spPr>
            <a:xfrm>
              <a:off x="1370282" y="2072889"/>
              <a:ext cx="2774286" cy="1931646"/>
            </a:xfrm>
            <a:custGeom>
              <a:avLst/>
              <a:gdLst/>
              <a:ahLst/>
              <a:cxnLst/>
              <a:rect l="l" t="t" r="r" b="b"/>
              <a:pathLst>
                <a:path w="19988" h="13917" extrusionOk="0">
                  <a:moveTo>
                    <a:pt x="19987" y="13916"/>
                  </a:moveTo>
                  <a:lnTo>
                    <a:pt x="1" y="13916"/>
                  </a:lnTo>
                  <a:lnTo>
                    <a:pt x="1" y="1"/>
                  </a:lnTo>
                  <a:lnTo>
                    <a:pt x="199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4;p15">
              <a:extLst>
                <a:ext uri="{FF2B5EF4-FFF2-40B4-BE49-F238E27FC236}">
                  <a16:creationId xmlns:a16="http://schemas.microsoft.com/office/drawing/2014/main" id="{93D75CB3-9C1D-99ED-B263-A15139632E60}"/>
                </a:ext>
              </a:extLst>
            </p:cNvPr>
            <p:cNvSpPr/>
            <p:nvPr/>
          </p:nvSpPr>
          <p:spPr>
            <a:xfrm>
              <a:off x="2112840" y="4066005"/>
              <a:ext cx="1727613" cy="515355"/>
            </a:xfrm>
            <a:custGeom>
              <a:avLst/>
              <a:gdLst/>
              <a:ahLst/>
              <a:cxnLst/>
              <a:rect l="l" t="t" r="r" b="b"/>
              <a:pathLst>
                <a:path w="12447" h="3713" extrusionOk="0">
                  <a:moveTo>
                    <a:pt x="1043" y="1"/>
                  </a:moveTo>
                  <a:cubicBezTo>
                    <a:pt x="1043" y="1"/>
                    <a:pt x="1" y="575"/>
                    <a:pt x="1" y="3712"/>
                  </a:cubicBezTo>
                  <a:lnTo>
                    <a:pt x="12446" y="3712"/>
                  </a:lnTo>
                  <a:lnTo>
                    <a:pt x="12446" y="2800"/>
                  </a:lnTo>
                  <a:lnTo>
                    <a:pt x="5666" y="2800"/>
                  </a:lnTo>
                  <a:cubicBezTo>
                    <a:pt x="5666" y="2800"/>
                    <a:pt x="5469" y="1448"/>
                    <a:pt x="6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5;p15">
              <a:extLst>
                <a:ext uri="{FF2B5EF4-FFF2-40B4-BE49-F238E27FC236}">
                  <a16:creationId xmlns:a16="http://schemas.microsoft.com/office/drawing/2014/main" id="{93877321-76DC-925A-F4C9-7DFAAFA890A2}"/>
                </a:ext>
              </a:extLst>
            </p:cNvPr>
            <p:cNvSpPr/>
            <p:nvPr/>
          </p:nvSpPr>
          <p:spPr>
            <a:xfrm>
              <a:off x="2128524" y="4066005"/>
              <a:ext cx="885667" cy="287866"/>
            </a:xfrm>
            <a:custGeom>
              <a:avLst/>
              <a:gdLst/>
              <a:ahLst/>
              <a:cxnLst/>
              <a:rect l="l" t="t" r="r" b="b"/>
              <a:pathLst>
                <a:path w="6381" h="2074" extrusionOk="0">
                  <a:moveTo>
                    <a:pt x="6381" y="1"/>
                  </a:moveTo>
                  <a:lnTo>
                    <a:pt x="0" y="2073"/>
                  </a:lnTo>
                  <a:cubicBezTo>
                    <a:pt x="0" y="2073"/>
                    <a:pt x="192" y="536"/>
                    <a:pt x="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6;p15">
              <a:extLst>
                <a:ext uri="{FF2B5EF4-FFF2-40B4-BE49-F238E27FC236}">
                  <a16:creationId xmlns:a16="http://schemas.microsoft.com/office/drawing/2014/main" id="{3A7A236C-3708-0C28-D116-FEB673B8A082}"/>
                </a:ext>
              </a:extLst>
            </p:cNvPr>
            <p:cNvSpPr/>
            <p:nvPr/>
          </p:nvSpPr>
          <p:spPr>
            <a:xfrm>
              <a:off x="2115199" y="4454496"/>
              <a:ext cx="1725254" cy="36087"/>
            </a:xfrm>
            <a:custGeom>
              <a:avLst/>
              <a:gdLst/>
              <a:ahLst/>
              <a:cxnLst/>
              <a:rect l="l" t="t" r="r" b="b"/>
              <a:pathLst>
                <a:path w="12430" h="260" extrusionOk="0">
                  <a:moveTo>
                    <a:pt x="1" y="260"/>
                  </a:moveTo>
                  <a:lnTo>
                    <a:pt x="12429" y="260"/>
                  </a:lnTo>
                  <a:lnTo>
                    <a:pt x="12429"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7;p15">
              <a:extLst>
                <a:ext uri="{FF2B5EF4-FFF2-40B4-BE49-F238E27FC236}">
                  <a16:creationId xmlns:a16="http://schemas.microsoft.com/office/drawing/2014/main" id="{49C6B9F0-67DF-2E6F-1A09-F24D0BAC5576}"/>
                </a:ext>
              </a:extLst>
            </p:cNvPr>
            <p:cNvSpPr/>
            <p:nvPr/>
          </p:nvSpPr>
          <p:spPr>
            <a:xfrm>
              <a:off x="2664692" y="1979063"/>
              <a:ext cx="78282" cy="77588"/>
            </a:xfrm>
            <a:custGeom>
              <a:avLst/>
              <a:gdLst/>
              <a:ahLst/>
              <a:cxnLst/>
              <a:rect l="l" t="t" r="r" b="b"/>
              <a:pathLst>
                <a:path w="564" h="559" extrusionOk="0">
                  <a:moveTo>
                    <a:pt x="564" y="282"/>
                  </a:moveTo>
                  <a:cubicBezTo>
                    <a:pt x="564" y="434"/>
                    <a:pt x="440" y="558"/>
                    <a:pt x="282" y="558"/>
                  </a:cubicBezTo>
                  <a:cubicBezTo>
                    <a:pt x="130" y="558"/>
                    <a:pt x="1" y="434"/>
                    <a:pt x="1" y="282"/>
                  </a:cubicBezTo>
                  <a:cubicBezTo>
                    <a:pt x="1" y="125"/>
                    <a:pt x="130" y="1"/>
                    <a:pt x="282" y="1"/>
                  </a:cubicBezTo>
                  <a:cubicBezTo>
                    <a:pt x="440" y="1"/>
                    <a:pt x="564" y="125"/>
                    <a:pt x="564" y="282"/>
                  </a:cubicBezTo>
                  <a:close/>
                </a:path>
              </a:pathLst>
            </a:custGeom>
            <a:solidFill>
              <a:srgbClr val="8E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p15">
              <a:extLst>
                <a:ext uri="{FF2B5EF4-FFF2-40B4-BE49-F238E27FC236}">
                  <a16:creationId xmlns:a16="http://schemas.microsoft.com/office/drawing/2014/main" id="{AAC29CB1-798D-FA9C-912C-D901AB29CEF7}"/>
                </a:ext>
              </a:extLst>
            </p:cNvPr>
            <p:cNvSpPr/>
            <p:nvPr/>
          </p:nvSpPr>
          <p:spPr>
            <a:xfrm>
              <a:off x="1481319" y="2258182"/>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9;p15">
              <a:extLst>
                <a:ext uri="{FF2B5EF4-FFF2-40B4-BE49-F238E27FC236}">
                  <a16:creationId xmlns:a16="http://schemas.microsoft.com/office/drawing/2014/main" id="{194A3033-E4E1-B997-30B5-D0703592AC62}"/>
                </a:ext>
              </a:extLst>
            </p:cNvPr>
            <p:cNvSpPr/>
            <p:nvPr/>
          </p:nvSpPr>
          <p:spPr>
            <a:xfrm>
              <a:off x="1481319" y="2347984"/>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0;p15">
              <a:extLst>
                <a:ext uri="{FF2B5EF4-FFF2-40B4-BE49-F238E27FC236}">
                  <a16:creationId xmlns:a16="http://schemas.microsoft.com/office/drawing/2014/main" id="{BE601CD9-3EC3-6822-3D14-A691FBBD6435}"/>
                </a:ext>
              </a:extLst>
            </p:cNvPr>
            <p:cNvSpPr/>
            <p:nvPr/>
          </p:nvSpPr>
          <p:spPr>
            <a:xfrm>
              <a:off x="1481319" y="2831134"/>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1;p15">
              <a:extLst>
                <a:ext uri="{FF2B5EF4-FFF2-40B4-BE49-F238E27FC236}">
                  <a16:creationId xmlns:a16="http://schemas.microsoft.com/office/drawing/2014/main" id="{59E936F0-4AE6-FCDD-E3B9-DC9F420000C3}"/>
                </a:ext>
              </a:extLst>
            </p:cNvPr>
            <p:cNvSpPr/>
            <p:nvPr/>
          </p:nvSpPr>
          <p:spPr>
            <a:xfrm>
              <a:off x="1481319" y="2920935"/>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2;p15">
              <a:extLst>
                <a:ext uri="{FF2B5EF4-FFF2-40B4-BE49-F238E27FC236}">
                  <a16:creationId xmlns:a16="http://schemas.microsoft.com/office/drawing/2014/main" id="{1E63F5B2-0151-8655-8024-4D1216F630BD}"/>
                </a:ext>
              </a:extLst>
            </p:cNvPr>
            <p:cNvSpPr/>
            <p:nvPr/>
          </p:nvSpPr>
          <p:spPr>
            <a:xfrm>
              <a:off x="1500056" y="3424350"/>
              <a:ext cx="583227" cy="518409"/>
            </a:xfrm>
            <a:custGeom>
              <a:avLst/>
              <a:gdLst/>
              <a:ahLst/>
              <a:cxnLst/>
              <a:rect l="l" t="t" r="r" b="b"/>
              <a:pathLst>
                <a:path w="4202" h="3735" extrusionOk="0">
                  <a:moveTo>
                    <a:pt x="4202" y="1"/>
                  </a:moveTo>
                  <a:lnTo>
                    <a:pt x="4202" y="3734"/>
                  </a:lnTo>
                  <a:lnTo>
                    <a:pt x="1" y="3734"/>
                  </a:lnTo>
                  <a:lnTo>
                    <a:pt x="1" y="648"/>
                  </a:lnTo>
                  <a:lnTo>
                    <a:pt x="1634" y="648"/>
                  </a:lnTo>
                  <a:lnTo>
                    <a:pt x="1791" y="1"/>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p15">
              <a:extLst>
                <a:ext uri="{FF2B5EF4-FFF2-40B4-BE49-F238E27FC236}">
                  <a16:creationId xmlns:a16="http://schemas.microsoft.com/office/drawing/2014/main" id="{8F9A799C-2981-C4CE-9023-4F81A0A455EC}"/>
                </a:ext>
              </a:extLst>
            </p:cNvPr>
            <p:cNvSpPr/>
            <p:nvPr/>
          </p:nvSpPr>
          <p:spPr>
            <a:xfrm>
              <a:off x="1500056" y="3514290"/>
              <a:ext cx="645825" cy="428468"/>
            </a:xfrm>
            <a:custGeom>
              <a:avLst/>
              <a:gdLst/>
              <a:ahLst/>
              <a:cxnLst/>
              <a:rect l="l" t="t" r="r" b="b"/>
              <a:pathLst>
                <a:path w="4653" h="3087" extrusionOk="0">
                  <a:moveTo>
                    <a:pt x="4202" y="3086"/>
                  </a:moveTo>
                  <a:lnTo>
                    <a:pt x="1" y="3086"/>
                  </a:lnTo>
                  <a:lnTo>
                    <a:pt x="451" y="0"/>
                  </a:lnTo>
                  <a:lnTo>
                    <a:pt x="4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4;p15">
              <a:extLst>
                <a:ext uri="{FF2B5EF4-FFF2-40B4-BE49-F238E27FC236}">
                  <a16:creationId xmlns:a16="http://schemas.microsoft.com/office/drawing/2014/main" id="{803904D2-4161-3496-48C3-E0F5677A775B}"/>
                </a:ext>
              </a:extLst>
            </p:cNvPr>
            <p:cNvSpPr/>
            <p:nvPr/>
          </p:nvSpPr>
          <p:spPr>
            <a:xfrm>
              <a:off x="2382520" y="3358699"/>
              <a:ext cx="356571" cy="530068"/>
            </a:xfrm>
            <a:custGeom>
              <a:avLst/>
              <a:gdLst/>
              <a:ahLst/>
              <a:cxnLst/>
              <a:rect l="l" t="t" r="r" b="b"/>
              <a:pathLst>
                <a:path w="2569" h="3819" extrusionOk="0">
                  <a:moveTo>
                    <a:pt x="2569" y="3819"/>
                  </a:moveTo>
                  <a:lnTo>
                    <a:pt x="1" y="3819"/>
                  </a:lnTo>
                  <a:lnTo>
                    <a:pt x="1" y="0"/>
                  </a:lnTo>
                  <a:lnTo>
                    <a:pt x="2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5;p15">
              <a:extLst>
                <a:ext uri="{FF2B5EF4-FFF2-40B4-BE49-F238E27FC236}">
                  <a16:creationId xmlns:a16="http://schemas.microsoft.com/office/drawing/2014/main" id="{45F9D30A-1F3E-3E1B-F692-80052EADBD04}"/>
                </a:ext>
              </a:extLst>
            </p:cNvPr>
            <p:cNvSpPr/>
            <p:nvPr/>
          </p:nvSpPr>
          <p:spPr>
            <a:xfrm>
              <a:off x="2414582"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6;p15">
              <a:extLst>
                <a:ext uri="{FF2B5EF4-FFF2-40B4-BE49-F238E27FC236}">
                  <a16:creationId xmlns:a16="http://schemas.microsoft.com/office/drawing/2014/main" id="{EA0912A0-A1BD-BEA2-FE45-7E67DF1A60EE}"/>
                </a:ext>
              </a:extLst>
            </p:cNvPr>
            <p:cNvSpPr/>
            <p:nvPr/>
          </p:nvSpPr>
          <p:spPr>
            <a:xfrm>
              <a:off x="2456082" y="3295408"/>
              <a:ext cx="357265" cy="530901"/>
            </a:xfrm>
            <a:custGeom>
              <a:avLst/>
              <a:gdLst/>
              <a:ahLst/>
              <a:cxnLst/>
              <a:rect l="l" t="t" r="r" b="b"/>
              <a:pathLst>
                <a:path w="2574" h="3825" extrusionOk="0">
                  <a:moveTo>
                    <a:pt x="2574" y="3824"/>
                  </a:moveTo>
                  <a:lnTo>
                    <a:pt x="0" y="3824"/>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7;p15">
              <a:extLst>
                <a:ext uri="{FF2B5EF4-FFF2-40B4-BE49-F238E27FC236}">
                  <a16:creationId xmlns:a16="http://schemas.microsoft.com/office/drawing/2014/main" id="{B2C2846B-D851-F1CF-3225-34D96E5FB654}"/>
                </a:ext>
              </a:extLst>
            </p:cNvPr>
            <p:cNvSpPr/>
            <p:nvPr/>
          </p:nvSpPr>
          <p:spPr>
            <a:xfrm>
              <a:off x="2494251" y="338520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8;p15">
              <a:extLst>
                <a:ext uri="{FF2B5EF4-FFF2-40B4-BE49-F238E27FC236}">
                  <a16:creationId xmlns:a16="http://schemas.microsoft.com/office/drawing/2014/main" id="{C3E7C762-53A2-3584-EEB2-F2B58D824FBD}"/>
                </a:ext>
              </a:extLst>
            </p:cNvPr>
            <p:cNvSpPr/>
            <p:nvPr/>
          </p:nvSpPr>
          <p:spPr>
            <a:xfrm>
              <a:off x="2494251" y="3454885"/>
              <a:ext cx="285507" cy="25816"/>
            </a:xfrm>
            <a:custGeom>
              <a:avLst/>
              <a:gdLst/>
              <a:ahLst/>
              <a:cxnLst/>
              <a:rect l="l" t="t" r="r" b="b"/>
              <a:pathLst>
                <a:path w="2057" h="186" extrusionOk="0">
                  <a:moveTo>
                    <a:pt x="1921" y="0"/>
                  </a:moveTo>
                  <a:lnTo>
                    <a:pt x="119" y="0"/>
                  </a:lnTo>
                  <a:cubicBezTo>
                    <a:pt x="1" y="0"/>
                    <a:pt x="18" y="186"/>
                    <a:pt x="136" y="186"/>
                  </a:cubicBezTo>
                  <a:lnTo>
                    <a:pt x="1938" y="186"/>
                  </a:lnTo>
                  <a:cubicBezTo>
                    <a:pt x="2056" y="186"/>
                    <a:pt x="2040"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9;p15">
              <a:extLst>
                <a:ext uri="{FF2B5EF4-FFF2-40B4-BE49-F238E27FC236}">
                  <a16:creationId xmlns:a16="http://schemas.microsoft.com/office/drawing/2014/main" id="{F992B6D1-FB23-7C1B-2677-371493546238}"/>
                </a:ext>
              </a:extLst>
            </p:cNvPr>
            <p:cNvSpPr/>
            <p:nvPr/>
          </p:nvSpPr>
          <p:spPr>
            <a:xfrm>
              <a:off x="2494251" y="352358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0;p15">
              <a:extLst>
                <a:ext uri="{FF2B5EF4-FFF2-40B4-BE49-F238E27FC236}">
                  <a16:creationId xmlns:a16="http://schemas.microsoft.com/office/drawing/2014/main" id="{4119CDF4-0839-E445-2B2F-19CD7101C173}"/>
                </a:ext>
              </a:extLst>
            </p:cNvPr>
            <p:cNvSpPr/>
            <p:nvPr/>
          </p:nvSpPr>
          <p:spPr>
            <a:xfrm>
              <a:off x="2494251" y="3593126"/>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1;p15">
              <a:extLst>
                <a:ext uri="{FF2B5EF4-FFF2-40B4-BE49-F238E27FC236}">
                  <a16:creationId xmlns:a16="http://schemas.microsoft.com/office/drawing/2014/main" id="{2B99A8B7-8A96-4B8B-F17B-7FE1052EB881}"/>
                </a:ext>
              </a:extLst>
            </p:cNvPr>
            <p:cNvSpPr/>
            <p:nvPr/>
          </p:nvSpPr>
          <p:spPr>
            <a:xfrm>
              <a:off x="2495916" y="3652531"/>
              <a:ext cx="286201" cy="25955"/>
            </a:xfrm>
            <a:custGeom>
              <a:avLst/>
              <a:gdLst/>
              <a:ahLst/>
              <a:cxnLst/>
              <a:rect l="l" t="t" r="r" b="b"/>
              <a:pathLst>
                <a:path w="2062" h="187" extrusionOk="0">
                  <a:moveTo>
                    <a:pt x="1921" y="1"/>
                  </a:moveTo>
                  <a:lnTo>
                    <a:pt x="124" y="1"/>
                  </a:lnTo>
                  <a:cubicBezTo>
                    <a:pt x="0" y="1"/>
                    <a:pt x="17" y="187"/>
                    <a:pt x="135" y="187"/>
                  </a:cubicBezTo>
                  <a:lnTo>
                    <a:pt x="1937" y="187"/>
                  </a:lnTo>
                  <a:cubicBezTo>
                    <a:pt x="2061" y="187"/>
                    <a:pt x="2044"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2;p15">
              <a:extLst>
                <a:ext uri="{FF2B5EF4-FFF2-40B4-BE49-F238E27FC236}">
                  <a16:creationId xmlns:a16="http://schemas.microsoft.com/office/drawing/2014/main" id="{64402E5F-F42C-7408-C30B-76C7EB989B18}"/>
                </a:ext>
              </a:extLst>
            </p:cNvPr>
            <p:cNvSpPr/>
            <p:nvPr/>
          </p:nvSpPr>
          <p:spPr>
            <a:xfrm>
              <a:off x="2505215" y="3722207"/>
              <a:ext cx="286201" cy="25816"/>
            </a:xfrm>
            <a:custGeom>
              <a:avLst/>
              <a:gdLst/>
              <a:ahLst/>
              <a:cxnLst/>
              <a:rect l="l" t="t" r="r" b="b"/>
              <a:pathLst>
                <a:path w="2062" h="186" extrusionOk="0">
                  <a:moveTo>
                    <a:pt x="1921" y="0"/>
                  </a:moveTo>
                  <a:lnTo>
                    <a:pt x="125" y="0"/>
                  </a:lnTo>
                  <a:cubicBezTo>
                    <a:pt x="1" y="0"/>
                    <a:pt x="18" y="186"/>
                    <a:pt x="142"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93;p15">
              <a:extLst>
                <a:ext uri="{FF2B5EF4-FFF2-40B4-BE49-F238E27FC236}">
                  <a16:creationId xmlns:a16="http://schemas.microsoft.com/office/drawing/2014/main" id="{1179192C-EF3F-5570-B36E-F6B7ED169337}"/>
                </a:ext>
              </a:extLst>
            </p:cNvPr>
            <p:cNvGrpSpPr/>
            <p:nvPr/>
          </p:nvGrpSpPr>
          <p:grpSpPr>
            <a:xfrm>
              <a:off x="2935899" y="3295408"/>
              <a:ext cx="430827" cy="593359"/>
              <a:chOff x="2935899" y="3295408"/>
              <a:chExt cx="430827" cy="593359"/>
            </a:xfrm>
          </p:grpSpPr>
          <p:sp>
            <p:nvSpPr>
              <p:cNvPr id="88" name="Google Shape;94;p15">
                <a:extLst>
                  <a:ext uri="{FF2B5EF4-FFF2-40B4-BE49-F238E27FC236}">
                    <a16:creationId xmlns:a16="http://schemas.microsoft.com/office/drawing/2014/main" id="{BEB97B4A-DFC0-8687-2847-7643728453BF}"/>
                  </a:ext>
                </a:extLst>
              </p:cNvPr>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p15">
                <a:extLst>
                  <a:ext uri="{FF2B5EF4-FFF2-40B4-BE49-F238E27FC236}">
                    <a16:creationId xmlns:a16="http://schemas.microsoft.com/office/drawing/2014/main" id="{15405FD4-074A-80C9-81BF-9D8D385F3CF2}"/>
                  </a:ext>
                </a:extLst>
              </p:cNvPr>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6;p15">
                <a:extLst>
                  <a:ext uri="{FF2B5EF4-FFF2-40B4-BE49-F238E27FC236}">
                    <a16:creationId xmlns:a16="http://schemas.microsoft.com/office/drawing/2014/main" id="{6065FF6C-18A2-78C2-350C-053AE2D96D38}"/>
                  </a:ext>
                </a:extLst>
              </p:cNvPr>
              <p:cNvSpPr/>
              <p:nvPr/>
            </p:nvSpPr>
            <p:spPr>
              <a:xfrm>
                <a:off x="3010155" y="3295408"/>
                <a:ext cx="356571" cy="530901"/>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7;p15">
                <a:extLst>
                  <a:ext uri="{FF2B5EF4-FFF2-40B4-BE49-F238E27FC236}">
                    <a16:creationId xmlns:a16="http://schemas.microsoft.com/office/drawing/2014/main" id="{0AC0F871-1BA6-DEAE-DF0C-0804925E53D9}"/>
                  </a:ext>
                </a:extLst>
              </p:cNvPr>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8;p15">
                <a:extLst>
                  <a:ext uri="{FF2B5EF4-FFF2-40B4-BE49-F238E27FC236}">
                    <a16:creationId xmlns:a16="http://schemas.microsoft.com/office/drawing/2014/main" id="{D3F7726E-ECC8-6F69-C91B-A36F3C90BBCB}"/>
                  </a:ext>
                </a:extLst>
              </p:cNvPr>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9;p15">
                <a:extLst>
                  <a:ext uri="{FF2B5EF4-FFF2-40B4-BE49-F238E27FC236}">
                    <a16:creationId xmlns:a16="http://schemas.microsoft.com/office/drawing/2014/main" id="{FBB2BEAE-D083-F947-4DB2-BBFBA6D08F0F}"/>
                  </a:ext>
                </a:extLst>
              </p:cNvPr>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0;p15">
                <a:extLst>
                  <a:ext uri="{FF2B5EF4-FFF2-40B4-BE49-F238E27FC236}">
                    <a16:creationId xmlns:a16="http://schemas.microsoft.com/office/drawing/2014/main" id="{E3A3F07A-4117-0E7B-F84E-5D0C3033F879}"/>
                  </a:ext>
                </a:extLst>
              </p:cNvPr>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1;p15">
                <a:extLst>
                  <a:ext uri="{FF2B5EF4-FFF2-40B4-BE49-F238E27FC236}">
                    <a16:creationId xmlns:a16="http://schemas.microsoft.com/office/drawing/2014/main" id="{440F637B-4E7A-84B3-70D7-F641155B8BF3}"/>
                  </a:ext>
                </a:extLst>
              </p:cNvPr>
              <p:cNvSpPr/>
              <p:nvPr/>
            </p:nvSpPr>
            <p:spPr>
              <a:xfrm>
                <a:off x="3049295" y="3652531"/>
                <a:ext cx="286201"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2;p15">
                <a:extLst>
                  <a:ext uri="{FF2B5EF4-FFF2-40B4-BE49-F238E27FC236}">
                    <a16:creationId xmlns:a16="http://schemas.microsoft.com/office/drawing/2014/main" id="{53DC549B-B29E-A29F-2763-16352920A939}"/>
                  </a:ext>
                </a:extLst>
              </p:cNvPr>
              <p:cNvSpPr/>
              <p:nvPr/>
            </p:nvSpPr>
            <p:spPr>
              <a:xfrm>
                <a:off x="3059427" y="3722207"/>
                <a:ext cx="285507"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103;p15">
              <a:extLst>
                <a:ext uri="{FF2B5EF4-FFF2-40B4-BE49-F238E27FC236}">
                  <a16:creationId xmlns:a16="http://schemas.microsoft.com/office/drawing/2014/main" id="{D67BE95A-CD29-0D21-C8F3-1E9379F631DB}"/>
                </a:ext>
              </a:extLst>
            </p:cNvPr>
            <p:cNvSpPr/>
            <p:nvPr/>
          </p:nvSpPr>
          <p:spPr>
            <a:xfrm>
              <a:off x="2377801" y="2741194"/>
              <a:ext cx="357404" cy="530901"/>
            </a:xfrm>
            <a:custGeom>
              <a:avLst/>
              <a:gdLst/>
              <a:ahLst/>
              <a:cxnLst/>
              <a:rect l="l" t="t" r="r" b="b"/>
              <a:pathLst>
                <a:path w="2575" h="3825" extrusionOk="0">
                  <a:moveTo>
                    <a:pt x="2574" y="3824"/>
                  </a:moveTo>
                  <a:lnTo>
                    <a:pt x="1" y="3824"/>
                  </a:lnTo>
                  <a:lnTo>
                    <a:pt x="1" y="1"/>
                  </a:lnTo>
                  <a:lnTo>
                    <a:pt x="2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4;p15">
              <a:extLst>
                <a:ext uri="{FF2B5EF4-FFF2-40B4-BE49-F238E27FC236}">
                  <a16:creationId xmlns:a16="http://schemas.microsoft.com/office/drawing/2014/main" id="{581C5A69-2FAF-C5A3-93BD-B3A42D6342E2}"/>
                </a:ext>
              </a:extLst>
            </p:cNvPr>
            <p:cNvSpPr/>
            <p:nvPr/>
          </p:nvSpPr>
          <p:spPr>
            <a:xfrm>
              <a:off x="2409863" y="2713018"/>
              <a:ext cx="357404" cy="530901"/>
            </a:xfrm>
            <a:custGeom>
              <a:avLst/>
              <a:gdLst/>
              <a:ahLst/>
              <a:cxnLst/>
              <a:rect l="l" t="t" r="r" b="b"/>
              <a:pathLst>
                <a:path w="2575" h="3825" extrusionOk="0">
                  <a:moveTo>
                    <a:pt x="2574" y="3825"/>
                  </a:moveTo>
                  <a:lnTo>
                    <a:pt x="1" y="3825"/>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5;p15">
              <a:extLst>
                <a:ext uri="{FF2B5EF4-FFF2-40B4-BE49-F238E27FC236}">
                  <a16:creationId xmlns:a16="http://schemas.microsoft.com/office/drawing/2014/main" id="{02DAD7B7-2B5E-EF3F-A199-EF7A5D6284A1}"/>
                </a:ext>
              </a:extLst>
            </p:cNvPr>
            <p:cNvSpPr/>
            <p:nvPr/>
          </p:nvSpPr>
          <p:spPr>
            <a:xfrm>
              <a:off x="2451363" y="2678736"/>
              <a:ext cx="357265" cy="530068"/>
            </a:xfrm>
            <a:custGeom>
              <a:avLst/>
              <a:gdLst/>
              <a:ahLst/>
              <a:cxnLst/>
              <a:rect l="l" t="t" r="r" b="b"/>
              <a:pathLst>
                <a:path w="2574" h="3819" extrusionOk="0">
                  <a:moveTo>
                    <a:pt x="2574" y="3818"/>
                  </a:moveTo>
                  <a:lnTo>
                    <a:pt x="0" y="3818"/>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6;p15">
              <a:extLst>
                <a:ext uri="{FF2B5EF4-FFF2-40B4-BE49-F238E27FC236}">
                  <a16:creationId xmlns:a16="http://schemas.microsoft.com/office/drawing/2014/main" id="{BA962B3A-2F2A-B985-E5B4-3890621CA77F}"/>
                </a:ext>
              </a:extLst>
            </p:cNvPr>
            <p:cNvSpPr/>
            <p:nvPr/>
          </p:nvSpPr>
          <p:spPr>
            <a:xfrm>
              <a:off x="2489670" y="2767843"/>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7;p15">
              <a:extLst>
                <a:ext uri="{FF2B5EF4-FFF2-40B4-BE49-F238E27FC236}">
                  <a16:creationId xmlns:a16="http://schemas.microsoft.com/office/drawing/2014/main" id="{A16F7268-37D0-9284-6B9A-6F5EAFAA9A08}"/>
                </a:ext>
              </a:extLst>
            </p:cNvPr>
            <p:cNvSpPr/>
            <p:nvPr/>
          </p:nvSpPr>
          <p:spPr>
            <a:xfrm>
              <a:off x="2489670" y="2837380"/>
              <a:ext cx="285368" cy="25955"/>
            </a:xfrm>
            <a:custGeom>
              <a:avLst/>
              <a:gdLst/>
              <a:ahLst/>
              <a:cxnLst/>
              <a:rect l="l" t="t" r="r" b="b"/>
              <a:pathLst>
                <a:path w="2056" h="187"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8;p15">
              <a:extLst>
                <a:ext uri="{FF2B5EF4-FFF2-40B4-BE49-F238E27FC236}">
                  <a16:creationId xmlns:a16="http://schemas.microsoft.com/office/drawing/2014/main" id="{FBA76745-C4CC-B28F-FC83-526CE2A85748}"/>
                </a:ext>
              </a:extLst>
            </p:cNvPr>
            <p:cNvSpPr/>
            <p:nvPr/>
          </p:nvSpPr>
          <p:spPr>
            <a:xfrm>
              <a:off x="2489670" y="2906084"/>
              <a:ext cx="285368" cy="26788"/>
            </a:xfrm>
            <a:custGeom>
              <a:avLst/>
              <a:gdLst/>
              <a:ahLst/>
              <a:cxnLst/>
              <a:rect l="l" t="t" r="r" b="b"/>
              <a:pathLst>
                <a:path w="2056" h="193" extrusionOk="0">
                  <a:moveTo>
                    <a:pt x="1921" y="1"/>
                  </a:moveTo>
                  <a:lnTo>
                    <a:pt x="118" y="1"/>
                  </a:lnTo>
                  <a:cubicBezTo>
                    <a:pt x="0" y="1"/>
                    <a:pt x="17" y="192"/>
                    <a:pt x="135" y="192"/>
                  </a:cubicBezTo>
                  <a:lnTo>
                    <a:pt x="1937" y="192"/>
                  </a:lnTo>
                  <a:cubicBezTo>
                    <a:pt x="2056" y="192"/>
                    <a:pt x="2039"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9;p15">
              <a:extLst>
                <a:ext uri="{FF2B5EF4-FFF2-40B4-BE49-F238E27FC236}">
                  <a16:creationId xmlns:a16="http://schemas.microsoft.com/office/drawing/2014/main" id="{4633AC95-0D61-DC63-E72C-CE84A62D28A6}"/>
                </a:ext>
              </a:extLst>
            </p:cNvPr>
            <p:cNvSpPr/>
            <p:nvPr/>
          </p:nvSpPr>
          <p:spPr>
            <a:xfrm>
              <a:off x="2489670" y="2975760"/>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0;p15">
              <a:extLst>
                <a:ext uri="{FF2B5EF4-FFF2-40B4-BE49-F238E27FC236}">
                  <a16:creationId xmlns:a16="http://schemas.microsoft.com/office/drawing/2014/main" id="{8848118E-3415-BCA5-752D-FBE6A1DC8965}"/>
                </a:ext>
              </a:extLst>
            </p:cNvPr>
            <p:cNvSpPr/>
            <p:nvPr/>
          </p:nvSpPr>
          <p:spPr>
            <a:xfrm>
              <a:off x="2491197" y="3035165"/>
              <a:ext cx="286201" cy="25816"/>
            </a:xfrm>
            <a:custGeom>
              <a:avLst/>
              <a:gdLst/>
              <a:ahLst/>
              <a:cxnLst/>
              <a:rect l="l" t="t" r="r" b="b"/>
              <a:pathLst>
                <a:path w="2062" h="186" extrusionOk="0">
                  <a:moveTo>
                    <a:pt x="1921" y="0"/>
                  </a:moveTo>
                  <a:lnTo>
                    <a:pt x="124" y="0"/>
                  </a:lnTo>
                  <a:cubicBezTo>
                    <a:pt x="0" y="0"/>
                    <a:pt x="17" y="186"/>
                    <a:pt x="141"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1;p15">
              <a:extLst>
                <a:ext uri="{FF2B5EF4-FFF2-40B4-BE49-F238E27FC236}">
                  <a16:creationId xmlns:a16="http://schemas.microsoft.com/office/drawing/2014/main" id="{C50C8021-4C3C-0021-AA7F-054024E3C883}"/>
                </a:ext>
              </a:extLst>
            </p:cNvPr>
            <p:cNvSpPr/>
            <p:nvPr/>
          </p:nvSpPr>
          <p:spPr>
            <a:xfrm>
              <a:off x="2500635" y="3104702"/>
              <a:ext cx="286201" cy="25955"/>
            </a:xfrm>
            <a:custGeom>
              <a:avLst/>
              <a:gdLst/>
              <a:ahLst/>
              <a:cxnLst/>
              <a:rect l="l" t="t" r="r" b="b"/>
              <a:pathLst>
                <a:path w="2062" h="187" extrusionOk="0">
                  <a:moveTo>
                    <a:pt x="1926" y="0"/>
                  </a:moveTo>
                  <a:lnTo>
                    <a:pt x="124" y="0"/>
                  </a:lnTo>
                  <a:cubicBezTo>
                    <a:pt x="0" y="0"/>
                    <a:pt x="17" y="186"/>
                    <a:pt x="141" y="186"/>
                  </a:cubicBezTo>
                  <a:lnTo>
                    <a:pt x="1943" y="186"/>
                  </a:lnTo>
                  <a:cubicBezTo>
                    <a:pt x="2061" y="186"/>
                    <a:pt x="2044" y="0"/>
                    <a:pt x="1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2;p15">
              <a:extLst>
                <a:ext uri="{FF2B5EF4-FFF2-40B4-BE49-F238E27FC236}">
                  <a16:creationId xmlns:a16="http://schemas.microsoft.com/office/drawing/2014/main" id="{380E0618-BF53-C120-E371-AD3843E7EDA0}"/>
                </a:ext>
              </a:extLst>
            </p:cNvPr>
            <p:cNvSpPr/>
            <p:nvPr/>
          </p:nvSpPr>
          <p:spPr>
            <a:xfrm>
              <a:off x="2244140" y="410386"/>
              <a:ext cx="1093725" cy="1230440"/>
            </a:xfrm>
            <a:custGeom>
              <a:avLst/>
              <a:gdLst/>
              <a:ahLst/>
              <a:cxnLst/>
              <a:rect l="l" t="t" r="r" b="b"/>
              <a:pathLst>
                <a:path w="7880" h="8865" extrusionOk="0">
                  <a:moveTo>
                    <a:pt x="7879" y="3942"/>
                  </a:moveTo>
                  <a:lnTo>
                    <a:pt x="7879" y="8864"/>
                  </a:lnTo>
                  <a:lnTo>
                    <a:pt x="7068" y="8436"/>
                  </a:lnTo>
                  <a:lnTo>
                    <a:pt x="6500" y="8138"/>
                  </a:lnTo>
                  <a:lnTo>
                    <a:pt x="6500" y="3942"/>
                  </a:lnTo>
                  <a:cubicBezTo>
                    <a:pt x="6500" y="2529"/>
                    <a:pt x="5351" y="1380"/>
                    <a:pt x="3937" y="1380"/>
                  </a:cubicBezTo>
                  <a:cubicBezTo>
                    <a:pt x="3802" y="1380"/>
                    <a:pt x="3667" y="1391"/>
                    <a:pt x="3532" y="1414"/>
                  </a:cubicBezTo>
                  <a:cubicBezTo>
                    <a:pt x="2315" y="1605"/>
                    <a:pt x="1381" y="2664"/>
                    <a:pt x="1381" y="3942"/>
                  </a:cubicBezTo>
                  <a:lnTo>
                    <a:pt x="1381" y="7941"/>
                  </a:lnTo>
                  <a:lnTo>
                    <a:pt x="570" y="8363"/>
                  </a:lnTo>
                  <a:lnTo>
                    <a:pt x="1" y="8662"/>
                  </a:lnTo>
                  <a:lnTo>
                    <a:pt x="1" y="3942"/>
                  </a:lnTo>
                  <a:cubicBezTo>
                    <a:pt x="1" y="1904"/>
                    <a:pt x="1550" y="226"/>
                    <a:pt x="3532" y="23"/>
                  </a:cubicBezTo>
                  <a:cubicBezTo>
                    <a:pt x="3667" y="6"/>
                    <a:pt x="3802" y="0"/>
                    <a:pt x="3937" y="0"/>
                  </a:cubicBezTo>
                  <a:cubicBezTo>
                    <a:pt x="6111" y="0"/>
                    <a:pt x="7879" y="1769"/>
                    <a:pt x="7879" y="39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3;p15">
              <a:extLst>
                <a:ext uri="{FF2B5EF4-FFF2-40B4-BE49-F238E27FC236}">
                  <a16:creationId xmlns:a16="http://schemas.microsoft.com/office/drawing/2014/main" id="{00C17D46-5F30-C2B8-275D-EAD65FA21855}"/>
                </a:ext>
              </a:extLst>
            </p:cNvPr>
            <p:cNvSpPr/>
            <p:nvPr/>
          </p:nvSpPr>
          <p:spPr>
            <a:xfrm>
              <a:off x="2205139" y="1145868"/>
              <a:ext cx="1202264" cy="1395332"/>
            </a:xfrm>
            <a:custGeom>
              <a:avLst/>
              <a:gdLst/>
              <a:ahLst/>
              <a:cxnLst/>
              <a:rect l="l" t="t" r="r" b="b"/>
              <a:pathLst>
                <a:path w="8662" h="10053" extrusionOk="0">
                  <a:moveTo>
                    <a:pt x="8662" y="2270"/>
                  </a:moveTo>
                  <a:lnTo>
                    <a:pt x="8662" y="5880"/>
                  </a:lnTo>
                  <a:cubicBezTo>
                    <a:pt x="8662" y="7705"/>
                    <a:pt x="6978" y="9371"/>
                    <a:pt x="4466" y="10019"/>
                  </a:cubicBezTo>
                  <a:cubicBezTo>
                    <a:pt x="4421" y="10030"/>
                    <a:pt x="4376" y="10042"/>
                    <a:pt x="4331" y="10053"/>
                  </a:cubicBezTo>
                  <a:cubicBezTo>
                    <a:pt x="4286" y="10042"/>
                    <a:pt x="4246" y="10030"/>
                    <a:pt x="4201" y="10019"/>
                  </a:cubicBezTo>
                  <a:cubicBezTo>
                    <a:pt x="4151" y="10008"/>
                    <a:pt x="4100" y="9997"/>
                    <a:pt x="4049" y="9980"/>
                  </a:cubicBezTo>
                  <a:cubicBezTo>
                    <a:pt x="1622" y="9304"/>
                    <a:pt x="0" y="7671"/>
                    <a:pt x="0" y="5880"/>
                  </a:cubicBezTo>
                  <a:lnTo>
                    <a:pt x="0" y="2270"/>
                  </a:lnTo>
                  <a:lnTo>
                    <a:pt x="4049" y="147"/>
                  </a:lnTo>
                  <a:lnTo>
                    <a:pt x="43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4;p15">
              <a:extLst>
                <a:ext uri="{FF2B5EF4-FFF2-40B4-BE49-F238E27FC236}">
                  <a16:creationId xmlns:a16="http://schemas.microsoft.com/office/drawing/2014/main" id="{2F1CF0C9-F0F3-6AAA-4EE2-12ACD8A7B767}"/>
                </a:ext>
              </a:extLst>
            </p:cNvPr>
            <p:cNvSpPr/>
            <p:nvPr/>
          </p:nvSpPr>
          <p:spPr>
            <a:xfrm>
              <a:off x="2635843" y="1391324"/>
              <a:ext cx="340887" cy="867068"/>
            </a:xfrm>
            <a:custGeom>
              <a:avLst/>
              <a:gdLst/>
              <a:ahLst/>
              <a:cxnLst/>
              <a:rect l="l" t="t" r="r" b="b"/>
              <a:pathLst>
                <a:path w="2456" h="6247" extrusionOk="0">
                  <a:moveTo>
                    <a:pt x="1025" y="1"/>
                  </a:moveTo>
                  <a:cubicBezTo>
                    <a:pt x="1679" y="74"/>
                    <a:pt x="2185" y="632"/>
                    <a:pt x="2185" y="1307"/>
                  </a:cubicBezTo>
                  <a:cubicBezTo>
                    <a:pt x="2185" y="1696"/>
                    <a:pt x="2016" y="2045"/>
                    <a:pt x="1746" y="2287"/>
                  </a:cubicBezTo>
                  <a:cubicBezTo>
                    <a:pt x="1684" y="2344"/>
                    <a:pt x="1617" y="2394"/>
                    <a:pt x="1543" y="2434"/>
                  </a:cubicBezTo>
                  <a:lnTo>
                    <a:pt x="2456" y="6246"/>
                  </a:lnTo>
                  <a:lnTo>
                    <a:pt x="0" y="6246"/>
                  </a:lnTo>
                  <a:lnTo>
                    <a:pt x="839" y="2507"/>
                  </a:lnTo>
                  <a:cubicBezTo>
                    <a:pt x="349" y="2321"/>
                    <a:pt x="0" y="1842"/>
                    <a:pt x="0" y="1285"/>
                  </a:cubicBezTo>
                  <a:cubicBezTo>
                    <a:pt x="0" y="654"/>
                    <a:pt x="440" y="136"/>
                    <a:pt x="1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5;p15">
              <a:extLst>
                <a:ext uri="{FF2B5EF4-FFF2-40B4-BE49-F238E27FC236}">
                  <a16:creationId xmlns:a16="http://schemas.microsoft.com/office/drawing/2014/main" id="{349BAE68-21F5-F0EF-F834-9C8877453DDF}"/>
                </a:ext>
              </a:extLst>
            </p:cNvPr>
            <p:cNvSpPr/>
            <p:nvPr/>
          </p:nvSpPr>
          <p:spPr>
            <a:xfrm>
              <a:off x="2087856" y="1013734"/>
              <a:ext cx="1436832" cy="1648637"/>
            </a:xfrm>
            <a:custGeom>
              <a:avLst/>
              <a:gdLst/>
              <a:ahLst/>
              <a:cxnLst/>
              <a:rect l="l" t="t" r="r" b="b"/>
              <a:pathLst>
                <a:path w="10352" h="11878" extrusionOk="0">
                  <a:moveTo>
                    <a:pt x="9507" y="6832"/>
                  </a:moveTo>
                  <a:cubicBezTo>
                    <a:pt x="9507" y="8657"/>
                    <a:pt x="7823" y="10323"/>
                    <a:pt x="5311" y="10971"/>
                  </a:cubicBezTo>
                  <a:cubicBezTo>
                    <a:pt x="5266" y="10982"/>
                    <a:pt x="5221" y="10994"/>
                    <a:pt x="5176" y="11005"/>
                  </a:cubicBezTo>
                  <a:cubicBezTo>
                    <a:pt x="5131" y="10994"/>
                    <a:pt x="5091" y="10982"/>
                    <a:pt x="5046" y="10971"/>
                  </a:cubicBezTo>
                  <a:cubicBezTo>
                    <a:pt x="4996" y="10960"/>
                    <a:pt x="4945" y="10949"/>
                    <a:pt x="4894" y="10932"/>
                  </a:cubicBezTo>
                  <a:cubicBezTo>
                    <a:pt x="2467" y="10256"/>
                    <a:pt x="845" y="8623"/>
                    <a:pt x="845" y="6832"/>
                  </a:cubicBezTo>
                  <a:lnTo>
                    <a:pt x="845" y="3228"/>
                  </a:lnTo>
                  <a:lnTo>
                    <a:pt x="2157" y="2541"/>
                  </a:lnTo>
                  <a:lnTo>
                    <a:pt x="4894" y="1105"/>
                  </a:lnTo>
                  <a:lnTo>
                    <a:pt x="5176" y="953"/>
                  </a:lnTo>
                  <a:lnTo>
                    <a:pt x="8076" y="2473"/>
                  </a:lnTo>
                  <a:lnTo>
                    <a:pt x="9507" y="3228"/>
                  </a:lnTo>
                  <a:close/>
                  <a:moveTo>
                    <a:pt x="9670" y="2355"/>
                  </a:moveTo>
                  <a:lnTo>
                    <a:pt x="8076" y="1521"/>
                  </a:lnTo>
                  <a:lnTo>
                    <a:pt x="5176" y="1"/>
                  </a:lnTo>
                  <a:lnTo>
                    <a:pt x="4894" y="147"/>
                  </a:lnTo>
                  <a:lnTo>
                    <a:pt x="2157" y="1583"/>
                  </a:lnTo>
                  <a:lnTo>
                    <a:pt x="558" y="2422"/>
                  </a:lnTo>
                  <a:lnTo>
                    <a:pt x="1" y="2715"/>
                  </a:lnTo>
                  <a:lnTo>
                    <a:pt x="1" y="6832"/>
                  </a:lnTo>
                  <a:cubicBezTo>
                    <a:pt x="1" y="9051"/>
                    <a:pt x="1943" y="11044"/>
                    <a:pt x="4832" y="11793"/>
                  </a:cubicBezTo>
                  <a:cubicBezTo>
                    <a:pt x="4855" y="11799"/>
                    <a:pt x="4877" y="11799"/>
                    <a:pt x="4894" y="11805"/>
                  </a:cubicBezTo>
                  <a:cubicBezTo>
                    <a:pt x="4956" y="11821"/>
                    <a:pt x="5018" y="11838"/>
                    <a:pt x="5075" y="11850"/>
                  </a:cubicBezTo>
                  <a:lnTo>
                    <a:pt x="5176" y="11878"/>
                  </a:lnTo>
                  <a:lnTo>
                    <a:pt x="5277" y="11850"/>
                  </a:lnTo>
                  <a:cubicBezTo>
                    <a:pt x="5362" y="11833"/>
                    <a:pt x="5441" y="11810"/>
                    <a:pt x="5525" y="11793"/>
                  </a:cubicBezTo>
                  <a:cubicBezTo>
                    <a:pt x="8414" y="11044"/>
                    <a:pt x="10351" y="9051"/>
                    <a:pt x="10351" y="6832"/>
                  </a:cubicBezTo>
                  <a:lnTo>
                    <a:pt x="10351" y="2715"/>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116;p15">
              <a:extLst>
                <a:ext uri="{FF2B5EF4-FFF2-40B4-BE49-F238E27FC236}">
                  <a16:creationId xmlns:a16="http://schemas.microsoft.com/office/drawing/2014/main" id="{339BB7A5-97DE-6FE8-3352-C329182DA1E4}"/>
                </a:ext>
              </a:extLst>
            </p:cNvPr>
            <p:cNvGrpSpPr/>
            <p:nvPr/>
          </p:nvGrpSpPr>
          <p:grpSpPr>
            <a:xfrm>
              <a:off x="2935899" y="2682208"/>
              <a:ext cx="430827" cy="593359"/>
              <a:chOff x="2935899" y="3295408"/>
              <a:chExt cx="430827" cy="593359"/>
            </a:xfrm>
          </p:grpSpPr>
          <p:sp>
            <p:nvSpPr>
              <p:cNvPr id="79" name="Google Shape;117;p15">
                <a:extLst>
                  <a:ext uri="{FF2B5EF4-FFF2-40B4-BE49-F238E27FC236}">
                    <a16:creationId xmlns:a16="http://schemas.microsoft.com/office/drawing/2014/main" id="{948AF1C1-256B-E83C-CD8E-BE90099B995F}"/>
                  </a:ext>
                </a:extLst>
              </p:cNvPr>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18;p15">
                <a:extLst>
                  <a:ext uri="{FF2B5EF4-FFF2-40B4-BE49-F238E27FC236}">
                    <a16:creationId xmlns:a16="http://schemas.microsoft.com/office/drawing/2014/main" id="{3CBE777B-3C05-88AA-22F9-171E14618C72}"/>
                  </a:ext>
                </a:extLst>
              </p:cNvPr>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19;p15">
                <a:extLst>
                  <a:ext uri="{FF2B5EF4-FFF2-40B4-BE49-F238E27FC236}">
                    <a16:creationId xmlns:a16="http://schemas.microsoft.com/office/drawing/2014/main" id="{8DCD139B-D67E-F185-A9BB-A895449E761F}"/>
                  </a:ext>
                </a:extLst>
              </p:cNvPr>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0;p15">
                <a:extLst>
                  <a:ext uri="{FF2B5EF4-FFF2-40B4-BE49-F238E27FC236}">
                    <a16:creationId xmlns:a16="http://schemas.microsoft.com/office/drawing/2014/main" id="{816D9775-A8E3-B682-B724-30F6E6459332}"/>
                  </a:ext>
                </a:extLst>
              </p:cNvPr>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1;p15">
                <a:extLst>
                  <a:ext uri="{FF2B5EF4-FFF2-40B4-BE49-F238E27FC236}">
                    <a16:creationId xmlns:a16="http://schemas.microsoft.com/office/drawing/2014/main" id="{4D886538-37EB-D7CD-104F-7481103DBBB7}"/>
                  </a:ext>
                </a:extLst>
              </p:cNvPr>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2;p15">
                <a:extLst>
                  <a:ext uri="{FF2B5EF4-FFF2-40B4-BE49-F238E27FC236}">
                    <a16:creationId xmlns:a16="http://schemas.microsoft.com/office/drawing/2014/main" id="{FA5AE531-FCBA-38F2-2B1C-A84A198CD151}"/>
                  </a:ext>
                </a:extLst>
              </p:cNvPr>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3;p15">
                <a:extLst>
                  <a:ext uri="{FF2B5EF4-FFF2-40B4-BE49-F238E27FC236}">
                    <a16:creationId xmlns:a16="http://schemas.microsoft.com/office/drawing/2014/main" id="{9DED73C3-8CE7-9A0D-1496-A0A68A8E3081}"/>
                  </a:ext>
                </a:extLst>
              </p:cNvPr>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4;p15">
                <a:extLst>
                  <a:ext uri="{FF2B5EF4-FFF2-40B4-BE49-F238E27FC236}">
                    <a16:creationId xmlns:a16="http://schemas.microsoft.com/office/drawing/2014/main" id="{FF3D04F8-6435-8C10-58AD-486EE39783D4}"/>
                  </a:ext>
                </a:extLst>
              </p:cNvPr>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5;p15">
                <a:extLst>
                  <a:ext uri="{FF2B5EF4-FFF2-40B4-BE49-F238E27FC236}">
                    <a16:creationId xmlns:a16="http://schemas.microsoft.com/office/drawing/2014/main" id="{371924F5-01F2-7C1E-6A32-85A0EF08904F}"/>
                  </a:ext>
                </a:extLst>
              </p:cNvPr>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26;p15">
              <a:extLst>
                <a:ext uri="{FF2B5EF4-FFF2-40B4-BE49-F238E27FC236}">
                  <a16:creationId xmlns:a16="http://schemas.microsoft.com/office/drawing/2014/main" id="{698E2237-635B-C4A4-B2B8-D4196B6F38A0}"/>
                </a:ext>
              </a:extLst>
            </p:cNvPr>
            <p:cNvGrpSpPr/>
            <p:nvPr/>
          </p:nvGrpSpPr>
          <p:grpSpPr>
            <a:xfrm>
              <a:off x="3493999" y="2682208"/>
              <a:ext cx="430827" cy="593359"/>
              <a:chOff x="2935899" y="3295408"/>
              <a:chExt cx="430827" cy="593359"/>
            </a:xfrm>
          </p:grpSpPr>
          <p:sp>
            <p:nvSpPr>
              <p:cNvPr id="70" name="Google Shape;127;p15">
                <a:extLst>
                  <a:ext uri="{FF2B5EF4-FFF2-40B4-BE49-F238E27FC236}">
                    <a16:creationId xmlns:a16="http://schemas.microsoft.com/office/drawing/2014/main" id="{394AA03A-C1D9-AE4F-2CBA-8672711C72CF}"/>
                  </a:ext>
                </a:extLst>
              </p:cNvPr>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8;p15">
                <a:extLst>
                  <a:ext uri="{FF2B5EF4-FFF2-40B4-BE49-F238E27FC236}">
                    <a16:creationId xmlns:a16="http://schemas.microsoft.com/office/drawing/2014/main" id="{523B1462-3865-83C8-4412-AC81338EEE2D}"/>
                  </a:ext>
                </a:extLst>
              </p:cNvPr>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9;p15">
                <a:extLst>
                  <a:ext uri="{FF2B5EF4-FFF2-40B4-BE49-F238E27FC236}">
                    <a16:creationId xmlns:a16="http://schemas.microsoft.com/office/drawing/2014/main" id="{CFB4AAE3-B3FF-9594-9CB4-B8E0D311D78D}"/>
                  </a:ext>
                </a:extLst>
              </p:cNvPr>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0;p15">
                <a:extLst>
                  <a:ext uri="{FF2B5EF4-FFF2-40B4-BE49-F238E27FC236}">
                    <a16:creationId xmlns:a16="http://schemas.microsoft.com/office/drawing/2014/main" id="{4F3415BE-6329-A4DC-F225-71E98E02F842}"/>
                  </a:ext>
                </a:extLst>
              </p:cNvPr>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1;p15">
                <a:extLst>
                  <a:ext uri="{FF2B5EF4-FFF2-40B4-BE49-F238E27FC236}">
                    <a16:creationId xmlns:a16="http://schemas.microsoft.com/office/drawing/2014/main" id="{8B1B7F03-17E1-41B1-0877-6E5157625FAB}"/>
                  </a:ext>
                </a:extLst>
              </p:cNvPr>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2;p15">
                <a:extLst>
                  <a:ext uri="{FF2B5EF4-FFF2-40B4-BE49-F238E27FC236}">
                    <a16:creationId xmlns:a16="http://schemas.microsoft.com/office/drawing/2014/main" id="{C2187550-75BC-043C-9BBA-F038EBF1F415}"/>
                  </a:ext>
                </a:extLst>
              </p:cNvPr>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3;p15">
                <a:extLst>
                  <a:ext uri="{FF2B5EF4-FFF2-40B4-BE49-F238E27FC236}">
                    <a16:creationId xmlns:a16="http://schemas.microsoft.com/office/drawing/2014/main" id="{0EE7F6B2-3F34-E3D0-46C5-86D098765C4F}"/>
                  </a:ext>
                </a:extLst>
              </p:cNvPr>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4;p15">
                <a:extLst>
                  <a:ext uri="{FF2B5EF4-FFF2-40B4-BE49-F238E27FC236}">
                    <a16:creationId xmlns:a16="http://schemas.microsoft.com/office/drawing/2014/main" id="{8A240ED9-8801-92A8-132D-829A15EE2587}"/>
                  </a:ext>
                </a:extLst>
              </p:cNvPr>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5;p15">
                <a:extLst>
                  <a:ext uri="{FF2B5EF4-FFF2-40B4-BE49-F238E27FC236}">
                    <a16:creationId xmlns:a16="http://schemas.microsoft.com/office/drawing/2014/main" id="{F6E1BDDA-C6FB-9B56-CBE1-DC01326D4C55}"/>
                  </a:ext>
                </a:extLst>
              </p:cNvPr>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136;p15">
              <a:extLst>
                <a:ext uri="{FF2B5EF4-FFF2-40B4-BE49-F238E27FC236}">
                  <a16:creationId xmlns:a16="http://schemas.microsoft.com/office/drawing/2014/main" id="{B0C0441B-2D88-F4C7-7667-368A191EDB8B}"/>
                </a:ext>
              </a:extLst>
            </p:cNvPr>
            <p:cNvGrpSpPr/>
            <p:nvPr/>
          </p:nvGrpSpPr>
          <p:grpSpPr>
            <a:xfrm>
              <a:off x="3493999" y="3295408"/>
              <a:ext cx="430827" cy="593359"/>
              <a:chOff x="2935899" y="3295408"/>
              <a:chExt cx="430827" cy="593359"/>
            </a:xfrm>
          </p:grpSpPr>
          <p:sp>
            <p:nvSpPr>
              <p:cNvPr id="61" name="Google Shape;137;p15">
                <a:extLst>
                  <a:ext uri="{FF2B5EF4-FFF2-40B4-BE49-F238E27FC236}">
                    <a16:creationId xmlns:a16="http://schemas.microsoft.com/office/drawing/2014/main" id="{B9D85D7A-8201-3B0F-AAE0-500E8C98FFEB}"/>
                  </a:ext>
                </a:extLst>
              </p:cNvPr>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8;p15">
                <a:extLst>
                  <a:ext uri="{FF2B5EF4-FFF2-40B4-BE49-F238E27FC236}">
                    <a16:creationId xmlns:a16="http://schemas.microsoft.com/office/drawing/2014/main" id="{0B817EB6-2D43-3C0C-8140-D1BF8AFE317F}"/>
                  </a:ext>
                </a:extLst>
              </p:cNvPr>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9;p15">
                <a:extLst>
                  <a:ext uri="{FF2B5EF4-FFF2-40B4-BE49-F238E27FC236}">
                    <a16:creationId xmlns:a16="http://schemas.microsoft.com/office/drawing/2014/main" id="{254245E3-6BA5-E855-C585-FDE42CCFAF8A}"/>
                  </a:ext>
                </a:extLst>
              </p:cNvPr>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0;p15">
                <a:extLst>
                  <a:ext uri="{FF2B5EF4-FFF2-40B4-BE49-F238E27FC236}">
                    <a16:creationId xmlns:a16="http://schemas.microsoft.com/office/drawing/2014/main" id="{DF2BAC37-1A7E-E56C-9B5B-F1D355E8C62B}"/>
                  </a:ext>
                </a:extLst>
              </p:cNvPr>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1;p15">
                <a:extLst>
                  <a:ext uri="{FF2B5EF4-FFF2-40B4-BE49-F238E27FC236}">
                    <a16:creationId xmlns:a16="http://schemas.microsoft.com/office/drawing/2014/main" id="{B1B02BFF-349B-0822-98F9-627E37C79EA6}"/>
                  </a:ext>
                </a:extLst>
              </p:cNvPr>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p15">
                <a:extLst>
                  <a:ext uri="{FF2B5EF4-FFF2-40B4-BE49-F238E27FC236}">
                    <a16:creationId xmlns:a16="http://schemas.microsoft.com/office/drawing/2014/main" id="{3D5AACC0-6EBC-DF45-1B19-11A79C0A6FCE}"/>
                  </a:ext>
                </a:extLst>
              </p:cNvPr>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3;p15">
                <a:extLst>
                  <a:ext uri="{FF2B5EF4-FFF2-40B4-BE49-F238E27FC236}">
                    <a16:creationId xmlns:a16="http://schemas.microsoft.com/office/drawing/2014/main" id="{ABD41D12-67BF-1E35-E792-2B1E68CF510A}"/>
                  </a:ext>
                </a:extLst>
              </p:cNvPr>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4;p15">
                <a:extLst>
                  <a:ext uri="{FF2B5EF4-FFF2-40B4-BE49-F238E27FC236}">
                    <a16:creationId xmlns:a16="http://schemas.microsoft.com/office/drawing/2014/main" id="{BEC0D3F9-3362-E8FA-464F-360691CE9846}"/>
                  </a:ext>
                </a:extLst>
              </p:cNvPr>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5;p15">
                <a:extLst>
                  <a:ext uri="{FF2B5EF4-FFF2-40B4-BE49-F238E27FC236}">
                    <a16:creationId xmlns:a16="http://schemas.microsoft.com/office/drawing/2014/main" id="{39C6333D-EACE-4D95-CD72-A79D0C58AC0C}"/>
                  </a:ext>
                </a:extLst>
              </p:cNvPr>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مربع نص 3">
            <a:extLst>
              <a:ext uri="{FF2B5EF4-FFF2-40B4-BE49-F238E27FC236}">
                <a16:creationId xmlns:a16="http://schemas.microsoft.com/office/drawing/2014/main" id="{C9B4CC92-063A-0FED-A266-BEAFF8BE8823}"/>
              </a:ext>
            </a:extLst>
          </p:cNvPr>
          <p:cNvSpPr txBox="1"/>
          <p:nvPr/>
        </p:nvSpPr>
        <p:spPr>
          <a:xfrm>
            <a:off x="2980235" y="1621169"/>
            <a:ext cx="5950303" cy="2246769"/>
          </a:xfrm>
          <a:prstGeom prst="rect">
            <a:avLst/>
          </a:prstGeom>
          <a:noFill/>
        </p:spPr>
        <p:txBody>
          <a:bodyPr wrap="square">
            <a:spAutoFit/>
          </a:bodyPr>
          <a:lstStyle/>
          <a:p>
            <a:pPr algn="r" rtl="1"/>
            <a:r>
              <a:rPr lang="ar-SA" sz="2000" dirty="0">
                <a:latin typeface="Calibri" panose="020F0502020204030204" pitchFamily="34" charset="0"/>
                <a:cs typeface="Calibri" panose="020F0502020204030204" pitchFamily="34" charset="0"/>
              </a:rPr>
              <a:t>بعد الانتهاء من إجراء التحقق من صحة النطاق، يمكنك البدء في إدخال بيانات قيم درجات الحرارة العظمى (درجة مئوية). </a:t>
            </a:r>
          </a:p>
          <a:p>
            <a:pPr algn="r" rtl="1"/>
            <a:r>
              <a:rPr lang="ar-SA" sz="2000" dirty="0">
                <a:latin typeface="Calibri" panose="020F0502020204030204" pitchFamily="34" charset="0"/>
                <a:cs typeface="Calibri" panose="020F0502020204030204" pitchFamily="34" charset="0"/>
              </a:rPr>
              <a:t>يسمح لك في كل خلية من </a:t>
            </a:r>
            <a:r>
              <a:rPr lang="en-US" sz="2000" dirty="0">
                <a:latin typeface="Calibri" panose="020F0502020204030204" pitchFamily="34" charset="0"/>
                <a:cs typeface="Calibri" panose="020F0502020204030204" pitchFamily="34" charset="0"/>
              </a:rPr>
              <a:t>C3 </a:t>
            </a:r>
            <a:r>
              <a:rPr lang="ar-SA" sz="2000" dirty="0">
                <a:latin typeface="Calibri" panose="020F0502020204030204" pitchFamily="34" charset="0"/>
                <a:cs typeface="Calibri" panose="020F0502020204030204" pitchFamily="34" charset="0"/>
              </a:rPr>
              <a:t>إلى </a:t>
            </a:r>
            <a:r>
              <a:rPr lang="en-US" sz="2000" dirty="0">
                <a:latin typeface="Calibri" panose="020F0502020204030204" pitchFamily="34" charset="0"/>
                <a:cs typeface="Calibri" panose="020F0502020204030204" pitchFamily="34" charset="0"/>
              </a:rPr>
              <a:t>C17 </a:t>
            </a:r>
            <a:r>
              <a:rPr lang="ar-SA" sz="2000" dirty="0">
                <a:latin typeface="Calibri" panose="020F0502020204030204" pitchFamily="34" charset="0"/>
                <a:cs typeface="Calibri" panose="020F0502020204030204" pitchFamily="34" charset="0"/>
              </a:rPr>
              <a:t>إدخال قيمة درجة حرارة تتراوح بين 20 إلى 45 درجة مئوية.</a:t>
            </a:r>
            <a:br>
              <a:rPr lang="ar-SA" sz="2000" dirty="0">
                <a:latin typeface="Calibri" panose="020F0502020204030204" pitchFamily="34" charset="0"/>
                <a:cs typeface="Calibri" panose="020F0502020204030204" pitchFamily="34" charset="0"/>
              </a:rPr>
            </a:br>
            <a:r>
              <a:rPr lang="ar-SA" sz="2000" dirty="0">
                <a:latin typeface="Calibri" panose="020F0502020204030204" pitchFamily="34" charset="0"/>
                <a:cs typeface="Calibri" panose="020F0502020204030204" pitchFamily="34" charset="0"/>
              </a:rPr>
              <a:t>ستظهر رسالة الإدخال دائما داخل الخلايا، وإذا كتبت عن طريق الخطأ قيمة أقل من 20 درجة مئوية أو أكبر من 45 درجة مئوية فستظهر رسالة الخطأ التي عينتها أثناء التحقق من الصحة على الشاشة</a:t>
            </a:r>
            <a:r>
              <a:rPr lang="ar-SA" b="0" i="0" dirty="0">
                <a:solidFill>
                  <a:srgbClr val="202124"/>
                </a:solidFill>
                <a:effectLst/>
                <a:latin typeface="Roboto" panose="02000000000000000000" pitchFamily="2" charset="0"/>
                <a:cs typeface="+mj-cs"/>
              </a:rPr>
              <a:t>.</a:t>
            </a:r>
            <a:endParaRPr lang="ar-SA" dirty="0">
              <a:cs typeface="+mj-cs"/>
            </a:endParaRPr>
          </a:p>
        </p:txBody>
      </p:sp>
    </p:spTree>
    <p:extLst>
      <p:ext uri="{BB962C8B-B14F-4D97-AF65-F5344CB8AC3E}">
        <p14:creationId xmlns:p14="http://schemas.microsoft.com/office/powerpoint/2010/main" val="325051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3" name="مربع نص 2">
            <a:extLst>
              <a:ext uri="{FF2B5EF4-FFF2-40B4-BE49-F238E27FC236}">
                <a16:creationId xmlns:a16="http://schemas.microsoft.com/office/drawing/2014/main" id="{CE007332-4248-19D0-F037-FF539A054EDD}"/>
              </a:ext>
            </a:extLst>
          </p:cNvPr>
          <p:cNvSpPr txBox="1"/>
          <p:nvPr/>
        </p:nvSpPr>
        <p:spPr>
          <a:xfrm>
            <a:off x="1934183" y="57240"/>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النطاق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7" name="صورة 6">
            <a:extLst>
              <a:ext uri="{FF2B5EF4-FFF2-40B4-BE49-F238E27FC236}">
                <a16:creationId xmlns:a16="http://schemas.microsoft.com/office/drawing/2014/main" id="{FF15D522-EF28-3309-FD25-C6EC4AF3C873}"/>
              </a:ext>
            </a:extLst>
          </p:cNvPr>
          <p:cNvPicPr>
            <a:picLocks noChangeAspect="1"/>
          </p:cNvPicPr>
          <p:nvPr/>
        </p:nvPicPr>
        <p:blipFill>
          <a:blip r:embed="rId3"/>
          <a:stretch>
            <a:fillRect/>
          </a:stretch>
        </p:blipFill>
        <p:spPr>
          <a:xfrm>
            <a:off x="85060" y="854379"/>
            <a:ext cx="8973879" cy="3887306"/>
          </a:xfrm>
          <a:prstGeom prst="rect">
            <a:avLst/>
          </a:prstGeom>
        </p:spPr>
      </p:pic>
    </p:spTree>
    <p:extLst>
      <p:ext uri="{BB962C8B-B14F-4D97-AF65-F5344CB8AC3E}">
        <p14:creationId xmlns:p14="http://schemas.microsoft.com/office/powerpoint/2010/main" val="17422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3" name="مربع نص 2">
            <a:extLst>
              <a:ext uri="{FF2B5EF4-FFF2-40B4-BE49-F238E27FC236}">
                <a16:creationId xmlns:a16="http://schemas.microsoft.com/office/drawing/2014/main" id="{CE007332-4248-19D0-F037-FF539A054EDD}"/>
              </a:ext>
            </a:extLst>
          </p:cNvPr>
          <p:cNvSpPr txBox="1"/>
          <p:nvPr/>
        </p:nvSpPr>
        <p:spPr>
          <a:xfrm>
            <a:off x="1934183" y="57240"/>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النطاق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4" name="صورة 3">
            <a:extLst>
              <a:ext uri="{FF2B5EF4-FFF2-40B4-BE49-F238E27FC236}">
                <a16:creationId xmlns:a16="http://schemas.microsoft.com/office/drawing/2014/main" id="{C1C00E17-A394-39AE-2BE9-6FE8B1F7B9B2}"/>
              </a:ext>
            </a:extLst>
          </p:cNvPr>
          <p:cNvPicPr>
            <a:picLocks noChangeAspect="1"/>
          </p:cNvPicPr>
          <p:nvPr/>
        </p:nvPicPr>
        <p:blipFill rotWithShape="1">
          <a:blip r:embed="rId3"/>
          <a:srcRect l="3997" r="3643"/>
          <a:stretch/>
        </p:blipFill>
        <p:spPr>
          <a:xfrm>
            <a:off x="191386" y="854379"/>
            <a:ext cx="8771861" cy="3887305"/>
          </a:xfrm>
          <a:prstGeom prst="rect">
            <a:avLst/>
          </a:prstGeom>
        </p:spPr>
      </p:pic>
    </p:spTree>
    <p:extLst>
      <p:ext uri="{BB962C8B-B14F-4D97-AF65-F5344CB8AC3E}">
        <p14:creationId xmlns:p14="http://schemas.microsoft.com/office/powerpoint/2010/main" val="320584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9" name="Google Shape;764;p22">
            <a:extLst>
              <a:ext uri="{FF2B5EF4-FFF2-40B4-BE49-F238E27FC236}">
                <a16:creationId xmlns:a16="http://schemas.microsoft.com/office/drawing/2014/main" id="{9F7ED460-F4F6-2711-CE3B-9FE8D9BAC920}"/>
              </a:ext>
            </a:extLst>
          </p:cNvPr>
          <p:cNvSpPr/>
          <p:nvPr/>
        </p:nvSpPr>
        <p:spPr>
          <a:xfrm>
            <a:off x="3309205" y="813206"/>
            <a:ext cx="5680085" cy="3769425"/>
          </a:xfrm>
          <a:prstGeom prst="roundRect">
            <a:avLst>
              <a:gd name="adj" fmla="val 11122"/>
            </a:avLst>
          </a:pr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15"/>
          <p:cNvGrpSpPr/>
          <p:nvPr/>
        </p:nvGrpSpPr>
        <p:grpSpPr>
          <a:xfrm>
            <a:off x="163815" y="351490"/>
            <a:ext cx="3053346" cy="4231143"/>
            <a:chOff x="469913" y="410386"/>
            <a:chExt cx="4266884" cy="4170975"/>
          </a:xfrm>
        </p:grpSpPr>
        <p:sp>
          <p:nvSpPr>
            <p:cNvPr id="61" name="Google Shape;61;p15"/>
            <p:cNvSpPr/>
            <p:nvPr/>
          </p:nvSpPr>
          <p:spPr>
            <a:xfrm>
              <a:off x="3787006" y="1299861"/>
              <a:ext cx="949792" cy="1150771"/>
            </a:xfrm>
            <a:custGeom>
              <a:avLst/>
              <a:gdLst/>
              <a:ahLst/>
              <a:cxnLst/>
              <a:rect l="l" t="t" r="r" b="b"/>
              <a:pathLst>
                <a:path w="6843" h="8291" extrusionOk="0">
                  <a:moveTo>
                    <a:pt x="5862" y="2901"/>
                  </a:moveTo>
                  <a:cubicBezTo>
                    <a:pt x="5772" y="3357"/>
                    <a:pt x="6043" y="3768"/>
                    <a:pt x="6020" y="4219"/>
                  </a:cubicBezTo>
                  <a:cubicBezTo>
                    <a:pt x="6003" y="4613"/>
                    <a:pt x="5716" y="4900"/>
                    <a:pt x="5384" y="5069"/>
                  </a:cubicBezTo>
                  <a:cubicBezTo>
                    <a:pt x="4967" y="5272"/>
                    <a:pt x="4488" y="5266"/>
                    <a:pt x="4044" y="5368"/>
                  </a:cubicBezTo>
                  <a:cubicBezTo>
                    <a:pt x="3638" y="5464"/>
                    <a:pt x="3266" y="5666"/>
                    <a:pt x="3109" y="6072"/>
                  </a:cubicBezTo>
                  <a:cubicBezTo>
                    <a:pt x="3030" y="6280"/>
                    <a:pt x="3002" y="6500"/>
                    <a:pt x="2951" y="6714"/>
                  </a:cubicBezTo>
                  <a:cubicBezTo>
                    <a:pt x="2906" y="6911"/>
                    <a:pt x="2838" y="7102"/>
                    <a:pt x="2743" y="7283"/>
                  </a:cubicBezTo>
                  <a:cubicBezTo>
                    <a:pt x="2562" y="7620"/>
                    <a:pt x="2286" y="7919"/>
                    <a:pt x="1937" y="8088"/>
                  </a:cubicBezTo>
                  <a:cubicBezTo>
                    <a:pt x="1594" y="8257"/>
                    <a:pt x="1183" y="8291"/>
                    <a:pt x="817" y="8167"/>
                  </a:cubicBezTo>
                  <a:cubicBezTo>
                    <a:pt x="473" y="8048"/>
                    <a:pt x="197" y="7784"/>
                    <a:pt x="85" y="7429"/>
                  </a:cubicBezTo>
                  <a:cubicBezTo>
                    <a:pt x="0" y="7187"/>
                    <a:pt x="6" y="6916"/>
                    <a:pt x="96" y="6674"/>
                  </a:cubicBezTo>
                  <a:cubicBezTo>
                    <a:pt x="237" y="5920"/>
                    <a:pt x="1138" y="5644"/>
                    <a:pt x="1690" y="5221"/>
                  </a:cubicBezTo>
                  <a:cubicBezTo>
                    <a:pt x="1853" y="5092"/>
                    <a:pt x="1999" y="4945"/>
                    <a:pt x="2095" y="4760"/>
                  </a:cubicBezTo>
                  <a:cubicBezTo>
                    <a:pt x="2208" y="4551"/>
                    <a:pt x="2236" y="4309"/>
                    <a:pt x="2236" y="4073"/>
                  </a:cubicBezTo>
                  <a:cubicBezTo>
                    <a:pt x="2236" y="3661"/>
                    <a:pt x="2151" y="3250"/>
                    <a:pt x="2225" y="2839"/>
                  </a:cubicBezTo>
                  <a:cubicBezTo>
                    <a:pt x="2292" y="2484"/>
                    <a:pt x="2484" y="2163"/>
                    <a:pt x="2833" y="2028"/>
                  </a:cubicBezTo>
                  <a:cubicBezTo>
                    <a:pt x="3035" y="1949"/>
                    <a:pt x="3255" y="1938"/>
                    <a:pt x="3463" y="1882"/>
                  </a:cubicBezTo>
                  <a:cubicBezTo>
                    <a:pt x="3666" y="1831"/>
                    <a:pt x="3852" y="1730"/>
                    <a:pt x="4010" y="1595"/>
                  </a:cubicBezTo>
                  <a:cubicBezTo>
                    <a:pt x="4618" y="1082"/>
                    <a:pt x="4950" y="85"/>
                    <a:pt x="5857" y="23"/>
                  </a:cubicBezTo>
                  <a:cubicBezTo>
                    <a:pt x="6229" y="1"/>
                    <a:pt x="6578" y="181"/>
                    <a:pt x="6707" y="547"/>
                  </a:cubicBezTo>
                  <a:cubicBezTo>
                    <a:pt x="6842" y="936"/>
                    <a:pt x="6718" y="1341"/>
                    <a:pt x="6521" y="1685"/>
                  </a:cubicBezTo>
                  <a:cubicBezTo>
                    <a:pt x="6290" y="2079"/>
                    <a:pt x="5958" y="2439"/>
                    <a:pt x="5862" y="29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3858902" y="1374117"/>
              <a:ext cx="821543" cy="1026547"/>
            </a:xfrm>
            <a:custGeom>
              <a:avLst/>
              <a:gdLst/>
              <a:ahLst/>
              <a:cxnLst/>
              <a:rect l="l" t="t" r="r" b="b"/>
              <a:pathLst>
                <a:path w="5919" h="7396" extrusionOk="0">
                  <a:moveTo>
                    <a:pt x="5801" y="23"/>
                  </a:moveTo>
                  <a:cubicBezTo>
                    <a:pt x="5204" y="136"/>
                    <a:pt x="4680" y="558"/>
                    <a:pt x="4449" y="1122"/>
                  </a:cubicBezTo>
                  <a:cubicBezTo>
                    <a:pt x="4432" y="1172"/>
                    <a:pt x="4415" y="1217"/>
                    <a:pt x="4404" y="1268"/>
                  </a:cubicBezTo>
                  <a:cubicBezTo>
                    <a:pt x="4370" y="1161"/>
                    <a:pt x="4342" y="1054"/>
                    <a:pt x="4308" y="947"/>
                  </a:cubicBezTo>
                  <a:cubicBezTo>
                    <a:pt x="4297" y="902"/>
                    <a:pt x="4241" y="879"/>
                    <a:pt x="4196" y="896"/>
                  </a:cubicBezTo>
                  <a:cubicBezTo>
                    <a:pt x="4151" y="913"/>
                    <a:pt x="4134" y="964"/>
                    <a:pt x="4145" y="1003"/>
                  </a:cubicBezTo>
                  <a:lnTo>
                    <a:pt x="4331" y="1623"/>
                  </a:lnTo>
                  <a:cubicBezTo>
                    <a:pt x="4314" y="1769"/>
                    <a:pt x="4303" y="1921"/>
                    <a:pt x="4291" y="2068"/>
                  </a:cubicBezTo>
                  <a:cubicBezTo>
                    <a:pt x="4269" y="2389"/>
                    <a:pt x="4235" y="2738"/>
                    <a:pt x="4021" y="2997"/>
                  </a:cubicBezTo>
                  <a:cubicBezTo>
                    <a:pt x="3886" y="3160"/>
                    <a:pt x="3700" y="3262"/>
                    <a:pt x="3503" y="3340"/>
                  </a:cubicBezTo>
                  <a:cubicBezTo>
                    <a:pt x="3492" y="3318"/>
                    <a:pt x="3492" y="3284"/>
                    <a:pt x="3492" y="3262"/>
                  </a:cubicBezTo>
                  <a:cubicBezTo>
                    <a:pt x="3486" y="3217"/>
                    <a:pt x="3486" y="3177"/>
                    <a:pt x="3480" y="3132"/>
                  </a:cubicBezTo>
                  <a:lnTo>
                    <a:pt x="3469" y="2850"/>
                  </a:lnTo>
                  <a:cubicBezTo>
                    <a:pt x="3458" y="2665"/>
                    <a:pt x="3447" y="2484"/>
                    <a:pt x="3435" y="2304"/>
                  </a:cubicBezTo>
                  <a:cubicBezTo>
                    <a:pt x="3430" y="2192"/>
                    <a:pt x="3261" y="2208"/>
                    <a:pt x="3266" y="2315"/>
                  </a:cubicBezTo>
                  <a:cubicBezTo>
                    <a:pt x="3278" y="2524"/>
                    <a:pt x="3289" y="2732"/>
                    <a:pt x="3300" y="2935"/>
                  </a:cubicBezTo>
                  <a:cubicBezTo>
                    <a:pt x="3306" y="3036"/>
                    <a:pt x="3312" y="3143"/>
                    <a:pt x="3317" y="3245"/>
                  </a:cubicBezTo>
                  <a:cubicBezTo>
                    <a:pt x="3323" y="3295"/>
                    <a:pt x="3323" y="3352"/>
                    <a:pt x="3345" y="3402"/>
                  </a:cubicBezTo>
                  <a:cubicBezTo>
                    <a:pt x="3317" y="3408"/>
                    <a:pt x="3289" y="3419"/>
                    <a:pt x="3261" y="3431"/>
                  </a:cubicBezTo>
                  <a:cubicBezTo>
                    <a:pt x="2974" y="3526"/>
                    <a:pt x="2681" y="3622"/>
                    <a:pt x="2439" y="3813"/>
                  </a:cubicBezTo>
                  <a:cubicBezTo>
                    <a:pt x="2258" y="3954"/>
                    <a:pt x="2123" y="4129"/>
                    <a:pt x="2016" y="4320"/>
                  </a:cubicBezTo>
                  <a:cubicBezTo>
                    <a:pt x="2011" y="4275"/>
                    <a:pt x="1999" y="4230"/>
                    <a:pt x="1994" y="4185"/>
                  </a:cubicBezTo>
                  <a:cubicBezTo>
                    <a:pt x="1977" y="4095"/>
                    <a:pt x="1954" y="4005"/>
                    <a:pt x="1937" y="3915"/>
                  </a:cubicBezTo>
                  <a:lnTo>
                    <a:pt x="1830" y="3374"/>
                  </a:lnTo>
                  <a:cubicBezTo>
                    <a:pt x="1819" y="3329"/>
                    <a:pt x="1785" y="3290"/>
                    <a:pt x="1740" y="3295"/>
                  </a:cubicBezTo>
                  <a:cubicBezTo>
                    <a:pt x="1695" y="3301"/>
                    <a:pt x="1650" y="3346"/>
                    <a:pt x="1661" y="3391"/>
                  </a:cubicBezTo>
                  <a:lnTo>
                    <a:pt x="1780" y="3994"/>
                  </a:lnTo>
                  <a:cubicBezTo>
                    <a:pt x="1802" y="4095"/>
                    <a:pt x="1825" y="4202"/>
                    <a:pt x="1842" y="4309"/>
                  </a:cubicBezTo>
                  <a:cubicBezTo>
                    <a:pt x="1859" y="4388"/>
                    <a:pt x="1870" y="4472"/>
                    <a:pt x="1909" y="4546"/>
                  </a:cubicBezTo>
                  <a:cubicBezTo>
                    <a:pt x="1774" y="4878"/>
                    <a:pt x="1695" y="5244"/>
                    <a:pt x="1611" y="5587"/>
                  </a:cubicBezTo>
                  <a:cubicBezTo>
                    <a:pt x="1526" y="5948"/>
                    <a:pt x="1425" y="6325"/>
                    <a:pt x="1200" y="6635"/>
                  </a:cubicBezTo>
                  <a:lnTo>
                    <a:pt x="946" y="5655"/>
                  </a:lnTo>
                  <a:cubicBezTo>
                    <a:pt x="918" y="5554"/>
                    <a:pt x="755" y="5610"/>
                    <a:pt x="783" y="5717"/>
                  </a:cubicBezTo>
                  <a:cubicBezTo>
                    <a:pt x="879" y="6077"/>
                    <a:pt x="974" y="6438"/>
                    <a:pt x="1065" y="6793"/>
                  </a:cubicBezTo>
                  <a:cubicBezTo>
                    <a:pt x="828" y="7046"/>
                    <a:pt x="490" y="7215"/>
                    <a:pt x="135" y="7142"/>
                  </a:cubicBezTo>
                  <a:cubicBezTo>
                    <a:pt x="28" y="7119"/>
                    <a:pt x="0" y="7288"/>
                    <a:pt x="107" y="7311"/>
                  </a:cubicBezTo>
                  <a:cubicBezTo>
                    <a:pt x="535" y="7395"/>
                    <a:pt x="907" y="7204"/>
                    <a:pt x="1188" y="6905"/>
                  </a:cubicBezTo>
                  <a:cubicBezTo>
                    <a:pt x="1188" y="6905"/>
                    <a:pt x="1194" y="6905"/>
                    <a:pt x="1194" y="6905"/>
                  </a:cubicBezTo>
                  <a:cubicBezTo>
                    <a:pt x="1515" y="6826"/>
                    <a:pt x="1842" y="6748"/>
                    <a:pt x="2163" y="6669"/>
                  </a:cubicBezTo>
                  <a:cubicBezTo>
                    <a:pt x="2208" y="6657"/>
                    <a:pt x="2225" y="6595"/>
                    <a:pt x="2213" y="6556"/>
                  </a:cubicBezTo>
                  <a:cubicBezTo>
                    <a:pt x="2196" y="6511"/>
                    <a:pt x="2146" y="6494"/>
                    <a:pt x="2101" y="6505"/>
                  </a:cubicBezTo>
                  <a:lnTo>
                    <a:pt x="1363" y="6691"/>
                  </a:lnTo>
                  <a:cubicBezTo>
                    <a:pt x="1453" y="6562"/>
                    <a:pt x="1526" y="6427"/>
                    <a:pt x="1583" y="6286"/>
                  </a:cubicBezTo>
                  <a:cubicBezTo>
                    <a:pt x="1791" y="5762"/>
                    <a:pt x="1836" y="5171"/>
                    <a:pt x="2050" y="4653"/>
                  </a:cubicBezTo>
                  <a:cubicBezTo>
                    <a:pt x="2151" y="4686"/>
                    <a:pt x="2281" y="4664"/>
                    <a:pt x="2388" y="4653"/>
                  </a:cubicBezTo>
                  <a:cubicBezTo>
                    <a:pt x="2596" y="4641"/>
                    <a:pt x="2799" y="4624"/>
                    <a:pt x="3007" y="4608"/>
                  </a:cubicBezTo>
                  <a:cubicBezTo>
                    <a:pt x="3120" y="4602"/>
                    <a:pt x="3103" y="4433"/>
                    <a:pt x="2991" y="4439"/>
                  </a:cubicBezTo>
                  <a:lnTo>
                    <a:pt x="2456" y="4478"/>
                  </a:lnTo>
                  <a:cubicBezTo>
                    <a:pt x="2371" y="4484"/>
                    <a:pt x="2281" y="4495"/>
                    <a:pt x="2196" y="4495"/>
                  </a:cubicBezTo>
                  <a:cubicBezTo>
                    <a:pt x="2168" y="4501"/>
                    <a:pt x="2140" y="4501"/>
                    <a:pt x="2118" y="4495"/>
                  </a:cubicBezTo>
                  <a:cubicBezTo>
                    <a:pt x="2163" y="4410"/>
                    <a:pt x="2208" y="4332"/>
                    <a:pt x="2258" y="4253"/>
                  </a:cubicBezTo>
                  <a:cubicBezTo>
                    <a:pt x="2444" y="3982"/>
                    <a:pt x="2703" y="3819"/>
                    <a:pt x="3007" y="3701"/>
                  </a:cubicBezTo>
                  <a:cubicBezTo>
                    <a:pt x="3171" y="3639"/>
                    <a:pt x="3340" y="3588"/>
                    <a:pt x="3503" y="3526"/>
                  </a:cubicBezTo>
                  <a:cubicBezTo>
                    <a:pt x="3548" y="3532"/>
                    <a:pt x="3587" y="3532"/>
                    <a:pt x="3633" y="3532"/>
                  </a:cubicBezTo>
                  <a:cubicBezTo>
                    <a:pt x="3740" y="3532"/>
                    <a:pt x="3841" y="3526"/>
                    <a:pt x="3948" y="3526"/>
                  </a:cubicBezTo>
                  <a:lnTo>
                    <a:pt x="4579" y="3515"/>
                  </a:lnTo>
                  <a:cubicBezTo>
                    <a:pt x="4686" y="3515"/>
                    <a:pt x="4674" y="3346"/>
                    <a:pt x="4562" y="3346"/>
                  </a:cubicBezTo>
                  <a:cubicBezTo>
                    <a:pt x="4376" y="3352"/>
                    <a:pt x="4190" y="3352"/>
                    <a:pt x="4004" y="3357"/>
                  </a:cubicBezTo>
                  <a:cubicBezTo>
                    <a:pt x="3954" y="3357"/>
                    <a:pt x="3908" y="3357"/>
                    <a:pt x="3858" y="3357"/>
                  </a:cubicBezTo>
                  <a:cubicBezTo>
                    <a:pt x="4106" y="3205"/>
                    <a:pt x="4286" y="2974"/>
                    <a:pt x="4370" y="2693"/>
                  </a:cubicBezTo>
                  <a:cubicBezTo>
                    <a:pt x="4466" y="2372"/>
                    <a:pt x="4455" y="2034"/>
                    <a:pt x="4494" y="1702"/>
                  </a:cubicBezTo>
                  <a:cubicBezTo>
                    <a:pt x="4494" y="1696"/>
                    <a:pt x="4494" y="1690"/>
                    <a:pt x="4494" y="1685"/>
                  </a:cubicBezTo>
                  <a:lnTo>
                    <a:pt x="5142" y="1386"/>
                  </a:lnTo>
                  <a:cubicBezTo>
                    <a:pt x="5187" y="1369"/>
                    <a:pt x="5209" y="1324"/>
                    <a:pt x="5192" y="1279"/>
                  </a:cubicBezTo>
                  <a:cubicBezTo>
                    <a:pt x="5181" y="1234"/>
                    <a:pt x="5125" y="1206"/>
                    <a:pt x="5085" y="1229"/>
                  </a:cubicBezTo>
                  <a:lnTo>
                    <a:pt x="4528" y="1482"/>
                  </a:lnTo>
                  <a:cubicBezTo>
                    <a:pt x="4590" y="1206"/>
                    <a:pt x="4702" y="947"/>
                    <a:pt x="4900" y="727"/>
                  </a:cubicBezTo>
                  <a:cubicBezTo>
                    <a:pt x="5136" y="457"/>
                    <a:pt x="5457" y="260"/>
                    <a:pt x="5812" y="192"/>
                  </a:cubicBezTo>
                  <a:cubicBezTo>
                    <a:pt x="5919" y="176"/>
                    <a:pt x="5908" y="1"/>
                    <a:pt x="580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3604767" y="1199095"/>
              <a:ext cx="611403" cy="1185886"/>
            </a:xfrm>
            <a:custGeom>
              <a:avLst/>
              <a:gdLst/>
              <a:ahLst/>
              <a:cxnLst/>
              <a:rect l="l" t="t" r="r" b="b"/>
              <a:pathLst>
                <a:path w="4405" h="8544" extrusionOk="0">
                  <a:moveTo>
                    <a:pt x="3768" y="3813"/>
                  </a:moveTo>
                  <a:cubicBezTo>
                    <a:pt x="3701" y="4016"/>
                    <a:pt x="3701" y="4218"/>
                    <a:pt x="3746" y="4427"/>
                  </a:cubicBezTo>
                  <a:cubicBezTo>
                    <a:pt x="3825" y="4793"/>
                    <a:pt x="4005" y="5148"/>
                    <a:pt x="3977" y="5536"/>
                  </a:cubicBezTo>
                  <a:cubicBezTo>
                    <a:pt x="3954" y="5857"/>
                    <a:pt x="3752" y="6099"/>
                    <a:pt x="3492" y="6274"/>
                  </a:cubicBezTo>
                  <a:cubicBezTo>
                    <a:pt x="3245" y="6443"/>
                    <a:pt x="2952" y="6567"/>
                    <a:pt x="2727" y="6770"/>
                  </a:cubicBezTo>
                  <a:cubicBezTo>
                    <a:pt x="2597" y="6882"/>
                    <a:pt x="2507" y="7029"/>
                    <a:pt x="2462" y="7198"/>
                  </a:cubicBezTo>
                  <a:cubicBezTo>
                    <a:pt x="2411" y="7400"/>
                    <a:pt x="2411" y="7614"/>
                    <a:pt x="2349" y="7817"/>
                  </a:cubicBezTo>
                  <a:cubicBezTo>
                    <a:pt x="2248" y="8161"/>
                    <a:pt x="1961" y="8425"/>
                    <a:pt x="1606" y="8493"/>
                  </a:cubicBezTo>
                  <a:cubicBezTo>
                    <a:pt x="1319" y="8543"/>
                    <a:pt x="1015" y="8448"/>
                    <a:pt x="801" y="8251"/>
                  </a:cubicBezTo>
                  <a:cubicBezTo>
                    <a:pt x="558" y="8110"/>
                    <a:pt x="350" y="7902"/>
                    <a:pt x="221" y="7648"/>
                  </a:cubicBezTo>
                  <a:cubicBezTo>
                    <a:pt x="40" y="7299"/>
                    <a:pt x="1" y="6882"/>
                    <a:pt x="125" y="6511"/>
                  </a:cubicBezTo>
                  <a:cubicBezTo>
                    <a:pt x="243" y="6128"/>
                    <a:pt x="564" y="5801"/>
                    <a:pt x="587" y="5384"/>
                  </a:cubicBezTo>
                  <a:cubicBezTo>
                    <a:pt x="603" y="5013"/>
                    <a:pt x="395" y="4669"/>
                    <a:pt x="271" y="4325"/>
                  </a:cubicBezTo>
                  <a:cubicBezTo>
                    <a:pt x="159" y="4004"/>
                    <a:pt x="130" y="3667"/>
                    <a:pt x="328" y="3368"/>
                  </a:cubicBezTo>
                  <a:cubicBezTo>
                    <a:pt x="508" y="3092"/>
                    <a:pt x="806" y="2923"/>
                    <a:pt x="1015" y="2670"/>
                  </a:cubicBezTo>
                  <a:cubicBezTo>
                    <a:pt x="1127" y="2535"/>
                    <a:pt x="1200" y="2377"/>
                    <a:pt x="1212" y="2197"/>
                  </a:cubicBezTo>
                  <a:cubicBezTo>
                    <a:pt x="1229" y="1994"/>
                    <a:pt x="1178" y="1780"/>
                    <a:pt x="1133" y="1583"/>
                  </a:cubicBezTo>
                  <a:cubicBezTo>
                    <a:pt x="1048" y="1206"/>
                    <a:pt x="998" y="828"/>
                    <a:pt x="1217" y="490"/>
                  </a:cubicBezTo>
                  <a:cubicBezTo>
                    <a:pt x="1409" y="198"/>
                    <a:pt x="1741" y="0"/>
                    <a:pt x="2090" y="12"/>
                  </a:cubicBezTo>
                  <a:cubicBezTo>
                    <a:pt x="2434" y="23"/>
                    <a:pt x="2772" y="214"/>
                    <a:pt x="2952" y="507"/>
                  </a:cubicBezTo>
                  <a:cubicBezTo>
                    <a:pt x="3059" y="682"/>
                    <a:pt x="3087" y="879"/>
                    <a:pt x="3132" y="1076"/>
                  </a:cubicBezTo>
                  <a:cubicBezTo>
                    <a:pt x="3177" y="1256"/>
                    <a:pt x="3256" y="1403"/>
                    <a:pt x="3402" y="1527"/>
                  </a:cubicBezTo>
                  <a:cubicBezTo>
                    <a:pt x="3650" y="1735"/>
                    <a:pt x="3982" y="1848"/>
                    <a:pt x="4168" y="2124"/>
                  </a:cubicBezTo>
                  <a:cubicBezTo>
                    <a:pt x="4405" y="2484"/>
                    <a:pt x="4247" y="2918"/>
                    <a:pt x="4056" y="3255"/>
                  </a:cubicBezTo>
                  <a:cubicBezTo>
                    <a:pt x="3954" y="3441"/>
                    <a:pt x="3842" y="3616"/>
                    <a:pt x="3768" y="38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3709557" y="1263913"/>
              <a:ext cx="345606" cy="1079706"/>
            </a:xfrm>
            <a:custGeom>
              <a:avLst/>
              <a:gdLst/>
              <a:ahLst/>
              <a:cxnLst/>
              <a:rect l="l" t="t" r="r" b="b"/>
              <a:pathLst>
                <a:path w="2490" h="7779" extrusionOk="0">
                  <a:moveTo>
                    <a:pt x="2326" y="1274"/>
                  </a:moveTo>
                  <a:lnTo>
                    <a:pt x="1673" y="1566"/>
                  </a:lnTo>
                  <a:cubicBezTo>
                    <a:pt x="1718" y="1493"/>
                    <a:pt x="1758" y="1426"/>
                    <a:pt x="1791" y="1352"/>
                  </a:cubicBezTo>
                  <a:cubicBezTo>
                    <a:pt x="1910" y="1105"/>
                    <a:pt x="1938" y="823"/>
                    <a:pt x="1831" y="564"/>
                  </a:cubicBezTo>
                  <a:cubicBezTo>
                    <a:pt x="1729" y="305"/>
                    <a:pt x="1521" y="97"/>
                    <a:pt x="1256" y="7"/>
                  </a:cubicBezTo>
                  <a:cubicBezTo>
                    <a:pt x="1245" y="7"/>
                    <a:pt x="1239" y="7"/>
                    <a:pt x="1228" y="7"/>
                  </a:cubicBezTo>
                  <a:cubicBezTo>
                    <a:pt x="1223" y="1"/>
                    <a:pt x="1211" y="1"/>
                    <a:pt x="1206" y="1"/>
                  </a:cubicBezTo>
                  <a:cubicBezTo>
                    <a:pt x="1138" y="1"/>
                    <a:pt x="1121" y="57"/>
                    <a:pt x="1132" y="108"/>
                  </a:cubicBezTo>
                  <a:cubicBezTo>
                    <a:pt x="1138" y="130"/>
                    <a:pt x="1149" y="153"/>
                    <a:pt x="1183" y="164"/>
                  </a:cubicBezTo>
                  <a:cubicBezTo>
                    <a:pt x="1183" y="164"/>
                    <a:pt x="1183" y="164"/>
                    <a:pt x="1183" y="164"/>
                  </a:cubicBezTo>
                  <a:cubicBezTo>
                    <a:pt x="1183" y="164"/>
                    <a:pt x="1183" y="164"/>
                    <a:pt x="1183" y="164"/>
                  </a:cubicBezTo>
                  <a:cubicBezTo>
                    <a:pt x="1431" y="249"/>
                    <a:pt x="1617" y="446"/>
                    <a:pt x="1696" y="694"/>
                  </a:cubicBezTo>
                  <a:cubicBezTo>
                    <a:pt x="1774" y="941"/>
                    <a:pt x="1696" y="1189"/>
                    <a:pt x="1572" y="1409"/>
                  </a:cubicBezTo>
                  <a:cubicBezTo>
                    <a:pt x="1527" y="1482"/>
                    <a:pt x="1482" y="1550"/>
                    <a:pt x="1437" y="1617"/>
                  </a:cubicBezTo>
                  <a:cubicBezTo>
                    <a:pt x="1352" y="1448"/>
                    <a:pt x="1268" y="1279"/>
                    <a:pt x="1189" y="1105"/>
                  </a:cubicBezTo>
                  <a:cubicBezTo>
                    <a:pt x="1138" y="1009"/>
                    <a:pt x="975" y="1065"/>
                    <a:pt x="1025" y="1167"/>
                  </a:cubicBezTo>
                  <a:lnTo>
                    <a:pt x="1324" y="1775"/>
                  </a:lnTo>
                  <a:cubicBezTo>
                    <a:pt x="1132" y="2051"/>
                    <a:pt x="947" y="2327"/>
                    <a:pt x="941" y="2681"/>
                  </a:cubicBezTo>
                  <a:cubicBezTo>
                    <a:pt x="935" y="2907"/>
                    <a:pt x="997" y="3121"/>
                    <a:pt x="1076" y="3323"/>
                  </a:cubicBezTo>
                  <a:cubicBezTo>
                    <a:pt x="1037" y="3284"/>
                    <a:pt x="992" y="3250"/>
                    <a:pt x="947" y="3211"/>
                  </a:cubicBezTo>
                  <a:cubicBezTo>
                    <a:pt x="800" y="3087"/>
                    <a:pt x="654" y="2957"/>
                    <a:pt x="507" y="2834"/>
                  </a:cubicBezTo>
                  <a:cubicBezTo>
                    <a:pt x="423" y="2766"/>
                    <a:pt x="316" y="2895"/>
                    <a:pt x="400" y="2969"/>
                  </a:cubicBezTo>
                  <a:cubicBezTo>
                    <a:pt x="564" y="3109"/>
                    <a:pt x="727" y="3250"/>
                    <a:pt x="896" y="3391"/>
                  </a:cubicBezTo>
                  <a:cubicBezTo>
                    <a:pt x="975" y="3459"/>
                    <a:pt x="1054" y="3537"/>
                    <a:pt x="1138" y="3599"/>
                  </a:cubicBezTo>
                  <a:cubicBezTo>
                    <a:pt x="1155" y="3611"/>
                    <a:pt x="1178" y="3622"/>
                    <a:pt x="1200" y="3628"/>
                  </a:cubicBezTo>
                  <a:cubicBezTo>
                    <a:pt x="1285" y="3830"/>
                    <a:pt x="1363" y="4039"/>
                    <a:pt x="1386" y="4253"/>
                  </a:cubicBezTo>
                  <a:cubicBezTo>
                    <a:pt x="1425" y="4619"/>
                    <a:pt x="1296" y="4957"/>
                    <a:pt x="1121" y="5272"/>
                  </a:cubicBezTo>
                  <a:cubicBezTo>
                    <a:pt x="918" y="4951"/>
                    <a:pt x="710" y="4630"/>
                    <a:pt x="502" y="4309"/>
                  </a:cubicBezTo>
                  <a:cubicBezTo>
                    <a:pt x="440" y="4219"/>
                    <a:pt x="305" y="4315"/>
                    <a:pt x="361" y="4410"/>
                  </a:cubicBezTo>
                  <a:cubicBezTo>
                    <a:pt x="586" y="4748"/>
                    <a:pt x="806" y="5092"/>
                    <a:pt x="1025" y="5435"/>
                  </a:cubicBezTo>
                  <a:cubicBezTo>
                    <a:pt x="918" y="5616"/>
                    <a:pt x="806" y="5784"/>
                    <a:pt x="710" y="5953"/>
                  </a:cubicBezTo>
                  <a:cubicBezTo>
                    <a:pt x="620" y="6100"/>
                    <a:pt x="541" y="6263"/>
                    <a:pt x="479" y="6432"/>
                  </a:cubicBezTo>
                  <a:lnTo>
                    <a:pt x="215" y="5897"/>
                  </a:lnTo>
                  <a:cubicBezTo>
                    <a:pt x="164" y="5801"/>
                    <a:pt x="1" y="5858"/>
                    <a:pt x="51" y="5959"/>
                  </a:cubicBezTo>
                  <a:cubicBezTo>
                    <a:pt x="169" y="6196"/>
                    <a:pt x="293" y="6432"/>
                    <a:pt x="412" y="6674"/>
                  </a:cubicBezTo>
                  <a:cubicBezTo>
                    <a:pt x="333" y="7023"/>
                    <a:pt x="350" y="7384"/>
                    <a:pt x="581" y="7694"/>
                  </a:cubicBezTo>
                  <a:cubicBezTo>
                    <a:pt x="648" y="7778"/>
                    <a:pt x="783" y="7682"/>
                    <a:pt x="721" y="7592"/>
                  </a:cubicBezTo>
                  <a:cubicBezTo>
                    <a:pt x="530" y="7333"/>
                    <a:pt x="507" y="7040"/>
                    <a:pt x="569" y="6747"/>
                  </a:cubicBezTo>
                  <a:lnTo>
                    <a:pt x="1425" y="6241"/>
                  </a:lnTo>
                  <a:cubicBezTo>
                    <a:pt x="1521" y="6184"/>
                    <a:pt x="1420" y="6049"/>
                    <a:pt x="1330" y="6100"/>
                  </a:cubicBezTo>
                  <a:cubicBezTo>
                    <a:pt x="1099" y="6241"/>
                    <a:pt x="868" y="6376"/>
                    <a:pt x="637" y="6511"/>
                  </a:cubicBezTo>
                  <a:cubicBezTo>
                    <a:pt x="704" y="6308"/>
                    <a:pt x="811" y="6117"/>
                    <a:pt x="913" y="5942"/>
                  </a:cubicBezTo>
                  <a:cubicBezTo>
                    <a:pt x="1003" y="5796"/>
                    <a:pt x="1099" y="5649"/>
                    <a:pt x="1189" y="5497"/>
                  </a:cubicBezTo>
                  <a:cubicBezTo>
                    <a:pt x="1549" y="5221"/>
                    <a:pt x="1915" y="4945"/>
                    <a:pt x="2276" y="4669"/>
                  </a:cubicBezTo>
                  <a:cubicBezTo>
                    <a:pt x="2366" y="4602"/>
                    <a:pt x="2270" y="4467"/>
                    <a:pt x="2180" y="4529"/>
                  </a:cubicBezTo>
                  <a:cubicBezTo>
                    <a:pt x="1915" y="4731"/>
                    <a:pt x="1645" y="4934"/>
                    <a:pt x="1380" y="5137"/>
                  </a:cubicBezTo>
                  <a:cubicBezTo>
                    <a:pt x="1510" y="4861"/>
                    <a:pt x="1589" y="4568"/>
                    <a:pt x="1560" y="4253"/>
                  </a:cubicBezTo>
                  <a:cubicBezTo>
                    <a:pt x="1538" y="4027"/>
                    <a:pt x="1453" y="3808"/>
                    <a:pt x="1363" y="3594"/>
                  </a:cubicBezTo>
                  <a:cubicBezTo>
                    <a:pt x="1425" y="3543"/>
                    <a:pt x="1470" y="3464"/>
                    <a:pt x="1521" y="3402"/>
                  </a:cubicBezTo>
                  <a:cubicBezTo>
                    <a:pt x="1583" y="3312"/>
                    <a:pt x="1645" y="3222"/>
                    <a:pt x="1713" y="3132"/>
                  </a:cubicBezTo>
                  <a:cubicBezTo>
                    <a:pt x="1842" y="2952"/>
                    <a:pt x="1972" y="2772"/>
                    <a:pt x="2107" y="2586"/>
                  </a:cubicBezTo>
                  <a:cubicBezTo>
                    <a:pt x="2169" y="2501"/>
                    <a:pt x="2039" y="2389"/>
                    <a:pt x="1972" y="2479"/>
                  </a:cubicBezTo>
                  <a:cubicBezTo>
                    <a:pt x="1752" y="2783"/>
                    <a:pt x="1538" y="3087"/>
                    <a:pt x="1313" y="3391"/>
                  </a:cubicBezTo>
                  <a:cubicBezTo>
                    <a:pt x="1313" y="3397"/>
                    <a:pt x="1301" y="3414"/>
                    <a:pt x="1296" y="3425"/>
                  </a:cubicBezTo>
                  <a:cubicBezTo>
                    <a:pt x="1194" y="3183"/>
                    <a:pt x="1104" y="2935"/>
                    <a:pt x="1110" y="2665"/>
                  </a:cubicBezTo>
                  <a:cubicBezTo>
                    <a:pt x="1121" y="2349"/>
                    <a:pt x="1301" y="2090"/>
                    <a:pt x="1482" y="1837"/>
                  </a:cubicBezTo>
                  <a:cubicBezTo>
                    <a:pt x="1786" y="1702"/>
                    <a:pt x="2084" y="1566"/>
                    <a:pt x="2388" y="1437"/>
                  </a:cubicBezTo>
                  <a:cubicBezTo>
                    <a:pt x="2490" y="1392"/>
                    <a:pt x="2428" y="1229"/>
                    <a:pt x="2326" y="12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612179" y="1214711"/>
              <a:ext cx="1096778" cy="1329681"/>
            </a:xfrm>
            <a:custGeom>
              <a:avLst/>
              <a:gdLst/>
              <a:ahLst/>
              <a:cxnLst/>
              <a:rect l="l" t="t" r="r" b="b"/>
              <a:pathLst>
                <a:path w="7902" h="9580" extrusionOk="0">
                  <a:moveTo>
                    <a:pt x="1132" y="3357"/>
                  </a:moveTo>
                  <a:cubicBezTo>
                    <a:pt x="1239" y="3880"/>
                    <a:pt x="924" y="4359"/>
                    <a:pt x="946" y="4877"/>
                  </a:cubicBezTo>
                  <a:cubicBezTo>
                    <a:pt x="974" y="5333"/>
                    <a:pt x="1301" y="5671"/>
                    <a:pt x="1690" y="5857"/>
                  </a:cubicBezTo>
                  <a:cubicBezTo>
                    <a:pt x="2168" y="6093"/>
                    <a:pt x="2720" y="6088"/>
                    <a:pt x="3233" y="6206"/>
                  </a:cubicBezTo>
                  <a:cubicBezTo>
                    <a:pt x="3700" y="6319"/>
                    <a:pt x="4128" y="6550"/>
                    <a:pt x="4314" y="7017"/>
                  </a:cubicBezTo>
                  <a:cubicBezTo>
                    <a:pt x="4404" y="7259"/>
                    <a:pt x="4438" y="7513"/>
                    <a:pt x="4500" y="7760"/>
                  </a:cubicBezTo>
                  <a:cubicBezTo>
                    <a:pt x="4550" y="7986"/>
                    <a:pt x="4629" y="8205"/>
                    <a:pt x="4736" y="8414"/>
                  </a:cubicBezTo>
                  <a:cubicBezTo>
                    <a:pt x="4950" y="8808"/>
                    <a:pt x="5266" y="9151"/>
                    <a:pt x="5666" y="9349"/>
                  </a:cubicBezTo>
                  <a:cubicBezTo>
                    <a:pt x="6065" y="9546"/>
                    <a:pt x="6544" y="9579"/>
                    <a:pt x="6961" y="9439"/>
                  </a:cubicBezTo>
                  <a:cubicBezTo>
                    <a:pt x="7361" y="9303"/>
                    <a:pt x="7682" y="8994"/>
                    <a:pt x="7811" y="8588"/>
                  </a:cubicBezTo>
                  <a:cubicBezTo>
                    <a:pt x="7901" y="8307"/>
                    <a:pt x="7901" y="7991"/>
                    <a:pt x="7794" y="7715"/>
                  </a:cubicBezTo>
                  <a:cubicBezTo>
                    <a:pt x="7637" y="6842"/>
                    <a:pt x="6595" y="6527"/>
                    <a:pt x="5958" y="6032"/>
                  </a:cubicBezTo>
                  <a:cubicBezTo>
                    <a:pt x="5767" y="5891"/>
                    <a:pt x="5592" y="5716"/>
                    <a:pt x="5485" y="5502"/>
                  </a:cubicBezTo>
                  <a:cubicBezTo>
                    <a:pt x="5356" y="5260"/>
                    <a:pt x="5322" y="4984"/>
                    <a:pt x="5322" y="4708"/>
                  </a:cubicBezTo>
                  <a:cubicBezTo>
                    <a:pt x="5328" y="4235"/>
                    <a:pt x="5423" y="3762"/>
                    <a:pt x="5339" y="3283"/>
                  </a:cubicBezTo>
                  <a:cubicBezTo>
                    <a:pt x="5260" y="2872"/>
                    <a:pt x="5040" y="2501"/>
                    <a:pt x="4629" y="2349"/>
                  </a:cubicBezTo>
                  <a:cubicBezTo>
                    <a:pt x="4398" y="2258"/>
                    <a:pt x="4145" y="2242"/>
                    <a:pt x="3903" y="2180"/>
                  </a:cubicBezTo>
                  <a:cubicBezTo>
                    <a:pt x="3666" y="2118"/>
                    <a:pt x="3458" y="2005"/>
                    <a:pt x="3272" y="1847"/>
                  </a:cubicBezTo>
                  <a:cubicBezTo>
                    <a:pt x="2568" y="1250"/>
                    <a:pt x="2191" y="102"/>
                    <a:pt x="1138" y="28"/>
                  </a:cubicBezTo>
                  <a:cubicBezTo>
                    <a:pt x="704" y="0"/>
                    <a:pt x="304" y="214"/>
                    <a:pt x="158" y="631"/>
                  </a:cubicBezTo>
                  <a:cubicBezTo>
                    <a:pt x="0" y="1081"/>
                    <a:pt x="147" y="1554"/>
                    <a:pt x="372" y="1949"/>
                  </a:cubicBezTo>
                  <a:cubicBezTo>
                    <a:pt x="637" y="2405"/>
                    <a:pt x="1020" y="2822"/>
                    <a:pt x="1132" y="33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676997" y="1301459"/>
              <a:ext cx="949792" cy="1185886"/>
            </a:xfrm>
            <a:custGeom>
              <a:avLst/>
              <a:gdLst/>
              <a:ahLst/>
              <a:cxnLst/>
              <a:rect l="l" t="t" r="r" b="b"/>
              <a:pathLst>
                <a:path w="6843" h="8544" extrusionOk="0">
                  <a:moveTo>
                    <a:pt x="141" y="23"/>
                  </a:moveTo>
                  <a:cubicBezTo>
                    <a:pt x="828" y="152"/>
                    <a:pt x="1437" y="642"/>
                    <a:pt x="1696" y="1296"/>
                  </a:cubicBezTo>
                  <a:cubicBezTo>
                    <a:pt x="1718" y="1346"/>
                    <a:pt x="1735" y="1403"/>
                    <a:pt x="1752" y="1459"/>
                  </a:cubicBezTo>
                  <a:cubicBezTo>
                    <a:pt x="1791" y="1335"/>
                    <a:pt x="1825" y="1211"/>
                    <a:pt x="1865" y="1087"/>
                  </a:cubicBezTo>
                  <a:cubicBezTo>
                    <a:pt x="1882" y="1036"/>
                    <a:pt x="1944" y="1014"/>
                    <a:pt x="1989" y="1031"/>
                  </a:cubicBezTo>
                  <a:cubicBezTo>
                    <a:pt x="2045" y="1048"/>
                    <a:pt x="2067" y="1104"/>
                    <a:pt x="2051" y="1160"/>
                  </a:cubicBezTo>
                  <a:lnTo>
                    <a:pt x="1837" y="1870"/>
                  </a:lnTo>
                  <a:cubicBezTo>
                    <a:pt x="1859" y="2045"/>
                    <a:pt x="1870" y="2213"/>
                    <a:pt x="1882" y="2388"/>
                  </a:cubicBezTo>
                  <a:cubicBezTo>
                    <a:pt x="1910" y="2760"/>
                    <a:pt x="1944" y="3160"/>
                    <a:pt x="2191" y="3458"/>
                  </a:cubicBezTo>
                  <a:cubicBezTo>
                    <a:pt x="2349" y="3650"/>
                    <a:pt x="2569" y="3762"/>
                    <a:pt x="2794" y="3852"/>
                  </a:cubicBezTo>
                  <a:cubicBezTo>
                    <a:pt x="2805" y="3830"/>
                    <a:pt x="2805" y="3790"/>
                    <a:pt x="2811" y="3762"/>
                  </a:cubicBezTo>
                  <a:cubicBezTo>
                    <a:pt x="2811" y="3717"/>
                    <a:pt x="2816" y="3666"/>
                    <a:pt x="2816" y="3616"/>
                  </a:cubicBezTo>
                  <a:lnTo>
                    <a:pt x="2833" y="3289"/>
                  </a:lnTo>
                  <a:cubicBezTo>
                    <a:pt x="2845" y="3075"/>
                    <a:pt x="2861" y="2867"/>
                    <a:pt x="2873" y="2658"/>
                  </a:cubicBezTo>
                  <a:cubicBezTo>
                    <a:pt x="2878" y="2529"/>
                    <a:pt x="3075" y="2546"/>
                    <a:pt x="3070" y="2675"/>
                  </a:cubicBezTo>
                  <a:cubicBezTo>
                    <a:pt x="3053" y="2912"/>
                    <a:pt x="3042" y="3148"/>
                    <a:pt x="3030" y="3390"/>
                  </a:cubicBezTo>
                  <a:cubicBezTo>
                    <a:pt x="3019" y="3509"/>
                    <a:pt x="3013" y="3627"/>
                    <a:pt x="3008" y="3745"/>
                  </a:cubicBezTo>
                  <a:cubicBezTo>
                    <a:pt x="3002" y="3807"/>
                    <a:pt x="2997" y="3869"/>
                    <a:pt x="2974" y="3925"/>
                  </a:cubicBezTo>
                  <a:cubicBezTo>
                    <a:pt x="3008" y="3937"/>
                    <a:pt x="3042" y="3948"/>
                    <a:pt x="3075" y="3959"/>
                  </a:cubicBezTo>
                  <a:cubicBezTo>
                    <a:pt x="3402" y="4072"/>
                    <a:pt x="3746" y="4179"/>
                    <a:pt x="4022" y="4399"/>
                  </a:cubicBezTo>
                  <a:cubicBezTo>
                    <a:pt x="4230" y="4567"/>
                    <a:pt x="4388" y="4770"/>
                    <a:pt x="4511" y="4990"/>
                  </a:cubicBezTo>
                  <a:cubicBezTo>
                    <a:pt x="4523" y="4939"/>
                    <a:pt x="4528" y="4883"/>
                    <a:pt x="4540" y="4832"/>
                  </a:cubicBezTo>
                  <a:cubicBezTo>
                    <a:pt x="4562" y="4725"/>
                    <a:pt x="4579" y="4624"/>
                    <a:pt x="4602" y="4522"/>
                  </a:cubicBezTo>
                  <a:lnTo>
                    <a:pt x="4725" y="3892"/>
                  </a:lnTo>
                  <a:cubicBezTo>
                    <a:pt x="4737" y="3841"/>
                    <a:pt x="4776" y="3802"/>
                    <a:pt x="4832" y="3807"/>
                  </a:cubicBezTo>
                  <a:cubicBezTo>
                    <a:pt x="4883" y="3807"/>
                    <a:pt x="4934" y="3858"/>
                    <a:pt x="4923" y="3914"/>
                  </a:cubicBezTo>
                  <a:lnTo>
                    <a:pt x="4782" y="4607"/>
                  </a:lnTo>
                  <a:cubicBezTo>
                    <a:pt x="4759" y="4731"/>
                    <a:pt x="4737" y="4849"/>
                    <a:pt x="4714" y="4973"/>
                  </a:cubicBezTo>
                  <a:cubicBezTo>
                    <a:pt x="4692" y="5063"/>
                    <a:pt x="4680" y="5164"/>
                    <a:pt x="4635" y="5243"/>
                  </a:cubicBezTo>
                  <a:cubicBezTo>
                    <a:pt x="4793" y="5632"/>
                    <a:pt x="4883" y="6054"/>
                    <a:pt x="4979" y="6448"/>
                  </a:cubicBezTo>
                  <a:cubicBezTo>
                    <a:pt x="5080" y="6871"/>
                    <a:pt x="5199" y="7310"/>
                    <a:pt x="5452" y="7659"/>
                  </a:cubicBezTo>
                  <a:cubicBezTo>
                    <a:pt x="5553" y="7287"/>
                    <a:pt x="5649" y="6910"/>
                    <a:pt x="5750" y="6533"/>
                  </a:cubicBezTo>
                  <a:cubicBezTo>
                    <a:pt x="5779" y="6409"/>
                    <a:pt x="5964" y="6482"/>
                    <a:pt x="5936" y="6600"/>
                  </a:cubicBezTo>
                  <a:cubicBezTo>
                    <a:pt x="5824" y="7017"/>
                    <a:pt x="5717" y="7434"/>
                    <a:pt x="5610" y="7845"/>
                  </a:cubicBezTo>
                  <a:cubicBezTo>
                    <a:pt x="5886" y="8138"/>
                    <a:pt x="6274" y="8329"/>
                    <a:pt x="6685" y="8250"/>
                  </a:cubicBezTo>
                  <a:cubicBezTo>
                    <a:pt x="6809" y="8222"/>
                    <a:pt x="6843" y="8419"/>
                    <a:pt x="6719" y="8442"/>
                  </a:cubicBezTo>
                  <a:cubicBezTo>
                    <a:pt x="6223" y="8543"/>
                    <a:pt x="5790" y="8318"/>
                    <a:pt x="5469" y="7975"/>
                  </a:cubicBezTo>
                  <a:cubicBezTo>
                    <a:pt x="5469" y="7975"/>
                    <a:pt x="5463" y="7975"/>
                    <a:pt x="5463" y="7975"/>
                  </a:cubicBezTo>
                  <a:lnTo>
                    <a:pt x="4343" y="7699"/>
                  </a:lnTo>
                  <a:cubicBezTo>
                    <a:pt x="4292" y="7687"/>
                    <a:pt x="4269" y="7620"/>
                    <a:pt x="4286" y="7575"/>
                  </a:cubicBezTo>
                  <a:cubicBezTo>
                    <a:pt x="4303" y="7518"/>
                    <a:pt x="4359" y="7501"/>
                    <a:pt x="4410" y="7518"/>
                  </a:cubicBezTo>
                  <a:lnTo>
                    <a:pt x="5266" y="7727"/>
                  </a:lnTo>
                  <a:cubicBezTo>
                    <a:pt x="5165" y="7580"/>
                    <a:pt x="5080" y="7417"/>
                    <a:pt x="5013" y="7259"/>
                  </a:cubicBezTo>
                  <a:cubicBezTo>
                    <a:pt x="4776" y="6657"/>
                    <a:pt x="4720" y="5975"/>
                    <a:pt x="4478" y="5373"/>
                  </a:cubicBezTo>
                  <a:cubicBezTo>
                    <a:pt x="4354" y="5412"/>
                    <a:pt x="4207" y="5384"/>
                    <a:pt x="4083" y="5373"/>
                  </a:cubicBezTo>
                  <a:cubicBezTo>
                    <a:pt x="3841" y="5356"/>
                    <a:pt x="3605" y="5339"/>
                    <a:pt x="3368" y="5322"/>
                  </a:cubicBezTo>
                  <a:cubicBezTo>
                    <a:pt x="3239" y="5311"/>
                    <a:pt x="3256" y="5114"/>
                    <a:pt x="3385" y="5125"/>
                  </a:cubicBezTo>
                  <a:lnTo>
                    <a:pt x="4005" y="5170"/>
                  </a:lnTo>
                  <a:cubicBezTo>
                    <a:pt x="4100" y="5176"/>
                    <a:pt x="4202" y="5187"/>
                    <a:pt x="4303" y="5193"/>
                  </a:cubicBezTo>
                  <a:cubicBezTo>
                    <a:pt x="4337" y="5193"/>
                    <a:pt x="4365" y="5193"/>
                    <a:pt x="4393" y="5187"/>
                  </a:cubicBezTo>
                  <a:cubicBezTo>
                    <a:pt x="4348" y="5097"/>
                    <a:pt x="4292" y="5001"/>
                    <a:pt x="4230" y="4911"/>
                  </a:cubicBezTo>
                  <a:cubicBezTo>
                    <a:pt x="4016" y="4601"/>
                    <a:pt x="3717" y="4410"/>
                    <a:pt x="3368" y="4275"/>
                  </a:cubicBezTo>
                  <a:cubicBezTo>
                    <a:pt x="3177" y="4201"/>
                    <a:pt x="2985" y="4139"/>
                    <a:pt x="2794" y="4066"/>
                  </a:cubicBezTo>
                  <a:cubicBezTo>
                    <a:pt x="2743" y="4078"/>
                    <a:pt x="2692" y="4078"/>
                    <a:pt x="2642" y="4078"/>
                  </a:cubicBezTo>
                  <a:cubicBezTo>
                    <a:pt x="2524" y="4072"/>
                    <a:pt x="2400" y="4072"/>
                    <a:pt x="2281" y="4072"/>
                  </a:cubicBezTo>
                  <a:lnTo>
                    <a:pt x="1549" y="4061"/>
                  </a:lnTo>
                  <a:cubicBezTo>
                    <a:pt x="1425" y="4061"/>
                    <a:pt x="1442" y="3864"/>
                    <a:pt x="1572" y="3864"/>
                  </a:cubicBezTo>
                  <a:cubicBezTo>
                    <a:pt x="1786" y="3864"/>
                    <a:pt x="2000" y="3869"/>
                    <a:pt x="2214" y="3875"/>
                  </a:cubicBezTo>
                  <a:cubicBezTo>
                    <a:pt x="2270" y="3875"/>
                    <a:pt x="2326" y="3875"/>
                    <a:pt x="2383" y="3875"/>
                  </a:cubicBezTo>
                  <a:cubicBezTo>
                    <a:pt x="2096" y="3700"/>
                    <a:pt x="1893" y="3436"/>
                    <a:pt x="1791" y="3109"/>
                  </a:cubicBezTo>
                  <a:cubicBezTo>
                    <a:pt x="1679" y="2737"/>
                    <a:pt x="1690" y="2343"/>
                    <a:pt x="1651" y="1960"/>
                  </a:cubicBezTo>
                  <a:cubicBezTo>
                    <a:pt x="1651" y="1954"/>
                    <a:pt x="1651" y="1949"/>
                    <a:pt x="1651" y="1943"/>
                  </a:cubicBezTo>
                  <a:cubicBezTo>
                    <a:pt x="1397" y="1831"/>
                    <a:pt x="1149" y="1712"/>
                    <a:pt x="896" y="1600"/>
                  </a:cubicBezTo>
                  <a:cubicBezTo>
                    <a:pt x="851" y="1577"/>
                    <a:pt x="817" y="1526"/>
                    <a:pt x="840" y="1470"/>
                  </a:cubicBezTo>
                  <a:cubicBezTo>
                    <a:pt x="857" y="1425"/>
                    <a:pt x="919" y="1391"/>
                    <a:pt x="964" y="1414"/>
                  </a:cubicBezTo>
                  <a:cubicBezTo>
                    <a:pt x="1178" y="1510"/>
                    <a:pt x="1397" y="1611"/>
                    <a:pt x="1611" y="1712"/>
                  </a:cubicBezTo>
                  <a:cubicBezTo>
                    <a:pt x="1544" y="1386"/>
                    <a:pt x="1409" y="1093"/>
                    <a:pt x="1183" y="834"/>
                  </a:cubicBezTo>
                  <a:cubicBezTo>
                    <a:pt x="907" y="518"/>
                    <a:pt x="530" y="299"/>
                    <a:pt x="125" y="220"/>
                  </a:cubicBezTo>
                  <a:cubicBezTo>
                    <a:pt x="1" y="197"/>
                    <a:pt x="18" y="0"/>
                    <a:pt x="14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1213165" y="1098955"/>
              <a:ext cx="706757" cy="1370348"/>
            </a:xfrm>
            <a:custGeom>
              <a:avLst/>
              <a:gdLst/>
              <a:ahLst/>
              <a:cxnLst/>
              <a:rect l="l" t="t" r="r" b="b"/>
              <a:pathLst>
                <a:path w="5092" h="9873" extrusionOk="0">
                  <a:moveTo>
                    <a:pt x="739" y="4405"/>
                  </a:moveTo>
                  <a:cubicBezTo>
                    <a:pt x="817" y="4641"/>
                    <a:pt x="817" y="4878"/>
                    <a:pt x="767" y="5114"/>
                  </a:cubicBezTo>
                  <a:cubicBezTo>
                    <a:pt x="677" y="5537"/>
                    <a:pt x="468" y="5948"/>
                    <a:pt x="496" y="6392"/>
                  </a:cubicBezTo>
                  <a:cubicBezTo>
                    <a:pt x="525" y="6764"/>
                    <a:pt x="761" y="7046"/>
                    <a:pt x="1060" y="7248"/>
                  </a:cubicBezTo>
                  <a:cubicBezTo>
                    <a:pt x="1347" y="7446"/>
                    <a:pt x="1679" y="7581"/>
                    <a:pt x="1944" y="7817"/>
                  </a:cubicBezTo>
                  <a:cubicBezTo>
                    <a:pt x="2096" y="7952"/>
                    <a:pt x="2203" y="8116"/>
                    <a:pt x="2248" y="8313"/>
                  </a:cubicBezTo>
                  <a:cubicBezTo>
                    <a:pt x="2310" y="8549"/>
                    <a:pt x="2310" y="8797"/>
                    <a:pt x="2377" y="9028"/>
                  </a:cubicBezTo>
                  <a:cubicBezTo>
                    <a:pt x="2496" y="9428"/>
                    <a:pt x="2828" y="9732"/>
                    <a:pt x="3239" y="9811"/>
                  </a:cubicBezTo>
                  <a:cubicBezTo>
                    <a:pt x="3571" y="9873"/>
                    <a:pt x="3920" y="9755"/>
                    <a:pt x="4168" y="9529"/>
                  </a:cubicBezTo>
                  <a:cubicBezTo>
                    <a:pt x="4450" y="9366"/>
                    <a:pt x="4692" y="9129"/>
                    <a:pt x="4838" y="8837"/>
                  </a:cubicBezTo>
                  <a:cubicBezTo>
                    <a:pt x="5047" y="8437"/>
                    <a:pt x="5092" y="7952"/>
                    <a:pt x="4951" y="7524"/>
                  </a:cubicBezTo>
                  <a:cubicBezTo>
                    <a:pt x="4810" y="7080"/>
                    <a:pt x="4439" y="6702"/>
                    <a:pt x="4416" y="6218"/>
                  </a:cubicBezTo>
                  <a:cubicBezTo>
                    <a:pt x="4399" y="5790"/>
                    <a:pt x="4641" y="5390"/>
                    <a:pt x="4776" y="4996"/>
                  </a:cubicBezTo>
                  <a:cubicBezTo>
                    <a:pt x="4912" y="4624"/>
                    <a:pt x="4945" y="4236"/>
                    <a:pt x="4714" y="3892"/>
                  </a:cubicBezTo>
                  <a:cubicBezTo>
                    <a:pt x="4506" y="3571"/>
                    <a:pt x="4163" y="3374"/>
                    <a:pt x="3926" y="3081"/>
                  </a:cubicBezTo>
                  <a:cubicBezTo>
                    <a:pt x="3791" y="2923"/>
                    <a:pt x="3706" y="2743"/>
                    <a:pt x="3690" y="2541"/>
                  </a:cubicBezTo>
                  <a:cubicBezTo>
                    <a:pt x="3673" y="2298"/>
                    <a:pt x="3735" y="2056"/>
                    <a:pt x="3785" y="1825"/>
                  </a:cubicBezTo>
                  <a:cubicBezTo>
                    <a:pt x="3881" y="1392"/>
                    <a:pt x="3943" y="952"/>
                    <a:pt x="3684" y="564"/>
                  </a:cubicBezTo>
                  <a:cubicBezTo>
                    <a:pt x="3470" y="226"/>
                    <a:pt x="3081" y="1"/>
                    <a:pt x="2676" y="12"/>
                  </a:cubicBezTo>
                  <a:cubicBezTo>
                    <a:pt x="2282" y="23"/>
                    <a:pt x="1893" y="249"/>
                    <a:pt x="1685" y="586"/>
                  </a:cubicBezTo>
                  <a:cubicBezTo>
                    <a:pt x="1561" y="789"/>
                    <a:pt x="1527" y="1014"/>
                    <a:pt x="1471" y="1240"/>
                  </a:cubicBezTo>
                  <a:cubicBezTo>
                    <a:pt x="1420" y="1448"/>
                    <a:pt x="1330" y="1623"/>
                    <a:pt x="1161" y="1763"/>
                  </a:cubicBezTo>
                  <a:cubicBezTo>
                    <a:pt x="879" y="2006"/>
                    <a:pt x="491" y="2135"/>
                    <a:pt x="277" y="2456"/>
                  </a:cubicBezTo>
                  <a:cubicBezTo>
                    <a:pt x="1" y="2867"/>
                    <a:pt x="187" y="3368"/>
                    <a:pt x="406" y="3763"/>
                  </a:cubicBezTo>
                  <a:cubicBezTo>
                    <a:pt x="525" y="3971"/>
                    <a:pt x="660" y="4179"/>
                    <a:pt x="739" y="44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1399984" y="1173211"/>
              <a:ext cx="398765" cy="1248484"/>
            </a:xfrm>
            <a:custGeom>
              <a:avLst/>
              <a:gdLst/>
              <a:ahLst/>
              <a:cxnLst/>
              <a:rect l="l" t="t" r="r" b="b"/>
              <a:pathLst>
                <a:path w="2873" h="8995" extrusionOk="0">
                  <a:moveTo>
                    <a:pt x="187" y="1476"/>
                  </a:moveTo>
                  <a:lnTo>
                    <a:pt x="941" y="1808"/>
                  </a:lnTo>
                  <a:cubicBezTo>
                    <a:pt x="891" y="1730"/>
                    <a:pt x="846" y="1651"/>
                    <a:pt x="806" y="1566"/>
                  </a:cubicBezTo>
                  <a:cubicBezTo>
                    <a:pt x="671" y="1273"/>
                    <a:pt x="637" y="952"/>
                    <a:pt x="761" y="654"/>
                  </a:cubicBezTo>
                  <a:cubicBezTo>
                    <a:pt x="879" y="355"/>
                    <a:pt x="1121" y="113"/>
                    <a:pt x="1426" y="12"/>
                  </a:cubicBezTo>
                  <a:cubicBezTo>
                    <a:pt x="1437" y="6"/>
                    <a:pt x="1448" y="6"/>
                    <a:pt x="1454" y="6"/>
                  </a:cubicBezTo>
                  <a:cubicBezTo>
                    <a:pt x="1465" y="6"/>
                    <a:pt x="1476" y="1"/>
                    <a:pt x="1488" y="1"/>
                  </a:cubicBezTo>
                  <a:cubicBezTo>
                    <a:pt x="1561" y="1"/>
                    <a:pt x="1583" y="68"/>
                    <a:pt x="1566" y="125"/>
                  </a:cubicBezTo>
                  <a:cubicBezTo>
                    <a:pt x="1561" y="153"/>
                    <a:pt x="1544" y="175"/>
                    <a:pt x="1510" y="192"/>
                  </a:cubicBezTo>
                  <a:cubicBezTo>
                    <a:pt x="1510" y="192"/>
                    <a:pt x="1510" y="192"/>
                    <a:pt x="1510" y="192"/>
                  </a:cubicBezTo>
                  <a:cubicBezTo>
                    <a:pt x="1510" y="192"/>
                    <a:pt x="1510" y="192"/>
                    <a:pt x="1510" y="192"/>
                  </a:cubicBezTo>
                  <a:cubicBezTo>
                    <a:pt x="1223" y="288"/>
                    <a:pt x="1003" y="513"/>
                    <a:pt x="919" y="806"/>
                  </a:cubicBezTo>
                  <a:cubicBezTo>
                    <a:pt x="829" y="1093"/>
                    <a:pt x="913" y="1375"/>
                    <a:pt x="1060" y="1628"/>
                  </a:cubicBezTo>
                  <a:cubicBezTo>
                    <a:pt x="1110" y="1713"/>
                    <a:pt x="1161" y="1792"/>
                    <a:pt x="1217" y="1870"/>
                  </a:cubicBezTo>
                  <a:cubicBezTo>
                    <a:pt x="1313" y="1673"/>
                    <a:pt x="1409" y="1476"/>
                    <a:pt x="1504" y="1279"/>
                  </a:cubicBezTo>
                  <a:cubicBezTo>
                    <a:pt x="1561" y="1166"/>
                    <a:pt x="1747" y="1234"/>
                    <a:pt x="1690" y="1352"/>
                  </a:cubicBezTo>
                  <a:lnTo>
                    <a:pt x="1347" y="2056"/>
                  </a:lnTo>
                  <a:cubicBezTo>
                    <a:pt x="1566" y="2372"/>
                    <a:pt x="1780" y="2693"/>
                    <a:pt x="1792" y="3104"/>
                  </a:cubicBezTo>
                  <a:cubicBezTo>
                    <a:pt x="1792" y="3363"/>
                    <a:pt x="1718" y="3605"/>
                    <a:pt x="1628" y="3847"/>
                  </a:cubicBezTo>
                  <a:cubicBezTo>
                    <a:pt x="1679" y="3802"/>
                    <a:pt x="1730" y="3757"/>
                    <a:pt x="1786" y="3712"/>
                  </a:cubicBezTo>
                  <a:cubicBezTo>
                    <a:pt x="1949" y="3565"/>
                    <a:pt x="2118" y="3425"/>
                    <a:pt x="2287" y="3278"/>
                  </a:cubicBezTo>
                  <a:cubicBezTo>
                    <a:pt x="2383" y="3194"/>
                    <a:pt x="2512" y="3346"/>
                    <a:pt x="2417" y="3430"/>
                  </a:cubicBezTo>
                  <a:cubicBezTo>
                    <a:pt x="2225" y="3594"/>
                    <a:pt x="2034" y="3757"/>
                    <a:pt x="1842" y="3920"/>
                  </a:cubicBezTo>
                  <a:cubicBezTo>
                    <a:pt x="1752" y="3999"/>
                    <a:pt x="1662" y="4089"/>
                    <a:pt x="1561" y="4157"/>
                  </a:cubicBezTo>
                  <a:cubicBezTo>
                    <a:pt x="1538" y="4179"/>
                    <a:pt x="1510" y="4191"/>
                    <a:pt x="1488" y="4196"/>
                  </a:cubicBezTo>
                  <a:cubicBezTo>
                    <a:pt x="1392" y="4433"/>
                    <a:pt x="1302" y="4669"/>
                    <a:pt x="1274" y="4917"/>
                  </a:cubicBezTo>
                  <a:cubicBezTo>
                    <a:pt x="1228" y="5339"/>
                    <a:pt x="1375" y="5728"/>
                    <a:pt x="1578" y="6094"/>
                  </a:cubicBezTo>
                  <a:cubicBezTo>
                    <a:pt x="1820" y="5722"/>
                    <a:pt x="2056" y="5351"/>
                    <a:pt x="2298" y="4979"/>
                  </a:cubicBezTo>
                  <a:cubicBezTo>
                    <a:pt x="2366" y="4872"/>
                    <a:pt x="2529" y="4990"/>
                    <a:pt x="2456" y="5097"/>
                  </a:cubicBezTo>
                  <a:cubicBezTo>
                    <a:pt x="2203" y="5491"/>
                    <a:pt x="1944" y="5891"/>
                    <a:pt x="1690" y="6285"/>
                  </a:cubicBezTo>
                  <a:cubicBezTo>
                    <a:pt x="1814" y="6488"/>
                    <a:pt x="1944" y="6685"/>
                    <a:pt x="2056" y="6877"/>
                  </a:cubicBezTo>
                  <a:cubicBezTo>
                    <a:pt x="2158" y="7051"/>
                    <a:pt x="2248" y="7243"/>
                    <a:pt x="2321" y="7440"/>
                  </a:cubicBezTo>
                  <a:cubicBezTo>
                    <a:pt x="2422" y="7232"/>
                    <a:pt x="2529" y="7023"/>
                    <a:pt x="2631" y="6820"/>
                  </a:cubicBezTo>
                  <a:cubicBezTo>
                    <a:pt x="2687" y="6708"/>
                    <a:pt x="2873" y="6775"/>
                    <a:pt x="2817" y="6888"/>
                  </a:cubicBezTo>
                  <a:lnTo>
                    <a:pt x="2400" y="7716"/>
                  </a:lnTo>
                  <a:cubicBezTo>
                    <a:pt x="2496" y="8116"/>
                    <a:pt x="2467" y="8532"/>
                    <a:pt x="2208" y="8893"/>
                  </a:cubicBezTo>
                  <a:cubicBezTo>
                    <a:pt x="2130" y="8994"/>
                    <a:pt x="1966" y="8882"/>
                    <a:pt x="2045" y="8775"/>
                  </a:cubicBezTo>
                  <a:cubicBezTo>
                    <a:pt x="2265" y="8476"/>
                    <a:pt x="2293" y="8138"/>
                    <a:pt x="2220" y="7800"/>
                  </a:cubicBezTo>
                  <a:cubicBezTo>
                    <a:pt x="1887" y="7603"/>
                    <a:pt x="1561" y="7412"/>
                    <a:pt x="1228" y="7215"/>
                  </a:cubicBezTo>
                  <a:cubicBezTo>
                    <a:pt x="1116" y="7153"/>
                    <a:pt x="1234" y="6989"/>
                    <a:pt x="1341" y="7051"/>
                  </a:cubicBezTo>
                  <a:cubicBezTo>
                    <a:pt x="1611" y="7209"/>
                    <a:pt x="1876" y="7367"/>
                    <a:pt x="2141" y="7524"/>
                  </a:cubicBezTo>
                  <a:cubicBezTo>
                    <a:pt x="2056" y="7294"/>
                    <a:pt x="1944" y="7068"/>
                    <a:pt x="1820" y="6871"/>
                  </a:cubicBezTo>
                  <a:cubicBezTo>
                    <a:pt x="1718" y="6702"/>
                    <a:pt x="1606" y="6528"/>
                    <a:pt x="1504" y="6353"/>
                  </a:cubicBezTo>
                  <a:cubicBezTo>
                    <a:pt x="1082" y="6038"/>
                    <a:pt x="665" y="5717"/>
                    <a:pt x="243" y="5401"/>
                  </a:cubicBezTo>
                  <a:cubicBezTo>
                    <a:pt x="142" y="5323"/>
                    <a:pt x="254" y="5159"/>
                    <a:pt x="356" y="5238"/>
                  </a:cubicBezTo>
                  <a:cubicBezTo>
                    <a:pt x="665" y="5469"/>
                    <a:pt x="975" y="5705"/>
                    <a:pt x="1279" y="5936"/>
                  </a:cubicBezTo>
                  <a:cubicBezTo>
                    <a:pt x="1133" y="5615"/>
                    <a:pt x="1037" y="5283"/>
                    <a:pt x="1076" y="4917"/>
                  </a:cubicBezTo>
                  <a:cubicBezTo>
                    <a:pt x="1099" y="4652"/>
                    <a:pt x="1195" y="4405"/>
                    <a:pt x="1302" y="4157"/>
                  </a:cubicBezTo>
                  <a:cubicBezTo>
                    <a:pt x="1228" y="4100"/>
                    <a:pt x="1172" y="4005"/>
                    <a:pt x="1121" y="3932"/>
                  </a:cubicBezTo>
                  <a:cubicBezTo>
                    <a:pt x="1048" y="3830"/>
                    <a:pt x="969" y="3729"/>
                    <a:pt x="896" y="3622"/>
                  </a:cubicBezTo>
                  <a:lnTo>
                    <a:pt x="446" y="2991"/>
                  </a:lnTo>
                  <a:cubicBezTo>
                    <a:pt x="367" y="2890"/>
                    <a:pt x="519" y="2760"/>
                    <a:pt x="592" y="2867"/>
                  </a:cubicBezTo>
                  <a:cubicBezTo>
                    <a:pt x="851" y="3216"/>
                    <a:pt x="1099" y="3571"/>
                    <a:pt x="1358" y="3920"/>
                  </a:cubicBezTo>
                  <a:cubicBezTo>
                    <a:pt x="1364" y="3932"/>
                    <a:pt x="1369" y="3943"/>
                    <a:pt x="1381" y="3960"/>
                  </a:cubicBezTo>
                  <a:cubicBezTo>
                    <a:pt x="1499" y="3678"/>
                    <a:pt x="1600" y="3391"/>
                    <a:pt x="1595" y="3087"/>
                  </a:cubicBezTo>
                  <a:cubicBezTo>
                    <a:pt x="1583" y="2715"/>
                    <a:pt x="1375" y="2417"/>
                    <a:pt x="1161" y="2124"/>
                  </a:cubicBezTo>
                  <a:lnTo>
                    <a:pt x="119" y="1662"/>
                  </a:lnTo>
                  <a:cubicBezTo>
                    <a:pt x="1" y="1606"/>
                    <a:pt x="68" y="1420"/>
                    <a:pt x="187" y="147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469913" y="1954080"/>
              <a:ext cx="1267916" cy="830287"/>
            </a:xfrm>
            <a:custGeom>
              <a:avLst/>
              <a:gdLst/>
              <a:ahLst/>
              <a:cxnLst/>
              <a:rect l="l" t="t" r="r" b="b"/>
              <a:pathLst>
                <a:path w="9135" h="5982" extrusionOk="0">
                  <a:moveTo>
                    <a:pt x="2912" y="4551"/>
                  </a:moveTo>
                  <a:cubicBezTo>
                    <a:pt x="3154" y="4602"/>
                    <a:pt x="3351" y="4731"/>
                    <a:pt x="3526" y="4900"/>
                  </a:cubicBezTo>
                  <a:cubicBezTo>
                    <a:pt x="3841" y="5199"/>
                    <a:pt x="4077" y="5598"/>
                    <a:pt x="4472" y="5807"/>
                  </a:cubicBezTo>
                  <a:cubicBezTo>
                    <a:pt x="4798" y="5981"/>
                    <a:pt x="5164" y="5931"/>
                    <a:pt x="5491" y="5784"/>
                  </a:cubicBezTo>
                  <a:cubicBezTo>
                    <a:pt x="5812" y="5643"/>
                    <a:pt x="6105" y="5435"/>
                    <a:pt x="6448" y="5334"/>
                  </a:cubicBezTo>
                  <a:cubicBezTo>
                    <a:pt x="6640" y="5283"/>
                    <a:pt x="6837" y="5277"/>
                    <a:pt x="7028" y="5339"/>
                  </a:cubicBezTo>
                  <a:cubicBezTo>
                    <a:pt x="7259" y="5412"/>
                    <a:pt x="7468" y="5548"/>
                    <a:pt x="7704" y="5610"/>
                  </a:cubicBezTo>
                  <a:cubicBezTo>
                    <a:pt x="8098" y="5722"/>
                    <a:pt x="8538" y="5604"/>
                    <a:pt x="8819" y="5300"/>
                  </a:cubicBezTo>
                  <a:cubicBezTo>
                    <a:pt x="9050" y="5046"/>
                    <a:pt x="9135" y="4692"/>
                    <a:pt x="9073" y="4359"/>
                  </a:cubicBezTo>
                  <a:cubicBezTo>
                    <a:pt x="9090" y="4033"/>
                    <a:pt x="9011" y="3706"/>
                    <a:pt x="8847" y="3419"/>
                  </a:cubicBezTo>
                  <a:cubicBezTo>
                    <a:pt x="8617" y="3030"/>
                    <a:pt x="8228" y="2743"/>
                    <a:pt x="7789" y="2631"/>
                  </a:cubicBezTo>
                  <a:cubicBezTo>
                    <a:pt x="7338" y="2512"/>
                    <a:pt x="6826" y="2631"/>
                    <a:pt x="6403" y="2394"/>
                  </a:cubicBezTo>
                  <a:cubicBezTo>
                    <a:pt x="6026" y="2180"/>
                    <a:pt x="5818" y="1763"/>
                    <a:pt x="5559" y="1437"/>
                  </a:cubicBezTo>
                  <a:cubicBezTo>
                    <a:pt x="5311" y="1127"/>
                    <a:pt x="5001" y="890"/>
                    <a:pt x="4584" y="902"/>
                  </a:cubicBezTo>
                  <a:cubicBezTo>
                    <a:pt x="4207" y="913"/>
                    <a:pt x="3858" y="1093"/>
                    <a:pt x="3481" y="1144"/>
                  </a:cubicBezTo>
                  <a:cubicBezTo>
                    <a:pt x="3278" y="1172"/>
                    <a:pt x="3081" y="1149"/>
                    <a:pt x="2901" y="1054"/>
                  </a:cubicBezTo>
                  <a:cubicBezTo>
                    <a:pt x="2687" y="947"/>
                    <a:pt x="2512" y="761"/>
                    <a:pt x="2343" y="598"/>
                  </a:cubicBezTo>
                  <a:cubicBezTo>
                    <a:pt x="2028" y="288"/>
                    <a:pt x="1690" y="1"/>
                    <a:pt x="1217" y="12"/>
                  </a:cubicBezTo>
                  <a:cubicBezTo>
                    <a:pt x="817" y="17"/>
                    <a:pt x="423" y="220"/>
                    <a:pt x="214" y="575"/>
                  </a:cubicBezTo>
                  <a:cubicBezTo>
                    <a:pt x="17" y="919"/>
                    <a:pt x="0" y="1363"/>
                    <a:pt x="175" y="1718"/>
                  </a:cubicBezTo>
                  <a:cubicBezTo>
                    <a:pt x="282" y="1932"/>
                    <a:pt x="456" y="2079"/>
                    <a:pt x="620" y="2248"/>
                  </a:cubicBezTo>
                  <a:cubicBezTo>
                    <a:pt x="766" y="2400"/>
                    <a:pt x="868" y="2569"/>
                    <a:pt x="896" y="2783"/>
                  </a:cubicBezTo>
                  <a:cubicBezTo>
                    <a:pt x="952" y="3154"/>
                    <a:pt x="856" y="3554"/>
                    <a:pt x="1014" y="3903"/>
                  </a:cubicBezTo>
                  <a:cubicBezTo>
                    <a:pt x="1217" y="4354"/>
                    <a:pt x="1746" y="4466"/>
                    <a:pt x="2191" y="4489"/>
                  </a:cubicBezTo>
                  <a:cubicBezTo>
                    <a:pt x="2433" y="4495"/>
                    <a:pt x="2675" y="4495"/>
                    <a:pt x="2912" y="45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559714" y="2045546"/>
              <a:ext cx="1118708" cy="605851"/>
            </a:xfrm>
            <a:custGeom>
              <a:avLst/>
              <a:gdLst/>
              <a:ahLst/>
              <a:cxnLst/>
              <a:rect l="l" t="t" r="r" b="b"/>
              <a:pathLst>
                <a:path w="8060" h="4365" extrusionOk="0">
                  <a:moveTo>
                    <a:pt x="654" y="1943"/>
                  </a:moveTo>
                  <a:lnTo>
                    <a:pt x="1341" y="1482"/>
                  </a:lnTo>
                  <a:cubicBezTo>
                    <a:pt x="1245" y="1482"/>
                    <a:pt x="1155" y="1482"/>
                    <a:pt x="1060" y="1470"/>
                  </a:cubicBezTo>
                  <a:cubicBezTo>
                    <a:pt x="744" y="1431"/>
                    <a:pt x="457" y="1284"/>
                    <a:pt x="266" y="1020"/>
                  </a:cubicBezTo>
                  <a:cubicBezTo>
                    <a:pt x="80" y="766"/>
                    <a:pt x="1" y="428"/>
                    <a:pt x="74" y="119"/>
                  </a:cubicBezTo>
                  <a:cubicBezTo>
                    <a:pt x="74" y="107"/>
                    <a:pt x="80" y="102"/>
                    <a:pt x="85" y="91"/>
                  </a:cubicBezTo>
                  <a:cubicBezTo>
                    <a:pt x="91" y="79"/>
                    <a:pt x="91" y="74"/>
                    <a:pt x="97" y="62"/>
                  </a:cubicBezTo>
                  <a:cubicBezTo>
                    <a:pt x="136" y="0"/>
                    <a:pt x="209" y="17"/>
                    <a:pt x="243" y="62"/>
                  </a:cubicBezTo>
                  <a:cubicBezTo>
                    <a:pt x="266" y="79"/>
                    <a:pt x="277" y="102"/>
                    <a:pt x="271" y="141"/>
                  </a:cubicBezTo>
                  <a:cubicBezTo>
                    <a:pt x="271" y="141"/>
                    <a:pt x="271" y="141"/>
                    <a:pt x="271" y="141"/>
                  </a:cubicBezTo>
                  <a:lnTo>
                    <a:pt x="271" y="141"/>
                  </a:lnTo>
                  <a:cubicBezTo>
                    <a:pt x="204" y="434"/>
                    <a:pt x="277" y="744"/>
                    <a:pt x="474" y="969"/>
                  </a:cubicBezTo>
                  <a:cubicBezTo>
                    <a:pt x="671" y="1200"/>
                    <a:pt x="958" y="1273"/>
                    <a:pt x="1251" y="1284"/>
                  </a:cubicBezTo>
                  <a:cubicBezTo>
                    <a:pt x="1347" y="1290"/>
                    <a:pt x="1443" y="1284"/>
                    <a:pt x="1538" y="1284"/>
                  </a:cubicBezTo>
                  <a:cubicBezTo>
                    <a:pt x="1426" y="1099"/>
                    <a:pt x="1307" y="907"/>
                    <a:pt x="1195" y="721"/>
                  </a:cubicBezTo>
                  <a:cubicBezTo>
                    <a:pt x="1127" y="614"/>
                    <a:pt x="1279" y="496"/>
                    <a:pt x="1347" y="603"/>
                  </a:cubicBezTo>
                  <a:lnTo>
                    <a:pt x="1764" y="1273"/>
                  </a:lnTo>
                  <a:cubicBezTo>
                    <a:pt x="2152" y="1251"/>
                    <a:pt x="2535" y="1239"/>
                    <a:pt x="2884" y="1448"/>
                  </a:cubicBezTo>
                  <a:cubicBezTo>
                    <a:pt x="3109" y="1583"/>
                    <a:pt x="3278" y="1774"/>
                    <a:pt x="3430" y="1977"/>
                  </a:cubicBezTo>
                  <a:cubicBezTo>
                    <a:pt x="3419" y="1910"/>
                    <a:pt x="3408" y="1842"/>
                    <a:pt x="3402" y="1780"/>
                  </a:cubicBezTo>
                  <a:cubicBezTo>
                    <a:pt x="3369" y="1560"/>
                    <a:pt x="3335" y="1341"/>
                    <a:pt x="3301" y="1121"/>
                  </a:cubicBezTo>
                  <a:cubicBezTo>
                    <a:pt x="3284" y="992"/>
                    <a:pt x="3476" y="969"/>
                    <a:pt x="3498" y="1093"/>
                  </a:cubicBezTo>
                  <a:cubicBezTo>
                    <a:pt x="3532" y="1341"/>
                    <a:pt x="3571" y="1589"/>
                    <a:pt x="3611" y="1836"/>
                  </a:cubicBezTo>
                  <a:cubicBezTo>
                    <a:pt x="3628" y="1960"/>
                    <a:pt x="3656" y="2079"/>
                    <a:pt x="3661" y="2202"/>
                  </a:cubicBezTo>
                  <a:cubicBezTo>
                    <a:pt x="3667" y="2231"/>
                    <a:pt x="3661" y="2259"/>
                    <a:pt x="3656" y="2287"/>
                  </a:cubicBezTo>
                  <a:cubicBezTo>
                    <a:pt x="3802" y="2495"/>
                    <a:pt x="3954" y="2692"/>
                    <a:pt x="4151" y="2850"/>
                  </a:cubicBezTo>
                  <a:cubicBezTo>
                    <a:pt x="4484" y="3115"/>
                    <a:pt x="4895" y="3194"/>
                    <a:pt x="5311" y="3216"/>
                  </a:cubicBezTo>
                  <a:cubicBezTo>
                    <a:pt x="5126" y="2816"/>
                    <a:pt x="4934" y="2416"/>
                    <a:pt x="4748" y="2017"/>
                  </a:cubicBezTo>
                  <a:cubicBezTo>
                    <a:pt x="4692" y="1904"/>
                    <a:pt x="4878" y="1825"/>
                    <a:pt x="4928" y="1943"/>
                  </a:cubicBezTo>
                  <a:cubicBezTo>
                    <a:pt x="5131" y="2366"/>
                    <a:pt x="5334" y="2794"/>
                    <a:pt x="5531" y="3222"/>
                  </a:cubicBezTo>
                  <a:cubicBezTo>
                    <a:pt x="5768" y="3227"/>
                    <a:pt x="6004" y="3222"/>
                    <a:pt x="6229" y="3227"/>
                  </a:cubicBezTo>
                  <a:cubicBezTo>
                    <a:pt x="6432" y="3233"/>
                    <a:pt x="6640" y="3256"/>
                    <a:pt x="6843" y="3301"/>
                  </a:cubicBezTo>
                  <a:lnTo>
                    <a:pt x="6483" y="2709"/>
                  </a:lnTo>
                  <a:cubicBezTo>
                    <a:pt x="6415" y="2602"/>
                    <a:pt x="6573" y="2478"/>
                    <a:pt x="6640" y="2585"/>
                  </a:cubicBezTo>
                  <a:cubicBezTo>
                    <a:pt x="6798" y="2850"/>
                    <a:pt x="6961" y="3115"/>
                    <a:pt x="7119" y="3379"/>
                  </a:cubicBezTo>
                  <a:cubicBezTo>
                    <a:pt x="7513" y="3515"/>
                    <a:pt x="7851" y="3757"/>
                    <a:pt x="8015" y="4168"/>
                  </a:cubicBezTo>
                  <a:cubicBezTo>
                    <a:pt x="8060" y="4286"/>
                    <a:pt x="7879" y="4365"/>
                    <a:pt x="7834" y="4247"/>
                  </a:cubicBezTo>
                  <a:cubicBezTo>
                    <a:pt x="7694" y="3898"/>
                    <a:pt x="7423" y="3695"/>
                    <a:pt x="7097" y="3577"/>
                  </a:cubicBezTo>
                  <a:cubicBezTo>
                    <a:pt x="6759" y="3751"/>
                    <a:pt x="6415" y="3931"/>
                    <a:pt x="6077" y="4106"/>
                  </a:cubicBezTo>
                  <a:cubicBezTo>
                    <a:pt x="5965" y="4168"/>
                    <a:pt x="5886" y="3982"/>
                    <a:pt x="5998" y="3926"/>
                  </a:cubicBezTo>
                  <a:cubicBezTo>
                    <a:pt x="6274" y="3785"/>
                    <a:pt x="6550" y="3638"/>
                    <a:pt x="6821" y="3498"/>
                  </a:cubicBezTo>
                  <a:cubicBezTo>
                    <a:pt x="6579" y="3441"/>
                    <a:pt x="6331" y="3424"/>
                    <a:pt x="6100" y="3419"/>
                  </a:cubicBezTo>
                  <a:cubicBezTo>
                    <a:pt x="5897" y="3419"/>
                    <a:pt x="5694" y="3419"/>
                    <a:pt x="5492" y="3413"/>
                  </a:cubicBezTo>
                  <a:cubicBezTo>
                    <a:pt x="4996" y="3605"/>
                    <a:pt x="4506" y="3791"/>
                    <a:pt x="4016" y="3976"/>
                  </a:cubicBezTo>
                  <a:cubicBezTo>
                    <a:pt x="3898" y="4021"/>
                    <a:pt x="3819" y="3841"/>
                    <a:pt x="3937" y="3796"/>
                  </a:cubicBezTo>
                  <a:cubicBezTo>
                    <a:pt x="4298" y="3661"/>
                    <a:pt x="4658" y="3520"/>
                    <a:pt x="5019" y="3385"/>
                  </a:cubicBezTo>
                  <a:cubicBezTo>
                    <a:pt x="4669" y="3340"/>
                    <a:pt x="4337" y="3244"/>
                    <a:pt x="4050" y="3019"/>
                  </a:cubicBezTo>
                  <a:cubicBezTo>
                    <a:pt x="3836" y="2856"/>
                    <a:pt x="3678" y="2642"/>
                    <a:pt x="3521" y="2422"/>
                  </a:cubicBezTo>
                  <a:cubicBezTo>
                    <a:pt x="3430" y="2456"/>
                    <a:pt x="3329" y="2450"/>
                    <a:pt x="3233" y="2456"/>
                  </a:cubicBezTo>
                  <a:lnTo>
                    <a:pt x="2856" y="2484"/>
                  </a:lnTo>
                  <a:cubicBezTo>
                    <a:pt x="2597" y="2501"/>
                    <a:pt x="2338" y="2518"/>
                    <a:pt x="2079" y="2535"/>
                  </a:cubicBezTo>
                  <a:cubicBezTo>
                    <a:pt x="1955" y="2540"/>
                    <a:pt x="1927" y="2343"/>
                    <a:pt x="2051" y="2338"/>
                  </a:cubicBezTo>
                  <a:cubicBezTo>
                    <a:pt x="2484" y="2309"/>
                    <a:pt x="2918" y="2281"/>
                    <a:pt x="3352" y="2253"/>
                  </a:cubicBezTo>
                  <a:cubicBezTo>
                    <a:pt x="3363" y="2253"/>
                    <a:pt x="3380" y="2253"/>
                    <a:pt x="3397" y="2253"/>
                  </a:cubicBezTo>
                  <a:cubicBezTo>
                    <a:pt x="3222" y="2000"/>
                    <a:pt x="3031" y="1763"/>
                    <a:pt x="2766" y="1605"/>
                  </a:cubicBezTo>
                  <a:cubicBezTo>
                    <a:pt x="2451" y="1420"/>
                    <a:pt x="2085" y="1437"/>
                    <a:pt x="1724" y="1459"/>
                  </a:cubicBezTo>
                  <a:cubicBezTo>
                    <a:pt x="1409" y="1673"/>
                    <a:pt x="1093" y="1887"/>
                    <a:pt x="778" y="2101"/>
                  </a:cubicBezTo>
                  <a:cubicBezTo>
                    <a:pt x="671" y="2174"/>
                    <a:pt x="553" y="2017"/>
                    <a:pt x="654" y="19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1246892" y="1958799"/>
              <a:ext cx="2947644" cy="2107363"/>
            </a:xfrm>
            <a:custGeom>
              <a:avLst/>
              <a:gdLst/>
              <a:ahLst/>
              <a:cxnLst/>
              <a:rect l="l" t="t" r="r" b="b"/>
              <a:pathLst>
                <a:path w="21237" h="15183" extrusionOk="0">
                  <a:moveTo>
                    <a:pt x="21237" y="15183"/>
                  </a:moveTo>
                  <a:lnTo>
                    <a:pt x="0" y="15183"/>
                  </a:lnTo>
                  <a:lnTo>
                    <a:pt x="0" y="0"/>
                  </a:lnTo>
                  <a:lnTo>
                    <a:pt x="21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1320315" y="1959631"/>
              <a:ext cx="2874219" cy="2106530"/>
            </a:xfrm>
            <a:custGeom>
              <a:avLst/>
              <a:gdLst/>
              <a:ahLst/>
              <a:cxnLst/>
              <a:rect l="l" t="t" r="r" b="b"/>
              <a:pathLst>
                <a:path w="20708" h="15177" extrusionOk="0">
                  <a:moveTo>
                    <a:pt x="20708" y="15177"/>
                  </a:moveTo>
                  <a:lnTo>
                    <a:pt x="0" y="15177"/>
                  </a:lnTo>
                  <a:lnTo>
                    <a:pt x="0" y="0"/>
                  </a:lnTo>
                  <a:lnTo>
                    <a:pt x="20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1370282" y="2072889"/>
              <a:ext cx="2774286" cy="1931646"/>
            </a:xfrm>
            <a:custGeom>
              <a:avLst/>
              <a:gdLst/>
              <a:ahLst/>
              <a:cxnLst/>
              <a:rect l="l" t="t" r="r" b="b"/>
              <a:pathLst>
                <a:path w="19988" h="13917" extrusionOk="0">
                  <a:moveTo>
                    <a:pt x="19987" y="13916"/>
                  </a:moveTo>
                  <a:lnTo>
                    <a:pt x="1" y="13916"/>
                  </a:lnTo>
                  <a:lnTo>
                    <a:pt x="1" y="1"/>
                  </a:lnTo>
                  <a:lnTo>
                    <a:pt x="199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2112840" y="4066005"/>
              <a:ext cx="1727613" cy="515355"/>
            </a:xfrm>
            <a:custGeom>
              <a:avLst/>
              <a:gdLst/>
              <a:ahLst/>
              <a:cxnLst/>
              <a:rect l="l" t="t" r="r" b="b"/>
              <a:pathLst>
                <a:path w="12447" h="3713" extrusionOk="0">
                  <a:moveTo>
                    <a:pt x="1043" y="1"/>
                  </a:moveTo>
                  <a:cubicBezTo>
                    <a:pt x="1043" y="1"/>
                    <a:pt x="1" y="575"/>
                    <a:pt x="1" y="3712"/>
                  </a:cubicBezTo>
                  <a:lnTo>
                    <a:pt x="12446" y="3712"/>
                  </a:lnTo>
                  <a:lnTo>
                    <a:pt x="12446" y="2800"/>
                  </a:lnTo>
                  <a:lnTo>
                    <a:pt x="5666" y="2800"/>
                  </a:lnTo>
                  <a:cubicBezTo>
                    <a:pt x="5666" y="2800"/>
                    <a:pt x="5469" y="1448"/>
                    <a:pt x="6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2128524" y="4066005"/>
              <a:ext cx="885667" cy="287866"/>
            </a:xfrm>
            <a:custGeom>
              <a:avLst/>
              <a:gdLst/>
              <a:ahLst/>
              <a:cxnLst/>
              <a:rect l="l" t="t" r="r" b="b"/>
              <a:pathLst>
                <a:path w="6381" h="2074" extrusionOk="0">
                  <a:moveTo>
                    <a:pt x="6381" y="1"/>
                  </a:moveTo>
                  <a:lnTo>
                    <a:pt x="0" y="2073"/>
                  </a:lnTo>
                  <a:cubicBezTo>
                    <a:pt x="0" y="2073"/>
                    <a:pt x="192" y="536"/>
                    <a:pt x="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115199" y="4454496"/>
              <a:ext cx="1725254" cy="36087"/>
            </a:xfrm>
            <a:custGeom>
              <a:avLst/>
              <a:gdLst/>
              <a:ahLst/>
              <a:cxnLst/>
              <a:rect l="l" t="t" r="r" b="b"/>
              <a:pathLst>
                <a:path w="12430" h="260" extrusionOk="0">
                  <a:moveTo>
                    <a:pt x="1" y="260"/>
                  </a:moveTo>
                  <a:lnTo>
                    <a:pt x="12429" y="260"/>
                  </a:lnTo>
                  <a:lnTo>
                    <a:pt x="12429"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664692" y="1979063"/>
              <a:ext cx="78282" cy="77588"/>
            </a:xfrm>
            <a:custGeom>
              <a:avLst/>
              <a:gdLst/>
              <a:ahLst/>
              <a:cxnLst/>
              <a:rect l="l" t="t" r="r" b="b"/>
              <a:pathLst>
                <a:path w="564" h="559" extrusionOk="0">
                  <a:moveTo>
                    <a:pt x="564" y="282"/>
                  </a:moveTo>
                  <a:cubicBezTo>
                    <a:pt x="564" y="434"/>
                    <a:pt x="440" y="558"/>
                    <a:pt x="282" y="558"/>
                  </a:cubicBezTo>
                  <a:cubicBezTo>
                    <a:pt x="130" y="558"/>
                    <a:pt x="1" y="434"/>
                    <a:pt x="1" y="282"/>
                  </a:cubicBezTo>
                  <a:cubicBezTo>
                    <a:pt x="1" y="125"/>
                    <a:pt x="130" y="1"/>
                    <a:pt x="282" y="1"/>
                  </a:cubicBezTo>
                  <a:cubicBezTo>
                    <a:pt x="440" y="1"/>
                    <a:pt x="564" y="125"/>
                    <a:pt x="564" y="282"/>
                  </a:cubicBezTo>
                  <a:close/>
                </a:path>
              </a:pathLst>
            </a:custGeom>
            <a:solidFill>
              <a:srgbClr val="8E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1481319" y="2258182"/>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1481319" y="2347984"/>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1481319" y="2831134"/>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1481319" y="2920935"/>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1500056" y="3424350"/>
              <a:ext cx="583227" cy="518409"/>
            </a:xfrm>
            <a:custGeom>
              <a:avLst/>
              <a:gdLst/>
              <a:ahLst/>
              <a:cxnLst/>
              <a:rect l="l" t="t" r="r" b="b"/>
              <a:pathLst>
                <a:path w="4202" h="3735" extrusionOk="0">
                  <a:moveTo>
                    <a:pt x="4202" y="1"/>
                  </a:moveTo>
                  <a:lnTo>
                    <a:pt x="4202" y="3734"/>
                  </a:lnTo>
                  <a:lnTo>
                    <a:pt x="1" y="3734"/>
                  </a:lnTo>
                  <a:lnTo>
                    <a:pt x="1" y="648"/>
                  </a:lnTo>
                  <a:lnTo>
                    <a:pt x="1634" y="648"/>
                  </a:lnTo>
                  <a:lnTo>
                    <a:pt x="1791" y="1"/>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1500056" y="3514290"/>
              <a:ext cx="645825" cy="428468"/>
            </a:xfrm>
            <a:custGeom>
              <a:avLst/>
              <a:gdLst/>
              <a:ahLst/>
              <a:cxnLst/>
              <a:rect l="l" t="t" r="r" b="b"/>
              <a:pathLst>
                <a:path w="4653" h="3087" extrusionOk="0">
                  <a:moveTo>
                    <a:pt x="4202" y="3086"/>
                  </a:moveTo>
                  <a:lnTo>
                    <a:pt x="1" y="3086"/>
                  </a:lnTo>
                  <a:lnTo>
                    <a:pt x="451" y="0"/>
                  </a:lnTo>
                  <a:lnTo>
                    <a:pt x="4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382520" y="3358699"/>
              <a:ext cx="356571" cy="530068"/>
            </a:xfrm>
            <a:custGeom>
              <a:avLst/>
              <a:gdLst/>
              <a:ahLst/>
              <a:cxnLst/>
              <a:rect l="l" t="t" r="r" b="b"/>
              <a:pathLst>
                <a:path w="2569" h="3819" extrusionOk="0">
                  <a:moveTo>
                    <a:pt x="2569" y="3819"/>
                  </a:moveTo>
                  <a:lnTo>
                    <a:pt x="1" y="3819"/>
                  </a:lnTo>
                  <a:lnTo>
                    <a:pt x="1" y="0"/>
                  </a:lnTo>
                  <a:lnTo>
                    <a:pt x="2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414582"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2456082" y="3295408"/>
              <a:ext cx="357265" cy="530901"/>
            </a:xfrm>
            <a:custGeom>
              <a:avLst/>
              <a:gdLst/>
              <a:ahLst/>
              <a:cxnLst/>
              <a:rect l="l" t="t" r="r" b="b"/>
              <a:pathLst>
                <a:path w="2574" h="3825" extrusionOk="0">
                  <a:moveTo>
                    <a:pt x="2574" y="3824"/>
                  </a:moveTo>
                  <a:lnTo>
                    <a:pt x="0" y="3824"/>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2494251" y="338520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2494251" y="3454885"/>
              <a:ext cx="285507" cy="25816"/>
            </a:xfrm>
            <a:custGeom>
              <a:avLst/>
              <a:gdLst/>
              <a:ahLst/>
              <a:cxnLst/>
              <a:rect l="l" t="t" r="r" b="b"/>
              <a:pathLst>
                <a:path w="2057" h="186" extrusionOk="0">
                  <a:moveTo>
                    <a:pt x="1921" y="0"/>
                  </a:moveTo>
                  <a:lnTo>
                    <a:pt x="119" y="0"/>
                  </a:lnTo>
                  <a:cubicBezTo>
                    <a:pt x="1" y="0"/>
                    <a:pt x="18" y="186"/>
                    <a:pt x="136" y="186"/>
                  </a:cubicBezTo>
                  <a:lnTo>
                    <a:pt x="1938" y="186"/>
                  </a:lnTo>
                  <a:cubicBezTo>
                    <a:pt x="2056" y="186"/>
                    <a:pt x="2040"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2494251" y="352358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2494251" y="3593126"/>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2495916" y="3652531"/>
              <a:ext cx="286201" cy="25955"/>
            </a:xfrm>
            <a:custGeom>
              <a:avLst/>
              <a:gdLst/>
              <a:ahLst/>
              <a:cxnLst/>
              <a:rect l="l" t="t" r="r" b="b"/>
              <a:pathLst>
                <a:path w="2062" h="187" extrusionOk="0">
                  <a:moveTo>
                    <a:pt x="1921" y="1"/>
                  </a:moveTo>
                  <a:lnTo>
                    <a:pt x="124" y="1"/>
                  </a:lnTo>
                  <a:cubicBezTo>
                    <a:pt x="0" y="1"/>
                    <a:pt x="17" y="187"/>
                    <a:pt x="135" y="187"/>
                  </a:cubicBezTo>
                  <a:lnTo>
                    <a:pt x="1937" y="187"/>
                  </a:lnTo>
                  <a:cubicBezTo>
                    <a:pt x="2061" y="187"/>
                    <a:pt x="2044"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2505215" y="3722207"/>
              <a:ext cx="286201" cy="25816"/>
            </a:xfrm>
            <a:custGeom>
              <a:avLst/>
              <a:gdLst/>
              <a:ahLst/>
              <a:cxnLst/>
              <a:rect l="l" t="t" r="r" b="b"/>
              <a:pathLst>
                <a:path w="2062" h="186" extrusionOk="0">
                  <a:moveTo>
                    <a:pt x="1921" y="0"/>
                  </a:moveTo>
                  <a:lnTo>
                    <a:pt x="125" y="0"/>
                  </a:lnTo>
                  <a:cubicBezTo>
                    <a:pt x="1" y="0"/>
                    <a:pt x="18" y="186"/>
                    <a:pt x="142"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p15"/>
            <p:cNvGrpSpPr/>
            <p:nvPr/>
          </p:nvGrpSpPr>
          <p:grpSpPr>
            <a:xfrm>
              <a:off x="2935899" y="3295408"/>
              <a:ext cx="430827" cy="593359"/>
              <a:chOff x="2935899" y="3295408"/>
              <a:chExt cx="430827" cy="593359"/>
            </a:xfrm>
          </p:grpSpPr>
          <p:sp>
            <p:nvSpPr>
              <p:cNvPr id="94" name="Google Shape;94;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10155" y="3295408"/>
                <a:ext cx="356571" cy="530901"/>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049295" y="3652531"/>
                <a:ext cx="286201"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059427" y="3722207"/>
                <a:ext cx="285507"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5"/>
            <p:cNvSpPr/>
            <p:nvPr/>
          </p:nvSpPr>
          <p:spPr>
            <a:xfrm>
              <a:off x="2377801" y="2741194"/>
              <a:ext cx="357404" cy="530901"/>
            </a:xfrm>
            <a:custGeom>
              <a:avLst/>
              <a:gdLst/>
              <a:ahLst/>
              <a:cxnLst/>
              <a:rect l="l" t="t" r="r" b="b"/>
              <a:pathLst>
                <a:path w="2575" h="3825" extrusionOk="0">
                  <a:moveTo>
                    <a:pt x="2574" y="3824"/>
                  </a:moveTo>
                  <a:lnTo>
                    <a:pt x="1" y="3824"/>
                  </a:lnTo>
                  <a:lnTo>
                    <a:pt x="1" y="1"/>
                  </a:lnTo>
                  <a:lnTo>
                    <a:pt x="2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2409863" y="2713018"/>
              <a:ext cx="357404" cy="530901"/>
            </a:xfrm>
            <a:custGeom>
              <a:avLst/>
              <a:gdLst/>
              <a:ahLst/>
              <a:cxnLst/>
              <a:rect l="l" t="t" r="r" b="b"/>
              <a:pathLst>
                <a:path w="2575" h="3825" extrusionOk="0">
                  <a:moveTo>
                    <a:pt x="2574" y="3825"/>
                  </a:moveTo>
                  <a:lnTo>
                    <a:pt x="1" y="3825"/>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2451363" y="2678736"/>
              <a:ext cx="357265" cy="530068"/>
            </a:xfrm>
            <a:custGeom>
              <a:avLst/>
              <a:gdLst/>
              <a:ahLst/>
              <a:cxnLst/>
              <a:rect l="l" t="t" r="r" b="b"/>
              <a:pathLst>
                <a:path w="2574" h="3819" extrusionOk="0">
                  <a:moveTo>
                    <a:pt x="2574" y="3818"/>
                  </a:moveTo>
                  <a:lnTo>
                    <a:pt x="0" y="3818"/>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2489670" y="2767843"/>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2489670" y="2837380"/>
              <a:ext cx="285368" cy="25955"/>
            </a:xfrm>
            <a:custGeom>
              <a:avLst/>
              <a:gdLst/>
              <a:ahLst/>
              <a:cxnLst/>
              <a:rect l="l" t="t" r="r" b="b"/>
              <a:pathLst>
                <a:path w="2056" h="187"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2489670" y="2906084"/>
              <a:ext cx="285368" cy="26788"/>
            </a:xfrm>
            <a:custGeom>
              <a:avLst/>
              <a:gdLst/>
              <a:ahLst/>
              <a:cxnLst/>
              <a:rect l="l" t="t" r="r" b="b"/>
              <a:pathLst>
                <a:path w="2056" h="193" extrusionOk="0">
                  <a:moveTo>
                    <a:pt x="1921" y="1"/>
                  </a:moveTo>
                  <a:lnTo>
                    <a:pt x="118" y="1"/>
                  </a:lnTo>
                  <a:cubicBezTo>
                    <a:pt x="0" y="1"/>
                    <a:pt x="17" y="192"/>
                    <a:pt x="135" y="192"/>
                  </a:cubicBezTo>
                  <a:lnTo>
                    <a:pt x="1937" y="192"/>
                  </a:lnTo>
                  <a:cubicBezTo>
                    <a:pt x="2056" y="192"/>
                    <a:pt x="2039"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2489670" y="2975760"/>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2491197" y="3035165"/>
              <a:ext cx="286201" cy="25816"/>
            </a:xfrm>
            <a:custGeom>
              <a:avLst/>
              <a:gdLst/>
              <a:ahLst/>
              <a:cxnLst/>
              <a:rect l="l" t="t" r="r" b="b"/>
              <a:pathLst>
                <a:path w="2062" h="186" extrusionOk="0">
                  <a:moveTo>
                    <a:pt x="1921" y="0"/>
                  </a:moveTo>
                  <a:lnTo>
                    <a:pt x="124" y="0"/>
                  </a:lnTo>
                  <a:cubicBezTo>
                    <a:pt x="0" y="0"/>
                    <a:pt x="17" y="186"/>
                    <a:pt x="141"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2500635" y="3104702"/>
              <a:ext cx="286201" cy="25955"/>
            </a:xfrm>
            <a:custGeom>
              <a:avLst/>
              <a:gdLst/>
              <a:ahLst/>
              <a:cxnLst/>
              <a:rect l="l" t="t" r="r" b="b"/>
              <a:pathLst>
                <a:path w="2062" h="187" extrusionOk="0">
                  <a:moveTo>
                    <a:pt x="1926" y="0"/>
                  </a:moveTo>
                  <a:lnTo>
                    <a:pt x="124" y="0"/>
                  </a:lnTo>
                  <a:cubicBezTo>
                    <a:pt x="0" y="0"/>
                    <a:pt x="17" y="186"/>
                    <a:pt x="141" y="186"/>
                  </a:cubicBezTo>
                  <a:lnTo>
                    <a:pt x="1943" y="186"/>
                  </a:lnTo>
                  <a:cubicBezTo>
                    <a:pt x="2061" y="186"/>
                    <a:pt x="2044" y="0"/>
                    <a:pt x="1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2244140" y="410386"/>
              <a:ext cx="1093725" cy="1230440"/>
            </a:xfrm>
            <a:custGeom>
              <a:avLst/>
              <a:gdLst/>
              <a:ahLst/>
              <a:cxnLst/>
              <a:rect l="l" t="t" r="r" b="b"/>
              <a:pathLst>
                <a:path w="7880" h="8865" extrusionOk="0">
                  <a:moveTo>
                    <a:pt x="7879" y="3942"/>
                  </a:moveTo>
                  <a:lnTo>
                    <a:pt x="7879" y="8864"/>
                  </a:lnTo>
                  <a:lnTo>
                    <a:pt x="7068" y="8436"/>
                  </a:lnTo>
                  <a:lnTo>
                    <a:pt x="6500" y="8138"/>
                  </a:lnTo>
                  <a:lnTo>
                    <a:pt x="6500" y="3942"/>
                  </a:lnTo>
                  <a:cubicBezTo>
                    <a:pt x="6500" y="2529"/>
                    <a:pt x="5351" y="1380"/>
                    <a:pt x="3937" y="1380"/>
                  </a:cubicBezTo>
                  <a:cubicBezTo>
                    <a:pt x="3802" y="1380"/>
                    <a:pt x="3667" y="1391"/>
                    <a:pt x="3532" y="1414"/>
                  </a:cubicBezTo>
                  <a:cubicBezTo>
                    <a:pt x="2315" y="1605"/>
                    <a:pt x="1381" y="2664"/>
                    <a:pt x="1381" y="3942"/>
                  </a:cubicBezTo>
                  <a:lnTo>
                    <a:pt x="1381" y="7941"/>
                  </a:lnTo>
                  <a:lnTo>
                    <a:pt x="570" y="8363"/>
                  </a:lnTo>
                  <a:lnTo>
                    <a:pt x="1" y="8662"/>
                  </a:lnTo>
                  <a:lnTo>
                    <a:pt x="1" y="3942"/>
                  </a:lnTo>
                  <a:cubicBezTo>
                    <a:pt x="1" y="1904"/>
                    <a:pt x="1550" y="226"/>
                    <a:pt x="3532" y="23"/>
                  </a:cubicBezTo>
                  <a:cubicBezTo>
                    <a:pt x="3667" y="6"/>
                    <a:pt x="3802" y="0"/>
                    <a:pt x="3937" y="0"/>
                  </a:cubicBezTo>
                  <a:cubicBezTo>
                    <a:pt x="6111" y="0"/>
                    <a:pt x="7879" y="1769"/>
                    <a:pt x="7879" y="39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2205139" y="1145868"/>
              <a:ext cx="1202264" cy="1395332"/>
            </a:xfrm>
            <a:custGeom>
              <a:avLst/>
              <a:gdLst/>
              <a:ahLst/>
              <a:cxnLst/>
              <a:rect l="l" t="t" r="r" b="b"/>
              <a:pathLst>
                <a:path w="8662" h="10053" extrusionOk="0">
                  <a:moveTo>
                    <a:pt x="8662" y="2270"/>
                  </a:moveTo>
                  <a:lnTo>
                    <a:pt x="8662" y="5880"/>
                  </a:lnTo>
                  <a:cubicBezTo>
                    <a:pt x="8662" y="7705"/>
                    <a:pt x="6978" y="9371"/>
                    <a:pt x="4466" y="10019"/>
                  </a:cubicBezTo>
                  <a:cubicBezTo>
                    <a:pt x="4421" y="10030"/>
                    <a:pt x="4376" y="10042"/>
                    <a:pt x="4331" y="10053"/>
                  </a:cubicBezTo>
                  <a:cubicBezTo>
                    <a:pt x="4286" y="10042"/>
                    <a:pt x="4246" y="10030"/>
                    <a:pt x="4201" y="10019"/>
                  </a:cubicBezTo>
                  <a:cubicBezTo>
                    <a:pt x="4151" y="10008"/>
                    <a:pt x="4100" y="9997"/>
                    <a:pt x="4049" y="9980"/>
                  </a:cubicBezTo>
                  <a:cubicBezTo>
                    <a:pt x="1622" y="9304"/>
                    <a:pt x="0" y="7671"/>
                    <a:pt x="0" y="5880"/>
                  </a:cubicBezTo>
                  <a:lnTo>
                    <a:pt x="0" y="2270"/>
                  </a:lnTo>
                  <a:lnTo>
                    <a:pt x="4049" y="147"/>
                  </a:lnTo>
                  <a:lnTo>
                    <a:pt x="43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2635843" y="1391324"/>
              <a:ext cx="340887" cy="867068"/>
            </a:xfrm>
            <a:custGeom>
              <a:avLst/>
              <a:gdLst/>
              <a:ahLst/>
              <a:cxnLst/>
              <a:rect l="l" t="t" r="r" b="b"/>
              <a:pathLst>
                <a:path w="2456" h="6247" extrusionOk="0">
                  <a:moveTo>
                    <a:pt x="1025" y="1"/>
                  </a:moveTo>
                  <a:cubicBezTo>
                    <a:pt x="1679" y="74"/>
                    <a:pt x="2185" y="632"/>
                    <a:pt x="2185" y="1307"/>
                  </a:cubicBezTo>
                  <a:cubicBezTo>
                    <a:pt x="2185" y="1696"/>
                    <a:pt x="2016" y="2045"/>
                    <a:pt x="1746" y="2287"/>
                  </a:cubicBezTo>
                  <a:cubicBezTo>
                    <a:pt x="1684" y="2344"/>
                    <a:pt x="1617" y="2394"/>
                    <a:pt x="1543" y="2434"/>
                  </a:cubicBezTo>
                  <a:lnTo>
                    <a:pt x="2456" y="6246"/>
                  </a:lnTo>
                  <a:lnTo>
                    <a:pt x="0" y="6246"/>
                  </a:lnTo>
                  <a:lnTo>
                    <a:pt x="839" y="2507"/>
                  </a:lnTo>
                  <a:cubicBezTo>
                    <a:pt x="349" y="2321"/>
                    <a:pt x="0" y="1842"/>
                    <a:pt x="0" y="1285"/>
                  </a:cubicBezTo>
                  <a:cubicBezTo>
                    <a:pt x="0" y="654"/>
                    <a:pt x="440" y="136"/>
                    <a:pt x="1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2087856" y="1013734"/>
              <a:ext cx="1436832" cy="1648637"/>
            </a:xfrm>
            <a:custGeom>
              <a:avLst/>
              <a:gdLst/>
              <a:ahLst/>
              <a:cxnLst/>
              <a:rect l="l" t="t" r="r" b="b"/>
              <a:pathLst>
                <a:path w="10352" h="11878" extrusionOk="0">
                  <a:moveTo>
                    <a:pt x="9507" y="6832"/>
                  </a:moveTo>
                  <a:cubicBezTo>
                    <a:pt x="9507" y="8657"/>
                    <a:pt x="7823" y="10323"/>
                    <a:pt x="5311" y="10971"/>
                  </a:cubicBezTo>
                  <a:cubicBezTo>
                    <a:pt x="5266" y="10982"/>
                    <a:pt x="5221" y="10994"/>
                    <a:pt x="5176" y="11005"/>
                  </a:cubicBezTo>
                  <a:cubicBezTo>
                    <a:pt x="5131" y="10994"/>
                    <a:pt x="5091" y="10982"/>
                    <a:pt x="5046" y="10971"/>
                  </a:cubicBezTo>
                  <a:cubicBezTo>
                    <a:pt x="4996" y="10960"/>
                    <a:pt x="4945" y="10949"/>
                    <a:pt x="4894" y="10932"/>
                  </a:cubicBezTo>
                  <a:cubicBezTo>
                    <a:pt x="2467" y="10256"/>
                    <a:pt x="845" y="8623"/>
                    <a:pt x="845" y="6832"/>
                  </a:cubicBezTo>
                  <a:lnTo>
                    <a:pt x="845" y="3228"/>
                  </a:lnTo>
                  <a:lnTo>
                    <a:pt x="2157" y="2541"/>
                  </a:lnTo>
                  <a:lnTo>
                    <a:pt x="4894" y="1105"/>
                  </a:lnTo>
                  <a:lnTo>
                    <a:pt x="5176" y="953"/>
                  </a:lnTo>
                  <a:lnTo>
                    <a:pt x="8076" y="2473"/>
                  </a:lnTo>
                  <a:lnTo>
                    <a:pt x="9507" y="3228"/>
                  </a:lnTo>
                  <a:close/>
                  <a:moveTo>
                    <a:pt x="9670" y="2355"/>
                  </a:moveTo>
                  <a:lnTo>
                    <a:pt x="8076" y="1521"/>
                  </a:lnTo>
                  <a:lnTo>
                    <a:pt x="5176" y="1"/>
                  </a:lnTo>
                  <a:lnTo>
                    <a:pt x="4894" y="147"/>
                  </a:lnTo>
                  <a:lnTo>
                    <a:pt x="2157" y="1583"/>
                  </a:lnTo>
                  <a:lnTo>
                    <a:pt x="558" y="2422"/>
                  </a:lnTo>
                  <a:lnTo>
                    <a:pt x="1" y="2715"/>
                  </a:lnTo>
                  <a:lnTo>
                    <a:pt x="1" y="6832"/>
                  </a:lnTo>
                  <a:cubicBezTo>
                    <a:pt x="1" y="9051"/>
                    <a:pt x="1943" y="11044"/>
                    <a:pt x="4832" y="11793"/>
                  </a:cubicBezTo>
                  <a:cubicBezTo>
                    <a:pt x="4855" y="11799"/>
                    <a:pt x="4877" y="11799"/>
                    <a:pt x="4894" y="11805"/>
                  </a:cubicBezTo>
                  <a:cubicBezTo>
                    <a:pt x="4956" y="11821"/>
                    <a:pt x="5018" y="11838"/>
                    <a:pt x="5075" y="11850"/>
                  </a:cubicBezTo>
                  <a:lnTo>
                    <a:pt x="5176" y="11878"/>
                  </a:lnTo>
                  <a:lnTo>
                    <a:pt x="5277" y="11850"/>
                  </a:lnTo>
                  <a:cubicBezTo>
                    <a:pt x="5362" y="11833"/>
                    <a:pt x="5441" y="11810"/>
                    <a:pt x="5525" y="11793"/>
                  </a:cubicBezTo>
                  <a:cubicBezTo>
                    <a:pt x="8414" y="11044"/>
                    <a:pt x="10351" y="9051"/>
                    <a:pt x="10351" y="6832"/>
                  </a:cubicBezTo>
                  <a:lnTo>
                    <a:pt x="10351" y="2715"/>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15"/>
            <p:cNvGrpSpPr/>
            <p:nvPr/>
          </p:nvGrpSpPr>
          <p:grpSpPr>
            <a:xfrm>
              <a:off x="2935899" y="2682208"/>
              <a:ext cx="430827" cy="593359"/>
              <a:chOff x="2935899" y="3295408"/>
              <a:chExt cx="430827" cy="593359"/>
            </a:xfrm>
          </p:grpSpPr>
          <p:sp>
            <p:nvSpPr>
              <p:cNvPr id="117" name="Google Shape;11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15"/>
            <p:cNvGrpSpPr/>
            <p:nvPr/>
          </p:nvGrpSpPr>
          <p:grpSpPr>
            <a:xfrm>
              <a:off x="3493999" y="2682208"/>
              <a:ext cx="430827" cy="593359"/>
              <a:chOff x="2935899" y="3295408"/>
              <a:chExt cx="430827" cy="593359"/>
            </a:xfrm>
          </p:grpSpPr>
          <p:sp>
            <p:nvSpPr>
              <p:cNvPr id="127" name="Google Shape;12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15"/>
            <p:cNvGrpSpPr/>
            <p:nvPr/>
          </p:nvGrpSpPr>
          <p:grpSpPr>
            <a:xfrm>
              <a:off x="3493999" y="3295408"/>
              <a:ext cx="430827" cy="593359"/>
              <a:chOff x="2935899" y="3295408"/>
              <a:chExt cx="430827" cy="593359"/>
            </a:xfrm>
          </p:grpSpPr>
          <p:sp>
            <p:nvSpPr>
              <p:cNvPr id="137" name="Google Shape;13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مربع نص 1">
            <a:extLst>
              <a:ext uri="{FF2B5EF4-FFF2-40B4-BE49-F238E27FC236}">
                <a16:creationId xmlns:a16="http://schemas.microsoft.com/office/drawing/2014/main" id="{282474A7-4D1A-0A52-DDCC-345BE07C78A3}"/>
              </a:ext>
            </a:extLst>
          </p:cNvPr>
          <p:cNvSpPr txBox="1"/>
          <p:nvPr/>
        </p:nvSpPr>
        <p:spPr>
          <a:xfrm>
            <a:off x="3701322" y="152426"/>
            <a:ext cx="3500794"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أهداف الدرس </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3" name="مربع نص 2">
            <a:extLst>
              <a:ext uri="{FF2B5EF4-FFF2-40B4-BE49-F238E27FC236}">
                <a16:creationId xmlns:a16="http://schemas.microsoft.com/office/drawing/2014/main" id="{CE007332-4248-19D0-F037-FF539A054EDD}"/>
              </a:ext>
            </a:extLst>
          </p:cNvPr>
          <p:cNvSpPr txBox="1"/>
          <p:nvPr/>
        </p:nvSpPr>
        <p:spPr>
          <a:xfrm>
            <a:off x="3248634" y="871367"/>
            <a:ext cx="5629747" cy="3936912"/>
          </a:xfrm>
          <a:prstGeom prst="rect">
            <a:avLst/>
          </a:prstGeom>
          <a:noFill/>
        </p:spPr>
        <p:txBody>
          <a:bodyPr wrap="square">
            <a:spAutoFit/>
          </a:bodyPr>
          <a:lstStyle/>
          <a:p>
            <a:pPr marL="342900" indent="-342900" algn="just" rtl="1">
              <a:lnSpc>
                <a:spcPct val="150000"/>
              </a:lnSpc>
              <a:buFont typeface="Arial" panose="020B0604020202020204" pitchFamily="34" charset="0"/>
              <a:buChar char="•"/>
            </a:pPr>
            <a:r>
              <a:rPr lang="ar-SA" b="0" i="0" u="none" strike="noStrike" baseline="0" dirty="0">
                <a:latin typeface="Calibri" panose="020F0502020204030204" pitchFamily="34" charset="0"/>
                <a:cs typeface="Calibri" panose="020F0502020204030204" pitchFamily="34" charset="0"/>
              </a:rPr>
              <a:t>أن تعرف الطالبة مفهوم التحقق من صحة إدخال البيانات.</a:t>
            </a:r>
          </a:p>
          <a:p>
            <a:pPr marL="342900" indent="-342900" algn="just" rtl="1">
              <a:lnSpc>
                <a:spcPct val="150000"/>
              </a:lnSpc>
              <a:buFont typeface="Arial" panose="020B0604020202020204" pitchFamily="34" charset="0"/>
              <a:buChar char="•"/>
            </a:pPr>
            <a:r>
              <a:rPr lang="ar-SA" b="0" i="0" u="none" strike="noStrike" baseline="0" dirty="0">
                <a:latin typeface="Calibri" panose="020F0502020204030204" pitchFamily="34" charset="0"/>
                <a:cs typeface="Calibri" panose="020F0502020204030204" pitchFamily="34" charset="0"/>
              </a:rPr>
              <a:t>أن تعدد الطالبة أنواع التحقق من صحة البيانات المدخلة</a:t>
            </a:r>
            <a:r>
              <a:rPr lang="ar-SA" b="0" i="0" u="none" strike="noStrike" dirty="0">
                <a:latin typeface="Calibri" panose="020F0502020204030204" pitchFamily="34" charset="0"/>
                <a:cs typeface="Calibri" panose="020F0502020204030204" pitchFamily="34" charset="0"/>
              </a:rPr>
              <a:t>.</a:t>
            </a:r>
            <a:endParaRPr lang="ar-SA" dirty="0">
              <a:latin typeface="Calibri" panose="020F0502020204030204" pitchFamily="34" charset="0"/>
              <a:cs typeface="Calibri" panose="020F0502020204030204" pitchFamily="34" charset="0"/>
            </a:endParaRPr>
          </a:p>
          <a:p>
            <a:pPr marL="342900" indent="-342900" algn="just" rtl="1">
              <a:lnSpc>
                <a:spcPct val="150000"/>
              </a:lnSpc>
              <a:buFont typeface="Arial" panose="020B0604020202020204" pitchFamily="34" charset="0"/>
              <a:buChar char="•"/>
            </a:pPr>
            <a:r>
              <a:rPr lang="ar-SA" b="0" i="0" u="none" strike="noStrike" dirty="0">
                <a:latin typeface="Calibri" panose="020F0502020204030204" pitchFamily="34" charset="0"/>
                <a:cs typeface="Calibri" panose="020F0502020204030204" pitchFamily="34" charset="0"/>
              </a:rPr>
              <a:t>أن تحدد الطالبة التطبيق الذي يمكن من خلاله التحقق من صحة البيانات المدخلة.</a:t>
            </a:r>
          </a:p>
          <a:p>
            <a:pPr marL="342900" indent="-342900" algn="just" rtl="1">
              <a:lnSpc>
                <a:spcPct val="150000"/>
              </a:lnSpc>
              <a:buFont typeface="Arial" panose="020B0604020202020204" pitchFamily="34" charset="0"/>
              <a:buChar char="•"/>
            </a:pPr>
            <a:r>
              <a:rPr lang="ar-SA" dirty="0">
                <a:latin typeface="Calibri" panose="020F0502020204030204" pitchFamily="34" charset="0"/>
                <a:cs typeface="Calibri" panose="020F0502020204030204" pitchFamily="34" charset="0"/>
              </a:rPr>
              <a:t>أن تصنف الطالبة الطرق المتنوعة للتحقق من صحة إدخال البيانات.</a:t>
            </a:r>
          </a:p>
          <a:p>
            <a:pPr marL="342900" indent="-342900" algn="just" rtl="1">
              <a:lnSpc>
                <a:spcPct val="150000"/>
              </a:lnSpc>
              <a:buFont typeface="Arial" panose="020B0604020202020204" pitchFamily="34" charset="0"/>
              <a:buChar char="•"/>
            </a:pPr>
            <a:r>
              <a:rPr lang="ar-SA" b="0" i="0" u="none" strike="noStrike" dirty="0">
                <a:latin typeface="Calibri" panose="020F0502020204030204" pitchFamily="34" charset="0"/>
                <a:cs typeface="Calibri" panose="020F0502020204030204" pitchFamily="34" charset="0"/>
              </a:rPr>
              <a:t>أن تحدد الطالبة </a:t>
            </a:r>
            <a:r>
              <a:rPr lang="ar-SA" dirty="0">
                <a:latin typeface="Calibri" panose="020F0502020204030204" pitchFamily="34" charset="0"/>
                <a:cs typeface="Calibri" panose="020F0502020204030204" pitchFamily="34" charset="0"/>
              </a:rPr>
              <a:t>العمليات التي يمكن إجراؤها للتأكد من صحة البيانات قبل تخزينها</a:t>
            </a:r>
            <a:r>
              <a:rPr lang="ar-SA" b="0" i="0" u="none" strike="noStrike" dirty="0">
                <a:latin typeface="Calibri" panose="020F0502020204030204" pitchFamily="34" charset="0"/>
                <a:cs typeface="Calibri" panose="020F0502020204030204" pitchFamily="34" charset="0"/>
              </a:rPr>
              <a:t> .</a:t>
            </a:r>
          </a:p>
          <a:p>
            <a:pPr marL="342900" indent="-342900" algn="just" rtl="1">
              <a:lnSpc>
                <a:spcPct val="150000"/>
              </a:lnSpc>
              <a:buFont typeface="Arial" panose="020B0604020202020204" pitchFamily="34" charset="0"/>
              <a:buChar char="•"/>
            </a:pPr>
            <a:r>
              <a:rPr lang="ar-SA" dirty="0">
                <a:latin typeface="Calibri" panose="020F0502020204030204" pitchFamily="34" charset="0"/>
                <a:cs typeface="Calibri" panose="020F0502020204030204" pitchFamily="34" charset="0"/>
              </a:rPr>
              <a:t>أن تطبق الطالبة خطوات التحقق من صحة البحث والوجود في إكسل.</a:t>
            </a:r>
          </a:p>
          <a:p>
            <a:pPr marL="342900" indent="-342900" algn="just" rtl="1">
              <a:lnSpc>
                <a:spcPct val="150000"/>
              </a:lnSpc>
              <a:buFont typeface="Arial" panose="020B0604020202020204" pitchFamily="34" charset="0"/>
              <a:buChar char="•"/>
            </a:pPr>
            <a:r>
              <a:rPr lang="ar-SA" dirty="0">
                <a:latin typeface="Calibri" panose="020F0502020204030204" pitchFamily="34" charset="0"/>
                <a:cs typeface="Calibri" panose="020F0502020204030204" pitchFamily="34" charset="0"/>
              </a:rPr>
              <a:t>أن تطبق الطالبة خطوات التحقق من صحة الطول في إكسل .</a:t>
            </a:r>
          </a:p>
          <a:p>
            <a:pPr marL="342900" indent="-342900" algn="just" rtl="1">
              <a:lnSpc>
                <a:spcPct val="150000"/>
              </a:lnSpc>
              <a:buFont typeface="Arial" panose="020B0604020202020204" pitchFamily="34" charset="0"/>
              <a:buChar char="•"/>
            </a:pPr>
            <a:r>
              <a:rPr lang="ar-SA" dirty="0">
                <a:latin typeface="Calibri" panose="020F0502020204030204" pitchFamily="34" charset="0"/>
                <a:cs typeface="Calibri" panose="020F0502020204030204" pitchFamily="34" charset="0"/>
              </a:rPr>
              <a:t>أن تطبق الطالبة خطوات التحقق من صحة البيانات .</a:t>
            </a:r>
          </a:p>
          <a:p>
            <a:pPr marL="342900" indent="-342900" algn="just" rtl="1">
              <a:lnSpc>
                <a:spcPct val="150000"/>
              </a:lnSpc>
              <a:buFont typeface="Arial" panose="020B0604020202020204" pitchFamily="34" charset="0"/>
              <a:buChar char="•"/>
            </a:pPr>
            <a:r>
              <a:rPr lang="ar-SA" dirty="0">
                <a:latin typeface="Calibri" panose="020F0502020204030204" pitchFamily="34" charset="0"/>
                <a:cs typeface="Calibri" panose="020F0502020204030204" pitchFamily="34" charset="0"/>
              </a:rPr>
              <a:t>أن تطبق الطالبة خطوات التحقق من صحة النطاق في إكسل .</a:t>
            </a:r>
          </a:p>
          <a:p>
            <a:pPr marL="342900" indent="-342900" algn="just" rtl="1">
              <a:lnSpc>
                <a:spcPct val="150000"/>
              </a:lnSpc>
              <a:buFont typeface="Arial" panose="020B0604020202020204" pitchFamily="34" charset="0"/>
              <a:buChar char="•"/>
            </a:pPr>
            <a:r>
              <a:rPr lang="ar-SA" dirty="0">
                <a:latin typeface="Calibri" panose="020F0502020204030204" pitchFamily="34" charset="0"/>
                <a:cs typeface="Calibri" panose="020F0502020204030204" pitchFamily="34" charset="0"/>
              </a:rPr>
              <a:t>أن تطبق الطالبة خطوات التحقق من صحة الصيغة في إكسل .</a:t>
            </a:r>
          </a:p>
          <a:p>
            <a:pPr marL="342900" indent="-342900" algn="just" rtl="1">
              <a:lnSpc>
                <a:spcPct val="150000"/>
              </a:lnSpc>
              <a:buFont typeface="Arial" panose="020B0604020202020204" pitchFamily="34" charset="0"/>
              <a:buChar char="•"/>
            </a:pPr>
            <a:r>
              <a:rPr lang="ar-SA" dirty="0">
                <a:latin typeface="Calibri" panose="020F0502020204030204" pitchFamily="34" charset="0"/>
                <a:cs typeface="Calibri" panose="020F0502020204030204" pitchFamily="34" charset="0"/>
              </a:rPr>
              <a:t>أن تطبق الطالبة خطوات التحقق من صحة النوع في إكسل .</a:t>
            </a:r>
          </a:p>
          <a:p>
            <a:pPr marL="342900" indent="-342900" algn="just" rtl="1">
              <a:lnSpc>
                <a:spcPct val="150000"/>
              </a:lnSpc>
              <a:buFont typeface="Arial" panose="020B0604020202020204" pitchFamily="34" charset="0"/>
              <a:buChar char="•"/>
            </a:pPr>
            <a:endParaRPr lang="ar-SA" b="0" i="0" u="none" strike="noStrike" dirty="0">
              <a:latin typeface="Calibri" panose="020F0502020204030204" pitchFamily="34" charset="0"/>
              <a:cs typeface="Calibri" panose="020F0502020204030204" pitchFamily="34" charset="0"/>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Tree>
    <p:extLst>
      <p:ext uri="{BB962C8B-B14F-4D97-AF65-F5344CB8AC3E}">
        <p14:creationId xmlns:p14="http://schemas.microsoft.com/office/powerpoint/2010/main" val="241877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2" name="Google Shape;764;p22">
            <a:extLst>
              <a:ext uri="{FF2B5EF4-FFF2-40B4-BE49-F238E27FC236}">
                <a16:creationId xmlns:a16="http://schemas.microsoft.com/office/drawing/2014/main" id="{DC53A501-E611-952E-10E2-7DBB4A112AD6}"/>
              </a:ext>
            </a:extLst>
          </p:cNvPr>
          <p:cNvSpPr/>
          <p:nvPr/>
        </p:nvSpPr>
        <p:spPr>
          <a:xfrm>
            <a:off x="2988227" y="1469211"/>
            <a:ext cx="5966578" cy="2174147"/>
          </a:xfrm>
          <a:prstGeom prst="roundRect">
            <a:avLst>
              <a:gd name="adj" fmla="val 11122"/>
            </a:avLst>
          </a:pr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مربع نص 2">
            <a:extLst>
              <a:ext uri="{FF2B5EF4-FFF2-40B4-BE49-F238E27FC236}">
                <a16:creationId xmlns:a16="http://schemas.microsoft.com/office/drawing/2014/main" id="{CE007332-4248-19D0-F037-FF539A054EDD}"/>
              </a:ext>
            </a:extLst>
          </p:cNvPr>
          <p:cNvSpPr txBox="1"/>
          <p:nvPr/>
        </p:nvSpPr>
        <p:spPr>
          <a:xfrm>
            <a:off x="1912918" y="-51518"/>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الصيغة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grpSp>
        <p:nvGrpSpPr>
          <p:cNvPr id="8" name="Google Shape;60;p15">
            <a:extLst>
              <a:ext uri="{FF2B5EF4-FFF2-40B4-BE49-F238E27FC236}">
                <a16:creationId xmlns:a16="http://schemas.microsoft.com/office/drawing/2014/main" id="{53D7E1E8-D7F3-7B7C-FCA3-6BC04A85B5E8}"/>
              </a:ext>
            </a:extLst>
          </p:cNvPr>
          <p:cNvGrpSpPr/>
          <p:nvPr/>
        </p:nvGrpSpPr>
        <p:grpSpPr>
          <a:xfrm>
            <a:off x="85060" y="435935"/>
            <a:ext cx="2645667" cy="4093535"/>
            <a:chOff x="469913" y="410386"/>
            <a:chExt cx="4266884" cy="4170975"/>
          </a:xfrm>
        </p:grpSpPr>
        <p:sp>
          <p:nvSpPr>
            <p:cNvPr id="9" name="Google Shape;61;p15">
              <a:extLst>
                <a:ext uri="{FF2B5EF4-FFF2-40B4-BE49-F238E27FC236}">
                  <a16:creationId xmlns:a16="http://schemas.microsoft.com/office/drawing/2014/main" id="{0BF9C965-2B90-AEC1-6FA5-12E5A5392804}"/>
                </a:ext>
              </a:extLst>
            </p:cNvPr>
            <p:cNvSpPr/>
            <p:nvPr/>
          </p:nvSpPr>
          <p:spPr>
            <a:xfrm>
              <a:off x="3787006" y="1299861"/>
              <a:ext cx="949792" cy="1150771"/>
            </a:xfrm>
            <a:custGeom>
              <a:avLst/>
              <a:gdLst/>
              <a:ahLst/>
              <a:cxnLst/>
              <a:rect l="l" t="t" r="r" b="b"/>
              <a:pathLst>
                <a:path w="6843" h="8291" extrusionOk="0">
                  <a:moveTo>
                    <a:pt x="5862" y="2901"/>
                  </a:moveTo>
                  <a:cubicBezTo>
                    <a:pt x="5772" y="3357"/>
                    <a:pt x="6043" y="3768"/>
                    <a:pt x="6020" y="4219"/>
                  </a:cubicBezTo>
                  <a:cubicBezTo>
                    <a:pt x="6003" y="4613"/>
                    <a:pt x="5716" y="4900"/>
                    <a:pt x="5384" y="5069"/>
                  </a:cubicBezTo>
                  <a:cubicBezTo>
                    <a:pt x="4967" y="5272"/>
                    <a:pt x="4488" y="5266"/>
                    <a:pt x="4044" y="5368"/>
                  </a:cubicBezTo>
                  <a:cubicBezTo>
                    <a:pt x="3638" y="5464"/>
                    <a:pt x="3266" y="5666"/>
                    <a:pt x="3109" y="6072"/>
                  </a:cubicBezTo>
                  <a:cubicBezTo>
                    <a:pt x="3030" y="6280"/>
                    <a:pt x="3002" y="6500"/>
                    <a:pt x="2951" y="6714"/>
                  </a:cubicBezTo>
                  <a:cubicBezTo>
                    <a:pt x="2906" y="6911"/>
                    <a:pt x="2838" y="7102"/>
                    <a:pt x="2743" y="7283"/>
                  </a:cubicBezTo>
                  <a:cubicBezTo>
                    <a:pt x="2562" y="7620"/>
                    <a:pt x="2286" y="7919"/>
                    <a:pt x="1937" y="8088"/>
                  </a:cubicBezTo>
                  <a:cubicBezTo>
                    <a:pt x="1594" y="8257"/>
                    <a:pt x="1183" y="8291"/>
                    <a:pt x="817" y="8167"/>
                  </a:cubicBezTo>
                  <a:cubicBezTo>
                    <a:pt x="473" y="8048"/>
                    <a:pt x="197" y="7784"/>
                    <a:pt x="85" y="7429"/>
                  </a:cubicBezTo>
                  <a:cubicBezTo>
                    <a:pt x="0" y="7187"/>
                    <a:pt x="6" y="6916"/>
                    <a:pt x="96" y="6674"/>
                  </a:cubicBezTo>
                  <a:cubicBezTo>
                    <a:pt x="237" y="5920"/>
                    <a:pt x="1138" y="5644"/>
                    <a:pt x="1690" y="5221"/>
                  </a:cubicBezTo>
                  <a:cubicBezTo>
                    <a:pt x="1853" y="5092"/>
                    <a:pt x="1999" y="4945"/>
                    <a:pt x="2095" y="4760"/>
                  </a:cubicBezTo>
                  <a:cubicBezTo>
                    <a:pt x="2208" y="4551"/>
                    <a:pt x="2236" y="4309"/>
                    <a:pt x="2236" y="4073"/>
                  </a:cubicBezTo>
                  <a:cubicBezTo>
                    <a:pt x="2236" y="3661"/>
                    <a:pt x="2151" y="3250"/>
                    <a:pt x="2225" y="2839"/>
                  </a:cubicBezTo>
                  <a:cubicBezTo>
                    <a:pt x="2292" y="2484"/>
                    <a:pt x="2484" y="2163"/>
                    <a:pt x="2833" y="2028"/>
                  </a:cubicBezTo>
                  <a:cubicBezTo>
                    <a:pt x="3035" y="1949"/>
                    <a:pt x="3255" y="1938"/>
                    <a:pt x="3463" y="1882"/>
                  </a:cubicBezTo>
                  <a:cubicBezTo>
                    <a:pt x="3666" y="1831"/>
                    <a:pt x="3852" y="1730"/>
                    <a:pt x="4010" y="1595"/>
                  </a:cubicBezTo>
                  <a:cubicBezTo>
                    <a:pt x="4618" y="1082"/>
                    <a:pt x="4950" y="85"/>
                    <a:pt x="5857" y="23"/>
                  </a:cubicBezTo>
                  <a:cubicBezTo>
                    <a:pt x="6229" y="1"/>
                    <a:pt x="6578" y="181"/>
                    <a:pt x="6707" y="547"/>
                  </a:cubicBezTo>
                  <a:cubicBezTo>
                    <a:pt x="6842" y="936"/>
                    <a:pt x="6718" y="1341"/>
                    <a:pt x="6521" y="1685"/>
                  </a:cubicBezTo>
                  <a:cubicBezTo>
                    <a:pt x="6290" y="2079"/>
                    <a:pt x="5958" y="2439"/>
                    <a:pt x="5862" y="29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2;p15">
              <a:extLst>
                <a:ext uri="{FF2B5EF4-FFF2-40B4-BE49-F238E27FC236}">
                  <a16:creationId xmlns:a16="http://schemas.microsoft.com/office/drawing/2014/main" id="{FF9E426C-0B2A-876C-69F5-37091BC18504}"/>
                </a:ext>
              </a:extLst>
            </p:cNvPr>
            <p:cNvSpPr/>
            <p:nvPr/>
          </p:nvSpPr>
          <p:spPr>
            <a:xfrm>
              <a:off x="3858902" y="1374117"/>
              <a:ext cx="821543" cy="1026547"/>
            </a:xfrm>
            <a:custGeom>
              <a:avLst/>
              <a:gdLst/>
              <a:ahLst/>
              <a:cxnLst/>
              <a:rect l="l" t="t" r="r" b="b"/>
              <a:pathLst>
                <a:path w="5919" h="7396" extrusionOk="0">
                  <a:moveTo>
                    <a:pt x="5801" y="23"/>
                  </a:moveTo>
                  <a:cubicBezTo>
                    <a:pt x="5204" y="136"/>
                    <a:pt x="4680" y="558"/>
                    <a:pt x="4449" y="1122"/>
                  </a:cubicBezTo>
                  <a:cubicBezTo>
                    <a:pt x="4432" y="1172"/>
                    <a:pt x="4415" y="1217"/>
                    <a:pt x="4404" y="1268"/>
                  </a:cubicBezTo>
                  <a:cubicBezTo>
                    <a:pt x="4370" y="1161"/>
                    <a:pt x="4342" y="1054"/>
                    <a:pt x="4308" y="947"/>
                  </a:cubicBezTo>
                  <a:cubicBezTo>
                    <a:pt x="4297" y="902"/>
                    <a:pt x="4241" y="879"/>
                    <a:pt x="4196" y="896"/>
                  </a:cubicBezTo>
                  <a:cubicBezTo>
                    <a:pt x="4151" y="913"/>
                    <a:pt x="4134" y="964"/>
                    <a:pt x="4145" y="1003"/>
                  </a:cubicBezTo>
                  <a:lnTo>
                    <a:pt x="4331" y="1623"/>
                  </a:lnTo>
                  <a:cubicBezTo>
                    <a:pt x="4314" y="1769"/>
                    <a:pt x="4303" y="1921"/>
                    <a:pt x="4291" y="2068"/>
                  </a:cubicBezTo>
                  <a:cubicBezTo>
                    <a:pt x="4269" y="2389"/>
                    <a:pt x="4235" y="2738"/>
                    <a:pt x="4021" y="2997"/>
                  </a:cubicBezTo>
                  <a:cubicBezTo>
                    <a:pt x="3886" y="3160"/>
                    <a:pt x="3700" y="3262"/>
                    <a:pt x="3503" y="3340"/>
                  </a:cubicBezTo>
                  <a:cubicBezTo>
                    <a:pt x="3492" y="3318"/>
                    <a:pt x="3492" y="3284"/>
                    <a:pt x="3492" y="3262"/>
                  </a:cubicBezTo>
                  <a:cubicBezTo>
                    <a:pt x="3486" y="3217"/>
                    <a:pt x="3486" y="3177"/>
                    <a:pt x="3480" y="3132"/>
                  </a:cubicBezTo>
                  <a:lnTo>
                    <a:pt x="3469" y="2850"/>
                  </a:lnTo>
                  <a:cubicBezTo>
                    <a:pt x="3458" y="2665"/>
                    <a:pt x="3447" y="2484"/>
                    <a:pt x="3435" y="2304"/>
                  </a:cubicBezTo>
                  <a:cubicBezTo>
                    <a:pt x="3430" y="2192"/>
                    <a:pt x="3261" y="2208"/>
                    <a:pt x="3266" y="2315"/>
                  </a:cubicBezTo>
                  <a:cubicBezTo>
                    <a:pt x="3278" y="2524"/>
                    <a:pt x="3289" y="2732"/>
                    <a:pt x="3300" y="2935"/>
                  </a:cubicBezTo>
                  <a:cubicBezTo>
                    <a:pt x="3306" y="3036"/>
                    <a:pt x="3312" y="3143"/>
                    <a:pt x="3317" y="3245"/>
                  </a:cubicBezTo>
                  <a:cubicBezTo>
                    <a:pt x="3323" y="3295"/>
                    <a:pt x="3323" y="3352"/>
                    <a:pt x="3345" y="3402"/>
                  </a:cubicBezTo>
                  <a:cubicBezTo>
                    <a:pt x="3317" y="3408"/>
                    <a:pt x="3289" y="3419"/>
                    <a:pt x="3261" y="3431"/>
                  </a:cubicBezTo>
                  <a:cubicBezTo>
                    <a:pt x="2974" y="3526"/>
                    <a:pt x="2681" y="3622"/>
                    <a:pt x="2439" y="3813"/>
                  </a:cubicBezTo>
                  <a:cubicBezTo>
                    <a:pt x="2258" y="3954"/>
                    <a:pt x="2123" y="4129"/>
                    <a:pt x="2016" y="4320"/>
                  </a:cubicBezTo>
                  <a:cubicBezTo>
                    <a:pt x="2011" y="4275"/>
                    <a:pt x="1999" y="4230"/>
                    <a:pt x="1994" y="4185"/>
                  </a:cubicBezTo>
                  <a:cubicBezTo>
                    <a:pt x="1977" y="4095"/>
                    <a:pt x="1954" y="4005"/>
                    <a:pt x="1937" y="3915"/>
                  </a:cubicBezTo>
                  <a:lnTo>
                    <a:pt x="1830" y="3374"/>
                  </a:lnTo>
                  <a:cubicBezTo>
                    <a:pt x="1819" y="3329"/>
                    <a:pt x="1785" y="3290"/>
                    <a:pt x="1740" y="3295"/>
                  </a:cubicBezTo>
                  <a:cubicBezTo>
                    <a:pt x="1695" y="3301"/>
                    <a:pt x="1650" y="3346"/>
                    <a:pt x="1661" y="3391"/>
                  </a:cubicBezTo>
                  <a:lnTo>
                    <a:pt x="1780" y="3994"/>
                  </a:lnTo>
                  <a:cubicBezTo>
                    <a:pt x="1802" y="4095"/>
                    <a:pt x="1825" y="4202"/>
                    <a:pt x="1842" y="4309"/>
                  </a:cubicBezTo>
                  <a:cubicBezTo>
                    <a:pt x="1859" y="4388"/>
                    <a:pt x="1870" y="4472"/>
                    <a:pt x="1909" y="4546"/>
                  </a:cubicBezTo>
                  <a:cubicBezTo>
                    <a:pt x="1774" y="4878"/>
                    <a:pt x="1695" y="5244"/>
                    <a:pt x="1611" y="5587"/>
                  </a:cubicBezTo>
                  <a:cubicBezTo>
                    <a:pt x="1526" y="5948"/>
                    <a:pt x="1425" y="6325"/>
                    <a:pt x="1200" y="6635"/>
                  </a:cubicBezTo>
                  <a:lnTo>
                    <a:pt x="946" y="5655"/>
                  </a:lnTo>
                  <a:cubicBezTo>
                    <a:pt x="918" y="5554"/>
                    <a:pt x="755" y="5610"/>
                    <a:pt x="783" y="5717"/>
                  </a:cubicBezTo>
                  <a:cubicBezTo>
                    <a:pt x="879" y="6077"/>
                    <a:pt x="974" y="6438"/>
                    <a:pt x="1065" y="6793"/>
                  </a:cubicBezTo>
                  <a:cubicBezTo>
                    <a:pt x="828" y="7046"/>
                    <a:pt x="490" y="7215"/>
                    <a:pt x="135" y="7142"/>
                  </a:cubicBezTo>
                  <a:cubicBezTo>
                    <a:pt x="28" y="7119"/>
                    <a:pt x="0" y="7288"/>
                    <a:pt x="107" y="7311"/>
                  </a:cubicBezTo>
                  <a:cubicBezTo>
                    <a:pt x="535" y="7395"/>
                    <a:pt x="907" y="7204"/>
                    <a:pt x="1188" y="6905"/>
                  </a:cubicBezTo>
                  <a:cubicBezTo>
                    <a:pt x="1188" y="6905"/>
                    <a:pt x="1194" y="6905"/>
                    <a:pt x="1194" y="6905"/>
                  </a:cubicBezTo>
                  <a:cubicBezTo>
                    <a:pt x="1515" y="6826"/>
                    <a:pt x="1842" y="6748"/>
                    <a:pt x="2163" y="6669"/>
                  </a:cubicBezTo>
                  <a:cubicBezTo>
                    <a:pt x="2208" y="6657"/>
                    <a:pt x="2225" y="6595"/>
                    <a:pt x="2213" y="6556"/>
                  </a:cubicBezTo>
                  <a:cubicBezTo>
                    <a:pt x="2196" y="6511"/>
                    <a:pt x="2146" y="6494"/>
                    <a:pt x="2101" y="6505"/>
                  </a:cubicBezTo>
                  <a:lnTo>
                    <a:pt x="1363" y="6691"/>
                  </a:lnTo>
                  <a:cubicBezTo>
                    <a:pt x="1453" y="6562"/>
                    <a:pt x="1526" y="6427"/>
                    <a:pt x="1583" y="6286"/>
                  </a:cubicBezTo>
                  <a:cubicBezTo>
                    <a:pt x="1791" y="5762"/>
                    <a:pt x="1836" y="5171"/>
                    <a:pt x="2050" y="4653"/>
                  </a:cubicBezTo>
                  <a:cubicBezTo>
                    <a:pt x="2151" y="4686"/>
                    <a:pt x="2281" y="4664"/>
                    <a:pt x="2388" y="4653"/>
                  </a:cubicBezTo>
                  <a:cubicBezTo>
                    <a:pt x="2596" y="4641"/>
                    <a:pt x="2799" y="4624"/>
                    <a:pt x="3007" y="4608"/>
                  </a:cubicBezTo>
                  <a:cubicBezTo>
                    <a:pt x="3120" y="4602"/>
                    <a:pt x="3103" y="4433"/>
                    <a:pt x="2991" y="4439"/>
                  </a:cubicBezTo>
                  <a:lnTo>
                    <a:pt x="2456" y="4478"/>
                  </a:lnTo>
                  <a:cubicBezTo>
                    <a:pt x="2371" y="4484"/>
                    <a:pt x="2281" y="4495"/>
                    <a:pt x="2196" y="4495"/>
                  </a:cubicBezTo>
                  <a:cubicBezTo>
                    <a:pt x="2168" y="4501"/>
                    <a:pt x="2140" y="4501"/>
                    <a:pt x="2118" y="4495"/>
                  </a:cubicBezTo>
                  <a:cubicBezTo>
                    <a:pt x="2163" y="4410"/>
                    <a:pt x="2208" y="4332"/>
                    <a:pt x="2258" y="4253"/>
                  </a:cubicBezTo>
                  <a:cubicBezTo>
                    <a:pt x="2444" y="3982"/>
                    <a:pt x="2703" y="3819"/>
                    <a:pt x="3007" y="3701"/>
                  </a:cubicBezTo>
                  <a:cubicBezTo>
                    <a:pt x="3171" y="3639"/>
                    <a:pt x="3340" y="3588"/>
                    <a:pt x="3503" y="3526"/>
                  </a:cubicBezTo>
                  <a:cubicBezTo>
                    <a:pt x="3548" y="3532"/>
                    <a:pt x="3587" y="3532"/>
                    <a:pt x="3633" y="3532"/>
                  </a:cubicBezTo>
                  <a:cubicBezTo>
                    <a:pt x="3740" y="3532"/>
                    <a:pt x="3841" y="3526"/>
                    <a:pt x="3948" y="3526"/>
                  </a:cubicBezTo>
                  <a:lnTo>
                    <a:pt x="4579" y="3515"/>
                  </a:lnTo>
                  <a:cubicBezTo>
                    <a:pt x="4686" y="3515"/>
                    <a:pt x="4674" y="3346"/>
                    <a:pt x="4562" y="3346"/>
                  </a:cubicBezTo>
                  <a:cubicBezTo>
                    <a:pt x="4376" y="3352"/>
                    <a:pt x="4190" y="3352"/>
                    <a:pt x="4004" y="3357"/>
                  </a:cubicBezTo>
                  <a:cubicBezTo>
                    <a:pt x="3954" y="3357"/>
                    <a:pt x="3908" y="3357"/>
                    <a:pt x="3858" y="3357"/>
                  </a:cubicBezTo>
                  <a:cubicBezTo>
                    <a:pt x="4106" y="3205"/>
                    <a:pt x="4286" y="2974"/>
                    <a:pt x="4370" y="2693"/>
                  </a:cubicBezTo>
                  <a:cubicBezTo>
                    <a:pt x="4466" y="2372"/>
                    <a:pt x="4455" y="2034"/>
                    <a:pt x="4494" y="1702"/>
                  </a:cubicBezTo>
                  <a:cubicBezTo>
                    <a:pt x="4494" y="1696"/>
                    <a:pt x="4494" y="1690"/>
                    <a:pt x="4494" y="1685"/>
                  </a:cubicBezTo>
                  <a:lnTo>
                    <a:pt x="5142" y="1386"/>
                  </a:lnTo>
                  <a:cubicBezTo>
                    <a:pt x="5187" y="1369"/>
                    <a:pt x="5209" y="1324"/>
                    <a:pt x="5192" y="1279"/>
                  </a:cubicBezTo>
                  <a:cubicBezTo>
                    <a:pt x="5181" y="1234"/>
                    <a:pt x="5125" y="1206"/>
                    <a:pt x="5085" y="1229"/>
                  </a:cubicBezTo>
                  <a:lnTo>
                    <a:pt x="4528" y="1482"/>
                  </a:lnTo>
                  <a:cubicBezTo>
                    <a:pt x="4590" y="1206"/>
                    <a:pt x="4702" y="947"/>
                    <a:pt x="4900" y="727"/>
                  </a:cubicBezTo>
                  <a:cubicBezTo>
                    <a:pt x="5136" y="457"/>
                    <a:pt x="5457" y="260"/>
                    <a:pt x="5812" y="192"/>
                  </a:cubicBezTo>
                  <a:cubicBezTo>
                    <a:pt x="5919" y="176"/>
                    <a:pt x="5908" y="1"/>
                    <a:pt x="580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3;p15">
              <a:extLst>
                <a:ext uri="{FF2B5EF4-FFF2-40B4-BE49-F238E27FC236}">
                  <a16:creationId xmlns:a16="http://schemas.microsoft.com/office/drawing/2014/main" id="{2A19F8E2-9619-410B-6D71-96A1D5BE5F0E}"/>
                </a:ext>
              </a:extLst>
            </p:cNvPr>
            <p:cNvSpPr/>
            <p:nvPr/>
          </p:nvSpPr>
          <p:spPr>
            <a:xfrm>
              <a:off x="3604767" y="1199095"/>
              <a:ext cx="611403" cy="1185886"/>
            </a:xfrm>
            <a:custGeom>
              <a:avLst/>
              <a:gdLst/>
              <a:ahLst/>
              <a:cxnLst/>
              <a:rect l="l" t="t" r="r" b="b"/>
              <a:pathLst>
                <a:path w="4405" h="8544" extrusionOk="0">
                  <a:moveTo>
                    <a:pt x="3768" y="3813"/>
                  </a:moveTo>
                  <a:cubicBezTo>
                    <a:pt x="3701" y="4016"/>
                    <a:pt x="3701" y="4218"/>
                    <a:pt x="3746" y="4427"/>
                  </a:cubicBezTo>
                  <a:cubicBezTo>
                    <a:pt x="3825" y="4793"/>
                    <a:pt x="4005" y="5148"/>
                    <a:pt x="3977" y="5536"/>
                  </a:cubicBezTo>
                  <a:cubicBezTo>
                    <a:pt x="3954" y="5857"/>
                    <a:pt x="3752" y="6099"/>
                    <a:pt x="3492" y="6274"/>
                  </a:cubicBezTo>
                  <a:cubicBezTo>
                    <a:pt x="3245" y="6443"/>
                    <a:pt x="2952" y="6567"/>
                    <a:pt x="2727" y="6770"/>
                  </a:cubicBezTo>
                  <a:cubicBezTo>
                    <a:pt x="2597" y="6882"/>
                    <a:pt x="2507" y="7029"/>
                    <a:pt x="2462" y="7198"/>
                  </a:cubicBezTo>
                  <a:cubicBezTo>
                    <a:pt x="2411" y="7400"/>
                    <a:pt x="2411" y="7614"/>
                    <a:pt x="2349" y="7817"/>
                  </a:cubicBezTo>
                  <a:cubicBezTo>
                    <a:pt x="2248" y="8161"/>
                    <a:pt x="1961" y="8425"/>
                    <a:pt x="1606" y="8493"/>
                  </a:cubicBezTo>
                  <a:cubicBezTo>
                    <a:pt x="1319" y="8543"/>
                    <a:pt x="1015" y="8448"/>
                    <a:pt x="801" y="8251"/>
                  </a:cubicBezTo>
                  <a:cubicBezTo>
                    <a:pt x="558" y="8110"/>
                    <a:pt x="350" y="7902"/>
                    <a:pt x="221" y="7648"/>
                  </a:cubicBezTo>
                  <a:cubicBezTo>
                    <a:pt x="40" y="7299"/>
                    <a:pt x="1" y="6882"/>
                    <a:pt x="125" y="6511"/>
                  </a:cubicBezTo>
                  <a:cubicBezTo>
                    <a:pt x="243" y="6128"/>
                    <a:pt x="564" y="5801"/>
                    <a:pt x="587" y="5384"/>
                  </a:cubicBezTo>
                  <a:cubicBezTo>
                    <a:pt x="603" y="5013"/>
                    <a:pt x="395" y="4669"/>
                    <a:pt x="271" y="4325"/>
                  </a:cubicBezTo>
                  <a:cubicBezTo>
                    <a:pt x="159" y="4004"/>
                    <a:pt x="130" y="3667"/>
                    <a:pt x="328" y="3368"/>
                  </a:cubicBezTo>
                  <a:cubicBezTo>
                    <a:pt x="508" y="3092"/>
                    <a:pt x="806" y="2923"/>
                    <a:pt x="1015" y="2670"/>
                  </a:cubicBezTo>
                  <a:cubicBezTo>
                    <a:pt x="1127" y="2535"/>
                    <a:pt x="1200" y="2377"/>
                    <a:pt x="1212" y="2197"/>
                  </a:cubicBezTo>
                  <a:cubicBezTo>
                    <a:pt x="1229" y="1994"/>
                    <a:pt x="1178" y="1780"/>
                    <a:pt x="1133" y="1583"/>
                  </a:cubicBezTo>
                  <a:cubicBezTo>
                    <a:pt x="1048" y="1206"/>
                    <a:pt x="998" y="828"/>
                    <a:pt x="1217" y="490"/>
                  </a:cubicBezTo>
                  <a:cubicBezTo>
                    <a:pt x="1409" y="198"/>
                    <a:pt x="1741" y="0"/>
                    <a:pt x="2090" y="12"/>
                  </a:cubicBezTo>
                  <a:cubicBezTo>
                    <a:pt x="2434" y="23"/>
                    <a:pt x="2772" y="214"/>
                    <a:pt x="2952" y="507"/>
                  </a:cubicBezTo>
                  <a:cubicBezTo>
                    <a:pt x="3059" y="682"/>
                    <a:pt x="3087" y="879"/>
                    <a:pt x="3132" y="1076"/>
                  </a:cubicBezTo>
                  <a:cubicBezTo>
                    <a:pt x="3177" y="1256"/>
                    <a:pt x="3256" y="1403"/>
                    <a:pt x="3402" y="1527"/>
                  </a:cubicBezTo>
                  <a:cubicBezTo>
                    <a:pt x="3650" y="1735"/>
                    <a:pt x="3982" y="1848"/>
                    <a:pt x="4168" y="2124"/>
                  </a:cubicBezTo>
                  <a:cubicBezTo>
                    <a:pt x="4405" y="2484"/>
                    <a:pt x="4247" y="2918"/>
                    <a:pt x="4056" y="3255"/>
                  </a:cubicBezTo>
                  <a:cubicBezTo>
                    <a:pt x="3954" y="3441"/>
                    <a:pt x="3842" y="3616"/>
                    <a:pt x="3768" y="38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p15">
              <a:extLst>
                <a:ext uri="{FF2B5EF4-FFF2-40B4-BE49-F238E27FC236}">
                  <a16:creationId xmlns:a16="http://schemas.microsoft.com/office/drawing/2014/main" id="{6B439DAC-5218-28AD-2C02-8BA97F239AEC}"/>
                </a:ext>
              </a:extLst>
            </p:cNvPr>
            <p:cNvSpPr/>
            <p:nvPr/>
          </p:nvSpPr>
          <p:spPr>
            <a:xfrm>
              <a:off x="3709557" y="1263913"/>
              <a:ext cx="345606" cy="1079706"/>
            </a:xfrm>
            <a:custGeom>
              <a:avLst/>
              <a:gdLst/>
              <a:ahLst/>
              <a:cxnLst/>
              <a:rect l="l" t="t" r="r" b="b"/>
              <a:pathLst>
                <a:path w="2490" h="7779" extrusionOk="0">
                  <a:moveTo>
                    <a:pt x="2326" y="1274"/>
                  </a:moveTo>
                  <a:lnTo>
                    <a:pt x="1673" y="1566"/>
                  </a:lnTo>
                  <a:cubicBezTo>
                    <a:pt x="1718" y="1493"/>
                    <a:pt x="1758" y="1426"/>
                    <a:pt x="1791" y="1352"/>
                  </a:cubicBezTo>
                  <a:cubicBezTo>
                    <a:pt x="1910" y="1105"/>
                    <a:pt x="1938" y="823"/>
                    <a:pt x="1831" y="564"/>
                  </a:cubicBezTo>
                  <a:cubicBezTo>
                    <a:pt x="1729" y="305"/>
                    <a:pt x="1521" y="97"/>
                    <a:pt x="1256" y="7"/>
                  </a:cubicBezTo>
                  <a:cubicBezTo>
                    <a:pt x="1245" y="7"/>
                    <a:pt x="1239" y="7"/>
                    <a:pt x="1228" y="7"/>
                  </a:cubicBezTo>
                  <a:cubicBezTo>
                    <a:pt x="1223" y="1"/>
                    <a:pt x="1211" y="1"/>
                    <a:pt x="1206" y="1"/>
                  </a:cubicBezTo>
                  <a:cubicBezTo>
                    <a:pt x="1138" y="1"/>
                    <a:pt x="1121" y="57"/>
                    <a:pt x="1132" y="108"/>
                  </a:cubicBezTo>
                  <a:cubicBezTo>
                    <a:pt x="1138" y="130"/>
                    <a:pt x="1149" y="153"/>
                    <a:pt x="1183" y="164"/>
                  </a:cubicBezTo>
                  <a:cubicBezTo>
                    <a:pt x="1183" y="164"/>
                    <a:pt x="1183" y="164"/>
                    <a:pt x="1183" y="164"/>
                  </a:cubicBezTo>
                  <a:cubicBezTo>
                    <a:pt x="1183" y="164"/>
                    <a:pt x="1183" y="164"/>
                    <a:pt x="1183" y="164"/>
                  </a:cubicBezTo>
                  <a:cubicBezTo>
                    <a:pt x="1431" y="249"/>
                    <a:pt x="1617" y="446"/>
                    <a:pt x="1696" y="694"/>
                  </a:cubicBezTo>
                  <a:cubicBezTo>
                    <a:pt x="1774" y="941"/>
                    <a:pt x="1696" y="1189"/>
                    <a:pt x="1572" y="1409"/>
                  </a:cubicBezTo>
                  <a:cubicBezTo>
                    <a:pt x="1527" y="1482"/>
                    <a:pt x="1482" y="1550"/>
                    <a:pt x="1437" y="1617"/>
                  </a:cubicBezTo>
                  <a:cubicBezTo>
                    <a:pt x="1352" y="1448"/>
                    <a:pt x="1268" y="1279"/>
                    <a:pt x="1189" y="1105"/>
                  </a:cubicBezTo>
                  <a:cubicBezTo>
                    <a:pt x="1138" y="1009"/>
                    <a:pt x="975" y="1065"/>
                    <a:pt x="1025" y="1167"/>
                  </a:cubicBezTo>
                  <a:lnTo>
                    <a:pt x="1324" y="1775"/>
                  </a:lnTo>
                  <a:cubicBezTo>
                    <a:pt x="1132" y="2051"/>
                    <a:pt x="947" y="2327"/>
                    <a:pt x="941" y="2681"/>
                  </a:cubicBezTo>
                  <a:cubicBezTo>
                    <a:pt x="935" y="2907"/>
                    <a:pt x="997" y="3121"/>
                    <a:pt x="1076" y="3323"/>
                  </a:cubicBezTo>
                  <a:cubicBezTo>
                    <a:pt x="1037" y="3284"/>
                    <a:pt x="992" y="3250"/>
                    <a:pt x="947" y="3211"/>
                  </a:cubicBezTo>
                  <a:cubicBezTo>
                    <a:pt x="800" y="3087"/>
                    <a:pt x="654" y="2957"/>
                    <a:pt x="507" y="2834"/>
                  </a:cubicBezTo>
                  <a:cubicBezTo>
                    <a:pt x="423" y="2766"/>
                    <a:pt x="316" y="2895"/>
                    <a:pt x="400" y="2969"/>
                  </a:cubicBezTo>
                  <a:cubicBezTo>
                    <a:pt x="564" y="3109"/>
                    <a:pt x="727" y="3250"/>
                    <a:pt x="896" y="3391"/>
                  </a:cubicBezTo>
                  <a:cubicBezTo>
                    <a:pt x="975" y="3459"/>
                    <a:pt x="1054" y="3537"/>
                    <a:pt x="1138" y="3599"/>
                  </a:cubicBezTo>
                  <a:cubicBezTo>
                    <a:pt x="1155" y="3611"/>
                    <a:pt x="1178" y="3622"/>
                    <a:pt x="1200" y="3628"/>
                  </a:cubicBezTo>
                  <a:cubicBezTo>
                    <a:pt x="1285" y="3830"/>
                    <a:pt x="1363" y="4039"/>
                    <a:pt x="1386" y="4253"/>
                  </a:cubicBezTo>
                  <a:cubicBezTo>
                    <a:pt x="1425" y="4619"/>
                    <a:pt x="1296" y="4957"/>
                    <a:pt x="1121" y="5272"/>
                  </a:cubicBezTo>
                  <a:cubicBezTo>
                    <a:pt x="918" y="4951"/>
                    <a:pt x="710" y="4630"/>
                    <a:pt x="502" y="4309"/>
                  </a:cubicBezTo>
                  <a:cubicBezTo>
                    <a:pt x="440" y="4219"/>
                    <a:pt x="305" y="4315"/>
                    <a:pt x="361" y="4410"/>
                  </a:cubicBezTo>
                  <a:cubicBezTo>
                    <a:pt x="586" y="4748"/>
                    <a:pt x="806" y="5092"/>
                    <a:pt x="1025" y="5435"/>
                  </a:cubicBezTo>
                  <a:cubicBezTo>
                    <a:pt x="918" y="5616"/>
                    <a:pt x="806" y="5784"/>
                    <a:pt x="710" y="5953"/>
                  </a:cubicBezTo>
                  <a:cubicBezTo>
                    <a:pt x="620" y="6100"/>
                    <a:pt x="541" y="6263"/>
                    <a:pt x="479" y="6432"/>
                  </a:cubicBezTo>
                  <a:lnTo>
                    <a:pt x="215" y="5897"/>
                  </a:lnTo>
                  <a:cubicBezTo>
                    <a:pt x="164" y="5801"/>
                    <a:pt x="1" y="5858"/>
                    <a:pt x="51" y="5959"/>
                  </a:cubicBezTo>
                  <a:cubicBezTo>
                    <a:pt x="169" y="6196"/>
                    <a:pt x="293" y="6432"/>
                    <a:pt x="412" y="6674"/>
                  </a:cubicBezTo>
                  <a:cubicBezTo>
                    <a:pt x="333" y="7023"/>
                    <a:pt x="350" y="7384"/>
                    <a:pt x="581" y="7694"/>
                  </a:cubicBezTo>
                  <a:cubicBezTo>
                    <a:pt x="648" y="7778"/>
                    <a:pt x="783" y="7682"/>
                    <a:pt x="721" y="7592"/>
                  </a:cubicBezTo>
                  <a:cubicBezTo>
                    <a:pt x="530" y="7333"/>
                    <a:pt x="507" y="7040"/>
                    <a:pt x="569" y="6747"/>
                  </a:cubicBezTo>
                  <a:lnTo>
                    <a:pt x="1425" y="6241"/>
                  </a:lnTo>
                  <a:cubicBezTo>
                    <a:pt x="1521" y="6184"/>
                    <a:pt x="1420" y="6049"/>
                    <a:pt x="1330" y="6100"/>
                  </a:cubicBezTo>
                  <a:cubicBezTo>
                    <a:pt x="1099" y="6241"/>
                    <a:pt x="868" y="6376"/>
                    <a:pt x="637" y="6511"/>
                  </a:cubicBezTo>
                  <a:cubicBezTo>
                    <a:pt x="704" y="6308"/>
                    <a:pt x="811" y="6117"/>
                    <a:pt x="913" y="5942"/>
                  </a:cubicBezTo>
                  <a:cubicBezTo>
                    <a:pt x="1003" y="5796"/>
                    <a:pt x="1099" y="5649"/>
                    <a:pt x="1189" y="5497"/>
                  </a:cubicBezTo>
                  <a:cubicBezTo>
                    <a:pt x="1549" y="5221"/>
                    <a:pt x="1915" y="4945"/>
                    <a:pt x="2276" y="4669"/>
                  </a:cubicBezTo>
                  <a:cubicBezTo>
                    <a:pt x="2366" y="4602"/>
                    <a:pt x="2270" y="4467"/>
                    <a:pt x="2180" y="4529"/>
                  </a:cubicBezTo>
                  <a:cubicBezTo>
                    <a:pt x="1915" y="4731"/>
                    <a:pt x="1645" y="4934"/>
                    <a:pt x="1380" y="5137"/>
                  </a:cubicBezTo>
                  <a:cubicBezTo>
                    <a:pt x="1510" y="4861"/>
                    <a:pt x="1589" y="4568"/>
                    <a:pt x="1560" y="4253"/>
                  </a:cubicBezTo>
                  <a:cubicBezTo>
                    <a:pt x="1538" y="4027"/>
                    <a:pt x="1453" y="3808"/>
                    <a:pt x="1363" y="3594"/>
                  </a:cubicBezTo>
                  <a:cubicBezTo>
                    <a:pt x="1425" y="3543"/>
                    <a:pt x="1470" y="3464"/>
                    <a:pt x="1521" y="3402"/>
                  </a:cubicBezTo>
                  <a:cubicBezTo>
                    <a:pt x="1583" y="3312"/>
                    <a:pt x="1645" y="3222"/>
                    <a:pt x="1713" y="3132"/>
                  </a:cubicBezTo>
                  <a:cubicBezTo>
                    <a:pt x="1842" y="2952"/>
                    <a:pt x="1972" y="2772"/>
                    <a:pt x="2107" y="2586"/>
                  </a:cubicBezTo>
                  <a:cubicBezTo>
                    <a:pt x="2169" y="2501"/>
                    <a:pt x="2039" y="2389"/>
                    <a:pt x="1972" y="2479"/>
                  </a:cubicBezTo>
                  <a:cubicBezTo>
                    <a:pt x="1752" y="2783"/>
                    <a:pt x="1538" y="3087"/>
                    <a:pt x="1313" y="3391"/>
                  </a:cubicBezTo>
                  <a:cubicBezTo>
                    <a:pt x="1313" y="3397"/>
                    <a:pt x="1301" y="3414"/>
                    <a:pt x="1296" y="3425"/>
                  </a:cubicBezTo>
                  <a:cubicBezTo>
                    <a:pt x="1194" y="3183"/>
                    <a:pt x="1104" y="2935"/>
                    <a:pt x="1110" y="2665"/>
                  </a:cubicBezTo>
                  <a:cubicBezTo>
                    <a:pt x="1121" y="2349"/>
                    <a:pt x="1301" y="2090"/>
                    <a:pt x="1482" y="1837"/>
                  </a:cubicBezTo>
                  <a:cubicBezTo>
                    <a:pt x="1786" y="1702"/>
                    <a:pt x="2084" y="1566"/>
                    <a:pt x="2388" y="1437"/>
                  </a:cubicBezTo>
                  <a:cubicBezTo>
                    <a:pt x="2490" y="1392"/>
                    <a:pt x="2428" y="1229"/>
                    <a:pt x="2326" y="12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5;p15">
              <a:extLst>
                <a:ext uri="{FF2B5EF4-FFF2-40B4-BE49-F238E27FC236}">
                  <a16:creationId xmlns:a16="http://schemas.microsoft.com/office/drawing/2014/main" id="{EF540755-2387-EFA7-D1AD-9761308821B7}"/>
                </a:ext>
              </a:extLst>
            </p:cNvPr>
            <p:cNvSpPr/>
            <p:nvPr/>
          </p:nvSpPr>
          <p:spPr>
            <a:xfrm>
              <a:off x="612179" y="1214711"/>
              <a:ext cx="1096778" cy="1329681"/>
            </a:xfrm>
            <a:custGeom>
              <a:avLst/>
              <a:gdLst/>
              <a:ahLst/>
              <a:cxnLst/>
              <a:rect l="l" t="t" r="r" b="b"/>
              <a:pathLst>
                <a:path w="7902" h="9580" extrusionOk="0">
                  <a:moveTo>
                    <a:pt x="1132" y="3357"/>
                  </a:moveTo>
                  <a:cubicBezTo>
                    <a:pt x="1239" y="3880"/>
                    <a:pt x="924" y="4359"/>
                    <a:pt x="946" y="4877"/>
                  </a:cubicBezTo>
                  <a:cubicBezTo>
                    <a:pt x="974" y="5333"/>
                    <a:pt x="1301" y="5671"/>
                    <a:pt x="1690" y="5857"/>
                  </a:cubicBezTo>
                  <a:cubicBezTo>
                    <a:pt x="2168" y="6093"/>
                    <a:pt x="2720" y="6088"/>
                    <a:pt x="3233" y="6206"/>
                  </a:cubicBezTo>
                  <a:cubicBezTo>
                    <a:pt x="3700" y="6319"/>
                    <a:pt x="4128" y="6550"/>
                    <a:pt x="4314" y="7017"/>
                  </a:cubicBezTo>
                  <a:cubicBezTo>
                    <a:pt x="4404" y="7259"/>
                    <a:pt x="4438" y="7513"/>
                    <a:pt x="4500" y="7760"/>
                  </a:cubicBezTo>
                  <a:cubicBezTo>
                    <a:pt x="4550" y="7986"/>
                    <a:pt x="4629" y="8205"/>
                    <a:pt x="4736" y="8414"/>
                  </a:cubicBezTo>
                  <a:cubicBezTo>
                    <a:pt x="4950" y="8808"/>
                    <a:pt x="5266" y="9151"/>
                    <a:pt x="5666" y="9349"/>
                  </a:cubicBezTo>
                  <a:cubicBezTo>
                    <a:pt x="6065" y="9546"/>
                    <a:pt x="6544" y="9579"/>
                    <a:pt x="6961" y="9439"/>
                  </a:cubicBezTo>
                  <a:cubicBezTo>
                    <a:pt x="7361" y="9303"/>
                    <a:pt x="7682" y="8994"/>
                    <a:pt x="7811" y="8588"/>
                  </a:cubicBezTo>
                  <a:cubicBezTo>
                    <a:pt x="7901" y="8307"/>
                    <a:pt x="7901" y="7991"/>
                    <a:pt x="7794" y="7715"/>
                  </a:cubicBezTo>
                  <a:cubicBezTo>
                    <a:pt x="7637" y="6842"/>
                    <a:pt x="6595" y="6527"/>
                    <a:pt x="5958" y="6032"/>
                  </a:cubicBezTo>
                  <a:cubicBezTo>
                    <a:pt x="5767" y="5891"/>
                    <a:pt x="5592" y="5716"/>
                    <a:pt x="5485" y="5502"/>
                  </a:cubicBezTo>
                  <a:cubicBezTo>
                    <a:pt x="5356" y="5260"/>
                    <a:pt x="5322" y="4984"/>
                    <a:pt x="5322" y="4708"/>
                  </a:cubicBezTo>
                  <a:cubicBezTo>
                    <a:pt x="5328" y="4235"/>
                    <a:pt x="5423" y="3762"/>
                    <a:pt x="5339" y="3283"/>
                  </a:cubicBezTo>
                  <a:cubicBezTo>
                    <a:pt x="5260" y="2872"/>
                    <a:pt x="5040" y="2501"/>
                    <a:pt x="4629" y="2349"/>
                  </a:cubicBezTo>
                  <a:cubicBezTo>
                    <a:pt x="4398" y="2258"/>
                    <a:pt x="4145" y="2242"/>
                    <a:pt x="3903" y="2180"/>
                  </a:cubicBezTo>
                  <a:cubicBezTo>
                    <a:pt x="3666" y="2118"/>
                    <a:pt x="3458" y="2005"/>
                    <a:pt x="3272" y="1847"/>
                  </a:cubicBezTo>
                  <a:cubicBezTo>
                    <a:pt x="2568" y="1250"/>
                    <a:pt x="2191" y="102"/>
                    <a:pt x="1138" y="28"/>
                  </a:cubicBezTo>
                  <a:cubicBezTo>
                    <a:pt x="704" y="0"/>
                    <a:pt x="304" y="214"/>
                    <a:pt x="158" y="631"/>
                  </a:cubicBezTo>
                  <a:cubicBezTo>
                    <a:pt x="0" y="1081"/>
                    <a:pt x="147" y="1554"/>
                    <a:pt x="372" y="1949"/>
                  </a:cubicBezTo>
                  <a:cubicBezTo>
                    <a:pt x="637" y="2405"/>
                    <a:pt x="1020" y="2822"/>
                    <a:pt x="1132" y="33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p15">
              <a:extLst>
                <a:ext uri="{FF2B5EF4-FFF2-40B4-BE49-F238E27FC236}">
                  <a16:creationId xmlns:a16="http://schemas.microsoft.com/office/drawing/2014/main" id="{A7BB5290-DC26-AAD5-C62D-C40F87CBB1CE}"/>
                </a:ext>
              </a:extLst>
            </p:cNvPr>
            <p:cNvSpPr/>
            <p:nvPr/>
          </p:nvSpPr>
          <p:spPr>
            <a:xfrm>
              <a:off x="676997" y="1301459"/>
              <a:ext cx="949792" cy="1185886"/>
            </a:xfrm>
            <a:custGeom>
              <a:avLst/>
              <a:gdLst/>
              <a:ahLst/>
              <a:cxnLst/>
              <a:rect l="l" t="t" r="r" b="b"/>
              <a:pathLst>
                <a:path w="6843" h="8544" extrusionOk="0">
                  <a:moveTo>
                    <a:pt x="141" y="23"/>
                  </a:moveTo>
                  <a:cubicBezTo>
                    <a:pt x="828" y="152"/>
                    <a:pt x="1437" y="642"/>
                    <a:pt x="1696" y="1296"/>
                  </a:cubicBezTo>
                  <a:cubicBezTo>
                    <a:pt x="1718" y="1346"/>
                    <a:pt x="1735" y="1403"/>
                    <a:pt x="1752" y="1459"/>
                  </a:cubicBezTo>
                  <a:cubicBezTo>
                    <a:pt x="1791" y="1335"/>
                    <a:pt x="1825" y="1211"/>
                    <a:pt x="1865" y="1087"/>
                  </a:cubicBezTo>
                  <a:cubicBezTo>
                    <a:pt x="1882" y="1036"/>
                    <a:pt x="1944" y="1014"/>
                    <a:pt x="1989" y="1031"/>
                  </a:cubicBezTo>
                  <a:cubicBezTo>
                    <a:pt x="2045" y="1048"/>
                    <a:pt x="2067" y="1104"/>
                    <a:pt x="2051" y="1160"/>
                  </a:cubicBezTo>
                  <a:lnTo>
                    <a:pt x="1837" y="1870"/>
                  </a:lnTo>
                  <a:cubicBezTo>
                    <a:pt x="1859" y="2045"/>
                    <a:pt x="1870" y="2213"/>
                    <a:pt x="1882" y="2388"/>
                  </a:cubicBezTo>
                  <a:cubicBezTo>
                    <a:pt x="1910" y="2760"/>
                    <a:pt x="1944" y="3160"/>
                    <a:pt x="2191" y="3458"/>
                  </a:cubicBezTo>
                  <a:cubicBezTo>
                    <a:pt x="2349" y="3650"/>
                    <a:pt x="2569" y="3762"/>
                    <a:pt x="2794" y="3852"/>
                  </a:cubicBezTo>
                  <a:cubicBezTo>
                    <a:pt x="2805" y="3830"/>
                    <a:pt x="2805" y="3790"/>
                    <a:pt x="2811" y="3762"/>
                  </a:cubicBezTo>
                  <a:cubicBezTo>
                    <a:pt x="2811" y="3717"/>
                    <a:pt x="2816" y="3666"/>
                    <a:pt x="2816" y="3616"/>
                  </a:cubicBezTo>
                  <a:lnTo>
                    <a:pt x="2833" y="3289"/>
                  </a:lnTo>
                  <a:cubicBezTo>
                    <a:pt x="2845" y="3075"/>
                    <a:pt x="2861" y="2867"/>
                    <a:pt x="2873" y="2658"/>
                  </a:cubicBezTo>
                  <a:cubicBezTo>
                    <a:pt x="2878" y="2529"/>
                    <a:pt x="3075" y="2546"/>
                    <a:pt x="3070" y="2675"/>
                  </a:cubicBezTo>
                  <a:cubicBezTo>
                    <a:pt x="3053" y="2912"/>
                    <a:pt x="3042" y="3148"/>
                    <a:pt x="3030" y="3390"/>
                  </a:cubicBezTo>
                  <a:cubicBezTo>
                    <a:pt x="3019" y="3509"/>
                    <a:pt x="3013" y="3627"/>
                    <a:pt x="3008" y="3745"/>
                  </a:cubicBezTo>
                  <a:cubicBezTo>
                    <a:pt x="3002" y="3807"/>
                    <a:pt x="2997" y="3869"/>
                    <a:pt x="2974" y="3925"/>
                  </a:cubicBezTo>
                  <a:cubicBezTo>
                    <a:pt x="3008" y="3937"/>
                    <a:pt x="3042" y="3948"/>
                    <a:pt x="3075" y="3959"/>
                  </a:cubicBezTo>
                  <a:cubicBezTo>
                    <a:pt x="3402" y="4072"/>
                    <a:pt x="3746" y="4179"/>
                    <a:pt x="4022" y="4399"/>
                  </a:cubicBezTo>
                  <a:cubicBezTo>
                    <a:pt x="4230" y="4567"/>
                    <a:pt x="4388" y="4770"/>
                    <a:pt x="4511" y="4990"/>
                  </a:cubicBezTo>
                  <a:cubicBezTo>
                    <a:pt x="4523" y="4939"/>
                    <a:pt x="4528" y="4883"/>
                    <a:pt x="4540" y="4832"/>
                  </a:cubicBezTo>
                  <a:cubicBezTo>
                    <a:pt x="4562" y="4725"/>
                    <a:pt x="4579" y="4624"/>
                    <a:pt x="4602" y="4522"/>
                  </a:cubicBezTo>
                  <a:lnTo>
                    <a:pt x="4725" y="3892"/>
                  </a:lnTo>
                  <a:cubicBezTo>
                    <a:pt x="4737" y="3841"/>
                    <a:pt x="4776" y="3802"/>
                    <a:pt x="4832" y="3807"/>
                  </a:cubicBezTo>
                  <a:cubicBezTo>
                    <a:pt x="4883" y="3807"/>
                    <a:pt x="4934" y="3858"/>
                    <a:pt x="4923" y="3914"/>
                  </a:cubicBezTo>
                  <a:lnTo>
                    <a:pt x="4782" y="4607"/>
                  </a:lnTo>
                  <a:cubicBezTo>
                    <a:pt x="4759" y="4731"/>
                    <a:pt x="4737" y="4849"/>
                    <a:pt x="4714" y="4973"/>
                  </a:cubicBezTo>
                  <a:cubicBezTo>
                    <a:pt x="4692" y="5063"/>
                    <a:pt x="4680" y="5164"/>
                    <a:pt x="4635" y="5243"/>
                  </a:cubicBezTo>
                  <a:cubicBezTo>
                    <a:pt x="4793" y="5632"/>
                    <a:pt x="4883" y="6054"/>
                    <a:pt x="4979" y="6448"/>
                  </a:cubicBezTo>
                  <a:cubicBezTo>
                    <a:pt x="5080" y="6871"/>
                    <a:pt x="5199" y="7310"/>
                    <a:pt x="5452" y="7659"/>
                  </a:cubicBezTo>
                  <a:cubicBezTo>
                    <a:pt x="5553" y="7287"/>
                    <a:pt x="5649" y="6910"/>
                    <a:pt x="5750" y="6533"/>
                  </a:cubicBezTo>
                  <a:cubicBezTo>
                    <a:pt x="5779" y="6409"/>
                    <a:pt x="5964" y="6482"/>
                    <a:pt x="5936" y="6600"/>
                  </a:cubicBezTo>
                  <a:cubicBezTo>
                    <a:pt x="5824" y="7017"/>
                    <a:pt x="5717" y="7434"/>
                    <a:pt x="5610" y="7845"/>
                  </a:cubicBezTo>
                  <a:cubicBezTo>
                    <a:pt x="5886" y="8138"/>
                    <a:pt x="6274" y="8329"/>
                    <a:pt x="6685" y="8250"/>
                  </a:cubicBezTo>
                  <a:cubicBezTo>
                    <a:pt x="6809" y="8222"/>
                    <a:pt x="6843" y="8419"/>
                    <a:pt x="6719" y="8442"/>
                  </a:cubicBezTo>
                  <a:cubicBezTo>
                    <a:pt x="6223" y="8543"/>
                    <a:pt x="5790" y="8318"/>
                    <a:pt x="5469" y="7975"/>
                  </a:cubicBezTo>
                  <a:cubicBezTo>
                    <a:pt x="5469" y="7975"/>
                    <a:pt x="5463" y="7975"/>
                    <a:pt x="5463" y="7975"/>
                  </a:cubicBezTo>
                  <a:lnTo>
                    <a:pt x="4343" y="7699"/>
                  </a:lnTo>
                  <a:cubicBezTo>
                    <a:pt x="4292" y="7687"/>
                    <a:pt x="4269" y="7620"/>
                    <a:pt x="4286" y="7575"/>
                  </a:cubicBezTo>
                  <a:cubicBezTo>
                    <a:pt x="4303" y="7518"/>
                    <a:pt x="4359" y="7501"/>
                    <a:pt x="4410" y="7518"/>
                  </a:cubicBezTo>
                  <a:lnTo>
                    <a:pt x="5266" y="7727"/>
                  </a:lnTo>
                  <a:cubicBezTo>
                    <a:pt x="5165" y="7580"/>
                    <a:pt x="5080" y="7417"/>
                    <a:pt x="5013" y="7259"/>
                  </a:cubicBezTo>
                  <a:cubicBezTo>
                    <a:pt x="4776" y="6657"/>
                    <a:pt x="4720" y="5975"/>
                    <a:pt x="4478" y="5373"/>
                  </a:cubicBezTo>
                  <a:cubicBezTo>
                    <a:pt x="4354" y="5412"/>
                    <a:pt x="4207" y="5384"/>
                    <a:pt x="4083" y="5373"/>
                  </a:cubicBezTo>
                  <a:cubicBezTo>
                    <a:pt x="3841" y="5356"/>
                    <a:pt x="3605" y="5339"/>
                    <a:pt x="3368" y="5322"/>
                  </a:cubicBezTo>
                  <a:cubicBezTo>
                    <a:pt x="3239" y="5311"/>
                    <a:pt x="3256" y="5114"/>
                    <a:pt x="3385" y="5125"/>
                  </a:cubicBezTo>
                  <a:lnTo>
                    <a:pt x="4005" y="5170"/>
                  </a:lnTo>
                  <a:cubicBezTo>
                    <a:pt x="4100" y="5176"/>
                    <a:pt x="4202" y="5187"/>
                    <a:pt x="4303" y="5193"/>
                  </a:cubicBezTo>
                  <a:cubicBezTo>
                    <a:pt x="4337" y="5193"/>
                    <a:pt x="4365" y="5193"/>
                    <a:pt x="4393" y="5187"/>
                  </a:cubicBezTo>
                  <a:cubicBezTo>
                    <a:pt x="4348" y="5097"/>
                    <a:pt x="4292" y="5001"/>
                    <a:pt x="4230" y="4911"/>
                  </a:cubicBezTo>
                  <a:cubicBezTo>
                    <a:pt x="4016" y="4601"/>
                    <a:pt x="3717" y="4410"/>
                    <a:pt x="3368" y="4275"/>
                  </a:cubicBezTo>
                  <a:cubicBezTo>
                    <a:pt x="3177" y="4201"/>
                    <a:pt x="2985" y="4139"/>
                    <a:pt x="2794" y="4066"/>
                  </a:cubicBezTo>
                  <a:cubicBezTo>
                    <a:pt x="2743" y="4078"/>
                    <a:pt x="2692" y="4078"/>
                    <a:pt x="2642" y="4078"/>
                  </a:cubicBezTo>
                  <a:cubicBezTo>
                    <a:pt x="2524" y="4072"/>
                    <a:pt x="2400" y="4072"/>
                    <a:pt x="2281" y="4072"/>
                  </a:cubicBezTo>
                  <a:lnTo>
                    <a:pt x="1549" y="4061"/>
                  </a:lnTo>
                  <a:cubicBezTo>
                    <a:pt x="1425" y="4061"/>
                    <a:pt x="1442" y="3864"/>
                    <a:pt x="1572" y="3864"/>
                  </a:cubicBezTo>
                  <a:cubicBezTo>
                    <a:pt x="1786" y="3864"/>
                    <a:pt x="2000" y="3869"/>
                    <a:pt x="2214" y="3875"/>
                  </a:cubicBezTo>
                  <a:cubicBezTo>
                    <a:pt x="2270" y="3875"/>
                    <a:pt x="2326" y="3875"/>
                    <a:pt x="2383" y="3875"/>
                  </a:cubicBezTo>
                  <a:cubicBezTo>
                    <a:pt x="2096" y="3700"/>
                    <a:pt x="1893" y="3436"/>
                    <a:pt x="1791" y="3109"/>
                  </a:cubicBezTo>
                  <a:cubicBezTo>
                    <a:pt x="1679" y="2737"/>
                    <a:pt x="1690" y="2343"/>
                    <a:pt x="1651" y="1960"/>
                  </a:cubicBezTo>
                  <a:cubicBezTo>
                    <a:pt x="1651" y="1954"/>
                    <a:pt x="1651" y="1949"/>
                    <a:pt x="1651" y="1943"/>
                  </a:cubicBezTo>
                  <a:cubicBezTo>
                    <a:pt x="1397" y="1831"/>
                    <a:pt x="1149" y="1712"/>
                    <a:pt x="896" y="1600"/>
                  </a:cubicBezTo>
                  <a:cubicBezTo>
                    <a:pt x="851" y="1577"/>
                    <a:pt x="817" y="1526"/>
                    <a:pt x="840" y="1470"/>
                  </a:cubicBezTo>
                  <a:cubicBezTo>
                    <a:pt x="857" y="1425"/>
                    <a:pt x="919" y="1391"/>
                    <a:pt x="964" y="1414"/>
                  </a:cubicBezTo>
                  <a:cubicBezTo>
                    <a:pt x="1178" y="1510"/>
                    <a:pt x="1397" y="1611"/>
                    <a:pt x="1611" y="1712"/>
                  </a:cubicBezTo>
                  <a:cubicBezTo>
                    <a:pt x="1544" y="1386"/>
                    <a:pt x="1409" y="1093"/>
                    <a:pt x="1183" y="834"/>
                  </a:cubicBezTo>
                  <a:cubicBezTo>
                    <a:pt x="907" y="518"/>
                    <a:pt x="530" y="299"/>
                    <a:pt x="125" y="220"/>
                  </a:cubicBezTo>
                  <a:cubicBezTo>
                    <a:pt x="1" y="197"/>
                    <a:pt x="18" y="0"/>
                    <a:pt x="14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7;p15">
              <a:extLst>
                <a:ext uri="{FF2B5EF4-FFF2-40B4-BE49-F238E27FC236}">
                  <a16:creationId xmlns:a16="http://schemas.microsoft.com/office/drawing/2014/main" id="{3F291384-611A-2F74-52C3-B5D8041AD7D1}"/>
                </a:ext>
              </a:extLst>
            </p:cNvPr>
            <p:cNvSpPr/>
            <p:nvPr/>
          </p:nvSpPr>
          <p:spPr>
            <a:xfrm>
              <a:off x="1213165" y="1098955"/>
              <a:ext cx="706757" cy="1370348"/>
            </a:xfrm>
            <a:custGeom>
              <a:avLst/>
              <a:gdLst/>
              <a:ahLst/>
              <a:cxnLst/>
              <a:rect l="l" t="t" r="r" b="b"/>
              <a:pathLst>
                <a:path w="5092" h="9873" extrusionOk="0">
                  <a:moveTo>
                    <a:pt x="739" y="4405"/>
                  </a:moveTo>
                  <a:cubicBezTo>
                    <a:pt x="817" y="4641"/>
                    <a:pt x="817" y="4878"/>
                    <a:pt x="767" y="5114"/>
                  </a:cubicBezTo>
                  <a:cubicBezTo>
                    <a:pt x="677" y="5537"/>
                    <a:pt x="468" y="5948"/>
                    <a:pt x="496" y="6392"/>
                  </a:cubicBezTo>
                  <a:cubicBezTo>
                    <a:pt x="525" y="6764"/>
                    <a:pt x="761" y="7046"/>
                    <a:pt x="1060" y="7248"/>
                  </a:cubicBezTo>
                  <a:cubicBezTo>
                    <a:pt x="1347" y="7446"/>
                    <a:pt x="1679" y="7581"/>
                    <a:pt x="1944" y="7817"/>
                  </a:cubicBezTo>
                  <a:cubicBezTo>
                    <a:pt x="2096" y="7952"/>
                    <a:pt x="2203" y="8116"/>
                    <a:pt x="2248" y="8313"/>
                  </a:cubicBezTo>
                  <a:cubicBezTo>
                    <a:pt x="2310" y="8549"/>
                    <a:pt x="2310" y="8797"/>
                    <a:pt x="2377" y="9028"/>
                  </a:cubicBezTo>
                  <a:cubicBezTo>
                    <a:pt x="2496" y="9428"/>
                    <a:pt x="2828" y="9732"/>
                    <a:pt x="3239" y="9811"/>
                  </a:cubicBezTo>
                  <a:cubicBezTo>
                    <a:pt x="3571" y="9873"/>
                    <a:pt x="3920" y="9755"/>
                    <a:pt x="4168" y="9529"/>
                  </a:cubicBezTo>
                  <a:cubicBezTo>
                    <a:pt x="4450" y="9366"/>
                    <a:pt x="4692" y="9129"/>
                    <a:pt x="4838" y="8837"/>
                  </a:cubicBezTo>
                  <a:cubicBezTo>
                    <a:pt x="5047" y="8437"/>
                    <a:pt x="5092" y="7952"/>
                    <a:pt x="4951" y="7524"/>
                  </a:cubicBezTo>
                  <a:cubicBezTo>
                    <a:pt x="4810" y="7080"/>
                    <a:pt x="4439" y="6702"/>
                    <a:pt x="4416" y="6218"/>
                  </a:cubicBezTo>
                  <a:cubicBezTo>
                    <a:pt x="4399" y="5790"/>
                    <a:pt x="4641" y="5390"/>
                    <a:pt x="4776" y="4996"/>
                  </a:cubicBezTo>
                  <a:cubicBezTo>
                    <a:pt x="4912" y="4624"/>
                    <a:pt x="4945" y="4236"/>
                    <a:pt x="4714" y="3892"/>
                  </a:cubicBezTo>
                  <a:cubicBezTo>
                    <a:pt x="4506" y="3571"/>
                    <a:pt x="4163" y="3374"/>
                    <a:pt x="3926" y="3081"/>
                  </a:cubicBezTo>
                  <a:cubicBezTo>
                    <a:pt x="3791" y="2923"/>
                    <a:pt x="3706" y="2743"/>
                    <a:pt x="3690" y="2541"/>
                  </a:cubicBezTo>
                  <a:cubicBezTo>
                    <a:pt x="3673" y="2298"/>
                    <a:pt x="3735" y="2056"/>
                    <a:pt x="3785" y="1825"/>
                  </a:cubicBezTo>
                  <a:cubicBezTo>
                    <a:pt x="3881" y="1392"/>
                    <a:pt x="3943" y="952"/>
                    <a:pt x="3684" y="564"/>
                  </a:cubicBezTo>
                  <a:cubicBezTo>
                    <a:pt x="3470" y="226"/>
                    <a:pt x="3081" y="1"/>
                    <a:pt x="2676" y="12"/>
                  </a:cubicBezTo>
                  <a:cubicBezTo>
                    <a:pt x="2282" y="23"/>
                    <a:pt x="1893" y="249"/>
                    <a:pt x="1685" y="586"/>
                  </a:cubicBezTo>
                  <a:cubicBezTo>
                    <a:pt x="1561" y="789"/>
                    <a:pt x="1527" y="1014"/>
                    <a:pt x="1471" y="1240"/>
                  </a:cubicBezTo>
                  <a:cubicBezTo>
                    <a:pt x="1420" y="1448"/>
                    <a:pt x="1330" y="1623"/>
                    <a:pt x="1161" y="1763"/>
                  </a:cubicBezTo>
                  <a:cubicBezTo>
                    <a:pt x="879" y="2006"/>
                    <a:pt x="491" y="2135"/>
                    <a:pt x="277" y="2456"/>
                  </a:cubicBezTo>
                  <a:cubicBezTo>
                    <a:pt x="1" y="2867"/>
                    <a:pt x="187" y="3368"/>
                    <a:pt x="406" y="3763"/>
                  </a:cubicBezTo>
                  <a:cubicBezTo>
                    <a:pt x="525" y="3971"/>
                    <a:pt x="660" y="4179"/>
                    <a:pt x="739" y="44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8;p15">
              <a:extLst>
                <a:ext uri="{FF2B5EF4-FFF2-40B4-BE49-F238E27FC236}">
                  <a16:creationId xmlns:a16="http://schemas.microsoft.com/office/drawing/2014/main" id="{A91E5581-19E4-CBD0-FF53-0BCD896333DC}"/>
                </a:ext>
              </a:extLst>
            </p:cNvPr>
            <p:cNvSpPr/>
            <p:nvPr/>
          </p:nvSpPr>
          <p:spPr>
            <a:xfrm>
              <a:off x="1399984" y="1173211"/>
              <a:ext cx="398765" cy="1248484"/>
            </a:xfrm>
            <a:custGeom>
              <a:avLst/>
              <a:gdLst/>
              <a:ahLst/>
              <a:cxnLst/>
              <a:rect l="l" t="t" r="r" b="b"/>
              <a:pathLst>
                <a:path w="2873" h="8995" extrusionOk="0">
                  <a:moveTo>
                    <a:pt x="187" y="1476"/>
                  </a:moveTo>
                  <a:lnTo>
                    <a:pt x="941" y="1808"/>
                  </a:lnTo>
                  <a:cubicBezTo>
                    <a:pt x="891" y="1730"/>
                    <a:pt x="846" y="1651"/>
                    <a:pt x="806" y="1566"/>
                  </a:cubicBezTo>
                  <a:cubicBezTo>
                    <a:pt x="671" y="1273"/>
                    <a:pt x="637" y="952"/>
                    <a:pt x="761" y="654"/>
                  </a:cubicBezTo>
                  <a:cubicBezTo>
                    <a:pt x="879" y="355"/>
                    <a:pt x="1121" y="113"/>
                    <a:pt x="1426" y="12"/>
                  </a:cubicBezTo>
                  <a:cubicBezTo>
                    <a:pt x="1437" y="6"/>
                    <a:pt x="1448" y="6"/>
                    <a:pt x="1454" y="6"/>
                  </a:cubicBezTo>
                  <a:cubicBezTo>
                    <a:pt x="1465" y="6"/>
                    <a:pt x="1476" y="1"/>
                    <a:pt x="1488" y="1"/>
                  </a:cubicBezTo>
                  <a:cubicBezTo>
                    <a:pt x="1561" y="1"/>
                    <a:pt x="1583" y="68"/>
                    <a:pt x="1566" y="125"/>
                  </a:cubicBezTo>
                  <a:cubicBezTo>
                    <a:pt x="1561" y="153"/>
                    <a:pt x="1544" y="175"/>
                    <a:pt x="1510" y="192"/>
                  </a:cubicBezTo>
                  <a:cubicBezTo>
                    <a:pt x="1510" y="192"/>
                    <a:pt x="1510" y="192"/>
                    <a:pt x="1510" y="192"/>
                  </a:cubicBezTo>
                  <a:cubicBezTo>
                    <a:pt x="1510" y="192"/>
                    <a:pt x="1510" y="192"/>
                    <a:pt x="1510" y="192"/>
                  </a:cubicBezTo>
                  <a:cubicBezTo>
                    <a:pt x="1223" y="288"/>
                    <a:pt x="1003" y="513"/>
                    <a:pt x="919" y="806"/>
                  </a:cubicBezTo>
                  <a:cubicBezTo>
                    <a:pt x="829" y="1093"/>
                    <a:pt x="913" y="1375"/>
                    <a:pt x="1060" y="1628"/>
                  </a:cubicBezTo>
                  <a:cubicBezTo>
                    <a:pt x="1110" y="1713"/>
                    <a:pt x="1161" y="1792"/>
                    <a:pt x="1217" y="1870"/>
                  </a:cubicBezTo>
                  <a:cubicBezTo>
                    <a:pt x="1313" y="1673"/>
                    <a:pt x="1409" y="1476"/>
                    <a:pt x="1504" y="1279"/>
                  </a:cubicBezTo>
                  <a:cubicBezTo>
                    <a:pt x="1561" y="1166"/>
                    <a:pt x="1747" y="1234"/>
                    <a:pt x="1690" y="1352"/>
                  </a:cubicBezTo>
                  <a:lnTo>
                    <a:pt x="1347" y="2056"/>
                  </a:lnTo>
                  <a:cubicBezTo>
                    <a:pt x="1566" y="2372"/>
                    <a:pt x="1780" y="2693"/>
                    <a:pt x="1792" y="3104"/>
                  </a:cubicBezTo>
                  <a:cubicBezTo>
                    <a:pt x="1792" y="3363"/>
                    <a:pt x="1718" y="3605"/>
                    <a:pt x="1628" y="3847"/>
                  </a:cubicBezTo>
                  <a:cubicBezTo>
                    <a:pt x="1679" y="3802"/>
                    <a:pt x="1730" y="3757"/>
                    <a:pt x="1786" y="3712"/>
                  </a:cubicBezTo>
                  <a:cubicBezTo>
                    <a:pt x="1949" y="3565"/>
                    <a:pt x="2118" y="3425"/>
                    <a:pt x="2287" y="3278"/>
                  </a:cubicBezTo>
                  <a:cubicBezTo>
                    <a:pt x="2383" y="3194"/>
                    <a:pt x="2512" y="3346"/>
                    <a:pt x="2417" y="3430"/>
                  </a:cubicBezTo>
                  <a:cubicBezTo>
                    <a:pt x="2225" y="3594"/>
                    <a:pt x="2034" y="3757"/>
                    <a:pt x="1842" y="3920"/>
                  </a:cubicBezTo>
                  <a:cubicBezTo>
                    <a:pt x="1752" y="3999"/>
                    <a:pt x="1662" y="4089"/>
                    <a:pt x="1561" y="4157"/>
                  </a:cubicBezTo>
                  <a:cubicBezTo>
                    <a:pt x="1538" y="4179"/>
                    <a:pt x="1510" y="4191"/>
                    <a:pt x="1488" y="4196"/>
                  </a:cubicBezTo>
                  <a:cubicBezTo>
                    <a:pt x="1392" y="4433"/>
                    <a:pt x="1302" y="4669"/>
                    <a:pt x="1274" y="4917"/>
                  </a:cubicBezTo>
                  <a:cubicBezTo>
                    <a:pt x="1228" y="5339"/>
                    <a:pt x="1375" y="5728"/>
                    <a:pt x="1578" y="6094"/>
                  </a:cubicBezTo>
                  <a:cubicBezTo>
                    <a:pt x="1820" y="5722"/>
                    <a:pt x="2056" y="5351"/>
                    <a:pt x="2298" y="4979"/>
                  </a:cubicBezTo>
                  <a:cubicBezTo>
                    <a:pt x="2366" y="4872"/>
                    <a:pt x="2529" y="4990"/>
                    <a:pt x="2456" y="5097"/>
                  </a:cubicBezTo>
                  <a:cubicBezTo>
                    <a:pt x="2203" y="5491"/>
                    <a:pt x="1944" y="5891"/>
                    <a:pt x="1690" y="6285"/>
                  </a:cubicBezTo>
                  <a:cubicBezTo>
                    <a:pt x="1814" y="6488"/>
                    <a:pt x="1944" y="6685"/>
                    <a:pt x="2056" y="6877"/>
                  </a:cubicBezTo>
                  <a:cubicBezTo>
                    <a:pt x="2158" y="7051"/>
                    <a:pt x="2248" y="7243"/>
                    <a:pt x="2321" y="7440"/>
                  </a:cubicBezTo>
                  <a:cubicBezTo>
                    <a:pt x="2422" y="7232"/>
                    <a:pt x="2529" y="7023"/>
                    <a:pt x="2631" y="6820"/>
                  </a:cubicBezTo>
                  <a:cubicBezTo>
                    <a:pt x="2687" y="6708"/>
                    <a:pt x="2873" y="6775"/>
                    <a:pt x="2817" y="6888"/>
                  </a:cubicBezTo>
                  <a:lnTo>
                    <a:pt x="2400" y="7716"/>
                  </a:lnTo>
                  <a:cubicBezTo>
                    <a:pt x="2496" y="8116"/>
                    <a:pt x="2467" y="8532"/>
                    <a:pt x="2208" y="8893"/>
                  </a:cubicBezTo>
                  <a:cubicBezTo>
                    <a:pt x="2130" y="8994"/>
                    <a:pt x="1966" y="8882"/>
                    <a:pt x="2045" y="8775"/>
                  </a:cubicBezTo>
                  <a:cubicBezTo>
                    <a:pt x="2265" y="8476"/>
                    <a:pt x="2293" y="8138"/>
                    <a:pt x="2220" y="7800"/>
                  </a:cubicBezTo>
                  <a:cubicBezTo>
                    <a:pt x="1887" y="7603"/>
                    <a:pt x="1561" y="7412"/>
                    <a:pt x="1228" y="7215"/>
                  </a:cubicBezTo>
                  <a:cubicBezTo>
                    <a:pt x="1116" y="7153"/>
                    <a:pt x="1234" y="6989"/>
                    <a:pt x="1341" y="7051"/>
                  </a:cubicBezTo>
                  <a:cubicBezTo>
                    <a:pt x="1611" y="7209"/>
                    <a:pt x="1876" y="7367"/>
                    <a:pt x="2141" y="7524"/>
                  </a:cubicBezTo>
                  <a:cubicBezTo>
                    <a:pt x="2056" y="7294"/>
                    <a:pt x="1944" y="7068"/>
                    <a:pt x="1820" y="6871"/>
                  </a:cubicBezTo>
                  <a:cubicBezTo>
                    <a:pt x="1718" y="6702"/>
                    <a:pt x="1606" y="6528"/>
                    <a:pt x="1504" y="6353"/>
                  </a:cubicBezTo>
                  <a:cubicBezTo>
                    <a:pt x="1082" y="6038"/>
                    <a:pt x="665" y="5717"/>
                    <a:pt x="243" y="5401"/>
                  </a:cubicBezTo>
                  <a:cubicBezTo>
                    <a:pt x="142" y="5323"/>
                    <a:pt x="254" y="5159"/>
                    <a:pt x="356" y="5238"/>
                  </a:cubicBezTo>
                  <a:cubicBezTo>
                    <a:pt x="665" y="5469"/>
                    <a:pt x="975" y="5705"/>
                    <a:pt x="1279" y="5936"/>
                  </a:cubicBezTo>
                  <a:cubicBezTo>
                    <a:pt x="1133" y="5615"/>
                    <a:pt x="1037" y="5283"/>
                    <a:pt x="1076" y="4917"/>
                  </a:cubicBezTo>
                  <a:cubicBezTo>
                    <a:pt x="1099" y="4652"/>
                    <a:pt x="1195" y="4405"/>
                    <a:pt x="1302" y="4157"/>
                  </a:cubicBezTo>
                  <a:cubicBezTo>
                    <a:pt x="1228" y="4100"/>
                    <a:pt x="1172" y="4005"/>
                    <a:pt x="1121" y="3932"/>
                  </a:cubicBezTo>
                  <a:cubicBezTo>
                    <a:pt x="1048" y="3830"/>
                    <a:pt x="969" y="3729"/>
                    <a:pt x="896" y="3622"/>
                  </a:cubicBezTo>
                  <a:lnTo>
                    <a:pt x="446" y="2991"/>
                  </a:lnTo>
                  <a:cubicBezTo>
                    <a:pt x="367" y="2890"/>
                    <a:pt x="519" y="2760"/>
                    <a:pt x="592" y="2867"/>
                  </a:cubicBezTo>
                  <a:cubicBezTo>
                    <a:pt x="851" y="3216"/>
                    <a:pt x="1099" y="3571"/>
                    <a:pt x="1358" y="3920"/>
                  </a:cubicBezTo>
                  <a:cubicBezTo>
                    <a:pt x="1364" y="3932"/>
                    <a:pt x="1369" y="3943"/>
                    <a:pt x="1381" y="3960"/>
                  </a:cubicBezTo>
                  <a:cubicBezTo>
                    <a:pt x="1499" y="3678"/>
                    <a:pt x="1600" y="3391"/>
                    <a:pt x="1595" y="3087"/>
                  </a:cubicBezTo>
                  <a:cubicBezTo>
                    <a:pt x="1583" y="2715"/>
                    <a:pt x="1375" y="2417"/>
                    <a:pt x="1161" y="2124"/>
                  </a:cubicBezTo>
                  <a:lnTo>
                    <a:pt x="119" y="1662"/>
                  </a:lnTo>
                  <a:cubicBezTo>
                    <a:pt x="1" y="1606"/>
                    <a:pt x="68" y="1420"/>
                    <a:pt x="187" y="147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p15">
              <a:extLst>
                <a:ext uri="{FF2B5EF4-FFF2-40B4-BE49-F238E27FC236}">
                  <a16:creationId xmlns:a16="http://schemas.microsoft.com/office/drawing/2014/main" id="{4711FBD5-0EF8-EB98-624E-628F09CCA804}"/>
                </a:ext>
              </a:extLst>
            </p:cNvPr>
            <p:cNvSpPr/>
            <p:nvPr/>
          </p:nvSpPr>
          <p:spPr>
            <a:xfrm>
              <a:off x="469913" y="1954080"/>
              <a:ext cx="1267916" cy="830287"/>
            </a:xfrm>
            <a:custGeom>
              <a:avLst/>
              <a:gdLst/>
              <a:ahLst/>
              <a:cxnLst/>
              <a:rect l="l" t="t" r="r" b="b"/>
              <a:pathLst>
                <a:path w="9135" h="5982" extrusionOk="0">
                  <a:moveTo>
                    <a:pt x="2912" y="4551"/>
                  </a:moveTo>
                  <a:cubicBezTo>
                    <a:pt x="3154" y="4602"/>
                    <a:pt x="3351" y="4731"/>
                    <a:pt x="3526" y="4900"/>
                  </a:cubicBezTo>
                  <a:cubicBezTo>
                    <a:pt x="3841" y="5199"/>
                    <a:pt x="4077" y="5598"/>
                    <a:pt x="4472" y="5807"/>
                  </a:cubicBezTo>
                  <a:cubicBezTo>
                    <a:pt x="4798" y="5981"/>
                    <a:pt x="5164" y="5931"/>
                    <a:pt x="5491" y="5784"/>
                  </a:cubicBezTo>
                  <a:cubicBezTo>
                    <a:pt x="5812" y="5643"/>
                    <a:pt x="6105" y="5435"/>
                    <a:pt x="6448" y="5334"/>
                  </a:cubicBezTo>
                  <a:cubicBezTo>
                    <a:pt x="6640" y="5283"/>
                    <a:pt x="6837" y="5277"/>
                    <a:pt x="7028" y="5339"/>
                  </a:cubicBezTo>
                  <a:cubicBezTo>
                    <a:pt x="7259" y="5412"/>
                    <a:pt x="7468" y="5548"/>
                    <a:pt x="7704" y="5610"/>
                  </a:cubicBezTo>
                  <a:cubicBezTo>
                    <a:pt x="8098" y="5722"/>
                    <a:pt x="8538" y="5604"/>
                    <a:pt x="8819" y="5300"/>
                  </a:cubicBezTo>
                  <a:cubicBezTo>
                    <a:pt x="9050" y="5046"/>
                    <a:pt x="9135" y="4692"/>
                    <a:pt x="9073" y="4359"/>
                  </a:cubicBezTo>
                  <a:cubicBezTo>
                    <a:pt x="9090" y="4033"/>
                    <a:pt x="9011" y="3706"/>
                    <a:pt x="8847" y="3419"/>
                  </a:cubicBezTo>
                  <a:cubicBezTo>
                    <a:pt x="8617" y="3030"/>
                    <a:pt x="8228" y="2743"/>
                    <a:pt x="7789" y="2631"/>
                  </a:cubicBezTo>
                  <a:cubicBezTo>
                    <a:pt x="7338" y="2512"/>
                    <a:pt x="6826" y="2631"/>
                    <a:pt x="6403" y="2394"/>
                  </a:cubicBezTo>
                  <a:cubicBezTo>
                    <a:pt x="6026" y="2180"/>
                    <a:pt x="5818" y="1763"/>
                    <a:pt x="5559" y="1437"/>
                  </a:cubicBezTo>
                  <a:cubicBezTo>
                    <a:pt x="5311" y="1127"/>
                    <a:pt x="5001" y="890"/>
                    <a:pt x="4584" y="902"/>
                  </a:cubicBezTo>
                  <a:cubicBezTo>
                    <a:pt x="4207" y="913"/>
                    <a:pt x="3858" y="1093"/>
                    <a:pt x="3481" y="1144"/>
                  </a:cubicBezTo>
                  <a:cubicBezTo>
                    <a:pt x="3278" y="1172"/>
                    <a:pt x="3081" y="1149"/>
                    <a:pt x="2901" y="1054"/>
                  </a:cubicBezTo>
                  <a:cubicBezTo>
                    <a:pt x="2687" y="947"/>
                    <a:pt x="2512" y="761"/>
                    <a:pt x="2343" y="598"/>
                  </a:cubicBezTo>
                  <a:cubicBezTo>
                    <a:pt x="2028" y="288"/>
                    <a:pt x="1690" y="1"/>
                    <a:pt x="1217" y="12"/>
                  </a:cubicBezTo>
                  <a:cubicBezTo>
                    <a:pt x="817" y="17"/>
                    <a:pt x="423" y="220"/>
                    <a:pt x="214" y="575"/>
                  </a:cubicBezTo>
                  <a:cubicBezTo>
                    <a:pt x="17" y="919"/>
                    <a:pt x="0" y="1363"/>
                    <a:pt x="175" y="1718"/>
                  </a:cubicBezTo>
                  <a:cubicBezTo>
                    <a:pt x="282" y="1932"/>
                    <a:pt x="456" y="2079"/>
                    <a:pt x="620" y="2248"/>
                  </a:cubicBezTo>
                  <a:cubicBezTo>
                    <a:pt x="766" y="2400"/>
                    <a:pt x="868" y="2569"/>
                    <a:pt x="896" y="2783"/>
                  </a:cubicBezTo>
                  <a:cubicBezTo>
                    <a:pt x="952" y="3154"/>
                    <a:pt x="856" y="3554"/>
                    <a:pt x="1014" y="3903"/>
                  </a:cubicBezTo>
                  <a:cubicBezTo>
                    <a:pt x="1217" y="4354"/>
                    <a:pt x="1746" y="4466"/>
                    <a:pt x="2191" y="4489"/>
                  </a:cubicBezTo>
                  <a:cubicBezTo>
                    <a:pt x="2433" y="4495"/>
                    <a:pt x="2675" y="4495"/>
                    <a:pt x="2912" y="45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p15">
              <a:extLst>
                <a:ext uri="{FF2B5EF4-FFF2-40B4-BE49-F238E27FC236}">
                  <a16:creationId xmlns:a16="http://schemas.microsoft.com/office/drawing/2014/main" id="{B2CF5C54-B914-DE52-8FE7-9C700439CD26}"/>
                </a:ext>
              </a:extLst>
            </p:cNvPr>
            <p:cNvSpPr/>
            <p:nvPr/>
          </p:nvSpPr>
          <p:spPr>
            <a:xfrm>
              <a:off x="559714" y="2045546"/>
              <a:ext cx="1118708" cy="605851"/>
            </a:xfrm>
            <a:custGeom>
              <a:avLst/>
              <a:gdLst/>
              <a:ahLst/>
              <a:cxnLst/>
              <a:rect l="l" t="t" r="r" b="b"/>
              <a:pathLst>
                <a:path w="8060" h="4365" extrusionOk="0">
                  <a:moveTo>
                    <a:pt x="654" y="1943"/>
                  </a:moveTo>
                  <a:lnTo>
                    <a:pt x="1341" y="1482"/>
                  </a:lnTo>
                  <a:cubicBezTo>
                    <a:pt x="1245" y="1482"/>
                    <a:pt x="1155" y="1482"/>
                    <a:pt x="1060" y="1470"/>
                  </a:cubicBezTo>
                  <a:cubicBezTo>
                    <a:pt x="744" y="1431"/>
                    <a:pt x="457" y="1284"/>
                    <a:pt x="266" y="1020"/>
                  </a:cubicBezTo>
                  <a:cubicBezTo>
                    <a:pt x="80" y="766"/>
                    <a:pt x="1" y="428"/>
                    <a:pt x="74" y="119"/>
                  </a:cubicBezTo>
                  <a:cubicBezTo>
                    <a:pt x="74" y="107"/>
                    <a:pt x="80" y="102"/>
                    <a:pt x="85" y="91"/>
                  </a:cubicBezTo>
                  <a:cubicBezTo>
                    <a:pt x="91" y="79"/>
                    <a:pt x="91" y="74"/>
                    <a:pt x="97" y="62"/>
                  </a:cubicBezTo>
                  <a:cubicBezTo>
                    <a:pt x="136" y="0"/>
                    <a:pt x="209" y="17"/>
                    <a:pt x="243" y="62"/>
                  </a:cubicBezTo>
                  <a:cubicBezTo>
                    <a:pt x="266" y="79"/>
                    <a:pt x="277" y="102"/>
                    <a:pt x="271" y="141"/>
                  </a:cubicBezTo>
                  <a:cubicBezTo>
                    <a:pt x="271" y="141"/>
                    <a:pt x="271" y="141"/>
                    <a:pt x="271" y="141"/>
                  </a:cubicBezTo>
                  <a:lnTo>
                    <a:pt x="271" y="141"/>
                  </a:lnTo>
                  <a:cubicBezTo>
                    <a:pt x="204" y="434"/>
                    <a:pt x="277" y="744"/>
                    <a:pt x="474" y="969"/>
                  </a:cubicBezTo>
                  <a:cubicBezTo>
                    <a:pt x="671" y="1200"/>
                    <a:pt x="958" y="1273"/>
                    <a:pt x="1251" y="1284"/>
                  </a:cubicBezTo>
                  <a:cubicBezTo>
                    <a:pt x="1347" y="1290"/>
                    <a:pt x="1443" y="1284"/>
                    <a:pt x="1538" y="1284"/>
                  </a:cubicBezTo>
                  <a:cubicBezTo>
                    <a:pt x="1426" y="1099"/>
                    <a:pt x="1307" y="907"/>
                    <a:pt x="1195" y="721"/>
                  </a:cubicBezTo>
                  <a:cubicBezTo>
                    <a:pt x="1127" y="614"/>
                    <a:pt x="1279" y="496"/>
                    <a:pt x="1347" y="603"/>
                  </a:cubicBezTo>
                  <a:lnTo>
                    <a:pt x="1764" y="1273"/>
                  </a:lnTo>
                  <a:cubicBezTo>
                    <a:pt x="2152" y="1251"/>
                    <a:pt x="2535" y="1239"/>
                    <a:pt x="2884" y="1448"/>
                  </a:cubicBezTo>
                  <a:cubicBezTo>
                    <a:pt x="3109" y="1583"/>
                    <a:pt x="3278" y="1774"/>
                    <a:pt x="3430" y="1977"/>
                  </a:cubicBezTo>
                  <a:cubicBezTo>
                    <a:pt x="3419" y="1910"/>
                    <a:pt x="3408" y="1842"/>
                    <a:pt x="3402" y="1780"/>
                  </a:cubicBezTo>
                  <a:cubicBezTo>
                    <a:pt x="3369" y="1560"/>
                    <a:pt x="3335" y="1341"/>
                    <a:pt x="3301" y="1121"/>
                  </a:cubicBezTo>
                  <a:cubicBezTo>
                    <a:pt x="3284" y="992"/>
                    <a:pt x="3476" y="969"/>
                    <a:pt x="3498" y="1093"/>
                  </a:cubicBezTo>
                  <a:cubicBezTo>
                    <a:pt x="3532" y="1341"/>
                    <a:pt x="3571" y="1589"/>
                    <a:pt x="3611" y="1836"/>
                  </a:cubicBezTo>
                  <a:cubicBezTo>
                    <a:pt x="3628" y="1960"/>
                    <a:pt x="3656" y="2079"/>
                    <a:pt x="3661" y="2202"/>
                  </a:cubicBezTo>
                  <a:cubicBezTo>
                    <a:pt x="3667" y="2231"/>
                    <a:pt x="3661" y="2259"/>
                    <a:pt x="3656" y="2287"/>
                  </a:cubicBezTo>
                  <a:cubicBezTo>
                    <a:pt x="3802" y="2495"/>
                    <a:pt x="3954" y="2692"/>
                    <a:pt x="4151" y="2850"/>
                  </a:cubicBezTo>
                  <a:cubicBezTo>
                    <a:pt x="4484" y="3115"/>
                    <a:pt x="4895" y="3194"/>
                    <a:pt x="5311" y="3216"/>
                  </a:cubicBezTo>
                  <a:cubicBezTo>
                    <a:pt x="5126" y="2816"/>
                    <a:pt x="4934" y="2416"/>
                    <a:pt x="4748" y="2017"/>
                  </a:cubicBezTo>
                  <a:cubicBezTo>
                    <a:pt x="4692" y="1904"/>
                    <a:pt x="4878" y="1825"/>
                    <a:pt x="4928" y="1943"/>
                  </a:cubicBezTo>
                  <a:cubicBezTo>
                    <a:pt x="5131" y="2366"/>
                    <a:pt x="5334" y="2794"/>
                    <a:pt x="5531" y="3222"/>
                  </a:cubicBezTo>
                  <a:cubicBezTo>
                    <a:pt x="5768" y="3227"/>
                    <a:pt x="6004" y="3222"/>
                    <a:pt x="6229" y="3227"/>
                  </a:cubicBezTo>
                  <a:cubicBezTo>
                    <a:pt x="6432" y="3233"/>
                    <a:pt x="6640" y="3256"/>
                    <a:pt x="6843" y="3301"/>
                  </a:cubicBezTo>
                  <a:lnTo>
                    <a:pt x="6483" y="2709"/>
                  </a:lnTo>
                  <a:cubicBezTo>
                    <a:pt x="6415" y="2602"/>
                    <a:pt x="6573" y="2478"/>
                    <a:pt x="6640" y="2585"/>
                  </a:cubicBezTo>
                  <a:cubicBezTo>
                    <a:pt x="6798" y="2850"/>
                    <a:pt x="6961" y="3115"/>
                    <a:pt x="7119" y="3379"/>
                  </a:cubicBezTo>
                  <a:cubicBezTo>
                    <a:pt x="7513" y="3515"/>
                    <a:pt x="7851" y="3757"/>
                    <a:pt x="8015" y="4168"/>
                  </a:cubicBezTo>
                  <a:cubicBezTo>
                    <a:pt x="8060" y="4286"/>
                    <a:pt x="7879" y="4365"/>
                    <a:pt x="7834" y="4247"/>
                  </a:cubicBezTo>
                  <a:cubicBezTo>
                    <a:pt x="7694" y="3898"/>
                    <a:pt x="7423" y="3695"/>
                    <a:pt x="7097" y="3577"/>
                  </a:cubicBezTo>
                  <a:cubicBezTo>
                    <a:pt x="6759" y="3751"/>
                    <a:pt x="6415" y="3931"/>
                    <a:pt x="6077" y="4106"/>
                  </a:cubicBezTo>
                  <a:cubicBezTo>
                    <a:pt x="5965" y="4168"/>
                    <a:pt x="5886" y="3982"/>
                    <a:pt x="5998" y="3926"/>
                  </a:cubicBezTo>
                  <a:cubicBezTo>
                    <a:pt x="6274" y="3785"/>
                    <a:pt x="6550" y="3638"/>
                    <a:pt x="6821" y="3498"/>
                  </a:cubicBezTo>
                  <a:cubicBezTo>
                    <a:pt x="6579" y="3441"/>
                    <a:pt x="6331" y="3424"/>
                    <a:pt x="6100" y="3419"/>
                  </a:cubicBezTo>
                  <a:cubicBezTo>
                    <a:pt x="5897" y="3419"/>
                    <a:pt x="5694" y="3419"/>
                    <a:pt x="5492" y="3413"/>
                  </a:cubicBezTo>
                  <a:cubicBezTo>
                    <a:pt x="4996" y="3605"/>
                    <a:pt x="4506" y="3791"/>
                    <a:pt x="4016" y="3976"/>
                  </a:cubicBezTo>
                  <a:cubicBezTo>
                    <a:pt x="3898" y="4021"/>
                    <a:pt x="3819" y="3841"/>
                    <a:pt x="3937" y="3796"/>
                  </a:cubicBezTo>
                  <a:cubicBezTo>
                    <a:pt x="4298" y="3661"/>
                    <a:pt x="4658" y="3520"/>
                    <a:pt x="5019" y="3385"/>
                  </a:cubicBezTo>
                  <a:cubicBezTo>
                    <a:pt x="4669" y="3340"/>
                    <a:pt x="4337" y="3244"/>
                    <a:pt x="4050" y="3019"/>
                  </a:cubicBezTo>
                  <a:cubicBezTo>
                    <a:pt x="3836" y="2856"/>
                    <a:pt x="3678" y="2642"/>
                    <a:pt x="3521" y="2422"/>
                  </a:cubicBezTo>
                  <a:cubicBezTo>
                    <a:pt x="3430" y="2456"/>
                    <a:pt x="3329" y="2450"/>
                    <a:pt x="3233" y="2456"/>
                  </a:cubicBezTo>
                  <a:lnTo>
                    <a:pt x="2856" y="2484"/>
                  </a:lnTo>
                  <a:cubicBezTo>
                    <a:pt x="2597" y="2501"/>
                    <a:pt x="2338" y="2518"/>
                    <a:pt x="2079" y="2535"/>
                  </a:cubicBezTo>
                  <a:cubicBezTo>
                    <a:pt x="1955" y="2540"/>
                    <a:pt x="1927" y="2343"/>
                    <a:pt x="2051" y="2338"/>
                  </a:cubicBezTo>
                  <a:cubicBezTo>
                    <a:pt x="2484" y="2309"/>
                    <a:pt x="2918" y="2281"/>
                    <a:pt x="3352" y="2253"/>
                  </a:cubicBezTo>
                  <a:cubicBezTo>
                    <a:pt x="3363" y="2253"/>
                    <a:pt x="3380" y="2253"/>
                    <a:pt x="3397" y="2253"/>
                  </a:cubicBezTo>
                  <a:cubicBezTo>
                    <a:pt x="3222" y="2000"/>
                    <a:pt x="3031" y="1763"/>
                    <a:pt x="2766" y="1605"/>
                  </a:cubicBezTo>
                  <a:cubicBezTo>
                    <a:pt x="2451" y="1420"/>
                    <a:pt x="2085" y="1437"/>
                    <a:pt x="1724" y="1459"/>
                  </a:cubicBezTo>
                  <a:cubicBezTo>
                    <a:pt x="1409" y="1673"/>
                    <a:pt x="1093" y="1887"/>
                    <a:pt x="778" y="2101"/>
                  </a:cubicBezTo>
                  <a:cubicBezTo>
                    <a:pt x="671" y="2174"/>
                    <a:pt x="553" y="2017"/>
                    <a:pt x="654" y="19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1;p15">
              <a:extLst>
                <a:ext uri="{FF2B5EF4-FFF2-40B4-BE49-F238E27FC236}">
                  <a16:creationId xmlns:a16="http://schemas.microsoft.com/office/drawing/2014/main" id="{CC154F43-B69A-380D-4366-AC709DA84C4B}"/>
                </a:ext>
              </a:extLst>
            </p:cNvPr>
            <p:cNvSpPr/>
            <p:nvPr/>
          </p:nvSpPr>
          <p:spPr>
            <a:xfrm>
              <a:off x="1246892" y="1958799"/>
              <a:ext cx="2947644" cy="2107363"/>
            </a:xfrm>
            <a:custGeom>
              <a:avLst/>
              <a:gdLst/>
              <a:ahLst/>
              <a:cxnLst/>
              <a:rect l="l" t="t" r="r" b="b"/>
              <a:pathLst>
                <a:path w="21237" h="15183" extrusionOk="0">
                  <a:moveTo>
                    <a:pt x="21237" y="15183"/>
                  </a:moveTo>
                  <a:lnTo>
                    <a:pt x="0" y="15183"/>
                  </a:lnTo>
                  <a:lnTo>
                    <a:pt x="0" y="0"/>
                  </a:lnTo>
                  <a:lnTo>
                    <a:pt x="21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2;p15">
              <a:extLst>
                <a:ext uri="{FF2B5EF4-FFF2-40B4-BE49-F238E27FC236}">
                  <a16:creationId xmlns:a16="http://schemas.microsoft.com/office/drawing/2014/main" id="{6838A71D-0CDD-5B6A-5EA6-301EDC1D0FA9}"/>
                </a:ext>
              </a:extLst>
            </p:cNvPr>
            <p:cNvSpPr/>
            <p:nvPr/>
          </p:nvSpPr>
          <p:spPr>
            <a:xfrm>
              <a:off x="1320315" y="1959631"/>
              <a:ext cx="2874219" cy="2106530"/>
            </a:xfrm>
            <a:custGeom>
              <a:avLst/>
              <a:gdLst/>
              <a:ahLst/>
              <a:cxnLst/>
              <a:rect l="l" t="t" r="r" b="b"/>
              <a:pathLst>
                <a:path w="20708" h="15177" extrusionOk="0">
                  <a:moveTo>
                    <a:pt x="20708" y="15177"/>
                  </a:moveTo>
                  <a:lnTo>
                    <a:pt x="0" y="15177"/>
                  </a:lnTo>
                  <a:lnTo>
                    <a:pt x="0" y="0"/>
                  </a:lnTo>
                  <a:lnTo>
                    <a:pt x="20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3;p15">
              <a:extLst>
                <a:ext uri="{FF2B5EF4-FFF2-40B4-BE49-F238E27FC236}">
                  <a16:creationId xmlns:a16="http://schemas.microsoft.com/office/drawing/2014/main" id="{ACD21F48-3978-6C26-6B49-CBE5CDBE40AF}"/>
                </a:ext>
              </a:extLst>
            </p:cNvPr>
            <p:cNvSpPr/>
            <p:nvPr/>
          </p:nvSpPr>
          <p:spPr>
            <a:xfrm>
              <a:off x="1370282" y="2072889"/>
              <a:ext cx="2774286" cy="1931646"/>
            </a:xfrm>
            <a:custGeom>
              <a:avLst/>
              <a:gdLst/>
              <a:ahLst/>
              <a:cxnLst/>
              <a:rect l="l" t="t" r="r" b="b"/>
              <a:pathLst>
                <a:path w="19988" h="13917" extrusionOk="0">
                  <a:moveTo>
                    <a:pt x="19987" y="13916"/>
                  </a:moveTo>
                  <a:lnTo>
                    <a:pt x="1" y="13916"/>
                  </a:lnTo>
                  <a:lnTo>
                    <a:pt x="1" y="1"/>
                  </a:lnTo>
                  <a:lnTo>
                    <a:pt x="199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4;p15">
              <a:extLst>
                <a:ext uri="{FF2B5EF4-FFF2-40B4-BE49-F238E27FC236}">
                  <a16:creationId xmlns:a16="http://schemas.microsoft.com/office/drawing/2014/main" id="{93D75CB3-9C1D-99ED-B263-A15139632E60}"/>
                </a:ext>
              </a:extLst>
            </p:cNvPr>
            <p:cNvSpPr/>
            <p:nvPr/>
          </p:nvSpPr>
          <p:spPr>
            <a:xfrm>
              <a:off x="2112840" y="4066005"/>
              <a:ext cx="1727613" cy="515355"/>
            </a:xfrm>
            <a:custGeom>
              <a:avLst/>
              <a:gdLst/>
              <a:ahLst/>
              <a:cxnLst/>
              <a:rect l="l" t="t" r="r" b="b"/>
              <a:pathLst>
                <a:path w="12447" h="3713" extrusionOk="0">
                  <a:moveTo>
                    <a:pt x="1043" y="1"/>
                  </a:moveTo>
                  <a:cubicBezTo>
                    <a:pt x="1043" y="1"/>
                    <a:pt x="1" y="575"/>
                    <a:pt x="1" y="3712"/>
                  </a:cubicBezTo>
                  <a:lnTo>
                    <a:pt x="12446" y="3712"/>
                  </a:lnTo>
                  <a:lnTo>
                    <a:pt x="12446" y="2800"/>
                  </a:lnTo>
                  <a:lnTo>
                    <a:pt x="5666" y="2800"/>
                  </a:lnTo>
                  <a:cubicBezTo>
                    <a:pt x="5666" y="2800"/>
                    <a:pt x="5469" y="1448"/>
                    <a:pt x="6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5;p15">
              <a:extLst>
                <a:ext uri="{FF2B5EF4-FFF2-40B4-BE49-F238E27FC236}">
                  <a16:creationId xmlns:a16="http://schemas.microsoft.com/office/drawing/2014/main" id="{93877321-76DC-925A-F4C9-7DFAAFA890A2}"/>
                </a:ext>
              </a:extLst>
            </p:cNvPr>
            <p:cNvSpPr/>
            <p:nvPr/>
          </p:nvSpPr>
          <p:spPr>
            <a:xfrm>
              <a:off x="2128524" y="4066005"/>
              <a:ext cx="885667" cy="287866"/>
            </a:xfrm>
            <a:custGeom>
              <a:avLst/>
              <a:gdLst/>
              <a:ahLst/>
              <a:cxnLst/>
              <a:rect l="l" t="t" r="r" b="b"/>
              <a:pathLst>
                <a:path w="6381" h="2074" extrusionOk="0">
                  <a:moveTo>
                    <a:pt x="6381" y="1"/>
                  </a:moveTo>
                  <a:lnTo>
                    <a:pt x="0" y="2073"/>
                  </a:lnTo>
                  <a:cubicBezTo>
                    <a:pt x="0" y="2073"/>
                    <a:pt x="192" y="536"/>
                    <a:pt x="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6;p15">
              <a:extLst>
                <a:ext uri="{FF2B5EF4-FFF2-40B4-BE49-F238E27FC236}">
                  <a16:creationId xmlns:a16="http://schemas.microsoft.com/office/drawing/2014/main" id="{3A7A236C-3708-0C28-D116-FEB673B8A082}"/>
                </a:ext>
              </a:extLst>
            </p:cNvPr>
            <p:cNvSpPr/>
            <p:nvPr/>
          </p:nvSpPr>
          <p:spPr>
            <a:xfrm>
              <a:off x="2115199" y="4454496"/>
              <a:ext cx="1725254" cy="36087"/>
            </a:xfrm>
            <a:custGeom>
              <a:avLst/>
              <a:gdLst/>
              <a:ahLst/>
              <a:cxnLst/>
              <a:rect l="l" t="t" r="r" b="b"/>
              <a:pathLst>
                <a:path w="12430" h="260" extrusionOk="0">
                  <a:moveTo>
                    <a:pt x="1" y="260"/>
                  </a:moveTo>
                  <a:lnTo>
                    <a:pt x="12429" y="260"/>
                  </a:lnTo>
                  <a:lnTo>
                    <a:pt x="12429"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7;p15">
              <a:extLst>
                <a:ext uri="{FF2B5EF4-FFF2-40B4-BE49-F238E27FC236}">
                  <a16:creationId xmlns:a16="http://schemas.microsoft.com/office/drawing/2014/main" id="{49C6B9F0-67DF-2E6F-1A09-F24D0BAC5576}"/>
                </a:ext>
              </a:extLst>
            </p:cNvPr>
            <p:cNvSpPr/>
            <p:nvPr/>
          </p:nvSpPr>
          <p:spPr>
            <a:xfrm>
              <a:off x="2664692" y="1979063"/>
              <a:ext cx="78282" cy="77588"/>
            </a:xfrm>
            <a:custGeom>
              <a:avLst/>
              <a:gdLst/>
              <a:ahLst/>
              <a:cxnLst/>
              <a:rect l="l" t="t" r="r" b="b"/>
              <a:pathLst>
                <a:path w="564" h="559" extrusionOk="0">
                  <a:moveTo>
                    <a:pt x="564" y="282"/>
                  </a:moveTo>
                  <a:cubicBezTo>
                    <a:pt x="564" y="434"/>
                    <a:pt x="440" y="558"/>
                    <a:pt x="282" y="558"/>
                  </a:cubicBezTo>
                  <a:cubicBezTo>
                    <a:pt x="130" y="558"/>
                    <a:pt x="1" y="434"/>
                    <a:pt x="1" y="282"/>
                  </a:cubicBezTo>
                  <a:cubicBezTo>
                    <a:pt x="1" y="125"/>
                    <a:pt x="130" y="1"/>
                    <a:pt x="282" y="1"/>
                  </a:cubicBezTo>
                  <a:cubicBezTo>
                    <a:pt x="440" y="1"/>
                    <a:pt x="564" y="125"/>
                    <a:pt x="564" y="282"/>
                  </a:cubicBezTo>
                  <a:close/>
                </a:path>
              </a:pathLst>
            </a:custGeom>
            <a:solidFill>
              <a:srgbClr val="8E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p15">
              <a:extLst>
                <a:ext uri="{FF2B5EF4-FFF2-40B4-BE49-F238E27FC236}">
                  <a16:creationId xmlns:a16="http://schemas.microsoft.com/office/drawing/2014/main" id="{AAC29CB1-798D-FA9C-912C-D901AB29CEF7}"/>
                </a:ext>
              </a:extLst>
            </p:cNvPr>
            <p:cNvSpPr/>
            <p:nvPr/>
          </p:nvSpPr>
          <p:spPr>
            <a:xfrm>
              <a:off x="1481319" y="2258182"/>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9;p15">
              <a:extLst>
                <a:ext uri="{FF2B5EF4-FFF2-40B4-BE49-F238E27FC236}">
                  <a16:creationId xmlns:a16="http://schemas.microsoft.com/office/drawing/2014/main" id="{194A3033-E4E1-B997-30B5-D0703592AC62}"/>
                </a:ext>
              </a:extLst>
            </p:cNvPr>
            <p:cNvSpPr/>
            <p:nvPr/>
          </p:nvSpPr>
          <p:spPr>
            <a:xfrm>
              <a:off x="1481319" y="2347984"/>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0;p15">
              <a:extLst>
                <a:ext uri="{FF2B5EF4-FFF2-40B4-BE49-F238E27FC236}">
                  <a16:creationId xmlns:a16="http://schemas.microsoft.com/office/drawing/2014/main" id="{BE601CD9-3EC3-6822-3D14-A691FBBD6435}"/>
                </a:ext>
              </a:extLst>
            </p:cNvPr>
            <p:cNvSpPr/>
            <p:nvPr/>
          </p:nvSpPr>
          <p:spPr>
            <a:xfrm>
              <a:off x="1481319" y="2831134"/>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1;p15">
              <a:extLst>
                <a:ext uri="{FF2B5EF4-FFF2-40B4-BE49-F238E27FC236}">
                  <a16:creationId xmlns:a16="http://schemas.microsoft.com/office/drawing/2014/main" id="{59E936F0-4AE6-FCDD-E3B9-DC9F420000C3}"/>
                </a:ext>
              </a:extLst>
            </p:cNvPr>
            <p:cNvSpPr/>
            <p:nvPr/>
          </p:nvSpPr>
          <p:spPr>
            <a:xfrm>
              <a:off x="1481319" y="2920935"/>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2;p15">
              <a:extLst>
                <a:ext uri="{FF2B5EF4-FFF2-40B4-BE49-F238E27FC236}">
                  <a16:creationId xmlns:a16="http://schemas.microsoft.com/office/drawing/2014/main" id="{1E63F5B2-0151-8655-8024-4D1216F630BD}"/>
                </a:ext>
              </a:extLst>
            </p:cNvPr>
            <p:cNvSpPr/>
            <p:nvPr/>
          </p:nvSpPr>
          <p:spPr>
            <a:xfrm>
              <a:off x="1500056" y="3424350"/>
              <a:ext cx="583227" cy="518409"/>
            </a:xfrm>
            <a:custGeom>
              <a:avLst/>
              <a:gdLst/>
              <a:ahLst/>
              <a:cxnLst/>
              <a:rect l="l" t="t" r="r" b="b"/>
              <a:pathLst>
                <a:path w="4202" h="3735" extrusionOk="0">
                  <a:moveTo>
                    <a:pt x="4202" y="1"/>
                  </a:moveTo>
                  <a:lnTo>
                    <a:pt x="4202" y="3734"/>
                  </a:lnTo>
                  <a:lnTo>
                    <a:pt x="1" y="3734"/>
                  </a:lnTo>
                  <a:lnTo>
                    <a:pt x="1" y="648"/>
                  </a:lnTo>
                  <a:lnTo>
                    <a:pt x="1634" y="648"/>
                  </a:lnTo>
                  <a:lnTo>
                    <a:pt x="1791" y="1"/>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p15">
              <a:extLst>
                <a:ext uri="{FF2B5EF4-FFF2-40B4-BE49-F238E27FC236}">
                  <a16:creationId xmlns:a16="http://schemas.microsoft.com/office/drawing/2014/main" id="{8F9A799C-2981-C4CE-9023-4F81A0A455EC}"/>
                </a:ext>
              </a:extLst>
            </p:cNvPr>
            <p:cNvSpPr/>
            <p:nvPr/>
          </p:nvSpPr>
          <p:spPr>
            <a:xfrm>
              <a:off x="1500056" y="3514290"/>
              <a:ext cx="645825" cy="428468"/>
            </a:xfrm>
            <a:custGeom>
              <a:avLst/>
              <a:gdLst/>
              <a:ahLst/>
              <a:cxnLst/>
              <a:rect l="l" t="t" r="r" b="b"/>
              <a:pathLst>
                <a:path w="4653" h="3087" extrusionOk="0">
                  <a:moveTo>
                    <a:pt x="4202" y="3086"/>
                  </a:moveTo>
                  <a:lnTo>
                    <a:pt x="1" y="3086"/>
                  </a:lnTo>
                  <a:lnTo>
                    <a:pt x="451" y="0"/>
                  </a:lnTo>
                  <a:lnTo>
                    <a:pt x="4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4;p15">
              <a:extLst>
                <a:ext uri="{FF2B5EF4-FFF2-40B4-BE49-F238E27FC236}">
                  <a16:creationId xmlns:a16="http://schemas.microsoft.com/office/drawing/2014/main" id="{803904D2-4161-3496-48C3-E0F5677A775B}"/>
                </a:ext>
              </a:extLst>
            </p:cNvPr>
            <p:cNvSpPr/>
            <p:nvPr/>
          </p:nvSpPr>
          <p:spPr>
            <a:xfrm>
              <a:off x="2382520" y="3358699"/>
              <a:ext cx="356571" cy="530068"/>
            </a:xfrm>
            <a:custGeom>
              <a:avLst/>
              <a:gdLst/>
              <a:ahLst/>
              <a:cxnLst/>
              <a:rect l="l" t="t" r="r" b="b"/>
              <a:pathLst>
                <a:path w="2569" h="3819" extrusionOk="0">
                  <a:moveTo>
                    <a:pt x="2569" y="3819"/>
                  </a:moveTo>
                  <a:lnTo>
                    <a:pt x="1" y="3819"/>
                  </a:lnTo>
                  <a:lnTo>
                    <a:pt x="1" y="0"/>
                  </a:lnTo>
                  <a:lnTo>
                    <a:pt x="2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5;p15">
              <a:extLst>
                <a:ext uri="{FF2B5EF4-FFF2-40B4-BE49-F238E27FC236}">
                  <a16:creationId xmlns:a16="http://schemas.microsoft.com/office/drawing/2014/main" id="{45F9D30A-1F3E-3E1B-F692-80052EADBD04}"/>
                </a:ext>
              </a:extLst>
            </p:cNvPr>
            <p:cNvSpPr/>
            <p:nvPr/>
          </p:nvSpPr>
          <p:spPr>
            <a:xfrm>
              <a:off x="2414582"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6;p15">
              <a:extLst>
                <a:ext uri="{FF2B5EF4-FFF2-40B4-BE49-F238E27FC236}">
                  <a16:creationId xmlns:a16="http://schemas.microsoft.com/office/drawing/2014/main" id="{EA0912A0-A1BD-BEA2-FE45-7E67DF1A60EE}"/>
                </a:ext>
              </a:extLst>
            </p:cNvPr>
            <p:cNvSpPr/>
            <p:nvPr/>
          </p:nvSpPr>
          <p:spPr>
            <a:xfrm>
              <a:off x="2456082" y="3295408"/>
              <a:ext cx="357265" cy="530901"/>
            </a:xfrm>
            <a:custGeom>
              <a:avLst/>
              <a:gdLst/>
              <a:ahLst/>
              <a:cxnLst/>
              <a:rect l="l" t="t" r="r" b="b"/>
              <a:pathLst>
                <a:path w="2574" h="3825" extrusionOk="0">
                  <a:moveTo>
                    <a:pt x="2574" y="3824"/>
                  </a:moveTo>
                  <a:lnTo>
                    <a:pt x="0" y="3824"/>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7;p15">
              <a:extLst>
                <a:ext uri="{FF2B5EF4-FFF2-40B4-BE49-F238E27FC236}">
                  <a16:creationId xmlns:a16="http://schemas.microsoft.com/office/drawing/2014/main" id="{B2C2846B-D851-F1CF-3225-34D96E5FB654}"/>
                </a:ext>
              </a:extLst>
            </p:cNvPr>
            <p:cNvSpPr/>
            <p:nvPr/>
          </p:nvSpPr>
          <p:spPr>
            <a:xfrm>
              <a:off x="2494251" y="338520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8;p15">
              <a:extLst>
                <a:ext uri="{FF2B5EF4-FFF2-40B4-BE49-F238E27FC236}">
                  <a16:creationId xmlns:a16="http://schemas.microsoft.com/office/drawing/2014/main" id="{C3E7C762-53A2-3584-EEB2-F2B58D824FBD}"/>
                </a:ext>
              </a:extLst>
            </p:cNvPr>
            <p:cNvSpPr/>
            <p:nvPr/>
          </p:nvSpPr>
          <p:spPr>
            <a:xfrm>
              <a:off x="2494251" y="3454885"/>
              <a:ext cx="285507" cy="25816"/>
            </a:xfrm>
            <a:custGeom>
              <a:avLst/>
              <a:gdLst/>
              <a:ahLst/>
              <a:cxnLst/>
              <a:rect l="l" t="t" r="r" b="b"/>
              <a:pathLst>
                <a:path w="2057" h="186" extrusionOk="0">
                  <a:moveTo>
                    <a:pt x="1921" y="0"/>
                  </a:moveTo>
                  <a:lnTo>
                    <a:pt x="119" y="0"/>
                  </a:lnTo>
                  <a:cubicBezTo>
                    <a:pt x="1" y="0"/>
                    <a:pt x="18" y="186"/>
                    <a:pt x="136" y="186"/>
                  </a:cubicBezTo>
                  <a:lnTo>
                    <a:pt x="1938" y="186"/>
                  </a:lnTo>
                  <a:cubicBezTo>
                    <a:pt x="2056" y="186"/>
                    <a:pt x="2040"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9;p15">
              <a:extLst>
                <a:ext uri="{FF2B5EF4-FFF2-40B4-BE49-F238E27FC236}">
                  <a16:creationId xmlns:a16="http://schemas.microsoft.com/office/drawing/2014/main" id="{F992B6D1-FB23-7C1B-2677-371493546238}"/>
                </a:ext>
              </a:extLst>
            </p:cNvPr>
            <p:cNvSpPr/>
            <p:nvPr/>
          </p:nvSpPr>
          <p:spPr>
            <a:xfrm>
              <a:off x="2494251" y="352358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0;p15">
              <a:extLst>
                <a:ext uri="{FF2B5EF4-FFF2-40B4-BE49-F238E27FC236}">
                  <a16:creationId xmlns:a16="http://schemas.microsoft.com/office/drawing/2014/main" id="{4119CDF4-0839-E445-2B2F-19CD7101C173}"/>
                </a:ext>
              </a:extLst>
            </p:cNvPr>
            <p:cNvSpPr/>
            <p:nvPr/>
          </p:nvSpPr>
          <p:spPr>
            <a:xfrm>
              <a:off x="2494251" y="3593126"/>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1;p15">
              <a:extLst>
                <a:ext uri="{FF2B5EF4-FFF2-40B4-BE49-F238E27FC236}">
                  <a16:creationId xmlns:a16="http://schemas.microsoft.com/office/drawing/2014/main" id="{2B99A8B7-8A96-4B8B-F17B-7FE1052EB881}"/>
                </a:ext>
              </a:extLst>
            </p:cNvPr>
            <p:cNvSpPr/>
            <p:nvPr/>
          </p:nvSpPr>
          <p:spPr>
            <a:xfrm>
              <a:off x="2495916" y="3652531"/>
              <a:ext cx="286201" cy="25955"/>
            </a:xfrm>
            <a:custGeom>
              <a:avLst/>
              <a:gdLst/>
              <a:ahLst/>
              <a:cxnLst/>
              <a:rect l="l" t="t" r="r" b="b"/>
              <a:pathLst>
                <a:path w="2062" h="187" extrusionOk="0">
                  <a:moveTo>
                    <a:pt x="1921" y="1"/>
                  </a:moveTo>
                  <a:lnTo>
                    <a:pt x="124" y="1"/>
                  </a:lnTo>
                  <a:cubicBezTo>
                    <a:pt x="0" y="1"/>
                    <a:pt x="17" y="187"/>
                    <a:pt x="135" y="187"/>
                  </a:cubicBezTo>
                  <a:lnTo>
                    <a:pt x="1937" y="187"/>
                  </a:lnTo>
                  <a:cubicBezTo>
                    <a:pt x="2061" y="187"/>
                    <a:pt x="2044"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2;p15">
              <a:extLst>
                <a:ext uri="{FF2B5EF4-FFF2-40B4-BE49-F238E27FC236}">
                  <a16:creationId xmlns:a16="http://schemas.microsoft.com/office/drawing/2014/main" id="{64402E5F-F42C-7408-C30B-76C7EB989B18}"/>
                </a:ext>
              </a:extLst>
            </p:cNvPr>
            <p:cNvSpPr/>
            <p:nvPr/>
          </p:nvSpPr>
          <p:spPr>
            <a:xfrm>
              <a:off x="2505215" y="3722207"/>
              <a:ext cx="286201" cy="25816"/>
            </a:xfrm>
            <a:custGeom>
              <a:avLst/>
              <a:gdLst/>
              <a:ahLst/>
              <a:cxnLst/>
              <a:rect l="l" t="t" r="r" b="b"/>
              <a:pathLst>
                <a:path w="2062" h="186" extrusionOk="0">
                  <a:moveTo>
                    <a:pt x="1921" y="0"/>
                  </a:moveTo>
                  <a:lnTo>
                    <a:pt x="125" y="0"/>
                  </a:lnTo>
                  <a:cubicBezTo>
                    <a:pt x="1" y="0"/>
                    <a:pt x="18" y="186"/>
                    <a:pt x="142"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93;p15">
              <a:extLst>
                <a:ext uri="{FF2B5EF4-FFF2-40B4-BE49-F238E27FC236}">
                  <a16:creationId xmlns:a16="http://schemas.microsoft.com/office/drawing/2014/main" id="{1179192C-EF3F-5570-B36E-F6B7ED169337}"/>
                </a:ext>
              </a:extLst>
            </p:cNvPr>
            <p:cNvGrpSpPr/>
            <p:nvPr/>
          </p:nvGrpSpPr>
          <p:grpSpPr>
            <a:xfrm>
              <a:off x="2935899" y="3295408"/>
              <a:ext cx="430827" cy="593359"/>
              <a:chOff x="2935899" y="3295408"/>
              <a:chExt cx="430827" cy="593359"/>
            </a:xfrm>
          </p:grpSpPr>
          <p:sp>
            <p:nvSpPr>
              <p:cNvPr id="88" name="Google Shape;94;p15">
                <a:extLst>
                  <a:ext uri="{FF2B5EF4-FFF2-40B4-BE49-F238E27FC236}">
                    <a16:creationId xmlns:a16="http://schemas.microsoft.com/office/drawing/2014/main" id="{BEB97B4A-DFC0-8687-2847-7643728453BF}"/>
                  </a:ext>
                </a:extLst>
              </p:cNvPr>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p15">
                <a:extLst>
                  <a:ext uri="{FF2B5EF4-FFF2-40B4-BE49-F238E27FC236}">
                    <a16:creationId xmlns:a16="http://schemas.microsoft.com/office/drawing/2014/main" id="{15405FD4-074A-80C9-81BF-9D8D385F3CF2}"/>
                  </a:ext>
                </a:extLst>
              </p:cNvPr>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6;p15">
                <a:extLst>
                  <a:ext uri="{FF2B5EF4-FFF2-40B4-BE49-F238E27FC236}">
                    <a16:creationId xmlns:a16="http://schemas.microsoft.com/office/drawing/2014/main" id="{6065FF6C-18A2-78C2-350C-053AE2D96D38}"/>
                  </a:ext>
                </a:extLst>
              </p:cNvPr>
              <p:cNvSpPr/>
              <p:nvPr/>
            </p:nvSpPr>
            <p:spPr>
              <a:xfrm>
                <a:off x="3010155" y="3295408"/>
                <a:ext cx="356571" cy="530901"/>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7;p15">
                <a:extLst>
                  <a:ext uri="{FF2B5EF4-FFF2-40B4-BE49-F238E27FC236}">
                    <a16:creationId xmlns:a16="http://schemas.microsoft.com/office/drawing/2014/main" id="{0AC0F871-1BA6-DEAE-DF0C-0804925E53D9}"/>
                  </a:ext>
                </a:extLst>
              </p:cNvPr>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8;p15">
                <a:extLst>
                  <a:ext uri="{FF2B5EF4-FFF2-40B4-BE49-F238E27FC236}">
                    <a16:creationId xmlns:a16="http://schemas.microsoft.com/office/drawing/2014/main" id="{D3F7726E-ECC8-6F69-C91B-A36F3C90BBCB}"/>
                  </a:ext>
                </a:extLst>
              </p:cNvPr>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9;p15">
                <a:extLst>
                  <a:ext uri="{FF2B5EF4-FFF2-40B4-BE49-F238E27FC236}">
                    <a16:creationId xmlns:a16="http://schemas.microsoft.com/office/drawing/2014/main" id="{FBB2BEAE-D083-F947-4DB2-BBFBA6D08F0F}"/>
                  </a:ext>
                </a:extLst>
              </p:cNvPr>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0;p15">
                <a:extLst>
                  <a:ext uri="{FF2B5EF4-FFF2-40B4-BE49-F238E27FC236}">
                    <a16:creationId xmlns:a16="http://schemas.microsoft.com/office/drawing/2014/main" id="{E3A3F07A-4117-0E7B-F84E-5D0C3033F879}"/>
                  </a:ext>
                </a:extLst>
              </p:cNvPr>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1;p15">
                <a:extLst>
                  <a:ext uri="{FF2B5EF4-FFF2-40B4-BE49-F238E27FC236}">
                    <a16:creationId xmlns:a16="http://schemas.microsoft.com/office/drawing/2014/main" id="{440F637B-4E7A-84B3-70D7-F641155B8BF3}"/>
                  </a:ext>
                </a:extLst>
              </p:cNvPr>
              <p:cNvSpPr/>
              <p:nvPr/>
            </p:nvSpPr>
            <p:spPr>
              <a:xfrm>
                <a:off x="3049295" y="3652531"/>
                <a:ext cx="286201"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2;p15">
                <a:extLst>
                  <a:ext uri="{FF2B5EF4-FFF2-40B4-BE49-F238E27FC236}">
                    <a16:creationId xmlns:a16="http://schemas.microsoft.com/office/drawing/2014/main" id="{53DC549B-B29E-A29F-2763-16352920A939}"/>
                  </a:ext>
                </a:extLst>
              </p:cNvPr>
              <p:cNvSpPr/>
              <p:nvPr/>
            </p:nvSpPr>
            <p:spPr>
              <a:xfrm>
                <a:off x="3059427" y="3722207"/>
                <a:ext cx="285507"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103;p15">
              <a:extLst>
                <a:ext uri="{FF2B5EF4-FFF2-40B4-BE49-F238E27FC236}">
                  <a16:creationId xmlns:a16="http://schemas.microsoft.com/office/drawing/2014/main" id="{D67BE95A-CD29-0D21-C8F3-1E9379F631DB}"/>
                </a:ext>
              </a:extLst>
            </p:cNvPr>
            <p:cNvSpPr/>
            <p:nvPr/>
          </p:nvSpPr>
          <p:spPr>
            <a:xfrm>
              <a:off x="2377801" y="2741194"/>
              <a:ext cx="357404" cy="530901"/>
            </a:xfrm>
            <a:custGeom>
              <a:avLst/>
              <a:gdLst/>
              <a:ahLst/>
              <a:cxnLst/>
              <a:rect l="l" t="t" r="r" b="b"/>
              <a:pathLst>
                <a:path w="2575" h="3825" extrusionOk="0">
                  <a:moveTo>
                    <a:pt x="2574" y="3824"/>
                  </a:moveTo>
                  <a:lnTo>
                    <a:pt x="1" y="3824"/>
                  </a:lnTo>
                  <a:lnTo>
                    <a:pt x="1" y="1"/>
                  </a:lnTo>
                  <a:lnTo>
                    <a:pt x="2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4;p15">
              <a:extLst>
                <a:ext uri="{FF2B5EF4-FFF2-40B4-BE49-F238E27FC236}">
                  <a16:creationId xmlns:a16="http://schemas.microsoft.com/office/drawing/2014/main" id="{581C5A69-2FAF-C5A3-93BD-B3A42D6342E2}"/>
                </a:ext>
              </a:extLst>
            </p:cNvPr>
            <p:cNvSpPr/>
            <p:nvPr/>
          </p:nvSpPr>
          <p:spPr>
            <a:xfrm>
              <a:off x="2409863" y="2713018"/>
              <a:ext cx="357404" cy="530901"/>
            </a:xfrm>
            <a:custGeom>
              <a:avLst/>
              <a:gdLst/>
              <a:ahLst/>
              <a:cxnLst/>
              <a:rect l="l" t="t" r="r" b="b"/>
              <a:pathLst>
                <a:path w="2575" h="3825" extrusionOk="0">
                  <a:moveTo>
                    <a:pt x="2574" y="3825"/>
                  </a:moveTo>
                  <a:lnTo>
                    <a:pt x="1" y="3825"/>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5;p15">
              <a:extLst>
                <a:ext uri="{FF2B5EF4-FFF2-40B4-BE49-F238E27FC236}">
                  <a16:creationId xmlns:a16="http://schemas.microsoft.com/office/drawing/2014/main" id="{02DAD7B7-2B5E-EF3F-A199-EF7A5D6284A1}"/>
                </a:ext>
              </a:extLst>
            </p:cNvPr>
            <p:cNvSpPr/>
            <p:nvPr/>
          </p:nvSpPr>
          <p:spPr>
            <a:xfrm>
              <a:off x="2451363" y="2678736"/>
              <a:ext cx="357265" cy="530068"/>
            </a:xfrm>
            <a:custGeom>
              <a:avLst/>
              <a:gdLst/>
              <a:ahLst/>
              <a:cxnLst/>
              <a:rect l="l" t="t" r="r" b="b"/>
              <a:pathLst>
                <a:path w="2574" h="3819" extrusionOk="0">
                  <a:moveTo>
                    <a:pt x="2574" y="3818"/>
                  </a:moveTo>
                  <a:lnTo>
                    <a:pt x="0" y="3818"/>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6;p15">
              <a:extLst>
                <a:ext uri="{FF2B5EF4-FFF2-40B4-BE49-F238E27FC236}">
                  <a16:creationId xmlns:a16="http://schemas.microsoft.com/office/drawing/2014/main" id="{BA962B3A-2F2A-B985-E5B4-3890621CA77F}"/>
                </a:ext>
              </a:extLst>
            </p:cNvPr>
            <p:cNvSpPr/>
            <p:nvPr/>
          </p:nvSpPr>
          <p:spPr>
            <a:xfrm>
              <a:off x="2489670" y="2767843"/>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7;p15">
              <a:extLst>
                <a:ext uri="{FF2B5EF4-FFF2-40B4-BE49-F238E27FC236}">
                  <a16:creationId xmlns:a16="http://schemas.microsoft.com/office/drawing/2014/main" id="{A16F7268-37D0-9284-6B9A-6F5EAFAA9A08}"/>
                </a:ext>
              </a:extLst>
            </p:cNvPr>
            <p:cNvSpPr/>
            <p:nvPr/>
          </p:nvSpPr>
          <p:spPr>
            <a:xfrm>
              <a:off x="2489670" y="2837380"/>
              <a:ext cx="285368" cy="25955"/>
            </a:xfrm>
            <a:custGeom>
              <a:avLst/>
              <a:gdLst/>
              <a:ahLst/>
              <a:cxnLst/>
              <a:rect l="l" t="t" r="r" b="b"/>
              <a:pathLst>
                <a:path w="2056" h="187"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8;p15">
              <a:extLst>
                <a:ext uri="{FF2B5EF4-FFF2-40B4-BE49-F238E27FC236}">
                  <a16:creationId xmlns:a16="http://schemas.microsoft.com/office/drawing/2014/main" id="{FBA76745-C4CC-B28F-FC83-526CE2A85748}"/>
                </a:ext>
              </a:extLst>
            </p:cNvPr>
            <p:cNvSpPr/>
            <p:nvPr/>
          </p:nvSpPr>
          <p:spPr>
            <a:xfrm>
              <a:off x="2489670" y="2906084"/>
              <a:ext cx="285368" cy="26788"/>
            </a:xfrm>
            <a:custGeom>
              <a:avLst/>
              <a:gdLst/>
              <a:ahLst/>
              <a:cxnLst/>
              <a:rect l="l" t="t" r="r" b="b"/>
              <a:pathLst>
                <a:path w="2056" h="193" extrusionOk="0">
                  <a:moveTo>
                    <a:pt x="1921" y="1"/>
                  </a:moveTo>
                  <a:lnTo>
                    <a:pt x="118" y="1"/>
                  </a:lnTo>
                  <a:cubicBezTo>
                    <a:pt x="0" y="1"/>
                    <a:pt x="17" y="192"/>
                    <a:pt x="135" y="192"/>
                  </a:cubicBezTo>
                  <a:lnTo>
                    <a:pt x="1937" y="192"/>
                  </a:lnTo>
                  <a:cubicBezTo>
                    <a:pt x="2056" y="192"/>
                    <a:pt x="2039"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9;p15">
              <a:extLst>
                <a:ext uri="{FF2B5EF4-FFF2-40B4-BE49-F238E27FC236}">
                  <a16:creationId xmlns:a16="http://schemas.microsoft.com/office/drawing/2014/main" id="{4633AC95-0D61-DC63-E72C-CE84A62D28A6}"/>
                </a:ext>
              </a:extLst>
            </p:cNvPr>
            <p:cNvSpPr/>
            <p:nvPr/>
          </p:nvSpPr>
          <p:spPr>
            <a:xfrm>
              <a:off x="2489670" y="2975760"/>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0;p15">
              <a:extLst>
                <a:ext uri="{FF2B5EF4-FFF2-40B4-BE49-F238E27FC236}">
                  <a16:creationId xmlns:a16="http://schemas.microsoft.com/office/drawing/2014/main" id="{8848118E-3415-BCA5-752D-FBE6A1DC8965}"/>
                </a:ext>
              </a:extLst>
            </p:cNvPr>
            <p:cNvSpPr/>
            <p:nvPr/>
          </p:nvSpPr>
          <p:spPr>
            <a:xfrm>
              <a:off x="2491197" y="3035165"/>
              <a:ext cx="286201" cy="25816"/>
            </a:xfrm>
            <a:custGeom>
              <a:avLst/>
              <a:gdLst/>
              <a:ahLst/>
              <a:cxnLst/>
              <a:rect l="l" t="t" r="r" b="b"/>
              <a:pathLst>
                <a:path w="2062" h="186" extrusionOk="0">
                  <a:moveTo>
                    <a:pt x="1921" y="0"/>
                  </a:moveTo>
                  <a:lnTo>
                    <a:pt x="124" y="0"/>
                  </a:lnTo>
                  <a:cubicBezTo>
                    <a:pt x="0" y="0"/>
                    <a:pt x="17" y="186"/>
                    <a:pt x="141"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1;p15">
              <a:extLst>
                <a:ext uri="{FF2B5EF4-FFF2-40B4-BE49-F238E27FC236}">
                  <a16:creationId xmlns:a16="http://schemas.microsoft.com/office/drawing/2014/main" id="{C50C8021-4C3C-0021-AA7F-054024E3C883}"/>
                </a:ext>
              </a:extLst>
            </p:cNvPr>
            <p:cNvSpPr/>
            <p:nvPr/>
          </p:nvSpPr>
          <p:spPr>
            <a:xfrm>
              <a:off x="2500635" y="3104702"/>
              <a:ext cx="286201" cy="25955"/>
            </a:xfrm>
            <a:custGeom>
              <a:avLst/>
              <a:gdLst/>
              <a:ahLst/>
              <a:cxnLst/>
              <a:rect l="l" t="t" r="r" b="b"/>
              <a:pathLst>
                <a:path w="2062" h="187" extrusionOk="0">
                  <a:moveTo>
                    <a:pt x="1926" y="0"/>
                  </a:moveTo>
                  <a:lnTo>
                    <a:pt x="124" y="0"/>
                  </a:lnTo>
                  <a:cubicBezTo>
                    <a:pt x="0" y="0"/>
                    <a:pt x="17" y="186"/>
                    <a:pt x="141" y="186"/>
                  </a:cubicBezTo>
                  <a:lnTo>
                    <a:pt x="1943" y="186"/>
                  </a:lnTo>
                  <a:cubicBezTo>
                    <a:pt x="2061" y="186"/>
                    <a:pt x="2044" y="0"/>
                    <a:pt x="1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2;p15">
              <a:extLst>
                <a:ext uri="{FF2B5EF4-FFF2-40B4-BE49-F238E27FC236}">
                  <a16:creationId xmlns:a16="http://schemas.microsoft.com/office/drawing/2014/main" id="{380E0618-BF53-C120-E371-AD3843E7EDA0}"/>
                </a:ext>
              </a:extLst>
            </p:cNvPr>
            <p:cNvSpPr/>
            <p:nvPr/>
          </p:nvSpPr>
          <p:spPr>
            <a:xfrm>
              <a:off x="2244140" y="410386"/>
              <a:ext cx="1093725" cy="1230440"/>
            </a:xfrm>
            <a:custGeom>
              <a:avLst/>
              <a:gdLst/>
              <a:ahLst/>
              <a:cxnLst/>
              <a:rect l="l" t="t" r="r" b="b"/>
              <a:pathLst>
                <a:path w="7880" h="8865" extrusionOk="0">
                  <a:moveTo>
                    <a:pt x="7879" y="3942"/>
                  </a:moveTo>
                  <a:lnTo>
                    <a:pt x="7879" y="8864"/>
                  </a:lnTo>
                  <a:lnTo>
                    <a:pt x="7068" y="8436"/>
                  </a:lnTo>
                  <a:lnTo>
                    <a:pt x="6500" y="8138"/>
                  </a:lnTo>
                  <a:lnTo>
                    <a:pt x="6500" y="3942"/>
                  </a:lnTo>
                  <a:cubicBezTo>
                    <a:pt x="6500" y="2529"/>
                    <a:pt x="5351" y="1380"/>
                    <a:pt x="3937" y="1380"/>
                  </a:cubicBezTo>
                  <a:cubicBezTo>
                    <a:pt x="3802" y="1380"/>
                    <a:pt x="3667" y="1391"/>
                    <a:pt x="3532" y="1414"/>
                  </a:cubicBezTo>
                  <a:cubicBezTo>
                    <a:pt x="2315" y="1605"/>
                    <a:pt x="1381" y="2664"/>
                    <a:pt x="1381" y="3942"/>
                  </a:cubicBezTo>
                  <a:lnTo>
                    <a:pt x="1381" y="7941"/>
                  </a:lnTo>
                  <a:lnTo>
                    <a:pt x="570" y="8363"/>
                  </a:lnTo>
                  <a:lnTo>
                    <a:pt x="1" y="8662"/>
                  </a:lnTo>
                  <a:lnTo>
                    <a:pt x="1" y="3942"/>
                  </a:lnTo>
                  <a:cubicBezTo>
                    <a:pt x="1" y="1904"/>
                    <a:pt x="1550" y="226"/>
                    <a:pt x="3532" y="23"/>
                  </a:cubicBezTo>
                  <a:cubicBezTo>
                    <a:pt x="3667" y="6"/>
                    <a:pt x="3802" y="0"/>
                    <a:pt x="3937" y="0"/>
                  </a:cubicBezTo>
                  <a:cubicBezTo>
                    <a:pt x="6111" y="0"/>
                    <a:pt x="7879" y="1769"/>
                    <a:pt x="7879" y="39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3;p15">
              <a:extLst>
                <a:ext uri="{FF2B5EF4-FFF2-40B4-BE49-F238E27FC236}">
                  <a16:creationId xmlns:a16="http://schemas.microsoft.com/office/drawing/2014/main" id="{00C17D46-5F30-C2B8-275D-EAD65FA21855}"/>
                </a:ext>
              </a:extLst>
            </p:cNvPr>
            <p:cNvSpPr/>
            <p:nvPr/>
          </p:nvSpPr>
          <p:spPr>
            <a:xfrm>
              <a:off x="2205139" y="1145868"/>
              <a:ext cx="1202264" cy="1395332"/>
            </a:xfrm>
            <a:custGeom>
              <a:avLst/>
              <a:gdLst/>
              <a:ahLst/>
              <a:cxnLst/>
              <a:rect l="l" t="t" r="r" b="b"/>
              <a:pathLst>
                <a:path w="8662" h="10053" extrusionOk="0">
                  <a:moveTo>
                    <a:pt x="8662" y="2270"/>
                  </a:moveTo>
                  <a:lnTo>
                    <a:pt x="8662" y="5880"/>
                  </a:lnTo>
                  <a:cubicBezTo>
                    <a:pt x="8662" y="7705"/>
                    <a:pt x="6978" y="9371"/>
                    <a:pt x="4466" y="10019"/>
                  </a:cubicBezTo>
                  <a:cubicBezTo>
                    <a:pt x="4421" y="10030"/>
                    <a:pt x="4376" y="10042"/>
                    <a:pt x="4331" y="10053"/>
                  </a:cubicBezTo>
                  <a:cubicBezTo>
                    <a:pt x="4286" y="10042"/>
                    <a:pt x="4246" y="10030"/>
                    <a:pt x="4201" y="10019"/>
                  </a:cubicBezTo>
                  <a:cubicBezTo>
                    <a:pt x="4151" y="10008"/>
                    <a:pt x="4100" y="9997"/>
                    <a:pt x="4049" y="9980"/>
                  </a:cubicBezTo>
                  <a:cubicBezTo>
                    <a:pt x="1622" y="9304"/>
                    <a:pt x="0" y="7671"/>
                    <a:pt x="0" y="5880"/>
                  </a:cubicBezTo>
                  <a:lnTo>
                    <a:pt x="0" y="2270"/>
                  </a:lnTo>
                  <a:lnTo>
                    <a:pt x="4049" y="147"/>
                  </a:lnTo>
                  <a:lnTo>
                    <a:pt x="43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4;p15">
              <a:extLst>
                <a:ext uri="{FF2B5EF4-FFF2-40B4-BE49-F238E27FC236}">
                  <a16:creationId xmlns:a16="http://schemas.microsoft.com/office/drawing/2014/main" id="{2F1CF0C9-F0F3-6AAA-4EE2-12ACD8A7B767}"/>
                </a:ext>
              </a:extLst>
            </p:cNvPr>
            <p:cNvSpPr/>
            <p:nvPr/>
          </p:nvSpPr>
          <p:spPr>
            <a:xfrm>
              <a:off x="2635843" y="1391324"/>
              <a:ext cx="340887" cy="867068"/>
            </a:xfrm>
            <a:custGeom>
              <a:avLst/>
              <a:gdLst/>
              <a:ahLst/>
              <a:cxnLst/>
              <a:rect l="l" t="t" r="r" b="b"/>
              <a:pathLst>
                <a:path w="2456" h="6247" extrusionOk="0">
                  <a:moveTo>
                    <a:pt x="1025" y="1"/>
                  </a:moveTo>
                  <a:cubicBezTo>
                    <a:pt x="1679" y="74"/>
                    <a:pt x="2185" y="632"/>
                    <a:pt x="2185" y="1307"/>
                  </a:cubicBezTo>
                  <a:cubicBezTo>
                    <a:pt x="2185" y="1696"/>
                    <a:pt x="2016" y="2045"/>
                    <a:pt x="1746" y="2287"/>
                  </a:cubicBezTo>
                  <a:cubicBezTo>
                    <a:pt x="1684" y="2344"/>
                    <a:pt x="1617" y="2394"/>
                    <a:pt x="1543" y="2434"/>
                  </a:cubicBezTo>
                  <a:lnTo>
                    <a:pt x="2456" y="6246"/>
                  </a:lnTo>
                  <a:lnTo>
                    <a:pt x="0" y="6246"/>
                  </a:lnTo>
                  <a:lnTo>
                    <a:pt x="839" y="2507"/>
                  </a:lnTo>
                  <a:cubicBezTo>
                    <a:pt x="349" y="2321"/>
                    <a:pt x="0" y="1842"/>
                    <a:pt x="0" y="1285"/>
                  </a:cubicBezTo>
                  <a:cubicBezTo>
                    <a:pt x="0" y="654"/>
                    <a:pt x="440" y="136"/>
                    <a:pt x="1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5;p15">
              <a:extLst>
                <a:ext uri="{FF2B5EF4-FFF2-40B4-BE49-F238E27FC236}">
                  <a16:creationId xmlns:a16="http://schemas.microsoft.com/office/drawing/2014/main" id="{349BAE68-21F5-F0EF-F834-9C8877453DDF}"/>
                </a:ext>
              </a:extLst>
            </p:cNvPr>
            <p:cNvSpPr/>
            <p:nvPr/>
          </p:nvSpPr>
          <p:spPr>
            <a:xfrm>
              <a:off x="2087856" y="1013734"/>
              <a:ext cx="1436832" cy="1648637"/>
            </a:xfrm>
            <a:custGeom>
              <a:avLst/>
              <a:gdLst/>
              <a:ahLst/>
              <a:cxnLst/>
              <a:rect l="l" t="t" r="r" b="b"/>
              <a:pathLst>
                <a:path w="10352" h="11878" extrusionOk="0">
                  <a:moveTo>
                    <a:pt x="9507" y="6832"/>
                  </a:moveTo>
                  <a:cubicBezTo>
                    <a:pt x="9507" y="8657"/>
                    <a:pt x="7823" y="10323"/>
                    <a:pt x="5311" y="10971"/>
                  </a:cubicBezTo>
                  <a:cubicBezTo>
                    <a:pt x="5266" y="10982"/>
                    <a:pt x="5221" y="10994"/>
                    <a:pt x="5176" y="11005"/>
                  </a:cubicBezTo>
                  <a:cubicBezTo>
                    <a:pt x="5131" y="10994"/>
                    <a:pt x="5091" y="10982"/>
                    <a:pt x="5046" y="10971"/>
                  </a:cubicBezTo>
                  <a:cubicBezTo>
                    <a:pt x="4996" y="10960"/>
                    <a:pt x="4945" y="10949"/>
                    <a:pt x="4894" y="10932"/>
                  </a:cubicBezTo>
                  <a:cubicBezTo>
                    <a:pt x="2467" y="10256"/>
                    <a:pt x="845" y="8623"/>
                    <a:pt x="845" y="6832"/>
                  </a:cubicBezTo>
                  <a:lnTo>
                    <a:pt x="845" y="3228"/>
                  </a:lnTo>
                  <a:lnTo>
                    <a:pt x="2157" y="2541"/>
                  </a:lnTo>
                  <a:lnTo>
                    <a:pt x="4894" y="1105"/>
                  </a:lnTo>
                  <a:lnTo>
                    <a:pt x="5176" y="953"/>
                  </a:lnTo>
                  <a:lnTo>
                    <a:pt x="8076" y="2473"/>
                  </a:lnTo>
                  <a:lnTo>
                    <a:pt x="9507" y="3228"/>
                  </a:lnTo>
                  <a:close/>
                  <a:moveTo>
                    <a:pt x="9670" y="2355"/>
                  </a:moveTo>
                  <a:lnTo>
                    <a:pt x="8076" y="1521"/>
                  </a:lnTo>
                  <a:lnTo>
                    <a:pt x="5176" y="1"/>
                  </a:lnTo>
                  <a:lnTo>
                    <a:pt x="4894" y="147"/>
                  </a:lnTo>
                  <a:lnTo>
                    <a:pt x="2157" y="1583"/>
                  </a:lnTo>
                  <a:lnTo>
                    <a:pt x="558" y="2422"/>
                  </a:lnTo>
                  <a:lnTo>
                    <a:pt x="1" y="2715"/>
                  </a:lnTo>
                  <a:lnTo>
                    <a:pt x="1" y="6832"/>
                  </a:lnTo>
                  <a:cubicBezTo>
                    <a:pt x="1" y="9051"/>
                    <a:pt x="1943" y="11044"/>
                    <a:pt x="4832" y="11793"/>
                  </a:cubicBezTo>
                  <a:cubicBezTo>
                    <a:pt x="4855" y="11799"/>
                    <a:pt x="4877" y="11799"/>
                    <a:pt x="4894" y="11805"/>
                  </a:cubicBezTo>
                  <a:cubicBezTo>
                    <a:pt x="4956" y="11821"/>
                    <a:pt x="5018" y="11838"/>
                    <a:pt x="5075" y="11850"/>
                  </a:cubicBezTo>
                  <a:lnTo>
                    <a:pt x="5176" y="11878"/>
                  </a:lnTo>
                  <a:lnTo>
                    <a:pt x="5277" y="11850"/>
                  </a:lnTo>
                  <a:cubicBezTo>
                    <a:pt x="5362" y="11833"/>
                    <a:pt x="5441" y="11810"/>
                    <a:pt x="5525" y="11793"/>
                  </a:cubicBezTo>
                  <a:cubicBezTo>
                    <a:pt x="8414" y="11044"/>
                    <a:pt x="10351" y="9051"/>
                    <a:pt x="10351" y="6832"/>
                  </a:cubicBezTo>
                  <a:lnTo>
                    <a:pt x="10351" y="2715"/>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116;p15">
              <a:extLst>
                <a:ext uri="{FF2B5EF4-FFF2-40B4-BE49-F238E27FC236}">
                  <a16:creationId xmlns:a16="http://schemas.microsoft.com/office/drawing/2014/main" id="{339BB7A5-97DE-6FE8-3352-C329182DA1E4}"/>
                </a:ext>
              </a:extLst>
            </p:cNvPr>
            <p:cNvGrpSpPr/>
            <p:nvPr/>
          </p:nvGrpSpPr>
          <p:grpSpPr>
            <a:xfrm>
              <a:off x="2935899" y="2682208"/>
              <a:ext cx="430827" cy="593359"/>
              <a:chOff x="2935899" y="3295408"/>
              <a:chExt cx="430827" cy="593359"/>
            </a:xfrm>
          </p:grpSpPr>
          <p:sp>
            <p:nvSpPr>
              <p:cNvPr id="79" name="Google Shape;117;p15">
                <a:extLst>
                  <a:ext uri="{FF2B5EF4-FFF2-40B4-BE49-F238E27FC236}">
                    <a16:creationId xmlns:a16="http://schemas.microsoft.com/office/drawing/2014/main" id="{948AF1C1-256B-E83C-CD8E-BE90099B995F}"/>
                  </a:ext>
                </a:extLst>
              </p:cNvPr>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18;p15">
                <a:extLst>
                  <a:ext uri="{FF2B5EF4-FFF2-40B4-BE49-F238E27FC236}">
                    <a16:creationId xmlns:a16="http://schemas.microsoft.com/office/drawing/2014/main" id="{3CBE777B-3C05-88AA-22F9-171E14618C72}"/>
                  </a:ext>
                </a:extLst>
              </p:cNvPr>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19;p15">
                <a:extLst>
                  <a:ext uri="{FF2B5EF4-FFF2-40B4-BE49-F238E27FC236}">
                    <a16:creationId xmlns:a16="http://schemas.microsoft.com/office/drawing/2014/main" id="{8DCD139B-D67E-F185-A9BB-A895449E761F}"/>
                  </a:ext>
                </a:extLst>
              </p:cNvPr>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0;p15">
                <a:extLst>
                  <a:ext uri="{FF2B5EF4-FFF2-40B4-BE49-F238E27FC236}">
                    <a16:creationId xmlns:a16="http://schemas.microsoft.com/office/drawing/2014/main" id="{816D9775-A8E3-B682-B724-30F6E6459332}"/>
                  </a:ext>
                </a:extLst>
              </p:cNvPr>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1;p15">
                <a:extLst>
                  <a:ext uri="{FF2B5EF4-FFF2-40B4-BE49-F238E27FC236}">
                    <a16:creationId xmlns:a16="http://schemas.microsoft.com/office/drawing/2014/main" id="{4D886538-37EB-D7CD-104F-7481103DBBB7}"/>
                  </a:ext>
                </a:extLst>
              </p:cNvPr>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2;p15">
                <a:extLst>
                  <a:ext uri="{FF2B5EF4-FFF2-40B4-BE49-F238E27FC236}">
                    <a16:creationId xmlns:a16="http://schemas.microsoft.com/office/drawing/2014/main" id="{FA5AE531-FCBA-38F2-2B1C-A84A198CD151}"/>
                  </a:ext>
                </a:extLst>
              </p:cNvPr>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3;p15">
                <a:extLst>
                  <a:ext uri="{FF2B5EF4-FFF2-40B4-BE49-F238E27FC236}">
                    <a16:creationId xmlns:a16="http://schemas.microsoft.com/office/drawing/2014/main" id="{9DED73C3-8CE7-9A0D-1496-A0A68A8E3081}"/>
                  </a:ext>
                </a:extLst>
              </p:cNvPr>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4;p15">
                <a:extLst>
                  <a:ext uri="{FF2B5EF4-FFF2-40B4-BE49-F238E27FC236}">
                    <a16:creationId xmlns:a16="http://schemas.microsoft.com/office/drawing/2014/main" id="{FF3D04F8-6435-8C10-58AD-486EE39783D4}"/>
                  </a:ext>
                </a:extLst>
              </p:cNvPr>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5;p15">
                <a:extLst>
                  <a:ext uri="{FF2B5EF4-FFF2-40B4-BE49-F238E27FC236}">
                    <a16:creationId xmlns:a16="http://schemas.microsoft.com/office/drawing/2014/main" id="{371924F5-01F2-7C1E-6A32-85A0EF08904F}"/>
                  </a:ext>
                </a:extLst>
              </p:cNvPr>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26;p15">
              <a:extLst>
                <a:ext uri="{FF2B5EF4-FFF2-40B4-BE49-F238E27FC236}">
                  <a16:creationId xmlns:a16="http://schemas.microsoft.com/office/drawing/2014/main" id="{698E2237-635B-C4A4-B2B8-D4196B6F38A0}"/>
                </a:ext>
              </a:extLst>
            </p:cNvPr>
            <p:cNvGrpSpPr/>
            <p:nvPr/>
          </p:nvGrpSpPr>
          <p:grpSpPr>
            <a:xfrm>
              <a:off x="3493999" y="2682208"/>
              <a:ext cx="430827" cy="593359"/>
              <a:chOff x="2935899" y="3295408"/>
              <a:chExt cx="430827" cy="593359"/>
            </a:xfrm>
          </p:grpSpPr>
          <p:sp>
            <p:nvSpPr>
              <p:cNvPr id="70" name="Google Shape;127;p15">
                <a:extLst>
                  <a:ext uri="{FF2B5EF4-FFF2-40B4-BE49-F238E27FC236}">
                    <a16:creationId xmlns:a16="http://schemas.microsoft.com/office/drawing/2014/main" id="{394AA03A-C1D9-AE4F-2CBA-8672711C72CF}"/>
                  </a:ext>
                </a:extLst>
              </p:cNvPr>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8;p15">
                <a:extLst>
                  <a:ext uri="{FF2B5EF4-FFF2-40B4-BE49-F238E27FC236}">
                    <a16:creationId xmlns:a16="http://schemas.microsoft.com/office/drawing/2014/main" id="{523B1462-3865-83C8-4412-AC81338EEE2D}"/>
                  </a:ext>
                </a:extLst>
              </p:cNvPr>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9;p15">
                <a:extLst>
                  <a:ext uri="{FF2B5EF4-FFF2-40B4-BE49-F238E27FC236}">
                    <a16:creationId xmlns:a16="http://schemas.microsoft.com/office/drawing/2014/main" id="{CFB4AAE3-B3FF-9594-9CB4-B8E0D311D78D}"/>
                  </a:ext>
                </a:extLst>
              </p:cNvPr>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0;p15">
                <a:extLst>
                  <a:ext uri="{FF2B5EF4-FFF2-40B4-BE49-F238E27FC236}">
                    <a16:creationId xmlns:a16="http://schemas.microsoft.com/office/drawing/2014/main" id="{4F3415BE-6329-A4DC-F225-71E98E02F842}"/>
                  </a:ext>
                </a:extLst>
              </p:cNvPr>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1;p15">
                <a:extLst>
                  <a:ext uri="{FF2B5EF4-FFF2-40B4-BE49-F238E27FC236}">
                    <a16:creationId xmlns:a16="http://schemas.microsoft.com/office/drawing/2014/main" id="{8B1B7F03-17E1-41B1-0877-6E5157625FAB}"/>
                  </a:ext>
                </a:extLst>
              </p:cNvPr>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2;p15">
                <a:extLst>
                  <a:ext uri="{FF2B5EF4-FFF2-40B4-BE49-F238E27FC236}">
                    <a16:creationId xmlns:a16="http://schemas.microsoft.com/office/drawing/2014/main" id="{C2187550-75BC-043C-9BBA-F038EBF1F415}"/>
                  </a:ext>
                </a:extLst>
              </p:cNvPr>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3;p15">
                <a:extLst>
                  <a:ext uri="{FF2B5EF4-FFF2-40B4-BE49-F238E27FC236}">
                    <a16:creationId xmlns:a16="http://schemas.microsoft.com/office/drawing/2014/main" id="{0EE7F6B2-3F34-E3D0-46C5-86D098765C4F}"/>
                  </a:ext>
                </a:extLst>
              </p:cNvPr>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4;p15">
                <a:extLst>
                  <a:ext uri="{FF2B5EF4-FFF2-40B4-BE49-F238E27FC236}">
                    <a16:creationId xmlns:a16="http://schemas.microsoft.com/office/drawing/2014/main" id="{8A240ED9-8801-92A8-132D-829A15EE2587}"/>
                  </a:ext>
                </a:extLst>
              </p:cNvPr>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5;p15">
                <a:extLst>
                  <a:ext uri="{FF2B5EF4-FFF2-40B4-BE49-F238E27FC236}">
                    <a16:creationId xmlns:a16="http://schemas.microsoft.com/office/drawing/2014/main" id="{F6E1BDDA-C6FB-9B56-CBE1-DC01326D4C55}"/>
                  </a:ext>
                </a:extLst>
              </p:cNvPr>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136;p15">
              <a:extLst>
                <a:ext uri="{FF2B5EF4-FFF2-40B4-BE49-F238E27FC236}">
                  <a16:creationId xmlns:a16="http://schemas.microsoft.com/office/drawing/2014/main" id="{B0C0441B-2D88-F4C7-7667-368A191EDB8B}"/>
                </a:ext>
              </a:extLst>
            </p:cNvPr>
            <p:cNvGrpSpPr/>
            <p:nvPr/>
          </p:nvGrpSpPr>
          <p:grpSpPr>
            <a:xfrm>
              <a:off x="3493999" y="3295408"/>
              <a:ext cx="430827" cy="593359"/>
              <a:chOff x="2935899" y="3295408"/>
              <a:chExt cx="430827" cy="593359"/>
            </a:xfrm>
          </p:grpSpPr>
          <p:sp>
            <p:nvSpPr>
              <p:cNvPr id="61" name="Google Shape;137;p15">
                <a:extLst>
                  <a:ext uri="{FF2B5EF4-FFF2-40B4-BE49-F238E27FC236}">
                    <a16:creationId xmlns:a16="http://schemas.microsoft.com/office/drawing/2014/main" id="{B9D85D7A-8201-3B0F-AAE0-500E8C98FFEB}"/>
                  </a:ext>
                </a:extLst>
              </p:cNvPr>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8;p15">
                <a:extLst>
                  <a:ext uri="{FF2B5EF4-FFF2-40B4-BE49-F238E27FC236}">
                    <a16:creationId xmlns:a16="http://schemas.microsoft.com/office/drawing/2014/main" id="{0B817EB6-2D43-3C0C-8140-D1BF8AFE317F}"/>
                  </a:ext>
                </a:extLst>
              </p:cNvPr>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9;p15">
                <a:extLst>
                  <a:ext uri="{FF2B5EF4-FFF2-40B4-BE49-F238E27FC236}">
                    <a16:creationId xmlns:a16="http://schemas.microsoft.com/office/drawing/2014/main" id="{254245E3-6BA5-E855-C585-FDE42CCFAF8A}"/>
                  </a:ext>
                </a:extLst>
              </p:cNvPr>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0;p15">
                <a:extLst>
                  <a:ext uri="{FF2B5EF4-FFF2-40B4-BE49-F238E27FC236}">
                    <a16:creationId xmlns:a16="http://schemas.microsoft.com/office/drawing/2014/main" id="{DF2BAC37-1A7E-E56C-9B5B-F1D355E8C62B}"/>
                  </a:ext>
                </a:extLst>
              </p:cNvPr>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1;p15">
                <a:extLst>
                  <a:ext uri="{FF2B5EF4-FFF2-40B4-BE49-F238E27FC236}">
                    <a16:creationId xmlns:a16="http://schemas.microsoft.com/office/drawing/2014/main" id="{B1B02BFF-349B-0822-98F9-627E37C79EA6}"/>
                  </a:ext>
                </a:extLst>
              </p:cNvPr>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p15">
                <a:extLst>
                  <a:ext uri="{FF2B5EF4-FFF2-40B4-BE49-F238E27FC236}">
                    <a16:creationId xmlns:a16="http://schemas.microsoft.com/office/drawing/2014/main" id="{3D5AACC0-6EBC-DF45-1B19-11A79C0A6FCE}"/>
                  </a:ext>
                </a:extLst>
              </p:cNvPr>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3;p15">
                <a:extLst>
                  <a:ext uri="{FF2B5EF4-FFF2-40B4-BE49-F238E27FC236}">
                    <a16:creationId xmlns:a16="http://schemas.microsoft.com/office/drawing/2014/main" id="{ABD41D12-67BF-1E35-E792-2B1E68CF510A}"/>
                  </a:ext>
                </a:extLst>
              </p:cNvPr>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4;p15">
                <a:extLst>
                  <a:ext uri="{FF2B5EF4-FFF2-40B4-BE49-F238E27FC236}">
                    <a16:creationId xmlns:a16="http://schemas.microsoft.com/office/drawing/2014/main" id="{BEC0D3F9-3362-E8FA-464F-360691CE9846}"/>
                  </a:ext>
                </a:extLst>
              </p:cNvPr>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5;p15">
                <a:extLst>
                  <a:ext uri="{FF2B5EF4-FFF2-40B4-BE49-F238E27FC236}">
                    <a16:creationId xmlns:a16="http://schemas.microsoft.com/office/drawing/2014/main" id="{39C6333D-EACE-4D95-CD72-A79D0C58AC0C}"/>
                  </a:ext>
                </a:extLst>
              </p:cNvPr>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مربع نص 4">
            <a:extLst>
              <a:ext uri="{FF2B5EF4-FFF2-40B4-BE49-F238E27FC236}">
                <a16:creationId xmlns:a16="http://schemas.microsoft.com/office/drawing/2014/main" id="{DD7F61D1-4B9C-3A72-9132-9ACEC5B9BCE2}"/>
              </a:ext>
            </a:extLst>
          </p:cNvPr>
          <p:cNvSpPr txBox="1"/>
          <p:nvPr/>
        </p:nvSpPr>
        <p:spPr>
          <a:xfrm>
            <a:off x="3019208" y="1586811"/>
            <a:ext cx="5767181" cy="1938992"/>
          </a:xfrm>
          <a:prstGeom prst="rect">
            <a:avLst/>
          </a:prstGeom>
          <a:noFill/>
        </p:spPr>
        <p:txBody>
          <a:bodyPr wrap="square">
            <a:spAutoFit/>
          </a:bodyPr>
          <a:lstStyle/>
          <a:p>
            <a:pPr algn="r" rtl="1"/>
            <a:r>
              <a:rPr lang="ar-SA" sz="2000" dirty="0">
                <a:latin typeface="Calibri" panose="020F0502020204030204" pitchFamily="34" charset="0"/>
                <a:cs typeface="Calibri" panose="020F0502020204030204" pitchFamily="34" charset="0"/>
              </a:rPr>
              <a:t>استمر في العمل على العمود الرابع، عمود "متوسط هطول الأمطار (المليمتر)". قبل إدخال قيم هطول الأمطار، تحقق من صحة الصيغة؛ حتى تتمكن ليس فقط من إدخال القيم الصحيحة، ولكن أيضا الكسور العشرية. يتطلب هذا الإجراء تعيين الحد الأدنى والأقصى، لذلك ستعين الحد الأدنى لمتوسط قيمة هطول الأمطار يساوي 0 مم والحد الأقصى يساوي 30 مم.</a:t>
            </a:r>
          </a:p>
        </p:txBody>
      </p:sp>
    </p:spTree>
    <p:extLst>
      <p:ext uri="{BB962C8B-B14F-4D97-AF65-F5344CB8AC3E}">
        <p14:creationId xmlns:p14="http://schemas.microsoft.com/office/powerpoint/2010/main" val="204115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3" name="مربع نص 2">
            <a:extLst>
              <a:ext uri="{FF2B5EF4-FFF2-40B4-BE49-F238E27FC236}">
                <a16:creationId xmlns:a16="http://schemas.microsoft.com/office/drawing/2014/main" id="{CE007332-4248-19D0-F037-FF539A054EDD}"/>
              </a:ext>
            </a:extLst>
          </p:cNvPr>
          <p:cNvSpPr txBox="1"/>
          <p:nvPr/>
        </p:nvSpPr>
        <p:spPr>
          <a:xfrm>
            <a:off x="1934183" y="57240"/>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الصيغة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5" name="صورة 4">
            <a:extLst>
              <a:ext uri="{FF2B5EF4-FFF2-40B4-BE49-F238E27FC236}">
                <a16:creationId xmlns:a16="http://schemas.microsoft.com/office/drawing/2014/main" id="{D2E8EB9E-1DDB-774A-8566-F08C990587C9}"/>
              </a:ext>
            </a:extLst>
          </p:cNvPr>
          <p:cNvPicPr>
            <a:picLocks noChangeAspect="1"/>
          </p:cNvPicPr>
          <p:nvPr/>
        </p:nvPicPr>
        <p:blipFill rotWithShape="1">
          <a:blip r:embed="rId3"/>
          <a:srcRect l="5199" r="4321" b="5015"/>
          <a:stretch/>
        </p:blipFill>
        <p:spPr>
          <a:xfrm>
            <a:off x="5563518" y="1530940"/>
            <a:ext cx="3495422" cy="2659733"/>
          </a:xfrm>
          <a:prstGeom prst="rect">
            <a:avLst/>
          </a:prstGeom>
        </p:spPr>
      </p:pic>
      <p:pic>
        <p:nvPicPr>
          <p:cNvPr id="7" name="صورة 6">
            <a:extLst>
              <a:ext uri="{FF2B5EF4-FFF2-40B4-BE49-F238E27FC236}">
                <a16:creationId xmlns:a16="http://schemas.microsoft.com/office/drawing/2014/main" id="{CF0EDDDA-0BEA-3F8C-4023-3F304ABDAA6D}"/>
              </a:ext>
            </a:extLst>
          </p:cNvPr>
          <p:cNvPicPr>
            <a:picLocks noChangeAspect="1"/>
          </p:cNvPicPr>
          <p:nvPr/>
        </p:nvPicPr>
        <p:blipFill rotWithShape="1">
          <a:blip r:embed="rId4"/>
          <a:srcRect l="1629" r="3815"/>
          <a:stretch/>
        </p:blipFill>
        <p:spPr>
          <a:xfrm>
            <a:off x="85060" y="826682"/>
            <a:ext cx="5387011" cy="3833454"/>
          </a:xfrm>
          <a:prstGeom prst="rect">
            <a:avLst/>
          </a:prstGeom>
        </p:spPr>
      </p:pic>
    </p:spTree>
    <p:extLst>
      <p:ext uri="{BB962C8B-B14F-4D97-AF65-F5344CB8AC3E}">
        <p14:creationId xmlns:p14="http://schemas.microsoft.com/office/powerpoint/2010/main" val="387925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3" name="مربع نص 2">
            <a:extLst>
              <a:ext uri="{FF2B5EF4-FFF2-40B4-BE49-F238E27FC236}">
                <a16:creationId xmlns:a16="http://schemas.microsoft.com/office/drawing/2014/main" id="{CE007332-4248-19D0-F037-FF539A054EDD}"/>
              </a:ext>
            </a:extLst>
          </p:cNvPr>
          <p:cNvSpPr txBox="1"/>
          <p:nvPr/>
        </p:nvSpPr>
        <p:spPr>
          <a:xfrm>
            <a:off x="1934183" y="57240"/>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الصيغة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4" name="صورة 3">
            <a:extLst>
              <a:ext uri="{FF2B5EF4-FFF2-40B4-BE49-F238E27FC236}">
                <a16:creationId xmlns:a16="http://schemas.microsoft.com/office/drawing/2014/main" id="{D24491DD-9D3A-AB69-9F80-69C062A6232D}"/>
              </a:ext>
            </a:extLst>
          </p:cNvPr>
          <p:cNvPicPr>
            <a:picLocks noChangeAspect="1"/>
          </p:cNvPicPr>
          <p:nvPr/>
        </p:nvPicPr>
        <p:blipFill>
          <a:blip r:embed="rId3"/>
          <a:stretch>
            <a:fillRect/>
          </a:stretch>
        </p:blipFill>
        <p:spPr>
          <a:xfrm>
            <a:off x="4263528" y="733977"/>
            <a:ext cx="4764048" cy="3793956"/>
          </a:xfrm>
          <a:prstGeom prst="rect">
            <a:avLst/>
          </a:prstGeom>
        </p:spPr>
      </p:pic>
      <p:pic>
        <p:nvPicPr>
          <p:cNvPr id="6" name="صورة 5">
            <a:extLst>
              <a:ext uri="{FF2B5EF4-FFF2-40B4-BE49-F238E27FC236}">
                <a16:creationId xmlns:a16="http://schemas.microsoft.com/office/drawing/2014/main" id="{2689127C-9616-F502-9984-8B543AB26FD6}"/>
              </a:ext>
            </a:extLst>
          </p:cNvPr>
          <p:cNvPicPr>
            <a:picLocks noChangeAspect="1"/>
          </p:cNvPicPr>
          <p:nvPr/>
        </p:nvPicPr>
        <p:blipFill>
          <a:blip r:embed="rId4"/>
          <a:stretch>
            <a:fillRect/>
          </a:stretch>
        </p:blipFill>
        <p:spPr>
          <a:xfrm>
            <a:off x="85060" y="854379"/>
            <a:ext cx="4277620" cy="3555144"/>
          </a:xfrm>
          <a:prstGeom prst="rect">
            <a:avLst/>
          </a:prstGeom>
        </p:spPr>
      </p:pic>
    </p:spTree>
    <p:extLst>
      <p:ext uri="{BB962C8B-B14F-4D97-AF65-F5344CB8AC3E}">
        <p14:creationId xmlns:p14="http://schemas.microsoft.com/office/powerpoint/2010/main" val="261211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3" name="مربع نص 2">
            <a:extLst>
              <a:ext uri="{FF2B5EF4-FFF2-40B4-BE49-F238E27FC236}">
                <a16:creationId xmlns:a16="http://schemas.microsoft.com/office/drawing/2014/main" id="{CE007332-4248-19D0-F037-FF539A054EDD}"/>
              </a:ext>
            </a:extLst>
          </p:cNvPr>
          <p:cNvSpPr txBox="1"/>
          <p:nvPr/>
        </p:nvSpPr>
        <p:spPr>
          <a:xfrm>
            <a:off x="1934183" y="57240"/>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الصيغة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4" name="صورة 3">
            <a:extLst>
              <a:ext uri="{FF2B5EF4-FFF2-40B4-BE49-F238E27FC236}">
                <a16:creationId xmlns:a16="http://schemas.microsoft.com/office/drawing/2014/main" id="{C20477D3-FADA-B50E-3638-F4D29947B7E5}"/>
              </a:ext>
            </a:extLst>
          </p:cNvPr>
          <p:cNvPicPr>
            <a:picLocks noChangeAspect="1"/>
          </p:cNvPicPr>
          <p:nvPr/>
        </p:nvPicPr>
        <p:blipFill>
          <a:blip r:embed="rId3"/>
          <a:stretch>
            <a:fillRect/>
          </a:stretch>
        </p:blipFill>
        <p:spPr>
          <a:xfrm>
            <a:off x="3947461" y="866455"/>
            <a:ext cx="5088722" cy="3745319"/>
          </a:xfrm>
          <a:prstGeom prst="rect">
            <a:avLst/>
          </a:prstGeom>
        </p:spPr>
      </p:pic>
      <p:sp>
        <p:nvSpPr>
          <p:cNvPr id="5" name="Google Shape;764;p22">
            <a:extLst>
              <a:ext uri="{FF2B5EF4-FFF2-40B4-BE49-F238E27FC236}">
                <a16:creationId xmlns:a16="http://schemas.microsoft.com/office/drawing/2014/main" id="{6080280B-91B3-FC84-5A1F-0B5C088E19DF}"/>
              </a:ext>
            </a:extLst>
          </p:cNvPr>
          <p:cNvSpPr/>
          <p:nvPr/>
        </p:nvSpPr>
        <p:spPr>
          <a:xfrm>
            <a:off x="170120" y="1127051"/>
            <a:ext cx="3652733" cy="3472647"/>
          </a:xfrm>
          <a:prstGeom prst="roundRect">
            <a:avLst>
              <a:gd name="adj" fmla="val 11122"/>
            </a:avLst>
          </a:pr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مربع نص 5">
            <a:extLst>
              <a:ext uri="{FF2B5EF4-FFF2-40B4-BE49-F238E27FC236}">
                <a16:creationId xmlns:a16="http://schemas.microsoft.com/office/drawing/2014/main" id="{CD15493A-D032-8ECF-DB25-0F871D411661}"/>
              </a:ext>
            </a:extLst>
          </p:cNvPr>
          <p:cNvSpPr txBox="1"/>
          <p:nvPr/>
        </p:nvSpPr>
        <p:spPr>
          <a:xfrm>
            <a:off x="107817" y="1278324"/>
            <a:ext cx="3652732" cy="3170099"/>
          </a:xfrm>
          <a:prstGeom prst="rect">
            <a:avLst/>
          </a:prstGeom>
          <a:noFill/>
        </p:spPr>
        <p:txBody>
          <a:bodyPr wrap="square">
            <a:spAutoFit/>
          </a:bodyPr>
          <a:lstStyle>
            <a:defPPr>
              <a:defRPr lang="ar-SA"/>
            </a:defPPr>
            <a:lvl1pPr>
              <a:defRPr b="0" i="0">
                <a:solidFill>
                  <a:srgbClr val="202124"/>
                </a:solidFill>
                <a:effectLst/>
                <a:latin typeface="Roboto" panose="02000000000000000000" pitchFamily="2" charset="0"/>
                <a:cs typeface="+mj-cs"/>
              </a:defRPr>
            </a:lvl1pPr>
          </a:lstStyle>
          <a:p>
            <a:pPr algn="r" rtl="1"/>
            <a:r>
              <a:rPr lang="ar-SA" sz="2000" dirty="0">
                <a:solidFill>
                  <a:srgbClr val="000000"/>
                </a:solidFill>
                <a:latin typeface="Calibri" panose="020F0502020204030204" pitchFamily="34" charset="0"/>
                <a:cs typeface="Calibri" panose="020F0502020204030204" pitchFamily="34" charset="0"/>
              </a:rPr>
              <a:t>عند الانتهاء من خطوة التحقق من صحة الصيغة، يمكنك البدء في إدخال بيانات هطول الأمطار. يمكن أن تدخل قيمـة لـكـل خـليـة مـن </a:t>
            </a:r>
            <a:r>
              <a:rPr lang="en-US" sz="2000" dirty="0">
                <a:solidFill>
                  <a:srgbClr val="000000"/>
                </a:solidFill>
                <a:latin typeface="Calibri" panose="020F0502020204030204" pitchFamily="34" charset="0"/>
                <a:cs typeface="Calibri" panose="020F0502020204030204" pitchFamily="34" charset="0"/>
              </a:rPr>
              <a:t>D3 </a:t>
            </a:r>
            <a:r>
              <a:rPr lang="ar-SA" sz="2000" dirty="0">
                <a:solidFill>
                  <a:srgbClr val="000000"/>
                </a:solidFill>
                <a:latin typeface="Calibri" panose="020F0502020204030204" pitchFamily="34" charset="0"/>
                <a:cs typeface="Calibri" panose="020F0502020204030204" pitchFamily="34" charset="0"/>
              </a:rPr>
              <a:t>إلى </a:t>
            </a:r>
            <a:r>
              <a:rPr lang="en-US" sz="2000" dirty="0">
                <a:solidFill>
                  <a:srgbClr val="000000"/>
                </a:solidFill>
                <a:latin typeface="Calibri" panose="020F0502020204030204" pitchFamily="34" charset="0"/>
                <a:cs typeface="Calibri" panose="020F0502020204030204" pitchFamily="34" charset="0"/>
              </a:rPr>
              <a:t>D17</a:t>
            </a:r>
            <a:r>
              <a:rPr lang="ar-SA" sz="2000" dirty="0">
                <a:solidFill>
                  <a:srgbClr val="000000"/>
                </a:solidFill>
                <a:latin typeface="Calibri" panose="020F0502020204030204" pitchFamily="34" charset="0"/>
                <a:cs typeface="Calibri" panose="020F0502020204030204" pitchFamily="34" charset="0"/>
              </a:rPr>
              <a:t> ويسمح لك بإدخال قيمة هطول الأمطار في شكل عشري بقيم تتراوح بين 0 إلى 30 مم.</a:t>
            </a:r>
            <a:br>
              <a:rPr lang="ar-SA" sz="2000" dirty="0">
                <a:solidFill>
                  <a:srgbClr val="000000"/>
                </a:solidFill>
                <a:latin typeface="Calibri" panose="020F0502020204030204" pitchFamily="34" charset="0"/>
                <a:cs typeface="Calibri" panose="020F0502020204030204" pitchFamily="34" charset="0"/>
              </a:rPr>
            </a:br>
            <a:r>
              <a:rPr lang="ar-SA" sz="2000" dirty="0">
                <a:solidFill>
                  <a:srgbClr val="000000"/>
                </a:solidFill>
                <a:latin typeface="Calibri" panose="020F0502020204030204" pitchFamily="34" charset="0"/>
                <a:cs typeface="Calibri" panose="020F0502020204030204" pitchFamily="34" charset="0"/>
              </a:rPr>
              <a:t>ستظهر رسالة الإدخال باستمرار وحال إدخال قيمة عن طريق الخطأ أقل من 0 مم أو أكبر من 30 ستظهر على الشاشة مباشرة رسالة الخطأ التي قمت بتعيينها سابقا.</a:t>
            </a:r>
          </a:p>
        </p:txBody>
      </p:sp>
    </p:spTree>
    <p:extLst>
      <p:ext uri="{BB962C8B-B14F-4D97-AF65-F5344CB8AC3E}">
        <p14:creationId xmlns:p14="http://schemas.microsoft.com/office/powerpoint/2010/main" val="426709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3" name="مربع نص 2">
            <a:extLst>
              <a:ext uri="{FF2B5EF4-FFF2-40B4-BE49-F238E27FC236}">
                <a16:creationId xmlns:a16="http://schemas.microsoft.com/office/drawing/2014/main" id="{CE007332-4248-19D0-F037-FF539A054EDD}"/>
              </a:ext>
            </a:extLst>
          </p:cNvPr>
          <p:cNvSpPr txBox="1"/>
          <p:nvPr/>
        </p:nvSpPr>
        <p:spPr>
          <a:xfrm>
            <a:off x="1934183" y="57240"/>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الصيغة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4" name="صورة 3">
            <a:extLst>
              <a:ext uri="{FF2B5EF4-FFF2-40B4-BE49-F238E27FC236}">
                <a16:creationId xmlns:a16="http://schemas.microsoft.com/office/drawing/2014/main" id="{C59599D1-53FA-27BB-6A4A-244AB21F7D3B}"/>
              </a:ext>
            </a:extLst>
          </p:cNvPr>
          <p:cNvPicPr>
            <a:picLocks noChangeAspect="1"/>
          </p:cNvPicPr>
          <p:nvPr/>
        </p:nvPicPr>
        <p:blipFill>
          <a:blip r:embed="rId3"/>
          <a:stretch>
            <a:fillRect/>
          </a:stretch>
        </p:blipFill>
        <p:spPr>
          <a:xfrm>
            <a:off x="202019" y="854379"/>
            <a:ext cx="8856921" cy="3887306"/>
          </a:xfrm>
          <a:prstGeom prst="rect">
            <a:avLst/>
          </a:prstGeom>
        </p:spPr>
      </p:pic>
    </p:spTree>
    <p:extLst>
      <p:ext uri="{BB962C8B-B14F-4D97-AF65-F5344CB8AC3E}">
        <p14:creationId xmlns:p14="http://schemas.microsoft.com/office/powerpoint/2010/main" val="371687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3" name="مربع نص 2">
            <a:extLst>
              <a:ext uri="{FF2B5EF4-FFF2-40B4-BE49-F238E27FC236}">
                <a16:creationId xmlns:a16="http://schemas.microsoft.com/office/drawing/2014/main" id="{CE007332-4248-19D0-F037-FF539A054EDD}"/>
              </a:ext>
            </a:extLst>
          </p:cNvPr>
          <p:cNvSpPr txBox="1"/>
          <p:nvPr/>
        </p:nvSpPr>
        <p:spPr>
          <a:xfrm>
            <a:off x="1934183" y="57240"/>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الصيغة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4" name="صورة 3">
            <a:extLst>
              <a:ext uri="{FF2B5EF4-FFF2-40B4-BE49-F238E27FC236}">
                <a16:creationId xmlns:a16="http://schemas.microsoft.com/office/drawing/2014/main" id="{711D756E-CD95-A972-4673-66BADA738919}"/>
              </a:ext>
            </a:extLst>
          </p:cNvPr>
          <p:cNvPicPr>
            <a:picLocks noChangeAspect="1"/>
          </p:cNvPicPr>
          <p:nvPr/>
        </p:nvPicPr>
        <p:blipFill>
          <a:blip r:embed="rId3"/>
          <a:stretch>
            <a:fillRect/>
          </a:stretch>
        </p:blipFill>
        <p:spPr>
          <a:xfrm>
            <a:off x="260498" y="938876"/>
            <a:ext cx="8623003" cy="3724054"/>
          </a:xfrm>
          <a:prstGeom prst="rect">
            <a:avLst/>
          </a:prstGeom>
        </p:spPr>
      </p:pic>
    </p:spTree>
    <p:extLst>
      <p:ext uri="{BB962C8B-B14F-4D97-AF65-F5344CB8AC3E}">
        <p14:creationId xmlns:p14="http://schemas.microsoft.com/office/powerpoint/2010/main" val="307801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2" name="Google Shape;764;p22">
            <a:extLst>
              <a:ext uri="{FF2B5EF4-FFF2-40B4-BE49-F238E27FC236}">
                <a16:creationId xmlns:a16="http://schemas.microsoft.com/office/drawing/2014/main" id="{DC53A501-E611-952E-10E2-7DBB4A112AD6}"/>
              </a:ext>
            </a:extLst>
          </p:cNvPr>
          <p:cNvSpPr/>
          <p:nvPr/>
        </p:nvSpPr>
        <p:spPr>
          <a:xfrm>
            <a:off x="2988227" y="1469211"/>
            <a:ext cx="5966578" cy="2174147"/>
          </a:xfrm>
          <a:prstGeom prst="roundRect">
            <a:avLst>
              <a:gd name="adj" fmla="val 11122"/>
            </a:avLst>
          </a:pr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مربع نص 2">
            <a:extLst>
              <a:ext uri="{FF2B5EF4-FFF2-40B4-BE49-F238E27FC236}">
                <a16:creationId xmlns:a16="http://schemas.microsoft.com/office/drawing/2014/main" id="{CE007332-4248-19D0-F037-FF539A054EDD}"/>
              </a:ext>
            </a:extLst>
          </p:cNvPr>
          <p:cNvSpPr txBox="1"/>
          <p:nvPr/>
        </p:nvSpPr>
        <p:spPr>
          <a:xfrm>
            <a:off x="1912918" y="-51518"/>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النوع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grpSp>
        <p:nvGrpSpPr>
          <p:cNvPr id="8" name="Google Shape;60;p15">
            <a:extLst>
              <a:ext uri="{FF2B5EF4-FFF2-40B4-BE49-F238E27FC236}">
                <a16:creationId xmlns:a16="http://schemas.microsoft.com/office/drawing/2014/main" id="{53D7E1E8-D7F3-7B7C-FCA3-6BC04A85B5E8}"/>
              </a:ext>
            </a:extLst>
          </p:cNvPr>
          <p:cNvGrpSpPr/>
          <p:nvPr/>
        </p:nvGrpSpPr>
        <p:grpSpPr>
          <a:xfrm>
            <a:off x="85060" y="435935"/>
            <a:ext cx="2645667" cy="4093535"/>
            <a:chOff x="469913" y="410386"/>
            <a:chExt cx="4266884" cy="4170975"/>
          </a:xfrm>
        </p:grpSpPr>
        <p:sp>
          <p:nvSpPr>
            <p:cNvPr id="9" name="Google Shape;61;p15">
              <a:extLst>
                <a:ext uri="{FF2B5EF4-FFF2-40B4-BE49-F238E27FC236}">
                  <a16:creationId xmlns:a16="http://schemas.microsoft.com/office/drawing/2014/main" id="{0BF9C965-2B90-AEC1-6FA5-12E5A5392804}"/>
                </a:ext>
              </a:extLst>
            </p:cNvPr>
            <p:cNvSpPr/>
            <p:nvPr/>
          </p:nvSpPr>
          <p:spPr>
            <a:xfrm>
              <a:off x="3787006" y="1299861"/>
              <a:ext cx="949792" cy="1150771"/>
            </a:xfrm>
            <a:custGeom>
              <a:avLst/>
              <a:gdLst/>
              <a:ahLst/>
              <a:cxnLst/>
              <a:rect l="l" t="t" r="r" b="b"/>
              <a:pathLst>
                <a:path w="6843" h="8291" extrusionOk="0">
                  <a:moveTo>
                    <a:pt x="5862" y="2901"/>
                  </a:moveTo>
                  <a:cubicBezTo>
                    <a:pt x="5772" y="3357"/>
                    <a:pt x="6043" y="3768"/>
                    <a:pt x="6020" y="4219"/>
                  </a:cubicBezTo>
                  <a:cubicBezTo>
                    <a:pt x="6003" y="4613"/>
                    <a:pt x="5716" y="4900"/>
                    <a:pt x="5384" y="5069"/>
                  </a:cubicBezTo>
                  <a:cubicBezTo>
                    <a:pt x="4967" y="5272"/>
                    <a:pt x="4488" y="5266"/>
                    <a:pt x="4044" y="5368"/>
                  </a:cubicBezTo>
                  <a:cubicBezTo>
                    <a:pt x="3638" y="5464"/>
                    <a:pt x="3266" y="5666"/>
                    <a:pt x="3109" y="6072"/>
                  </a:cubicBezTo>
                  <a:cubicBezTo>
                    <a:pt x="3030" y="6280"/>
                    <a:pt x="3002" y="6500"/>
                    <a:pt x="2951" y="6714"/>
                  </a:cubicBezTo>
                  <a:cubicBezTo>
                    <a:pt x="2906" y="6911"/>
                    <a:pt x="2838" y="7102"/>
                    <a:pt x="2743" y="7283"/>
                  </a:cubicBezTo>
                  <a:cubicBezTo>
                    <a:pt x="2562" y="7620"/>
                    <a:pt x="2286" y="7919"/>
                    <a:pt x="1937" y="8088"/>
                  </a:cubicBezTo>
                  <a:cubicBezTo>
                    <a:pt x="1594" y="8257"/>
                    <a:pt x="1183" y="8291"/>
                    <a:pt x="817" y="8167"/>
                  </a:cubicBezTo>
                  <a:cubicBezTo>
                    <a:pt x="473" y="8048"/>
                    <a:pt x="197" y="7784"/>
                    <a:pt x="85" y="7429"/>
                  </a:cubicBezTo>
                  <a:cubicBezTo>
                    <a:pt x="0" y="7187"/>
                    <a:pt x="6" y="6916"/>
                    <a:pt x="96" y="6674"/>
                  </a:cubicBezTo>
                  <a:cubicBezTo>
                    <a:pt x="237" y="5920"/>
                    <a:pt x="1138" y="5644"/>
                    <a:pt x="1690" y="5221"/>
                  </a:cubicBezTo>
                  <a:cubicBezTo>
                    <a:pt x="1853" y="5092"/>
                    <a:pt x="1999" y="4945"/>
                    <a:pt x="2095" y="4760"/>
                  </a:cubicBezTo>
                  <a:cubicBezTo>
                    <a:pt x="2208" y="4551"/>
                    <a:pt x="2236" y="4309"/>
                    <a:pt x="2236" y="4073"/>
                  </a:cubicBezTo>
                  <a:cubicBezTo>
                    <a:pt x="2236" y="3661"/>
                    <a:pt x="2151" y="3250"/>
                    <a:pt x="2225" y="2839"/>
                  </a:cubicBezTo>
                  <a:cubicBezTo>
                    <a:pt x="2292" y="2484"/>
                    <a:pt x="2484" y="2163"/>
                    <a:pt x="2833" y="2028"/>
                  </a:cubicBezTo>
                  <a:cubicBezTo>
                    <a:pt x="3035" y="1949"/>
                    <a:pt x="3255" y="1938"/>
                    <a:pt x="3463" y="1882"/>
                  </a:cubicBezTo>
                  <a:cubicBezTo>
                    <a:pt x="3666" y="1831"/>
                    <a:pt x="3852" y="1730"/>
                    <a:pt x="4010" y="1595"/>
                  </a:cubicBezTo>
                  <a:cubicBezTo>
                    <a:pt x="4618" y="1082"/>
                    <a:pt x="4950" y="85"/>
                    <a:pt x="5857" y="23"/>
                  </a:cubicBezTo>
                  <a:cubicBezTo>
                    <a:pt x="6229" y="1"/>
                    <a:pt x="6578" y="181"/>
                    <a:pt x="6707" y="547"/>
                  </a:cubicBezTo>
                  <a:cubicBezTo>
                    <a:pt x="6842" y="936"/>
                    <a:pt x="6718" y="1341"/>
                    <a:pt x="6521" y="1685"/>
                  </a:cubicBezTo>
                  <a:cubicBezTo>
                    <a:pt x="6290" y="2079"/>
                    <a:pt x="5958" y="2439"/>
                    <a:pt x="5862" y="29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2;p15">
              <a:extLst>
                <a:ext uri="{FF2B5EF4-FFF2-40B4-BE49-F238E27FC236}">
                  <a16:creationId xmlns:a16="http://schemas.microsoft.com/office/drawing/2014/main" id="{FF9E426C-0B2A-876C-69F5-37091BC18504}"/>
                </a:ext>
              </a:extLst>
            </p:cNvPr>
            <p:cNvSpPr/>
            <p:nvPr/>
          </p:nvSpPr>
          <p:spPr>
            <a:xfrm>
              <a:off x="3858902" y="1374117"/>
              <a:ext cx="821543" cy="1026547"/>
            </a:xfrm>
            <a:custGeom>
              <a:avLst/>
              <a:gdLst/>
              <a:ahLst/>
              <a:cxnLst/>
              <a:rect l="l" t="t" r="r" b="b"/>
              <a:pathLst>
                <a:path w="5919" h="7396" extrusionOk="0">
                  <a:moveTo>
                    <a:pt x="5801" y="23"/>
                  </a:moveTo>
                  <a:cubicBezTo>
                    <a:pt x="5204" y="136"/>
                    <a:pt x="4680" y="558"/>
                    <a:pt x="4449" y="1122"/>
                  </a:cubicBezTo>
                  <a:cubicBezTo>
                    <a:pt x="4432" y="1172"/>
                    <a:pt x="4415" y="1217"/>
                    <a:pt x="4404" y="1268"/>
                  </a:cubicBezTo>
                  <a:cubicBezTo>
                    <a:pt x="4370" y="1161"/>
                    <a:pt x="4342" y="1054"/>
                    <a:pt x="4308" y="947"/>
                  </a:cubicBezTo>
                  <a:cubicBezTo>
                    <a:pt x="4297" y="902"/>
                    <a:pt x="4241" y="879"/>
                    <a:pt x="4196" y="896"/>
                  </a:cubicBezTo>
                  <a:cubicBezTo>
                    <a:pt x="4151" y="913"/>
                    <a:pt x="4134" y="964"/>
                    <a:pt x="4145" y="1003"/>
                  </a:cubicBezTo>
                  <a:lnTo>
                    <a:pt x="4331" y="1623"/>
                  </a:lnTo>
                  <a:cubicBezTo>
                    <a:pt x="4314" y="1769"/>
                    <a:pt x="4303" y="1921"/>
                    <a:pt x="4291" y="2068"/>
                  </a:cubicBezTo>
                  <a:cubicBezTo>
                    <a:pt x="4269" y="2389"/>
                    <a:pt x="4235" y="2738"/>
                    <a:pt x="4021" y="2997"/>
                  </a:cubicBezTo>
                  <a:cubicBezTo>
                    <a:pt x="3886" y="3160"/>
                    <a:pt x="3700" y="3262"/>
                    <a:pt x="3503" y="3340"/>
                  </a:cubicBezTo>
                  <a:cubicBezTo>
                    <a:pt x="3492" y="3318"/>
                    <a:pt x="3492" y="3284"/>
                    <a:pt x="3492" y="3262"/>
                  </a:cubicBezTo>
                  <a:cubicBezTo>
                    <a:pt x="3486" y="3217"/>
                    <a:pt x="3486" y="3177"/>
                    <a:pt x="3480" y="3132"/>
                  </a:cubicBezTo>
                  <a:lnTo>
                    <a:pt x="3469" y="2850"/>
                  </a:lnTo>
                  <a:cubicBezTo>
                    <a:pt x="3458" y="2665"/>
                    <a:pt x="3447" y="2484"/>
                    <a:pt x="3435" y="2304"/>
                  </a:cubicBezTo>
                  <a:cubicBezTo>
                    <a:pt x="3430" y="2192"/>
                    <a:pt x="3261" y="2208"/>
                    <a:pt x="3266" y="2315"/>
                  </a:cubicBezTo>
                  <a:cubicBezTo>
                    <a:pt x="3278" y="2524"/>
                    <a:pt x="3289" y="2732"/>
                    <a:pt x="3300" y="2935"/>
                  </a:cubicBezTo>
                  <a:cubicBezTo>
                    <a:pt x="3306" y="3036"/>
                    <a:pt x="3312" y="3143"/>
                    <a:pt x="3317" y="3245"/>
                  </a:cubicBezTo>
                  <a:cubicBezTo>
                    <a:pt x="3323" y="3295"/>
                    <a:pt x="3323" y="3352"/>
                    <a:pt x="3345" y="3402"/>
                  </a:cubicBezTo>
                  <a:cubicBezTo>
                    <a:pt x="3317" y="3408"/>
                    <a:pt x="3289" y="3419"/>
                    <a:pt x="3261" y="3431"/>
                  </a:cubicBezTo>
                  <a:cubicBezTo>
                    <a:pt x="2974" y="3526"/>
                    <a:pt x="2681" y="3622"/>
                    <a:pt x="2439" y="3813"/>
                  </a:cubicBezTo>
                  <a:cubicBezTo>
                    <a:pt x="2258" y="3954"/>
                    <a:pt x="2123" y="4129"/>
                    <a:pt x="2016" y="4320"/>
                  </a:cubicBezTo>
                  <a:cubicBezTo>
                    <a:pt x="2011" y="4275"/>
                    <a:pt x="1999" y="4230"/>
                    <a:pt x="1994" y="4185"/>
                  </a:cubicBezTo>
                  <a:cubicBezTo>
                    <a:pt x="1977" y="4095"/>
                    <a:pt x="1954" y="4005"/>
                    <a:pt x="1937" y="3915"/>
                  </a:cubicBezTo>
                  <a:lnTo>
                    <a:pt x="1830" y="3374"/>
                  </a:lnTo>
                  <a:cubicBezTo>
                    <a:pt x="1819" y="3329"/>
                    <a:pt x="1785" y="3290"/>
                    <a:pt x="1740" y="3295"/>
                  </a:cubicBezTo>
                  <a:cubicBezTo>
                    <a:pt x="1695" y="3301"/>
                    <a:pt x="1650" y="3346"/>
                    <a:pt x="1661" y="3391"/>
                  </a:cubicBezTo>
                  <a:lnTo>
                    <a:pt x="1780" y="3994"/>
                  </a:lnTo>
                  <a:cubicBezTo>
                    <a:pt x="1802" y="4095"/>
                    <a:pt x="1825" y="4202"/>
                    <a:pt x="1842" y="4309"/>
                  </a:cubicBezTo>
                  <a:cubicBezTo>
                    <a:pt x="1859" y="4388"/>
                    <a:pt x="1870" y="4472"/>
                    <a:pt x="1909" y="4546"/>
                  </a:cubicBezTo>
                  <a:cubicBezTo>
                    <a:pt x="1774" y="4878"/>
                    <a:pt x="1695" y="5244"/>
                    <a:pt x="1611" y="5587"/>
                  </a:cubicBezTo>
                  <a:cubicBezTo>
                    <a:pt x="1526" y="5948"/>
                    <a:pt x="1425" y="6325"/>
                    <a:pt x="1200" y="6635"/>
                  </a:cubicBezTo>
                  <a:lnTo>
                    <a:pt x="946" y="5655"/>
                  </a:lnTo>
                  <a:cubicBezTo>
                    <a:pt x="918" y="5554"/>
                    <a:pt x="755" y="5610"/>
                    <a:pt x="783" y="5717"/>
                  </a:cubicBezTo>
                  <a:cubicBezTo>
                    <a:pt x="879" y="6077"/>
                    <a:pt x="974" y="6438"/>
                    <a:pt x="1065" y="6793"/>
                  </a:cubicBezTo>
                  <a:cubicBezTo>
                    <a:pt x="828" y="7046"/>
                    <a:pt x="490" y="7215"/>
                    <a:pt x="135" y="7142"/>
                  </a:cubicBezTo>
                  <a:cubicBezTo>
                    <a:pt x="28" y="7119"/>
                    <a:pt x="0" y="7288"/>
                    <a:pt x="107" y="7311"/>
                  </a:cubicBezTo>
                  <a:cubicBezTo>
                    <a:pt x="535" y="7395"/>
                    <a:pt x="907" y="7204"/>
                    <a:pt x="1188" y="6905"/>
                  </a:cubicBezTo>
                  <a:cubicBezTo>
                    <a:pt x="1188" y="6905"/>
                    <a:pt x="1194" y="6905"/>
                    <a:pt x="1194" y="6905"/>
                  </a:cubicBezTo>
                  <a:cubicBezTo>
                    <a:pt x="1515" y="6826"/>
                    <a:pt x="1842" y="6748"/>
                    <a:pt x="2163" y="6669"/>
                  </a:cubicBezTo>
                  <a:cubicBezTo>
                    <a:pt x="2208" y="6657"/>
                    <a:pt x="2225" y="6595"/>
                    <a:pt x="2213" y="6556"/>
                  </a:cubicBezTo>
                  <a:cubicBezTo>
                    <a:pt x="2196" y="6511"/>
                    <a:pt x="2146" y="6494"/>
                    <a:pt x="2101" y="6505"/>
                  </a:cubicBezTo>
                  <a:lnTo>
                    <a:pt x="1363" y="6691"/>
                  </a:lnTo>
                  <a:cubicBezTo>
                    <a:pt x="1453" y="6562"/>
                    <a:pt x="1526" y="6427"/>
                    <a:pt x="1583" y="6286"/>
                  </a:cubicBezTo>
                  <a:cubicBezTo>
                    <a:pt x="1791" y="5762"/>
                    <a:pt x="1836" y="5171"/>
                    <a:pt x="2050" y="4653"/>
                  </a:cubicBezTo>
                  <a:cubicBezTo>
                    <a:pt x="2151" y="4686"/>
                    <a:pt x="2281" y="4664"/>
                    <a:pt x="2388" y="4653"/>
                  </a:cubicBezTo>
                  <a:cubicBezTo>
                    <a:pt x="2596" y="4641"/>
                    <a:pt x="2799" y="4624"/>
                    <a:pt x="3007" y="4608"/>
                  </a:cubicBezTo>
                  <a:cubicBezTo>
                    <a:pt x="3120" y="4602"/>
                    <a:pt x="3103" y="4433"/>
                    <a:pt x="2991" y="4439"/>
                  </a:cubicBezTo>
                  <a:lnTo>
                    <a:pt x="2456" y="4478"/>
                  </a:lnTo>
                  <a:cubicBezTo>
                    <a:pt x="2371" y="4484"/>
                    <a:pt x="2281" y="4495"/>
                    <a:pt x="2196" y="4495"/>
                  </a:cubicBezTo>
                  <a:cubicBezTo>
                    <a:pt x="2168" y="4501"/>
                    <a:pt x="2140" y="4501"/>
                    <a:pt x="2118" y="4495"/>
                  </a:cubicBezTo>
                  <a:cubicBezTo>
                    <a:pt x="2163" y="4410"/>
                    <a:pt x="2208" y="4332"/>
                    <a:pt x="2258" y="4253"/>
                  </a:cubicBezTo>
                  <a:cubicBezTo>
                    <a:pt x="2444" y="3982"/>
                    <a:pt x="2703" y="3819"/>
                    <a:pt x="3007" y="3701"/>
                  </a:cubicBezTo>
                  <a:cubicBezTo>
                    <a:pt x="3171" y="3639"/>
                    <a:pt x="3340" y="3588"/>
                    <a:pt x="3503" y="3526"/>
                  </a:cubicBezTo>
                  <a:cubicBezTo>
                    <a:pt x="3548" y="3532"/>
                    <a:pt x="3587" y="3532"/>
                    <a:pt x="3633" y="3532"/>
                  </a:cubicBezTo>
                  <a:cubicBezTo>
                    <a:pt x="3740" y="3532"/>
                    <a:pt x="3841" y="3526"/>
                    <a:pt x="3948" y="3526"/>
                  </a:cubicBezTo>
                  <a:lnTo>
                    <a:pt x="4579" y="3515"/>
                  </a:lnTo>
                  <a:cubicBezTo>
                    <a:pt x="4686" y="3515"/>
                    <a:pt x="4674" y="3346"/>
                    <a:pt x="4562" y="3346"/>
                  </a:cubicBezTo>
                  <a:cubicBezTo>
                    <a:pt x="4376" y="3352"/>
                    <a:pt x="4190" y="3352"/>
                    <a:pt x="4004" y="3357"/>
                  </a:cubicBezTo>
                  <a:cubicBezTo>
                    <a:pt x="3954" y="3357"/>
                    <a:pt x="3908" y="3357"/>
                    <a:pt x="3858" y="3357"/>
                  </a:cubicBezTo>
                  <a:cubicBezTo>
                    <a:pt x="4106" y="3205"/>
                    <a:pt x="4286" y="2974"/>
                    <a:pt x="4370" y="2693"/>
                  </a:cubicBezTo>
                  <a:cubicBezTo>
                    <a:pt x="4466" y="2372"/>
                    <a:pt x="4455" y="2034"/>
                    <a:pt x="4494" y="1702"/>
                  </a:cubicBezTo>
                  <a:cubicBezTo>
                    <a:pt x="4494" y="1696"/>
                    <a:pt x="4494" y="1690"/>
                    <a:pt x="4494" y="1685"/>
                  </a:cubicBezTo>
                  <a:lnTo>
                    <a:pt x="5142" y="1386"/>
                  </a:lnTo>
                  <a:cubicBezTo>
                    <a:pt x="5187" y="1369"/>
                    <a:pt x="5209" y="1324"/>
                    <a:pt x="5192" y="1279"/>
                  </a:cubicBezTo>
                  <a:cubicBezTo>
                    <a:pt x="5181" y="1234"/>
                    <a:pt x="5125" y="1206"/>
                    <a:pt x="5085" y="1229"/>
                  </a:cubicBezTo>
                  <a:lnTo>
                    <a:pt x="4528" y="1482"/>
                  </a:lnTo>
                  <a:cubicBezTo>
                    <a:pt x="4590" y="1206"/>
                    <a:pt x="4702" y="947"/>
                    <a:pt x="4900" y="727"/>
                  </a:cubicBezTo>
                  <a:cubicBezTo>
                    <a:pt x="5136" y="457"/>
                    <a:pt x="5457" y="260"/>
                    <a:pt x="5812" y="192"/>
                  </a:cubicBezTo>
                  <a:cubicBezTo>
                    <a:pt x="5919" y="176"/>
                    <a:pt x="5908" y="1"/>
                    <a:pt x="580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3;p15">
              <a:extLst>
                <a:ext uri="{FF2B5EF4-FFF2-40B4-BE49-F238E27FC236}">
                  <a16:creationId xmlns:a16="http://schemas.microsoft.com/office/drawing/2014/main" id="{2A19F8E2-9619-410B-6D71-96A1D5BE5F0E}"/>
                </a:ext>
              </a:extLst>
            </p:cNvPr>
            <p:cNvSpPr/>
            <p:nvPr/>
          </p:nvSpPr>
          <p:spPr>
            <a:xfrm>
              <a:off x="3604767" y="1199095"/>
              <a:ext cx="611403" cy="1185886"/>
            </a:xfrm>
            <a:custGeom>
              <a:avLst/>
              <a:gdLst/>
              <a:ahLst/>
              <a:cxnLst/>
              <a:rect l="l" t="t" r="r" b="b"/>
              <a:pathLst>
                <a:path w="4405" h="8544" extrusionOk="0">
                  <a:moveTo>
                    <a:pt x="3768" y="3813"/>
                  </a:moveTo>
                  <a:cubicBezTo>
                    <a:pt x="3701" y="4016"/>
                    <a:pt x="3701" y="4218"/>
                    <a:pt x="3746" y="4427"/>
                  </a:cubicBezTo>
                  <a:cubicBezTo>
                    <a:pt x="3825" y="4793"/>
                    <a:pt x="4005" y="5148"/>
                    <a:pt x="3977" y="5536"/>
                  </a:cubicBezTo>
                  <a:cubicBezTo>
                    <a:pt x="3954" y="5857"/>
                    <a:pt x="3752" y="6099"/>
                    <a:pt x="3492" y="6274"/>
                  </a:cubicBezTo>
                  <a:cubicBezTo>
                    <a:pt x="3245" y="6443"/>
                    <a:pt x="2952" y="6567"/>
                    <a:pt x="2727" y="6770"/>
                  </a:cubicBezTo>
                  <a:cubicBezTo>
                    <a:pt x="2597" y="6882"/>
                    <a:pt x="2507" y="7029"/>
                    <a:pt x="2462" y="7198"/>
                  </a:cubicBezTo>
                  <a:cubicBezTo>
                    <a:pt x="2411" y="7400"/>
                    <a:pt x="2411" y="7614"/>
                    <a:pt x="2349" y="7817"/>
                  </a:cubicBezTo>
                  <a:cubicBezTo>
                    <a:pt x="2248" y="8161"/>
                    <a:pt x="1961" y="8425"/>
                    <a:pt x="1606" y="8493"/>
                  </a:cubicBezTo>
                  <a:cubicBezTo>
                    <a:pt x="1319" y="8543"/>
                    <a:pt x="1015" y="8448"/>
                    <a:pt x="801" y="8251"/>
                  </a:cubicBezTo>
                  <a:cubicBezTo>
                    <a:pt x="558" y="8110"/>
                    <a:pt x="350" y="7902"/>
                    <a:pt x="221" y="7648"/>
                  </a:cubicBezTo>
                  <a:cubicBezTo>
                    <a:pt x="40" y="7299"/>
                    <a:pt x="1" y="6882"/>
                    <a:pt x="125" y="6511"/>
                  </a:cubicBezTo>
                  <a:cubicBezTo>
                    <a:pt x="243" y="6128"/>
                    <a:pt x="564" y="5801"/>
                    <a:pt x="587" y="5384"/>
                  </a:cubicBezTo>
                  <a:cubicBezTo>
                    <a:pt x="603" y="5013"/>
                    <a:pt x="395" y="4669"/>
                    <a:pt x="271" y="4325"/>
                  </a:cubicBezTo>
                  <a:cubicBezTo>
                    <a:pt x="159" y="4004"/>
                    <a:pt x="130" y="3667"/>
                    <a:pt x="328" y="3368"/>
                  </a:cubicBezTo>
                  <a:cubicBezTo>
                    <a:pt x="508" y="3092"/>
                    <a:pt x="806" y="2923"/>
                    <a:pt x="1015" y="2670"/>
                  </a:cubicBezTo>
                  <a:cubicBezTo>
                    <a:pt x="1127" y="2535"/>
                    <a:pt x="1200" y="2377"/>
                    <a:pt x="1212" y="2197"/>
                  </a:cubicBezTo>
                  <a:cubicBezTo>
                    <a:pt x="1229" y="1994"/>
                    <a:pt x="1178" y="1780"/>
                    <a:pt x="1133" y="1583"/>
                  </a:cubicBezTo>
                  <a:cubicBezTo>
                    <a:pt x="1048" y="1206"/>
                    <a:pt x="998" y="828"/>
                    <a:pt x="1217" y="490"/>
                  </a:cubicBezTo>
                  <a:cubicBezTo>
                    <a:pt x="1409" y="198"/>
                    <a:pt x="1741" y="0"/>
                    <a:pt x="2090" y="12"/>
                  </a:cubicBezTo>
                  <a:cubicBezTo>
                    <a:pt x="2434" y="23"/>
                    <a:pt x="2772" y="214"/>
                    <a:pt x="2952" y="507"/>
                  </a:cubicBezTo>
                  <a:cubicBezTo>
                    <a:pt x="3059" y="682"/>
                    <a:pt x="3087" y="879"/>
                    <a:pt x="3132" y="1076"/>
                  </a:cubicBezTo>
                  <a:cubicBezTo>
                    <a:pt x="3177" y="1256"/>
                    <a:pt x="3256" y="1403"/>
                    <a:pt x="3402" y="1527"/>
                  </a:cubicBezTo>
                  <a:cubicBezTo>
                    <a:pt x="3650" y="1735"/>
                    <a:pt x="3982" y="1848"/>
                    <a:pt x="4168" y="2124"/>
                  </a:cubicBezTo>
                  <a:cubicBezTo>
                    <a:pt x="4405" y="2484"/>
                    <a:pt x="4247" y="2918"/>
                    <a:pt x="4056" y="3255"/>
                  </a:cubicBezTo>
                  <a:cubicBezTo>
                    <a:pt x="3954" y="3441"/>
                    <a:pt x="3842" y="3616"/>
                    <a:pt x="3768" y="38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p15">
              <a:extLst>
                <a:ext uri="{FF2B5EF4-FFF2-40B4-BE49-F238E27FC236}">
                  <a16:creationId xmlns:a16="http://schemas.microsoft.com/office/drawing/2014/main" id="{6B439DAC-5218-28AD-2C02-8BA97F239AEC}"/>
                </a:ext>
              </a:extLst>
            </p:cNvPr>
            <p:cNvSpPr/>
            <p:nvPr/>
          </p:nvSpPr>
          <p:spPr>
            <a:xfrm>
              <a:off x="3709557" y="1263913"/>
              <a:ext cx="345606" cy="1079706"/>
            </a:xfrm>
            <a:custGeom>
              <a:avLst/>
              <a:gdLst/>
              <a:ahLst/>
              <a:cxnLst/>
              <a:rect l="l" t="t" r="r" b="b"/>
              <a:pathLst>
                <a:path w="2490" h="7779" extrusionOk="0">
                  <a:moveTo>
                    <a:pt x="2326" y="1274"/>
                  </a:moveTo>
                  <a:lnTo>
                    <a:pt x="1673" y="1566"/>
                  </a:lnTo>
                  <a:cubicBezTo>
                    <a:pt x="1718" y="1493"/>
                    <a:pt x="1758" y="1426"/>
                    <a:pt x="1791" y="1352"/>
                  </a:cubicBezTo>
                  <a:cubicBezTo>
                    <a:pt x="1910" y="1105"/>
                    <a:pt x="1938" y="823"/>
                    <a:pt x="1831" y="564"/>
                  </a:cubicBezTo>
                  <a:cubicBezTo>
                    <a:pt x="1729" y="305"/>
                    <a:pt x="1521" y="97"/>
                    <a:pt x="1256" y="7"/>
                  </a:cubicBezTo>
                  <a:cubicBezTo>
                    <a:pt x="1245" y="7"/>
                    <a:pt x="1239" y="7"/>
                    <a:pt x="1228" y="7"/>
                  </a:cubicBezTo>
                  <a:cubicBezTo>
                    <a:pt x="1223" y="1"/>
                    <a:pt x="1211" y="1"/>
                    <a:pt x="1206" y="1"/>
                  </a:cubicBezTo>
                  <a:cubicBezTo>
                    <a:pt x="1138" y="1"/>
                    <a:pt x="1121" y="57"/>
                    <a:pt x="1132" y="108"/>
                  </a:cubicBezTo>
                  <a:cubicBezTo>
                    <a:pt x="1138" y="130"/>
                    <a:pt x="1149" y="153"/>
                    <a:pt x="1183" y="164"/>
                  </a:cubicBezTo>
                  <a:cubicBezTo>
                    <a:pt x="1183" y="164"/>
                    <a:pt x="1183" y="164"/>
                    <a:pt x="1183" y="164"/>
                  </a:cubicBezTo>
                  <a:cubicBezTo>
                    <a:pt x="1183" y="164"/>
                    <a:pt x="1183" y="164"/>
                    <a:pt x="1183" y="164"/>
                  </a:cubicBezTo>
                  <a:cubicBezTo>
                    <a:pt x="1431" y="249"/>
                    <a:pt x="1617" y="446"/>
                    <a:pt x="1696" y="694"/>
                  </a:cubicBezTo>
                  <a:cubicBezTo>
                    <a:pt x="1774" y="941"/>
                    <a:pt x="1696" y="1189"/>
                    <a:pt x="1572" y="1409"/>
                  </a:cubicBezTo>
                  <a:cubicBezTo>
                    <a:pt x="1527" y="1482"/>
                    <a:pt x="1482" y="1550"/>
                    <a:pt x="1437" y="1617"/>
                  </a:cubicBezTo>
                  <a:cubicBezTo>
                    <a:pt x="1352" y="1448"/>
                    <a:pt x="1268" y="1279"/>
                    <a:pt x="1189" y="1105"/>
                  </a:cubicBezTo>
                  <a:cubicBezTo>
                    <a:pt x="1138" y="1009"/>
                    <a:pt x="975" y="1065"/>
                    <a:pt x="1025" y="1167"/>
                  </a:cubicBezTo>
                  <a:lnTo>
                    <a:pt x="1324" y="1775"/>
                  </a:lnTo>
                  <a:cubicBezTo>
                    <a:pt x="1132" y="2051"/>
                    <a:pt x="947" y="2327"/>
                    <a:pt x="941" y="2681"/>
                  </a:cubicBezTo>
                  <a:cubicBezTo>
                    <a:pt x="935" y="2907"/>
                    <a:pt x="997" y="3121"/>
                    <a:pt x="1076" y="3323"/>
                  </a:cubicBezTo>
                  <a:cubicBezTo>
                    <a:pt x="1037" y="3284"/>
                    <a:pt x="992" y="3250"/>
                    <a:pt x="947" y="3211"/>
                  </a:cubicBezTo>
                  <a:cubicBezTo>
                    <a:pt x="800" y="3087"/>
                    <a:pt x="654" y="2957"/>
                    <a:pt x="507" y="2834"/>
                  </a:cubicBezTo>
                  <a:cubicBezTo>
                    <a:pt x="423" y="2766"/>
                    <a:pt x="316" y="2895"/>
                    <a:pt x="400" y="2969"/>
                  </a:cubicBezTo>
                  <a:cubicBezTo>
                    <a:pt x="564" y="3109"/>
                    <a:pt x="727" y="3250"/>
                    <a:pt x="896" y="3391"/>
                  </a:cubicBezTo>
                  <a:cubicBezTo>
                    <a:pt x="975" y="3459"/>
                    <a:pt x="1054" y="3537"/>
                    <a:pt x="1138" y="3599"/>
                  </a:cubicBezTo>
                  <a:cubicBezTo>
                    <a:pt x="1155" y="3611"/>
                    <a:pt x="1178" y="3622"/>
                    <a:pt x="1200" y="3628"/>
                  </a:cubicBezTo>
                  <a:cubicBezTo>
                    <a:pt x="1285" y="3830"/>
                    <a:pt x="1363" y="4039"/>
                    <a:pt x="1386" y="4253"/>
                  </a:cubicBezTo>
                  <a:cubicBezTo>
                    <a:pt x="1425" y="4619"/>
                    <a:pt x="1296" y="4957"/>
                    <a:pt x="1121" y="5272"/>
                  </a:cubicBezTo>
                  <a:cubicBezTo>
                    <a:pt x="918" y="4951"/>
                    <a:pt x="710" y="4630"/>
                    <a:pt x="502" y="4309"/>
                  </a:cubicBezTo>
                  <a:cubicBezTo>
                    <a:pt x="440" y="4219"/>
                    <a:pt x="305" y="4315"/>
                    <a:pt x="361" y="4410"/>
                  </a:cubicBezTo>
                  <a:cubicBezTo>
                    <a:pt x="586" y="4748"/>
                    <a:pt x="806" y="5092"/>
                    <a:pt x="1025" y="5435"/>
                  </a:cubicBezTo>
                  <a:cubicBezTo>
                    <a:pt x="918" y="5616"/>
                    <a:pt x="806" y="5784"/>
                    <a:pt x="710" y="5953"/>
                  </a:cubicBezTo>
                  <a:cubicBezTo>
                    <a:pt x="620" y="6100"/>
                    <a:pt x="541" y="6263"/>
                    <a:pt x="479" y="6432"/>
                  </a:cubicBezTo>
                  <a:lnTo>
                    <a:pt x="215" y="5897"/>
                  </a:lnTo>
                  <a:cubicBezTo>
                    <a:pt x="164" y="5801"/>
                    <a:pt x="1" y="5858"/>
                    <a:pt x="51" y="5959"/>
                  </a:cubicBezTo>
                  <a:cubicBezTo>
                    <a:pt x="169" y="6196"/>
                    <a:pt x="293" y="6432"/>
                    <a:pt x="412" y="6674"/>
                  </a:cubicBezTo>
                  <a:cubicBezTo>
                    <a:pt x="333" y="7023"/>
                    <a:pt x="350" y="7384"/>
                    <a:pt x="581" y="7694"/>
                  </a:cubicBezTo>
                  <a:cubicBezTo>
                    <a:pt x="648" y="7778"/>
                    <a:pt x="783" y="7682"/>
                    <a:pt x="721" y="7592"/>
                  </a:cubicBezTo>
                  <a:cubicBezTo>
                    <a:pt x="530" y="7333"/>
                    <a:pt x="507" y="7040"/>
                    <a:pt x="569" y="6747"/>
                  </a:cubicBezTo>
                  <a:lnTo>
                    <a:pt x="1425" y="6241"/>
                  </a:lnTo>
                  <a:cubicBezTo>
                    <a:pt x="1521" y="6184"/>
                    <a:pt x="1420" y="6049"/>
                    <a:pt x="1330" y="6100"/>
                  </a:cubicBezTo>
                  <a:cubicBezTo>
                    <a:pt x="1099" y="6241"/>
                    <a:pt x="868" y="6376"/>
                    <a:pt x="637" y="6511"/>
                  </a:cubicBezTo>
                  <a:cubicBezTo>
                    <a:pt x="704" y="6308"/>
                    <a:pt x="811" y="6117"/>
                    <a:pt x="913" y="5942"/>
                  </a:cubicBezTo>
                  <a:cubicBezTo>
                    <a:pt x="1003" y="5796"/>
                    <a:pt x="1099" y="5649"/>
                    <a:pt x="1189" y="5497"/>
                  </a:cubicBezTo>
                  <a:cubicBezTo>
                    <a:pt x="1549" y="5221"/>
                    <a:pt x="1915" y="4945"/>
                    <a:pt x="2276" y="4669"/>
                  </a:cubicBezTo>
                  <a:cubicBezTo>
                    <a:pt x="2366" y="4602"/>
                    <a:pt x="2270" y="4467"/>
                    <a:pt x="2180" y="4529"/>
                  </a:cubicBezTo>
                  <a:cubicBezTo>
                    <a:pt x="1915" y="4731"/>
                    <a:pt x="1645" y="4934"/>
                    <a:pt x="1380" y="5137"/>
                  </a:cubicBezTo>
                  <a:cubicBezTo>
                    <a:pt x="1510" y="4861"/>
                    <a:pt x="1589" y="4568"/>
                    <a:pt x="1560" y="4253"/>
                  </a:cubicBezTo>
                  <a:cubicBezTo>
                    <a:pt x="1538" y="4027"/>
                    <a:pt x="1453" y="3808"/>
                    <a:pt x="1363" y="3594"/>
                  </a:cubicBezTo>
                  <a:cubicBezTo>
                    <a:pt x="1425" y="3543"/>
                    <a:pt x="1470" y="3464"/>
                    <a:pt x="1521" y="3402"/>
                  </a:cubicBezTo>
                  <a:cubicBezTo>
                    <a:pt x="1583" y="3312"/>
                    <a:pt x="1645" y="3222"/>
                    <a:pt x="1713" y="3132"/>
                  </a:cubicBezTo>
                  <a:cubicBezTo>
                    <a:pt x="1842" y="2952"/>
                    <a:pt x="1972" y="2772"/>
                    <a:pt x="2107" y="2586"/>
                  </a:cubicBezTo>
                  <a:cubicBezTo>
                    <a:pt x="2169" y="2501"/>
                    <a:pt x="2039" y="2389"/>
                    <a:pt x="1972" y="2479"/>
                  </a:cubicBezTo>
                  <a:cubicBezTo>
                    <a:pt x="1752" y="2783"/>
                    <a:pt x="1538" y="3087"/>
                    <a:pt x="1313" y="3391"/>
                  </a:cubicBezTo>
                  <a:cubicBezTo>
                    <a:pt x="1313" y="3397"/>
                    <a:pt x="1301" y="3414"/>
                    <a:pt x="1296" y="3425"/>
                  </a:cubicBezTo>
                  <a:cubicBezTo>
                    <a:pt x="1194" y="3183"/>
                    <a:pt x="1104" y="2935"/>
                    <a:pt x="1110" y="2665"/>
                  </a:cubicBezTo>
                  <a:cubicBezTo>
                    <a:pt x="1121" y="2349"/>
                    <a:pt x="1301" y="2090"/>
                    <a:pt x="1482" y="1837"/>
                  </a:cubicBezTo>
                  <a:cubicBezTo>
                    <a:pt x="1786" y="1702"/>
                    <a:pt x="2084" y="1566"/>
                    <a:pt x="2388" y="1437"/>
                  </a:cubicBezTo>
                  <a:cubicBezTo>
                    <a:pt x="2490" y="1392"/>
                    <a:pt x="2428" y="1229"/>
                    <a:pt x="2326" y="12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5;p15">
              <a:extLst>
                <a:ext uri="{FF2B5EF4-FFF2-40B4-BE49-F238E27FC236}">
                  <a16:creationId xmlns:a16="http://schemas.microsoft.com/office/drawing/2014/main" id="{EF540755-2387-EFA7-D1AD-9761308821B7}"/>
                </a:ext>
              </a:extLst>
            </p:cNvPr>
            <p:cNvSpPr/>
            <p:nvPr/>
          </p:nvSpPr>
          <p:spPr>
            <a:xfrm>
              <a:off x="612179" y="1214711"/>
              <a:ext cx="1096778" cy="1329681"/>
            </a:xfrm>
            <a:custGeom>
              <a:avLst/>
              <a:gdLst/>
              <a:ahLst/>
              <a:cxnLst/>
              <a:rect l="l" t="t" r="r" b="b"/>
              <a:pathLst>
                <a:path w="7902" h="9580" extrusionOk="0">
                  <a:moveTo>
                    <a:pt x="1132" y="3357"/>
                  </a:moveTo>
                  <a:cubicBezTo>
                    <a:pt x="1239" y="3880"/>
                    <a:pt x="924" y="4359"/>
                    <a:pt x="946" y="4877"/>
                  </a:cubicBezTo>
                  <a:cubicBezTo>
                    <a:pt x="974" y="5333"/>
                    <a:pt x="1301" y="5671"/>
                    <a:pt x="1690" y="5857"/>
                  </a:cubicBezTo>
                  <a:cubicBezTo>
                    <a:pt x="2168" y="6093"/>
                    <a:pt x="2720" y="6088"/>
                    <a:pt x="3233" y="6206"/>
                  </a:cubicBezTo>
                  <a:cubicBezTo>
                    <a:pt x="3700" y="6319"/>
                    <a:pt x="4128" y="6550"/>
                    <a:pt x="4314" y="7017"/>
                  </a:cubicBezTo>
                  <a:cubicBezTo>
                    <a:pt x="4404" y="7259"/>
                    <a:pt x="4438" y="7513"/>
                    <a:pt x="4500" y="7760"/>
                  </a:cubicBezTo>
                  <a:cubicBezTo>
                    <a:pt x="4550" y="7986"/>
                    <a:pt x="4629" y="8205"/>
                    <a:pt x="4736" y="8414"/>
                  </a:cubicBezTo>
                  <a:cubicBezTo>
                    <a:pt x="4950" y="8808"/>
                    <a:pt x="5266" y="9151"/>
                    <a:pt x="5666" y="9349"/>
                  </a:cubicBezTo>
                  <a:cubicBezTo>
                    <a:pt x="6065" y="9546"/>
                    <a:pt x="6544" y="9579"/>
                    <a:pt x="6961" y="9439"/>
                  </a:cubicBezTo>
                  <a:cubicBezTo>
                    <a:pt x="7361" y="9303"/>
                    <a:pt x="7682" y="8994"/>
                    <a:pt x="7811" y="8588"/>
                  </a:cubicBezTo>
                  <a:cubicBezTo>
                    <a:pt x="7901" y="8307"/>
                    <a:pt x="7901" y="7991"/>
                    <a:pt x="7794" y="7715"/>
                  </a:cubicBezTo>
                  <a:cubicBezTo>
                    <a:pt x="7637" y="6842"/>
                    <a:pt x="6595" y="6527"/>
                    <a:pt x="5958" y="6032"/>
                  </a:cubicBezTo>
                  <a:cubicBezTo>
                    <a:pt x="5767" y="5891"/>
                    <a:pt x="5592" y="5716"/>
                    <a:pt x="5485" y="5502"/>
                  </a:cubicBezTo>
                  <a:cubicBezTo>
                    <a:pt x="5356" y="5260"/>
                    <a:pt x="5322" y="4984"/>
                    <a:pt x="5322" y="4708"/>
                  </a:cubicBezTo>
                  <a:cubicBezTo>
                    <a:pt x="5328" y="4235"/>
                    <a:pt x="5423" y="3762"/>
                    <a:pt x="5339" y="3283"/>
                  </a:cubicBezTo>
                  <a:cubicBezTo>
                    <a:pt x="5260" y="2872"/>
                    <a:pt x="5040" y="2501"/>
                    <a:pt x="4629" y="2349"/>
                  </a:cubicBezTo>
                  <a:cubicBezTo>
                    <a:pt x="4398" y="2258"/>
                    <a:pt x="4145" y="2242"/>
                    <a:pt x="3903" y="2180"/>
                  </a:cubicBezTo>
                  <a:cubicBezTo>
                    <a:pt x="3666" y="2118"/>
                    <a:pt x="3458" y="2005"/>
                    <a:pt x="3272" y="1847"/>
                  </a:cubicBezTo>
                  <a:cubicBezTo>
                    <a:pt x="2568" y="1250"/>
                    <a:pt x="2191" y="102"/>
                    <a:pt x="1138" y="28"/>
                  </a:cubicBezTo>
                  <a:cubicBezTo>
                    <a:pt x="704" y="0"/>
                    <a:pt x="304" y="214"/>
                    <a:pt x="158" y="631"/>
                  </a:cubicBezTo>
                  <a:cubicBezTo>
                    <a:pt x="0" y="1081"/>
                    <a:pt x="147" y="1554"/>
                    <a:pt x="372" y="1949"/>
                  </a:cubicBezTo>
                  <a:cubicBezTo>
                    <a:pt x="637" y="2405"/>
                    <a:pt x="1020" y="2822"/>
                    <a:pt x="1132" y="33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p15">
              <a:extLst>
                <a:ext uri="{FF2B5EF4-FFF2-40B4-BE49-F238E27FC236}">
                  <a16:creationId xmlns:a16="http://schemas.microsoft.com/office/drawing/2014/main" id="{A7BB5290-DC26-AAD5-C62D-C40F87CBB1CE}"/>
                </a:ext>
              </a:extLst>
            </p:cNvPr>
            <p:cNvSpPr/>
            <p:nvPr/>
          </p:nvSpPr>
          <p:spPr>
            <a:xfrm>
              <a:off x="676997" y="1301459"/>
              <a:ext cx="949792" cy="1185886"/>
            </a:xfrm>
            <a:custGeom>
              <a:avLst/>
              <a:gdLst/>
              <a:ahLst/>
              <a:cxnLst/>
              <a:rect l="l" t="t" r="r" b="b"/>
              <a:pathLst>
                <a:path w="6843" h="8544" extrusionOk="0">
                  <a:moveTo>
                    <a:pt x="141" y="23"/>
                  </a:moveTo>
                  <a:cubicBezTo>
                    <a:pt x="828" y="152"/>
                    <a:pt x="1437" y="642"/>
                    <a:pt x="1696" y="1296"/>
                  </a:cubicBezTo>
                  <a:cubicBezTo>
                    <a:pt x="1718" y="1346"/>
                    <a:pt x="1735" y="1403"/>
                    <a:pt x="1752" y="1459"/>
                  </a:cubicBezTo>
                  <a:cubicBezTo>
                    <a:pt x="1791" y="1335"/>
                    <a:pt x="1825" y="1211"/>
                    <a:pt x="1865" y="1087"/>
                  </a:cubicBezTo>
                  <a:cubicBezTo>
                    <a:pt x="1882" y="1036"/>
                    <a:pt x="1944" y="1014"/>
                    <a:pt x="1989" y="1031"/>
                  </a:cubicBezTo>
                  <a:cubicBezTo>
                    <a:pt x="2045" y="1048"/>
                    <a:pt x="2067" y="1104"/>
                    <a:pt x="2051" y="1160"/>
                  </a:cubicBezTo>
                  <a:lnTo>
                    <a:pt x="1837" y="1870"/>
                  </a:lnTo>
                  <a:cubicBezTo>
                    <a:pt x="1859" y="2045"/>
                    <a:pt x="1870" y="2213"/>
                    <a:pt x="1882" y="2388"/>
                  </a:cubicBezTo>
                  <a:cubicBezTo>
                    <a:pt x="1910" y="2760"/>
                    <a:pt x="1944" y="3160"/>
                    <a:pt x="2191" y="3458"/>
                  </a:cubicBezTo>
                  <a:cubicBezTo>
                    <a:pt x="2349" y="3650"/>
                    <a:pt x="2569" y="3762"/>
                    <a:pt x="2794" y="3852"/>
                  </a:cubicBezTo>
                  <a:cubicBezTo>
                    <a:pt x="2805" y="3830"/>
                    <a:pt x="2805" y="3790"/>
                    <a:pt x="2811" y="3762"/>
                  </a:cubicBezTo>
                  <a:cubicBezTo>
                    <a:pt x="2811" y="3717"/>
                    <a:pt x="2816" y="3666"/>
                    <a:pt x="2816" y="3616"/>
                  </a:cubicBezTo>
                  <a:lnTo>
                    <a:pt x="2833" y="3289"/>
                  </a:lnTo>
                  <a:cubicBezTo>
                    <a:pt x="2845" y="3075"/>
                    <a:pt x="2861" y="2867"/>
                    <a:pt x="2873" y="2658"/>
                  </a:cubicBezTo>
                  <a:cubicBezTo>
                    <a:pt x="2878" y="2529"/>
                    <a:pt x="3075" y="2546"/>
                    <a:pt x="3070" y="2675"/>
                  </a:cubicBezTo>
                  <a:cubicBezTo>
                    <a:pt x="3053" y="2912"/>
                    <a:pt x="3042" y="3148"/>
                    <a:pt x="3030" y="3390"/>
                  </a:cubicBezTo>
                  <a:cubicBezTo>
                    <a:pt x="3019" y="3509"/>
                    <a:pt x="3013" y="3627"/>
                    <a:pt x="3008" y="3745"/>
                  </a:cubicBezTo>
                  <a:cubicBezTo>
                    <a:pt x="3002" y="3807"/>
                    <a:pt x="2997" y="3869"/>
                    <a:pt x="2974" y="3925"/>
                  </a:cubicBezTo>
                  <a:cubicBezTo>
                    <a:pt x="3008" y="3937"/>
                    <a:pt x="3042" y="3948"/>
                    <a:pt x="3075" y="3959"/>
                  </a:cubicBezTo>
                  <a:cubicBezTo>
                    <a:pt x="3402" y="4072"/>
                    <a:pt x="3746" y="4179"/>
                    <a:pt x="4022" y="4399"/>
                  </a:cubicBezTo>
                  <a:cubicBezTo>
                    <a:pt x="4230" y="4567"/>
                    <a:pt x="4388" y="4770"/>
                    <a:pt x="4511" y="4990"/>
                  </a:cubicBezTo>
                  <a:cubicBezTo>
                    <a:pt x="4523" y="4939"/>
                    <a:pt x="4528" y="4883"/>
                    <a:pt x="4540" y="4832"/>
                  </a:cubicBezTo>
                  <a:cubicBezTo>
                    <a:pt x="4562" y="4725"/>
                    <a:pt x="4579" y="4624"/>
                    <a:pt x="4602" y="4522"/>
                  </a:cubicBezTo>
                  <a:lnTo>
                    <a:pt x="4725" y="3892"/>
                  </a:lnTo>
                  <a:cubicBezTo>
                    <a:pt x="4737" y="3841"/>
                    <a:pt x="4776" y="3802"/>
                    <a:pt x="4832" y="3807"/>
                  </a:cubicBezTo>
                  <a:cubicBezTo>
                    <a:pt x="4883" y="3807"/>
                    <a:pt x="4934" y="3858"/>
                    <a:pt x="4923" y="3914"/>
                  </a:cubicBezTo>
                  <a:lnTo>
                    <a:pt x="4782" y="4607"/>
                  </a:lnTo>
                  <a:cubicBezTo>
                    <a:pt x="4759" y="4731"/>
                    <a:pt x="4737" y="4849"/>
                    <a:pt x="4714" y="4973"/>
                  </a:cubicBezTo>
                  <a:cubicBezTo>
                    <a:pt x="4692" y="5063"/>
                    <a:pt x="4680" y="5164"/>
                    <a:pt x="4635" y="5243"/>
                  </a:cubicBezTo>
                  <a:cubicBezTo>
                    <a:pt x="4793" y="5632"/>
                    <a:pt x="4883" y="6054"/>
                    <a:pt x="4979" y="6448"/>
                  </a:cubicBezTo>
                  <a:cubicBezTo>
                    <a:pt x="5080" y="6871"/>
                    <a:pt x="5199" y="7310"/>
                    <a:pt x="5452" y="7659"/>
                  </a:cubicBezTo>
                  <a:cubicBezTo>
                    <a:pt x="5553" y="7287"/>
                    <a:pt x="5649" y="6910"/>
                    <a:pt x="5750" y="6533"/>
                  </a:cubicBezTo>
                  <a:cubicBezTo>
                    <a:pt x="5779" y="6409"/>
                    <a:pt x="5964" y="6482"/>
                    <a:pt x="5936" y="6600"/>
                  </a:cubicBezTo>
                  <a:cubicBezTo>
                    <a:pt x="5824" y="7017"/>
                    <a:pt x="5717" y="7434"/>
                    <a:pt x="5610" y="7845"/>
                  </a:cubicBezTo>
                  <a:cubicBezTo>
                    <a:pt x="5886" y="8138"/>
                    <a:pt x="6274" y="8329"/>
                    <a:pt x="6685" y="8250"/>
                  </a:cubicBezTo>
                  <a:cubicBezTo>
                    <a:pt x="6809" y="8222"/>
                    <a:pt x="6843" y="8419"/>
                    <a:pt x="6719" y="8442"/>
                  </a:cubicBezTo>
                  <a:cubicBezTo>
                    <a:pt x="6223" y="8543"/>
                    <a:pt x="5790" y="8318"/>
                    <a:pt x="5469" y="7975"/>
                  </a:cubicBezTo>
                  <a:cubicBezTo>
                    <a:pt x="5469" y="7975"/>
                    <a:pt x="5463" y="7975"/>
                    <a:pt x="5463" y="7975"/>
                  </a:cubicBezTo>
                  <a:lnTo>
                    <a:pt x="4343" y="7699"/>
                  </a:lnTo>
                  <a:cubicBezTo>
                    <a:pt x="4292" y="7687"/>
                    <a:pt x="4269" y="7620"/>
                    <a:pt x="4286" y="7575"/>
                  </a:cubicBezTo>
                  <a:cubicBezTo>
                    <a:pt x="4303" y="7518"/>
                    <a:pt x="4359" y="7501"/>
                    <a:pt x="4410" y="7518"/>
                  </a:cubicBezTo>
                  <a:lnTo>
                    <a:pt x="5266" y="7727"/>
                  </a:lnTo>
                  <a:cubicBezTo>
                    <a:pt x="5165" y="7580"/>
                    <a:pt x="5080" y="7417"/>
                    <a:pt x="5013" y="7259"/>
                  </a:cubicBezTo>
                  <a:cubicBezTo>
                    <a:pt x="4776" y="6657"/>
                    <a:pt x="4720" y="5975"/>
                    <a:pt x="4478" y="5373"/>
                  </a:cubicBezTo>
                  <a:cubicBezTo>
                    <a:pt x="4354" y="5412"/>
                    <a:pt x="4207" y="5384"/>
                    <a:pt x="4083" y="5373"/>
                  </a:cubicBezTo>
                  <a:cubicBezTo>
                    <a:pt x="3841" y="5356"/>
                    <a:pt x="3605" y="5339"/>
                    <a:pt x="3368" y="5322"/>
                  </a:cubicBezTo>
                  <a:cubicBezTo>
                    <a:pt x="3239" y="5311"/>
                    <a:pt x="3256" y="5114"/>
                    <a:pt x="3385" y="5125"/>
                  </a:cubicBezTo>
                  <a:lnTo>
                    <a:pt x="4005" y="5170"/>
                  </a:lnTo>
                  <a:cubicBezTo>
                    <a:pt x="4100" y="5176"/>
                    <a:pt x="4202" y="5187"/>
                    <a:pt x="4303" y="5193"/>
                  </a:cubicBezTo>
                  <a:cubicBezTo>
                    <a:pt x="4337" y="5193"/>
                    <a:pt x="4365" y="5193"/>
                    <a:pt x="4393" y="5187"/>
                  </a:cubicBezTo>
                  <a:cubicBezTo>
                    <a:pt x="4348" y="5097"/>
                    <a:pt x="4292" y="5001"/>
                    <a:pt x="4230" y="4911"/>
                  </a:cubicBezTo>
                  <a:cubicBezTo>
                    <a:pt x="4016" y="4601"/>
                    <a:pt x="3717" y="4410"/>
                    <a:pt x="3368" y="4275"/>
                  </a:cubicBezTo>
                  <a:cubicBezTo>
                    <a:pt x="3177" y="4201"/>
                    <a:pt x="2985" y="4139"/>
                    <a:pt x="2794" y="4066"/>
                  </a:cubicBezTo>
                  <a:cubicBezTo>
                    <a:pt x="2743" y="4078"/>
                    <a:pt x="2692" y="4078"/>
                    <a:pt x="2642" y="4078"/>
                  </a:cubicBezTo>
                  <a:cubicBezTo>
                    <a:pt x="2524" y="4072"/>
                    <a:pt x="2400" y="4072"/>
                    <a:pt x="2281" y="4072"/>
                  </a:cubicBezTo>
                  <a:lnTo>
                    <a:pt x="1549" y="4061"/>
                  </a:lnTo>
                  <a:cubicBezTo>
                    <a:pt x="1425" y="4061"/>
                    <a:pt x="1442" y="3864"/>
                    <a:pt x="1572" y="3864"/>
                  </a:cubicBezTo>
                  <a:cubicBezTo>
                    <a:pt x="1786" y="3864"/>
                    <a:pt x="2000" y="3869"/>
                    <a:pt x="2214" y="3875"/>
                  </a:cubicBezTo>
                  <a:cubicBezTo>
                    <a:pt x="2270" y="3875"/>
                    <a:pt x="2326" y="3875"/>
                    <a:pt x="2383" y="3875"/>
                  </a:cubicBezTo>
                  <a:cubicBezTo>
                    <a:pt x="2096" y="3700"/>
                    <a:pt x="1893" y="3436"/>
                    <a:pt x="1791" y="3109"/>
                  </a:cubicBezTo>
                  <a:cubicBezTo>
                    <a:pt x="1679" y="2737"/>
                    <a:pt x="1690" y="2343"/>
                    <a:pt x="1651" y="1960"/>
                  </a:cubicBezTo>
                  <a:cubicBezTo>
                    <a:pt x="1651" y="1954"/>
                    <a:pt x="1651" y="1949"/>
                    <a:pt x="1651" y="1943"/>
                  </a:cubicBezTo>
                  <a:cubicBezTo>
                    <a:pt x="1397" y="1831"/>
                    <a:pt x="1149" y="1712"/>
                    <a:pt x="896" y="1600"/>
                  </a:cubicBezTo>
                  <a:cubicBezTo>
                    <a:pt x="851" y="1577"/>
                    <a:pt x="817" y="1526"/>
                    <a:pt x="840" y="1470"/>
                  </a:cubicBezTo>
                  <a:cubicBezTo>
                    <a:pt x="857" y="1425"/>
                    <a:pt x="919" y="1391"/>
                    <a:pt x="964" y="1414"/>
                  </a:cubicBezTo>
                  <a:cubicBezTo>
                    <a:pt x="1178" y="1510"/>
                    <a:pt x="1397" y="1611"/>
                    <a:pt x="1611" y="1712"/>
                  </a:cubicBezTo>
                  <a:cubicBezTo>
                    <a:pt x="1544" y="1386"/>
                    <a:pt x="1409" y="1093"/>
                    <a:pt x="1183" y="834"/>
                  </a:cubicBezTo>
                  <a:cubicBezTo>
                    <a:pt x="907" y="518"/>
                    <a:pt x="530" y="299"/>
                    <a:pt x="125" y="220"/>
                  </a:cubicBezTo>
                  <a:cubicBezTo>
                    <a:pt x="1" y="197"/>
                    <a:pt x="18" y="0"/>
                    <a:pt x="14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7;p15">
              <a:extLst>
                <a:ext uri="{FF2B5EF4-FFF2-40B4-BE49-F238E27FC236}">
                  <a16:creationId xmlns:a16="http://schemas.microsoft.com/office/drawing/2014/main" id="{3F291384-611A-2F74-52C3-B5D8041AD7D1}"/>
                </a:ext>
              </a:extLst>
            </p:cNvPr>
            <p:cNvSpPr/>
            <p:nvPr/>
          </p:nvSpPr>
          <p:spPr>
            <a:xfrm>
              <a:off x="1213165" y="1098955"/>
              <a:ext cx="706757" cy="1370348"/>
            </a:xfrm>
            <a:custGeom>
              <a:avLst/>
              <a:gdLst/>
              <a:ahLst/>
              <a:cxnLst/>
              <a:rect l="l" t="t" r="r" b="b"/>
              <a:pathLst>
                <a:path w="5092" h="9873" extrusionOk="0">
                  <a:moveTo>
                    <a:pt x="739" y="4405"/>
                  </a:moveTo>
                  <a:cubicBezTo>
                    <a:pt x="817" y="4641"/>
                    <a:pt x="817" y="4878"/>
                    <a:pt x="767" y="5114"/>
                  </a:cubicBezTo>
                  <a:cubicBezTo>
                    <a:pt x="677" y="5537"/>
                    <a:pt x="468" y="5948"/>
                    <a:pt x="496" y="6392"/>
                  </a:cubicBezTo>
                  <a:cubicBezTo>
                    <a:pt x="525" y="6764"/>
                    <a:pt x="761" y="7046"/>
                    <a:pt x="1060" y="7248"/>
                  </a:cubicBezTo>
                  <a:cubicBezTo>
                    <a:pt x="1347" y="7446"/>
                    <a:pt x="1679" y="7581"/>
                    <a:pt x="1944" y="7817"/>
                  </a:cubicBezTo>
                  <a:cubicBezTo>
                    <a:pt x="2096" y="7952"/>
                    <a:pt x="2203" y="8116"/>
                    <a:pt x="2248" y="8313"/>
                  </a:cubicBezTo>
                  <a:cubicBezTo>
                    <a:pt x="2310" y="8549"/>
                    <a:pt x="2310" y="8797"/>
                    <a:pt x="2377" y="9028"/>
                  </a:cubicBezTo>
                  <a:cubicBezTo>
                    <a:pt x="2496" y="9428"/>
                    <a:pt x="2828" y="9732"/>
                    <a:pt x="3239" y="9811"/>
                  </a:cubicBezTo>
                  <a:cubicBezTo>
                    <a:pt x="3571" y="9873"/>
                    <a:pt x="3920" y="9755"/>
                    <a:pt x="4168" y="9529"/>
                  </a:cubicBezTo>
                  <a:cubicBezTo>
                    <a:pt x="4450" y="9366"/>
                    <a:pt x="4692" y="9129"/>
                    <a:pt x="4838" y="8837"/>
                  </a:cubicBezTo>
                  <a:cubicBezTo>
                    <a:pt x="5047" y="8437"/>
                    <a:pt x="5092" y="7952"/>
                    <a:pt x="4951" y="7524"/>
                  </a:cubicBezTo>
                  <a:cubicBezTo>
                    <a:pt x="4810" y="7080"/>
                    <a:pt x="4439" y="6702"/>
                    <a:pt x="4416" y="6218"/>
                  </a:cubicBezTo>
                  <a:cubicBezTo>
                    <a:pt x="4399" y="5790"/>
                    <a:pt x="4641" y="5390"/>
                    <a:pt x="4776" y="4996"/>
                  </a:cubicBezTo>
                  <a:cubicBezTo>
                    <a:pt x="4912" y="4624"/>
                    <a:pt x="4945" y="4236"/>
                    <a:pt x="4714" y="3892"/>
                  </a:cubicBezTo>
                  <a:cubicBezTo>
                    <a:pt x="4506" y="3571"/>
                    <a:pt x="4163" y="3374"/>
                    <a:pt x="3926" y="3081"/>
                  </a:cubicBezTo>
                  <a:cubicBezTo>
                    <a:pt x="3791" y="2923"/>
                    <a:pt x="3706" y="2743"/>
                    <a:pt x="3690" y="2541"/>
                  </a:cubicBezTo>
                  <a:cubicBezTo>
                    <a:pt x="3673" y="2298"/>
                    <a:pt x="3735" y="2056"/>
                    <a:pt x="3785" y="1825"/>
                  </a:cubicBezTo>
                  <a:cubicBezTo>
                    <a:pt x="3881" y="1392"/>
                    <a:pt x="3943" y="952"/>
                    <a:pt x="3684" y="564"/>
                  </a:cubicBezTo>
                  <a:cubicBezTo>
                    <a:pt x="3470" y="226"/>
                    <a:pt x="3081" y="1"/>
                    <a:pt x="2676" y="12"/>
                  </a:cubicBezTo>
                  <a:cubicBezTo>
                    <a:pt x="2282" y="23"/>
                    <a:pt x="1893" y="249"/>
                    <a:pt x="1685" y="586"/>
                  </a:cubicBezTo>
                  <a:cubicBezTo>
                    <a:pt x="1561" y="789"/>
                    <a:pt x="1527" y="1014"/>
                    <a:pt x="1471" y="1240"/>
                  </a:cubicBezTo>
                  <a:cubicBezTo>
                    <a:pt x="1420" y="1448"/>
                    <a:pt x="1330" y="1623"/>
                    <a:pt x="1161" y="1763"/>
                  </a:cubicBezTo>
                  <a:cubicBezTo>
                    <a:pt x="879" y="2006"/>
                    <a:pt x="491" y="2135"/>
                    <a:pt x="277" y="2456"/>
                  </a:cubicBezTo>
                  <a:cubicBezTo>
                    <a:pt x="1" y="2867"/>
                    <a:pt x="187" y="3368"/>
                    <a:pt x="406" y="3763"/>
                  </a:cubicBezTo>
                  <a:cubicBezTo>
                    <a:pt x="525" y="3971"/>
                    <a:pt x="660" y="4179"/>
                    <a:pt x="739" y="44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8;p15">
              <a:extLst>
                <a:ext uri="{FF2B5EF4-FFF2-40B4-BE49-F238E27FC236}">
                  <a16:creationId xmlns:a16="http://schemas.microsoft.com/office/drawing/2014/main" id="{A91E5581-19E4-CBD0-FF53-0BCD896333DC}"/>
                </a:ext>
              </a:extLst>
            </p:cNvPr>
            <p:cNvSpPr/>
            <p:nvPr/>
          </p:nvSpPr>
          <p:spPr>
            <a:xfrm>
              <a:off x="1399984" y="1173211"/>
              <a:ext cx="398765" cy="1248484"/>
            </a:xfrm>
            <a:custGeom>
              <a:avLst/>
              <a:gdLst/>
              <a:ahLst/>
              <a:cxnLst/>
              <a:rect l="l" t="t" r="r" b="b"/>
              <a:pathLst>
                <a:path w="2873" h="8995" extrusionOk="0">
                  <a:moveTo>
                    <a:pt x="187" y="1476"/>
                  </a:moveTo>
                  <a:lnTo>
                    <a:pt x="941" y="1808"/>
                  </a:lnTo>
                  <a:cubicBezTo>
                    <a:pt x="891" y="1730"/>
                    <a:pt x="846" y="1651"/>
                    <a:pt x="806" y="1566"/>
                  </a:cubicBezTo>
                  <a:cubicBezTo>
                    <a:pt x="671" y="1273"/>
                    <a:pt x="637" y="952"/>
                    <a:pt x="761" y="654"/>
                  </a:cubicBezTo>
                  <a:cubicBezTo>
                    <a:pt x="879" y="355"/>
                    <a:pt x="1121" y="113"/>
                    <a:pt x="1426" y="12"/>
                  </a:cubicBezTo>
                  <a:cubicBezTo>
                    <a:pt x="1437" y="6"/>
                    <a:pt x="1448" y="6"/>
                    <a:pt x="1454" y="6"/>
                  </a:cubicBezTo>
                  <a:cubicBezTo>
                    <a:pt x="1465" y="6"/>
                    <a:pt x="1476" y="1"/>
                    <a:pt x="1488" y="1"/>
                  </a:cubicBezTo>
                  <a:cubicBezTo>
                    <a:pt x="1561" y="1"/>
                    <a:pt x="1583" y="68"/>
                    <a:pt x="1566" y="125"/>
                  </a:cubicBezTo>
                  <a:cubicBezTo>
                    <a:pt x="1561" y="153"/>
                    <a:pt x="1544" y="175"/>
                    <a:pt x="1510" y="192"/>
                  </a:cubicBezTo>
                  <a:cubicBezTo>
                    <a:pt x="1510" y="192"/>
                    <a:pt x="1510" y="192"/>
                    <a:pt x="1510" y="192"/>
                  </a:cubicBezTo>
                  <a:cubicBezTo>
                    <a:pt x="1510" y="192"/>
                    <a:pt x="1510" y="192"/>
                    <a:pt x="1510" y="192"/>
                  </a:cubicBezTo>
                  <a:cubicBezTo>
                    <a:pt x="1223" y="288"/>
                    <a:pt x="1003" y="513"/>
                    <a:pt x="919" y="806"/>
                  </a:cubicBezTo>
                  <a:cubicBezTo>
                    <a:pt x="829" y="1093"/>
                    <a:pt x="913" y="1375"/>
                    <a:pt x="1060" y="1628"/>
                  </a:cubicBezTo>
                  <a:cubicBezTo>
                    <a:pt x="1110" y="1713"/>
                    <a:pt x="1161" y="1792"/>
                    <a:pt x="1217" y="1870"/>
                  </a:cubicBezTo>
                  <a:cubicBezTo>
                    <a:pt x="1313" y="1673"/>
                    <a:pt x="1409" y="1476"/>
                    <a:pt x="1504" y="1279"/>
                  </a:cubicBezTo>
                  <a:cubicBezTo>
                    <a:pt x="1561" y="1166"/>
                    <a:pt x="1747" y="1234"/>
                    <a:pt x="1690" y="1352"/>
                  </a:cubicBezTo>
                  <a:lnTo>
                    <a:pt x="1347" y="2056"/>
                  </a:lnTo>
                  <a:cubicBezTo>
                    <a:pt x="1566" y="2372"/>
                    <a:pt x="1780" y="2693"/>
                    <a:pt x="1792" y="3104"/>
                  </a:cubicBezTo>
                  <a:cubicBezTo>
                    <a:pt x="1792" y="3363"/>
                    <a:pt x="1718" y="3605"/>
                    <a:pt x="1628" y="3847"/>
                  </a:cubicBezTo>
                  <a:cubicBezTo>
                    <a:pt x="1679" y="3802"/>
                    <a:pt x="1730" y="3757"/>
                    <a:pt x="1786" y="3712"/>
                  </a:cubicBezTo>
                  <a:cubicBezTo>
                    <a:pt x="1949" y="3565"/>
                    <a:pt x="2118" y="3425"/>
                    <a:pt x="2287" y="3278"/>
                  </a:cubicBezTo>
                  <a:cubicBezTo>
                    <a:pt x="2383" y="3194"/>
                    <a:pt x="2512" y="3346"/>
                    <a:pt x="2417" y="3430"/>
                  </a:cubicBezTo>
                  <a:cubicBezTo>
                    <a:pt x="2225" y="3594"/>
                    <a:pt x="2034" y="3757"/>
                    <a:pt x="1842" y="3920"/>
                  </a:cubicBezTo>
                  <a:cubicBezTo>
                    <a:pt x="1752" y="3999"/>
                    <a:pt x="1662" y="4089"/>
                    <a:pt x="1561" y="4157"/>
                  </a:cubicBezTo>
                  <a:cubicBezTo>
                    <a:pt x="1538" y="4179"/>
                    <a:pt x="1510" y="4191"/>
                    <a:pt x="1488" y="4196"/>
                  </a:cubicBezTo>
                  <a:cubicBezTo>
                    <a:pt x="1392" y="4433"/>
                    <a:pt x="1302" y="4669"/>
                    <a:pt x="1274" y="4917"/>
                  </a:cubicBezTo>
                  <a:cubicBezTo>
                    <a:pt x="1228" y="5339"/>
                    <a:pt x="1375" y="5728"/>
                    <a:pt x="1578" y="6094"/>
                  </a:cubicBezTo>
                  <a:cubicBezTo>
                    <a:pt x="1820" y="5722"/>
                    <a:pt x="2056" y="5351"/>
                    <a:pt x="2298" y="4979"/>
                  </a:cubicBezTo>
                  <a:cubicBezTo>
                    <a:pt x="2366" y="4872"/>
                    <a:pt x="2529" y="4990"/>
                    <a:pt x="2456" y="5097"/>
                  </a:cubicBezTo>
                  <a:cubicBezTo>
                    <a:pt x="2203" y="5491"/>
                    <a:pt x="1944" y="5891"/>
                    <a:pt x="1690" y="6285"/>
                  </a:cubicBezTo>
                  <a:cubicBezTo>
                    <a:pt x="1814" y="6488"/>
                    <a:pt x="1944" y="6685"/>
                    <a:pt x="2056" y="6877"/>
                  </a:cubicBezTo>
                  <a:cubicBezTo>
                    <a:pt x="2158" y="7051"/>
                    <a:pt x="2248" y="7243"/>
                    <a:pt x="2321" y="7440"/>
                  </a:cubicBezTo>
                  <a:cubicBezTo>
                    <a:pt x="2422" y="7232"/>
                    <a:pt x="2529" y="7023"/>
                    <a:pt x="2631" y="6820"/>
                  </a:cubicBezTo>
                  <a:cubicBezTo>
                    <a:pt x="2687" y="6708"/>
                    <a:pt x="2873" y="6775"/>
                    <a:pt x="2817" y="6888"/>
                  </a:cubicBezTo>
                  <a:lnTo>
                    <a:pt x="2400" y="7716"/>
                  </a:lnTo>
                  <a:cubicBezTo>
                    <a:pt x="2496" y="8116"/>
                    <a:pt x="2467" y="8532"/>
                    <a:pt x="2208" y="8893"/>
                  </a:cubicBezTo>
                  <a:cubicBezTo>
                    <a:pt x="2130" y="8994"/>
                    <a:pt x="1966" y="8882"/>
                    <a:pt x="2045" y="8775"/>
                  </a:cubicBezTo>
                  <a:cubicBezTo>
                    <a:pt x="2265" y="8476"/>
                    <a:pt x="2293" y="8138"/>
                    <a:pt x="2220" y="7800"/>
                  </a:cubicBezTo>
                  <a:cubicBezTo>
                    <a:pt x="1887" y="7603"/>
                    <a:pt x="1561" y="7412"/>
                    <a:pt x="1228" y="7215"/>
                  </a:cubicBezTo>
                  <a:cubicBezTo>
                    <a:pt x="1116" y="7153"/>
                    <a:pt x="1234" y="6989"/>
                    <a:pt x="1341" y="7051"/>
                  </a:cubicBezTo>
                  <a:cubicBezTo>
                    <a:pt x="1611" y="7209"/>
                    <a:pt x="1876" y="7367"/>
                    <a:pt x="2141" y="7524"/>
                  </a:cubicBezTo>
                  <a:cubicBezTo>
                    <a:pt x="2056" y="7294"/>
                    <a:pt x="1944" y="7068"/>
                    <a:pt x="1820" y="6871"/>
                  </a:cubicBezTo>
                  <a:cubicBezTo>
                    <a:pt x="1718" y="6702"/>
                    <a:pt x="1606" y="6528"/>
                    <a:pt x="1504" y="6353"/>
                  </a:cubicBezTo>
                  <a:cubicBezTo>
                    <a:pt x="1082" y="6038"/>
                    <a:pt x="665" y="5717"/>
                    <a:pt x="243" y="5401"/>
                  </a:cubicBezTo>
                  <a:cubicBezTo>
                    <a:pt x="142" y="5323"/>
                    <a:pt x="254" y="5159"/>
                    <a:pt x="356" y="5238"/>
                  </a:cubicBezTo>
                  <a:cubicBezTo>
                    <a:pt x="665" y="5469"/>
                    <a:pt x="975" y="5705"/>
                    <a:pt x="1279" y="5936"/>
                  </a:cubicBezTo>
                  <a:cubicBezTo>
                    <a:pt x="1133" y="5615"/>
                    <a:pt x="1037" y="5283"/>
                    <a:pt x="1076" y="4917"/>
                  </a:cubicBezTo>
                  <a:cubicBezTo>
                    <a:pt x="1099" y="4652"/>
                    <a:pt x="1195" y="4405"/>
                    <a:pt x="1302" y="4157"/>
                  </a:cubicBezTo>
                  <a:cubicBezTo>
                    <a:pt x="1228" y="4100"/>
                    <a:pt x="1172" y="4005"/>
                    <a:pt x="1121" y="3932"/>
                  </a:cubicBezTo>
                  <a:cubicBezTo>
                    <a:pt x="1048" y="3830"/>
                    <a:pt x="969" y="3729"/>
                    <a:pt x="896" y="3622"/>
                  </a:cubicBezTo>
                  <a:lnTo>
                    <a:pt x="446" y="2991"/>
                  </a:lnTo>
                  <a:cubicBezTo>
                    <a:pt x="367" y="2890"/>
                    <a:pt x="519" y="2760"/>
                    <a:pt x="592" y="2867"/>
                  </a:cubicBezTo>
                  <a:cubicBezTo>
                    <a:pt x="851" y="3216"/>
                    <a:pt x="1099" y="3571"/>
                    <a:pt x="1358" y="3920"/>
                  </a:cubicBezTo>
                  <a:cubicBezTo>
                    <a:pt x="1364" y="3932"/>
                    <a:pt x="1369" y="3943"/>
                    <a:pt x="1381" y="3960"/>
                  </a:cubicBezTo>
                  <a:cubicBezTo>
                    <a:pt x="1499" y="3678"/>
                    <a:pt x="1600" y="3391"/>
                    <a:pt x="1595" y="3087"/>
                  </a:cubicBezTo>
                  <a:cubicBezTo>
                    <a:pt x="1583" y="2715"/>
                    <a:pt x="1375" y="2417"/>
                    <a:pt x="1161" y="2124"/>
                  </a:cubicBezTo>
                  <a:lnTo>
                    <a:pt x="119" y="1662"/>
                  </a:lnTo>
                  <a:cubicBezTo>
                    <a:pt x="1" y="1606"/>
                    <a:pt x="68" y="1420"/>
                    <a:pt x="187" y="147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p15">
              <a:extLst>
                <a:ext uri="{FF2B5EF4-FFF2-40B4-BE49-F238E27FC236}">
                  <a16:creationId xmlns:a16="http://schemas.microsoft.com/office/drawing/2014/main" id="{4711FBD5-0EF8-EB98-624E-628F09CCA804}"/>
                </a:ext>
              </a:extLst>
            </p:cNvPr>
            <p:cNvSpPr/>
            <p:nvPr/>
          </p:nvSpPr>
          <p:spPr>
            <a:xfrm>
              <a:off x="469913" y="1954080"/>
              <a:ext cx="1267916" cy="830287"/>
            </a:xfrm>
            <a:custGeom>
              <a:avLst/>
              <a:gdLst/>
              <a:ahLst/>
              <a:cxnLst/>
              <a:rect l="l" t="t" r="r" b="b"/>
              <a:pathLst>
                <a:path w="9135" h="5982" extrusionOk="0">
                  <a:moveTo>
                    <a:pt x="2912" y="4551"/>
                  </a:moveTo>
                  <a:cubicBezTo>
                    <a:pt x="3154" y="4602"/>
                    <a:pt x="3351" y="4731"/>
                    <a:pt x="3526" y="4900"/>
                  </a:cubicBezTo>
                  <a:cubicBezTo>
                    <a:pt x="3841" y="5199"/>
                    <a:pt x="4077" y="5598"/>
                    <a:pt x="4472" y="5807"/>
                  </a:cubicBezTo>
                  <a:cubicBezTo>
                    <a:pt x="4798" y="5981"/>
                    <a:pt x="5164" y="5931"/>
                    <a:pt x="5491" y="5784"/>
                  </a:cubicBezTo>
                  <a:cubicBezTo>
                    <a:pt x="5812" y="5643"/>
                    <a:pt x="6105" y="5435"/>
                    <a:pt x="6448" y="5334"/>
                  </a:cubicBezTo>
                  <a:cubicBezTo>
                    <a:pt x="6640" y="5283"/>
                    <a:pt x="6837" y="5277"/>
                    <a:pt x="7028" y="5339"/>
                  </a:cubicBezTo>
                  <a:cubicBezTo>
                    <a:pt x="7259" y="5412"/>
                    <a:pt x="7468" y="5548"/>
                    <a:pt x="7704" y="5610"/>
                  </a:cubicBezTo>
                  <a:cubicBezTo>
                    <a:pt x="8098" y="5722"/>
                    <a:pt x="8538" y="5604"/>
                    <a:pt x="8819" y="5300"/>
                  </a:cubicBezTo>
                  <a:cubicBezTo>
                    <a:pt x="9050" y="5046"/>
                    <a:pt x="9135" y="4692"/>
                    <a:pt x="9073" y="4359"/>
                  </a:cubicBezTo>
                  <a:cubicBezTo>
                    <a:pt x="9090" y="4033"/>
                    <a:pt x="9011" y="3706"/>
                    <a:pt x="8847" y="3419"/>
                  </a:cubicBezTo>
                  <a:cubicBezTo>
                    <a:pt x="8617" y="3030"/>
                    <a:pt x="8228" y="2743"/>
                    <a:pt x="7789" y="2631"/>
                  </a:cubicBezTo>
                  <a:cubicBezTo>
                    <a:pt x="7338" y="2512"/>
                    <a:pt x="6826" y="2631"/>
                    <a:pt x="6403" y="2394"/>
                  </a:cubicBezTo>
                  <a:cubicBezTo>
                    <a:pt x="6026" y="2180"/>
                    <a:pt x="5818" y="1763"/>
                    <a:pt x="5559" y="1437"/>
                  </a:cubicBezTo>
                  <a:cubicBezTo>
                    <a:pt x="5311" y="1127"/>
                    <a:pt x="5001" y="890"/>
                    <a:pt x="4584" y="902"/>
                  </a:cubicBezTo>
                  <a:cubicBezTo>
                    <a:pt x="4207" y="913"/>
                    <a:pt x="3858" y="1093"/>
                    <a:pt x="3481" y="1144"/>
                  </a:cubicBezTo>
                  <a:cubicBezTo>
                    <a:pt x="3278" y="1172"/>
                    <a:pt x="3081" y="1149"/>
                    <a:pt x="2901" y="1054"/>
                  </a:cubicBezTo>
                  <a:cubicBezTo>
                    <a:pt x="2687" y="947"/>
                    <a:pt x="2512" y="761"/>
                    <a:pt x="2343" y="598"/>
                  </a:cubicBezTo>
                  <a:cubicBezTo>
                    <a:pt x="2028" y="288"/>
                    <a:pt x="1690" y="1"/>
                    <a:pt x="1217" y="12"/>
                  </a:cubicBezTo>
                  <a:cubicBezTo>
                    <a:pt x="817" y="17"/>
                    <a:pt x="423" y="220"/>
                    <a:pt x="214" y="575"/>
                  </a:cubicBezTo>
                  <a:cubicBezTo>
                    <a:pt x="17" y="919"/>
                    <a:pt x="0" y="1363"/>
                    <a:pt x="175" y="1718"/>
                  </a:cubicBezTo>
                  <a:cubicBezTo>
                    <a:pt x="282" y="1932"/>
                    <a:pt x="456" y="2079"/>
                    <a:pt x="620" y="2248"/>
                  </a:cubicBezTo>
                  <a:cubicBezTo>
                    <a:pt x="766" y="2400"/>
                    <a:pt x="868" y="2569"/>
                    <a:pt x="896" y="2783"/>
                  </a:cubicBezTo>
                  <a:cubicBezTo>
                    <a:pt x="952" y="3154"/>
                    <a:pt x="856" y="3554"/>
                    <a:pt x="1014" y="3903"/>
                  </a:cubicBezTo>
                  <a:cubicBezTo>
                    <a:pt x="1217" y="4354"/>
                    <a:pt x="1746" y="4466"/>
                    <a:pt x="2191" y="4489"/>
                  </a:cubicBezTo>
                  <a:cubicBezTo>
                    <a:pt x="2433" y="4495"/>
                    <a:pt x="2675" y="4495"/>
                    <a:pt x="2912" y="45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p15">
              <a:extLst>
                <a:ext uri="{FF2B5EF4-FFF2-40B4-BE49-F238E27FC236}">
                  <a16:creationId xmlns:a16="http://schemas.microsoft.com/office/drawing/2014/main" id="{B2CF5C54-B914-DE52-8FE7-9C700439CD26}"/>
                </a:ext>
              </a:extLst>
            </p:cNvPr>
            <p:cNvSpPr/>
            <p:nvPr/>
          </p:nvSpPr>
          <p:spPr>
            <a:xfrm>
              <a:off x="559714" y="2045546"/>
              <a:ext cx="1118708" cy="605851"/>
            </a:xfrm>
            <a:custGeom>
              <a:avLst/>
              <a:gdLst/>
              <a:ahLst/>
              <a:cxnLst/>
              <a:rect l="l" t="t" r="r" b="b"/>
              <a:pathLst>
                <a:path w="8060" h="4365" extrusionOk="0">
                  <a:moveTo>
                    <a:pt x="654" y="1943"/>
                  </a:moveTo>
                  <a:lnTo>
                    <a:pt x="1341" y="1482"/>
                  </a:lnTo>
                  <a:cubicBezTo>
                    <a:pt x="1245" y="1482"/>
                    <a:pt x="1155" y="1482"/>
                    <a:pt x="1060" y="1470"/>
                  </a:cubicBezTo>
                  <a:cubicBezTo>
                    <a:pt x="744" y="1431"/>
                    <a:pt x="457" y="1284"/>
                    <a:pt x="266" y="1020"/>
                  </a:cubicBezTo>
                  <a:cubicBezTo>
                    <a:pt x="80" y="766"/>
                    <a:pt x="1" y="428"/>
                    <a:pt x="74" y="119"/>
                  </a:cubicBezTo>
                  <a:cubicBezTo>
                    <a:pt x="74" y="107"/>
                    <a:pt x="80" y="102"/>
                    <a:pt x="85" y="91"/>
                  </a:cubicBezTo>
                  <a:cubicBezTo>
                    <a:pt x="91" y="79"/>
                    <a:pt x="91" y="74"/>
                    <a:pt x="97" y="62"/>
                  </a:cubicBezTo>
                  <a:cubicBezTo>
                    <a:pt x="136" y="0"/>
                    <a:pt x="209" y="17"/>
                    <a:pt x="243" y="62"/>
                  </a:cubicBezTo>
                  <a:cubicBezTo>
                    <a:pt x="266" y="79"/>
                    <a:pt x="277" y="102"/>
                    <a:pt x="271" y="141"/>
                  </a:cubicBezTo>
                  <a:cubicBezTo>
                    <a:pt x="271" y="141"/>
                    <a:pt x="271" y="141"/>
                    <a:pt x="271" y="141"/>
                  </a:cubicBezTo>
                  <a:lnTo>
                    <a:pt x="271" y="141"/>
                  </a:lnTo>
                  <a:cubicBezTo>
                    <a:pt x="204" y="434"/>
                    <a:pt x="277" y="744"/>
                    <a:pt x="474" y="969"/>
                  </a:cubicBezTo>
                  <a:cubicBezTo>
                    <a:pt x="671" y="1200"/>
                    <a:pt x="958" y="1273"/>
                    <a:pt x="1251" y="1284"/>
                  </a:cubicBezTo>
                  <a:cubicBezTo>
                    <a:pt x="1347" y="1290"/>
                    <a:pt x="1443" y="1284"/>
                    <a:pt x="1538" y="1284"/>
                  </a:cubicBezTo>
                  <a:cubicBezTo>
                    <a:pt x="1426" y="1099"/>
                    <a:pt x="1307" y="907"/>
                    <a:pt x="1195" y="721"/>
                  </a:cubicBezTo>
                  <a:cubicBezTo>
                    <a:pt x="1127" y="614"/>
                    <a:pt x="1279" y="496"/>
                    <a:pt x="1347" y="603"/>
                  </a:cubicBezTo>
                  <a:lnTo>
                    <a:pt x="1764" y="1273"/>
                  </a:lnTo>
                  <a:cubicBezTo>
                    <a:pt x="2152" y="1251"/>
                    <a:pt x="2535" y="1239"/>
                    <a:pt x="2884" y="1448"/>
                  </a:cubicBezTo>
                  <a:cubicBezTo>
                    <a:pt x="3109" y="1583"/>
                    <a:pt x="3278" y="1774"/>
                    <a:pt x="3430" y="1977"/>
                  </a:cubicBezTo>
                  <a:cubicBezTo>
                    <a:pt x="3419" y="1910"/>
                    <a:pt x="3408" y="1842"/>
                    <a:pt x="3402" y="1780"/>
                  </a:cubicBezTo>
                  <a:cubicBezTo>
                    <a:pt x="3369" y="1560"/>
                    <a:pt x="3335" y="1341"/>
                    <a:pt x="3301" y="1121"/>
                  </a:cubicBezTo>
                  <a:cubicBezTo>
                    <a:pt x="3284" y="992"/>
                    <a:pt x="3476" y="969"/>
                    <a:pt x="3498" y="1093"/>
                  </a:cubicBezTo>
                  <a:cubicBezTo>
                    <a:pt x="3532" y="1341"/>
                    <a:pt x="3571" y="1589"/>
                    <a:pt x="3611" y="1836"/>
                  </a:cubicBezTo>
                  <a:cubicBezTo>
                    <a:pt x="3628" y="1960"/>
                    <a:pt x="3656" y="2079"/>
                    <a:pt x="3661" y="2202"/>
                  </a:cubicBezTo>
                  <a:cubicBezTo>
                    <a:pt x="3667" y="2231"/>
                    <a:pt x="3661" y="2259"/>
                    <a:pt x="3656" y="2287"/>
                  </a:cubicBezTo>
                  <a:cubicBezTo>
                    <a:pt x="3802" y="2495"/>
                    <a:pt x="3954" y="2692"/>
                    <a:pt x="4151" y="2850"/>
                  </a:cubicBezTo>
                  <a:cubicBezTo>
                    <a:pt x="4484" y="3115"/>
                    <a:pt x="4895" y="3194"/>
                    <a:pt x="5311" y="3216"/>
                  </a:cubicBezTo>
                  <a:cubicBezTo>
                    <a:pt x="5126" y="2816"/>
                    <a:pt x="4934" y="2416"/>
                    <a:pt x="4748" y="2017"/>
                  </a:cubicBezTo>
                  <a:cubicBezTo>
                    <a:pt x="4692" y="1904"/>
                    <a:pt x="4878" y="1825"/>
                    <a:pt x="4928" y="1943"/>
                  </a:cubicBezTo>
                  <a:cubicBezTo>
                    <a:pt x="5131" y="2366"/>
                    <a:pt x="5334" y="2794"/>
                    <a:pt x="5531" y="3222"/>
                  </a:cubicBezTo>
                  <a:cubicBezTo>
                    <a:pt x="5768" y="3227"/>
                    <a:pt x="6004" y="3222"/>
                    <a:pt x="6229" y="3227"/>
                  </a:cubicBezTo>
                  <a:cubicBezTo>
                    <a:pt x="6432" y="3233"/>
                    <a:pt x="6640" y="3256"/>
                    <a:pt x="6843" y="3301"/>
                  </a:cubicBezTo>
                  <a:lnTo>
                    <a:pt x="6483" y="2709"/>
                  </a:lnTo>
                  <a:cubicBezTo>
                    <a:pt x="6415" y="2602"/>
                    <a:pt x="6573" y="2478"/>
                    <a:pt x="6640" y="2585"/>
                  </a:cubicBezTo>
                  <a:cubicBezTo>
                    <a:pt x="6798" y="2850"/>
                    <a:pt x="6961" y="3115"/>
                    <a:pt x="7119" y="3379"/>
                  </a:cubicBezTo>
                  <a:cubicBezTo>
                    <a:pt x="7513" y="3515"/>
                    <a:pt x="7851" y="3757"/>
                    <a:pt x="8015" y="4168"/>
                  </a:cubicBezTo>
                  <a:cubicBezTo>
                    <a:pt x="8060" y="4286"/>
                    <a:pt x="7879" y="4365"/>
                    <a:pt x="7834" y="4247"/>
                  </a:cubicBezTo>
                  <a:cubicBezTo>
                    <a:pt x="7694" y="3898"/>
                    <a:pt x="7423" y="3695"/>
                    <a:pt x="7097" y="3577"/>
                  </a:cubicBezTo>
                  <a:cubicBezTo>
                    <a:pt x="6759" y="3751"/>
                    <a:pt x="6415" y="3931"/>
                    <a:pt x="6077" y="4106"/>
                  </a:cubicBezTo>
                  <a:cubicBezTo>
                    <a:pt x="5965" y="4168"/>
                    <a:pt x="5886" y="3982"/>
                    <a:pt x="5998" y="3926"/>
                  </a:cubicBezTo>
                  <a:cubicBezTo>
                    <a:pt x="6274" y="3785"/>
                    <a:pt x="6550" y="3638"/>
                    <a:pt x="6821" y="3498"/>
                  </a:cubicBezTo>
                  <a:cubicBezTo>
                    <a:pt x="6579" y="3441"/>
                    <a:pt x="6331" y="3424"/>
                    <a:pt x="6100" y="3419"/>
                  </a:cubicBezTo>
                  <a:cubicBezTo>
                    <a:pt x="5897" y="3419"/>
                    <a:pt x="5694" y="3419"/>
                    <a:pt x="5492" y="3413"/>
                  </a:cubicBezTo>
                  <a:cubicBezTo>
                    <a:pt x="4996" y="3605"/>
                    <a:pt x="4506" y="3791"/>
                    <a:pt x="4016" y="3976"/>
                  </a:cubicBezTo>
                  <a:cubicBezTo>
                    <a:pt x="3898" y="4021"/>
                    <a:pt x="3819" y="3841"/>
                    <a:pt x="3937" y="3796"/>
                  </a:cubicBezTo>
                  <a:cubicBezTo>
                    <a:pt x="4298" y="3661"/>
                    <a:pt x="4658" y="3520"/>
                    <a:pt x="5019" y="3385"/>
                  </a:cubicBezTo>
                  <a:cubicBezTo>
                    <a:pt x="4669" y="3340"/>
                    <a:pt x="4337" y="3244"/>
                    <a:pt x="4050" y="3019"/>
                  </a:cubicBezTo>
                  <a:cubicBezTo>
                    <a:pt x="3836" y="2856"/>
                    <a:pt x="3678" y="2642"/>
                    <a:pt x="3521" y="2422"/>
                  </a:cubicBezTo>
                  <a:cubicBezTo>
                    <a:pt x="3430" y="2456"/>
                    <a:pt x="3329" y="2450"/>
                    <a:pt x="3233" y="2456"/>
                  </a:cubicBezTo>
                  <a:lnTo>
                    <a:pt x="2856" y="2484"/>
                  </a:lnTo>
                  <a:cubicBezTo>
                    <a:pt x="2597" y="2501"/>
                    <a:pt x="2338" y="2518"/>
                    <a:pt x="2079" y="2535"/>
                  </a:cubicBezTo>
                  <a:cubicBezTo>
                    <a:pt x="1955" y="2540"/>
                    <a:pt x="1927" y="2343"/>
                    <a:pt x="2051" y="2338"/>
                  </a:cubicBezTo>
                  <a:cubicBezTo>
                    <a:pt x="2484" y="2309"/>
                    <a:pt x="2918" y="2281"/>
                    <a:pt x="3352" y="2253"/>
                  </a:cubicBezTo>
                  <a:cubicBezTo>
                    <a:pt x="3363" y="2253"/>
                    <a:pt x="3380" y="2253"/>
                    <a:pt x="3397" y="2253"/>
                  </a:cubicBezTo>
                  <a:cubicBezTo>
                    <a:pt x="3222" y="2000"/>
                    <a:pt x="3031" y="1763"/>
                    <a:pt x="2766" y="1605"/>
                  </a:cubicBezTo>
                  <a:cubicBezTo>
                    <a:pt x="2451" y="1420"/>
                    <a:pt x="2085" y="1437"/>
                    <a:pt x="1724" y="1459"/>
                  </a:cubicBezTo>
                  <a:cubicBezTo>
                    <a:pt x="1409" y="1673"/>
                    <a:pt x="1093" y="1887"/>
                    <a:pt x="778" y="2101"/>
                  </a:cubicBezTo>
                  <a:cubicBezTo>
                    <a:pt x="671" y="2174"/>
                    <a:pt x="553" y="2017"/>
                    <a:pt x="654" y="19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1;p15">
              <a:extLst>
                <a:ext uri="{FF2B5EF4-FFF2-40B4-BE49-F238E27FC236}">
                  <a16:creationId xmlns:a16="http://schemas.microsoft.com/office/drawing/2014/main" id="{CC154F43-B69A-380D-4366-AC709DA84C4B}"/>
                </a:ext>
              </a:extLst>
            </p:cNvPr>
            <p:cNvSpPr/>
            <p:nvPr/>
          </p:nvSpPr>
          <p:spPr>
            <a:xfrm>
              <a:off x="1246892" y="1958799"/>
              <a:ext cx="2947644" cy="2107363"/>
            </a:xfrm>
            <a:custGeom>
              <a:avLst/>
              <a:gdLst/>
              <a:ahLst/>
              <a:cxnLst/>
              <a:rect l="l" t="t" r="r" b="b"/>
              <a:pathLst>
                <a:path w="21237" h="15183" extrusionOk="0">
                  <a:moveTo>
                    <a:pt x="21237" y="15183"/>
                  </a:moveTo>
                  <a:lnTo>
                    <a:pt x="0" y="15183"/>
                  </a:lnTo>
                  <a:lnTo>
                    <a:pt x="0" y="0"/>
                  </a:lnTo>
                  <a:lnTo>
                    <a:pt x="21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2;p15">
              <a:extLst>
                <a:ext uri="{FF2B5EF4-FFF2-40B4-BE49-F238E27FC236}">
                  <a16:creationId xmlns:a16="http://schemas.microsoft.com/office/drawing/2014/main" id="{6838A71D-0CDD-5B6A-5EA6-301EDC1D0FA9}"/>
                </a:ext>
              </a:extLst>
            </p:cNvPr>
            <p:cNvSpPr/>
            <p:nvPr/>
          </p:nvSpPr>
          <p:spPr>
            <a:xfrm>
              <a:off x="1320315" y="1959631"/>
              <a:ext cx="2874219" cy="2106530"/>
            </a:xfrm>
            <a:custGeom>
              <a:avLst/>
              <a:gdLst/>
              <a:ahLst/>
              <a:cxnLst/>
              <a:rect l="l" t="t" r="r" b="b"/>
              <a:pathLst>
                <a:path w="20708" h="15177" extrusionOk="0">
                  <a:moveTo>
                    <a:pt x="20708" y="15177"/>
                  </a:moveTo>
                  <a:lnTo>
                    <a:pt x="0" y="15177"/>
                  </a:lnTo>
                  <a:lnTo>
                    <a:pt x="0" y="0"/>
                  </a:lnTo>
                  <a:lnTo>
                    <a:pt x="20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3;p15">
              <a:extLst>
                <a:ext uri="{FF2B5EF4-FFF2-40B4-BE49-F238E27FC236}">
                  <a16:creationId xmlns:a16="http://schemas.microsoft.com/office/drawing/2014/main" id="{ACD21F48-3978-6C26-6B49-CBE5CDBE40AF}"/>
                </a:ext>
              </a:extLst>
            </p:cNvPr>
            <p:cNvSpPr/>
            <p:nvPr/>
          </p:nvSpPr>
          <p:spPr>
            <a:xfrm>
              <a:off x="1370282" y="2072889"/>
              <a:ext cx="2774286" cy="1931646"/>
            </a:xfrm>
            <a:custGeom>
              <a:avLst/>
              <a:gdLst/>
              <a:ahLst/>
              <a:cxnLst/>
              <a:rect l="l" t="t" r="r" b="b"/>
              <a:pathLst>
                <a:path w="19988" h="13917" extrusionOk="0">
                  <a:moveTo>
                    <a:pt x="19987" y="13916"/>
                  </a:moveTo>
                  <a:lnTo>
                    <a:pt x="1" y="13916"/>
                  </a:lnTo>
                  <a:lnTo>
                    <a:pt x="1" y="1"/>
                  </a:lnTo>
                  <a:lnTo>
                    <a:pt x="199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4;p15">
              <a:extLst>
                <a:ext uri="{FF2B5EF4-FFF2-40B4-BE49-F238E27FC236}">
                  <a16:creationId xmlns:a16="http://schemas.microsoft.com/office/drawing/2014/main" id="{93D75CB3-9C1D-99ED-B263-A15139632E60}"/>
                </a:ext>
              </a:extLst>
            </p:cNvPr>
            <p:cNvSpPr/>
            <p:nvPr/>
          </p:nvSpPr>
          <p:spPr>
            <a:xfrm>
              <a:off x="2112840" y="4066005"/>
              <a:ext cx="1727613" cy="515355"/>
            </a:xfrm>
            <a:custGeom>
              <a:avLst/>
              <a:gdLst/>
              <a:ahLst/>
              <a:cxnLst/>
              <a:rect l="l" t="t" r="r" b="b"/>
              <a:pathLst>
                <a:path w="12447" h="3713" extrusionOk="0">
                  <a:moveTo>
                    <a:pt x="1043" y="1"/>
                  </a:moveTo>
                  <a:cubicBezTo>
                    <a:pt x="1043" y="1"/>
                    <a:pt x="1" y="575"/>
                    <a:pt x="1" y="3712"/>
                  </a:cubicBezTo>
                  <a:lnTo>
                    <a:pt x="12446" y="3712"/>
                  </a:lnTo>
                  <a:lnTo>
                    <a:pt x="12446" y="2800"/>
                  </a:lnTo>
                  <a:lnTo>
                    <a:pt x="5666" y="2800"/>
                  </a:lnTo>
                  <a:cubicBezTo>
                    <a:pt x="5666" y="2800"/>
                    <a:pt x="5469" y="1448"/>
                    <a:pt x="6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5;p15">
              <a:extLst>
                <a:ext uri="{FF2B5EF4-FFF2-40B4-BE49-F238E27FC236}">
                  <a16:creationId xmlns:a16="http://schemas.microsoft.com/office/drawing/2014/main" id="{93877321-76DC-925A-F4C9-7DFAAFA890A2}"/>
                </a:ext>
              </a:extLst>
            </p:cNvPr>
            <p:cNvSpPr/>
            <p:nvPr/>
          </p:nvSpPr>
          <p:spPr>
            <a:xfrm>
              <a:off x="2128524" y="4066005"/>
              <a:ext cx="885667" cy="287866"/>
            </a:xfrm>
            <a:custGeom>
              <a:avLst/>
              <a:gdLst/>
              <a:ahLst/>
              <a:cxnLst/>
              <a:rect l="l" t="t" r="r" b="b"/>
              <a:pathLst>
                <a:path w="6381" h="2074" extrusionOk="0">
                  <a:moveTo>
                    <a:pt x="6381" y="1"/>
                  </a:moveTo>
                  <a:lnTo>
                    <a:pt x="0" y="2073"/>
                  </a:lnTo>
                  <a:cubicBezTo>
                    <a:pt x="0" y="2073"/>
                    <a:pt x="192" y="536"/>
                    <a:pt x="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6;p15">
              <a:extLst>
                <a:ext uri="{FF2B5EF4-FFF2-40B4-BE49-F238E27FC236}">
                  <a16:creationId xmlns:a16="http://schemas.microsoft.com/office/drawing/2014/main" id="{3A7A236C-3708-0C28-D116-FEB673B8A082}"/>
                </a:ext>
              </a:extLst>
            </p:cNvPr>
            <p:cNvSpPr/>
            <p:nvPr/>
          </p:nvSpPr>
          <p:spPr>
            <a:xfrm>
              <a:off x="2115199" y="4454496"/>
              <a:ext cx="1725254" cy="36087"/>
            </a:xfrm>
            <a:custGeom>
              <a:avLst/>
              <a:gdLst/>
              <a:ahLst/>
              <a:cxnLst/>
              <a:rect l="l" t="t" r="r" b="b"/>
              <a:pathLst>
                <a:path w="12430" h="260" extrusionOk="0">
                  <a:moveTo>
                    <a:pt x="1" y="260"/>
                  </a:moveTo>
                  <a:lnTo>
                    <a:pt x="12429" y="260"/>
                  </a:lnTo>
                  <a:lnTo>
                    <a:pt x="12429"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7;p15">
              <a:extLst>
                <a:ext uri="{FF2B5EF4-FFF2-40B4-BE49-F238E27FC236}">
                  <a16:creationId xmlns:a16="http://schemas.microsoft.com/office/drawing/2014/main" id="{49C6B9F0-67DF-2E6F-1A09-F24D0BAC5576}"/>
                </a:ext>
              </a:extLst>
            </p:cNvPr>
            <p:cNvSpPr/>
            <p:nvPr/>
          </p:nvSpPr>
          <p:spPr>
            <a:xfrm>
              <a:off x="2664692" y="1979063"/>
              <a:ext cx="78282" cy="77588"/>
            </a:xfrm>
            <a:custGeom>
              <a:avLst/>
              <a:gdLst/>
              <a:ahLst/>
              <a:cxnLst/>
              <a:rect l="l" t="t" r="r" b="b"/>
              <a:pathLst>
                <a:path w="564" h="559" extrusionOk="0">
                  <a:moveTo>
                    <a:pt x="564" y="282"/>
                  </a:moveTo>
                  <a:cubicBezTo>
                    <a:pt x="564" y="434"/>
                    <a:pt x="440" y="558"/>
                    <a:pt x="282" y="558"/>
                  </a:cubicBezTo>
                  <a:cubicBezTo>
                    <a:pt x="130" y="558"/>
                    <a:pt x="1" y="434"/>
                    <a:pt x="1" y="282"/>
                  </a:cubicBezTo>
                  <a:cubicBezTo>
                    <a:pt x="1" y="125"/>
                    <a:pt x="130" y="1"/>
                    <a:pt x="282" y="1"/>
                  </a:cubicBezTo>
                  <a:cubicBezTo>
                    <a:pt x="440" y="1"/>
                    <a:pt x="564" y="125"/>
                    <a:pt x="564" y="282"/>
                  </a:cubicBezTo>
                  <a:close/>
                </a:path>
              </a:pathLst>
            </a:custGeom>
            <a:solidFill>
              <a:srgbClr val="8E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p15">
              <a:extLst>
                <a:ext uri="{FF2B5EF4-FFF2-40B4-BE49-F238E27FC236}">
                  <a16:creationId xmlns:a16="http://schemas.microsoft.com/office/drawing/2014/main" id="{AAC29CB1-798D-FA9C-912C-D901AB29CEF7}"/>
                </a:ext>
              </a:extLst>
            </p:cNvPr>
            <p:cNvSpPr/>
            <p:nvPr/>
          </p:nvSpPr>
          <p:spPr>
            <a:xfrm>
              <a:off x="1481319" y="2258182"/>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9;p15">
              <a:extLst>
                <a:ext uri="{FF2B5EF4-FFF2-40B4-BE49-F238E27FC236}">
                  <a16:creationId xmlns:a16="http://schemas.microsoft.com/office/drawing/2014/main" id="{194A3033-E4E1-B997-30B5-D0703592AC62}"/>
                </a:ext>
              </a:extLst>
            </p:cNvPr>
            <p:cNvSpPr/>
            <p:nvPr/>
          </p:nvSpPr>
          <p:spPr>
            <a:xfrm>
              <a:off x="1481319" y="2347984"/>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0;p15">
              <a:extLst>
                <a:ext uri="{FF2B5EF4-FFF2-40B4-BE49-F238E27FC236}">
                  <a16:creationId xmlns:a16="http://schemas.microsoft.com/office/drawing/2014/main" id="{BE601CD9-3EC3-6822-3D14-A691FBBD6435}"/>
                </a:ext>
              </a:extLst>
            </p:cNvPr>
            <p:cNvSpPr/>
            <p:nvPr/>
          </p:nvSpPr>
          <p:spPr>
            <a:xfrm>
              <a:off x="1481319" y="2831134"/>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1;p15">
              <a:extLst>
                <a:ext uri="{FF2B5EF4-FFF2-40B4-BE49-F238E27FC236}">
                  <a16:creationId xmlns:a16="http://schemas.microsoft.com/office/drawing/2014/main" id="{59E936F0-4AE6-FCDD-E3B9-DC9F420000C3}"/>
                </a:ext>
              </a:extLst>
            </p:cNvPr>
            <p:cNvSpPr/>
            <p:nvPr/>
          </p:nvSpPr>
          <p:spPr>
            <a:xfrm>
              <a:off x="1481319" y="2920935"/>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2;p15">
              <a:extLst>
                <a:ext uri="{FF2B5EF4-FFF2-40B4-BE49-F238E27FC236}">
                  <a16:creationId xmlns:a16="http://schemas.microsoft.com/office/drawing/2014/main" id="{1E63F5B2-0151-8655-8024-4D1216F630BD}"/>
                </a:ext>
              </a:extLst>
            </p:cNvPr>
            <p:cNvSpPr/>
            <p:nvPr/>
          </p:nvSpPr>
          <p:spPr>
            <a:xfrm>
              <a:off x="1500056" y="3424350"/>
              <a:ext cx="583227" cy="518409"/>
            </a:xfrm>
            <a:custGeom>
              <a:avLst/>
              <a:gdLst/>
              <a:ahLst/>
              <a:cxnLst/>
              <a:rect l="l" t="t" r="r" b="b"/>
              <a:pathLst>
                <a:path w="4202" h="3735" extrusionOk="0">
                  <a:moveTo>
                    <a:pt x="4202" y="1"/>
                  </a:moveTo>
                  <a:lnTo>
                    <a:pt x="4202" y="3734"/>
                  </a:lnTo>
                  <a:lnTo>
                    <a:pt x="1" y="3734"/>
                  </a:lnTo>
                  <a:lnTo>
                    <a:pt x="1" y="648"/>
                  </a:lnTo>
                  <a:lnTo>
                    <a:pt x="1634" y="648"/>
                  </a:lnTo>
                  <a:lnTo>
                    <a:pt x="1791" y="1"/>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p15">
              <a:extLst>
                <a:ext uri="{FF2B5EF4-FFF2-40B4-BE49-F238E27FC236}">
                  <a16:creationId xmlns:a16="http://schemas.microsoft.com/office/drawing/2014/main" id="{8F9A799C-2981-C4CE-9023-4F81A0A455EC}"/>
                </a:ext>
              </a:extLst>
            </p:cNvPr>
            <p:cNvSpPr/>
            <p:nvPr/>
          </p:nvSpPr>
          <p:spPr>
            <a:xfrm>
              <a:off x="1500056" y="3514290"/>
              <a:ext cx="645825" cy="428468"/>
            </a:xfrm>
            <a:custGeom>
              <a:avLst/>
              <a:gdLst/>
              <a:ahLst/>
              <a:cxnLst/>
              <a:rect l="l" t="t" r="r" b="b"/>
              <a:pathLst>
                <a:path w="4653" h="3087" extrusionOk="0">
                  <a:moveTo>
                    <a:pt x="4202" y="3086"/>
                  </a:moveTo>
                  <a:lnTo>
                    <a:pt x="1" y="3086"/>
                  </a:lnTo>
                  <a:lnTo>
                    <a:pt x="451" y="0"/>
                  </a:lnTo>
                  <a:lnTo>
                    <a:pt x="4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4;p15">
              <a:extLst>
                <a:ext uri="{FF2B5EF4-FFF2-40B4-BE49-F238E27FC236}">
                  <a16:creationId xmlns:a16="http://schemas.microsoft.com/office/drawing/2014/main" id="{803904D2-4161-3496-48C3-E0F5677A775B}"/>
                </a:ext>
              </a:extLst>
            </p:cNvPr>
            <p:cNvSpPr/>
            <p:nvPr/>
          </p:nvSpPr>
          <p:spPr>
            <a:xfrm>
              <a:off x="2382520" y="3358699"/>
              <a:ext cx="356571" cy="530068"/>
            </a:xfrm>
            <a:custGeom>
              <a:avLst/>
              <a:gdLst/>
              <a:ahLst/>
              <a:cxnLst/>
              <a:rect l="l" t="t" r="r" b="b"/>
              <a:pathLst>
                <a:path w="2569" h="3819" extrusionOk="0">
                  <a:moveTo>
                    <a:pt x="2569" y="3819"/>
                  </a:moveTo>
                  <a:lnTo>
                    <a:pt x="1" y="3819"/>
                  </a:lnTo>
                  <a:lnTo>
                    <a:pt x="1" y="0"/>
                  </a:lnTo>
                  <a:lnTo>
                    <a:pt x="2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5;p15">
              <a:extLst>
                <a:ext uri="{FF2B5EF4-FFF2-40B4-BE49-F238E27FC236}">
                  <a16:creationId xmlns:a16="http://schemas.microsoft.com/office/drawing/2014/main" id="{45F9D30A-1F3E-3E1B-F692-80052EADBD04}"/>
                </a:ext>
              </a:extLst>
            </p:cNvPr>
            <p:cNvSpPr/>
            <p:nvPr/>
          </p:nvSpPr>
          <p:spPr>
            <a:xfrm>
              <a:off x="2414582"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6;p15">
              <a:extLst>
                <a:ext uri="{FF2B5EF4-FFF2-40B4-BE49-F238E27FC236}">
                  <a16:creationId xmlns:a16="http://schemas.microsoft.com/office/drawing/2014/main" id="{EA0912A0-A1BD-BEA2-FE45-7E67DF1A60EE}"/>
                </a:ext>
              </a:extLst>
            </p:cNvPr>
            <p:cNvSpPr/>
            <p:nvPr/>
          </p:nvSpPr>
          <p:spPr>
            <a:xfrm>
              <a:off x="2456082" y="3295408"/>
              <a:ext cx="357265" cy="530901"/>
            </a:xfrm>
            <a:custGeom>
              <a:avLst/>
              <a:gdLst/>
              <a:ahLst/>
              <a:cxnLst/>
              <a:rect l="l" t="t" r="r" b="b"/>
              <a:pathLst>
                <a:path w="2574" h="3825" extrusionOk="0">
                  <a:moveTo>
                    <a:pt x="2574" y="3824"/>
                  </a:moveTo>
                  <a:lnTo>
                    <a:pt x="0" y="3824"/>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7;p15">
              <a:extLst>
                <a:ext uri="{FF2B5EF4-FFF2-40B4-BE49-F238E27FC236}">
                  <a16:creationId xmlns:a16="http://schemas.microsoft.com/office/drawing/2014/main" id="{B2C2846B-D851-F1CF-3225-34D96E5FB654}"/>
                </a:ext>
              </a:extLst>
            </p:cNvPr>
            <p:cNvSpPr/>
            <p:nvPr/>
          </p:nvSpPr>
          <p:spPr>
            <a:xfrm>
              <a:off x="2494251" y="338520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8;p15">
              <a:extLst>
                <a:ext uri="{FF2B5EF4-FFF2-40B4-BE49-F238E27FC236}">
                  <a16:creationId xmlns:a16="http://schemas.microsoft.com/office/drawing/2014/main" id="{C3E7C762-53A2-3584-EEB2-F2B58D824FBD}"/>
                </a:ext>
              </a:extLst>
            </p:cNvPr>
            <p:cNvSpPr/>
            <p:nvPr/>
          </p:nvSpPr>
          <p:spPr>
            <a:xfrm>
              <a:off x="2494251" y="3454885"/>
              <a:ext cx="285507" cy="25816"/>
            </a:xfrm>
            <a:custGeom>
              <a:avLst/>
              <a:gdLst/>
              <a:ahLst/>
              <a:cxnLst/>
              <a:rect l="l" t="t" r="r" b="b"/>
              <a:pathLst>
                <a:path w="2057" h="186" extrusionOk="0">
                  <a:moveTo>
                    <a:pt x="1921" y="0"/>
                  </a:moveTo>
                  <a:lnTo>
                    <a:pt x="119" y="0"/>
                  </a:lnTo>
                  <a:cubicBezTo>
                    <a:pt x="1" y="0"/>
                    <a:pt x="18" y="186"/>
                    <a:pt x="136" y="186"/>
                  </a:cubicBezTo>
                  <a:lnTo>
                    <a:pt x="1938" y="186"/>
                  </a:lnTo>
                  <a:cubicBezTo>
                    <a:pt x="2056" y="186"/>
                    <a:pt x="2040"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9;p15">
              <a:extLst>
                <a:ext uri="{FF2B5EF4-FFF2-40B4-BE49-F238E27FC236}">
                  <a16:creationId xmlns:a16="http://schemas.microsoft.com/office/drawing/2014/main" id="{F992B6D1-FB23-7C1B-2677-371493546238}"/>
                </a:ext>
              </a:extLst>
            </p:cNvPr>
            <p:cNvSpPr/>
            <p:nvPr/>
          </p:nvSpPr>
          <p:spPr>
            <a:xfrm>
              <a:off x="2494251" y="352358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0;p15">
              <a:extLst>
                <a:ext uri="{FF2B5EF4-FFF2-40B4-BE49-F238E27FC236}">
                  <a16:creationId xmlns:a16="http://schemas.microsoft.com/office/drawing/2014/main" id="{4119CDF4-0839-E445-2B2F-19CD7101C173}"/>
                </a:ext>
              </a:extLst>
            </p:cNvPr>
            <p:cNvSpPr/>
            <p:nvPr/>
          </p:nvSpPr>
          <p:spPr>
            <a:xfrm>
              <a:off x="2494251" y="3593126"/>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1;p15">
              <a:extLst>
                <a:ext uri="{FF2B5EF4-FFF2-40B4-BE49-F238E27FC236}">
                  <a16:creationId xmlns:a16="http://schemas.microsoft.com/office/drawing/2014/main" id="{2B99A8B7-8A96-4B8B-F17B-7FE1052EB881}"/>
                </a:ext>
              </a:extLst>
            </p:cNvPr>
            <p:cNvSpPr/>
            <p:nvPr/>
          </p:nvSpPr>
          <p:spPr>
            <a:xfrm>
              <a:off x="2495916" y="3652531"/>
              <a:ext cx="286201" cy="25955"/>
            </a:xfrm>
            <a:custGeom>
              <a:avLst/>
              <a:gdLst/>
              <a:ahLst/>
              <a:cxnLst/>
              <a:rect l="l" t="t" r="r" b="b"/>
              <a:pathLst>
                <a:path w="2062" h="187" extrusionOk="0">
                  <a:moveTo>
                    <a:pt x="1921" y="1"/>
                  </a:moveTo>
                  <a:lnTo>
                    <a:pt x="124" y="1"/>
                  </a:lnTo>
                  <a:cubicBezTo>
                    <a:pt x="0" y="1"/>
                    <a:pt x="17" y="187"/>
                    <a:pt x="135" y="187"/>
                  </a:cubicBezTo>
                  <a:lnTo>
                    <a:pt x="1937" y="187"/>
                  </a:lnTo>
                  <a:cubicBezTo>
                    <a:pt x="2061" y="187"/>
                    <a:pt x="2044"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2;p15">
              <a:extLst>
                <a:ext uri="{FF2B5EF4-FFF2-40B4-BE49-F238E27FC236}">
                  <a16:creationId xmlns:a16="http://schemas.microsoft.com/office/drawing/2014/main" id="{64402E5F-F42C-7408-C30B-76C7EB989B18}"/>
                </a:ext>
              </a:extLst>
            </p:cNvPr>
            <p:cNvSpPr/>
            <p:nvPr/>
          </p:nvSpPr>
          <p:spPr>
            <a:xfrm>
              <a:off x="2505215" y="3722207"/>
              <a:ext cx="286201" cy="25816"/>
            </a:xfrm>
            <a:custGeom>
              <a:avLst/>
              <a:gdLst/>
              <a:ahLst/>
              <a:cxnLst/>
              <a:rect l="l" t="t" r="r" b="b"/>
              <a:pathLst>
                <a:path w="2062" h="186" extrusionOk="0">
                  <a:moveTo>
                    <a:pt x="1921" y="0"/>
                  </a:moveTo>
                  <a:lnTo>
                    <a:pt x="125" y="0"/>
                  </a:lnTo>
                  <a:cubicBezTo>
                    <a:pt x="1" y="0"/>
                    <a:pt x="18" y="186"/>
                    <a:pt x="142"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93;p15">
              <a:extLst>
                <a:ext uri="{FF2B5EF4-FFF2-40B4-BE49-F238E27FC236}">
                  <a16:creationId xmlns:a16="http://schemas.microsoft.com/office/drawing/2014/main" id="{1179192C-EF3F-5570-B36E-F6B7ED169337}"/>
                </a:ext>
              </a:extLst>
            </p:cNvPr>
            <p:cNvGrpSpPr/>
            <p:nvPr/>
          </p:nvGrpSpPr>
          <p:grpSpPr>
            <a:xfrm>
              <a:off x="2935899" y="3295408"/>
              <a:ext cx="430827" cy="593359"/>
              <a:chOff x="2935899" y="3295408"/>
              <a:chExt cx="430827" cy="593359"/>
            </a:xfrm>
          </p:grpSpPr>
          <p:sp>
            <p:nvSpPr>
              <p:cNvPr id="88" name="Google Shape;94;p15">
                <a:extLst>
                  <a:ext uri="{FF2B5EF4-FFF2-40B4-BE49-F238E27FC236}">
                    <a16:creationId xmlns:a16="http://schemas.microsoft.com/office/drawing/2014/main" id="{BEB97B4A-DFC0-8687-2847-7643728453BF}"/>
                  </a:ext>
                </a:extLst>
              </p:cNvPr>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p15">
                <a:extLst>
                  <a:ext uri="{FF2B5EF4-FFF2-40B4-BE49-F238E27FC236}">
                    <a16:creationId xmlns:a16="http://schemas.microsoft.com/office/drawing/2014/main" id="{15405FD4-074A-80C9-81BF-9D8D385F3CF2}"/>
                  </a:ext>
                </a:extLst>
              </p:cNvPr>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6;p15">
                <a:extLst>
                  <a:ext uri="{FF2B5EF4-FFF2-40B4-BE49-F238E27FC236}">
                    <a16:creationId xmlns:a16="http://schemas.microsoft.com/office/drawing/2014/main" id="{6065FF6C-18A2-78C2-350C-053AE2D96D38}"/>
                  </a:ext>
                </a:extLst>
              </p:cNvPr>
              <p:cNvSpPr/>
              <p:nvPr/>
            </p:nvSpPr>
            <p:spPr>
              <a:xfrm>
                <a:off x="3010155" y="3295408"/>
                <a:ext cx="356571" cy="530901"/>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7;p15">
                <a:extLst>
                  <a:ext uri="{FF2B5EF4-FFF2-40B4-BE49-F238E27FC236}">
                    <a16:creationId xmlns:a16="http://schemas.microsoft.com/office/drawing/2014/main" id="{0AC0F871-1BA6-DEAE-DF0C-0804925E53D9}"/>
                  </a:ext>
                </a:extLst>
              </p:cNvPr>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8;p15">
                <a:extLst>
                  <a:ext uri="{FF2B5EF4-FFF2-40B4-BE49-F238E27FC236}">
                    <a16:creationId xmlns:a16="http://schemas.microsoft.com/office/drawing/2014/main" id="{D3F7726E-ECC8-6F69-C91B-A36F3C90BBCB}"/>
                  </a:ext>
                </a:extLst>
              </p:cNvPr>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9;p15">
                <a:extLst>
                  <a:ext uri="{FF2B5EF4-FFF2-40B4-BE49-F238E27FC236}">
                    <a16:creationId xmlns:a16="http://schemas.microsoft.com/office/drawing/2014/main" id="{FBB2BEAE-D083-F947-4DB2-BBFBA6D08F0F}"/>
                  </a:ext>
                </a:extLst>
              </p:cNvPr>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0;p15">
                <a:extLst>
                  <a:ext uri="{FF2B5EF4-FFF2-40B4-BE49-F238E27FC236}">
                    <a16:creationId xmlns:a16="http://schemas.microsoft.com/office/drawing/2014/main" id="{E3A3F07A-4117-0E7B-F84E-5D0C3033F879}"/>
                  </a:ext>
                </a:extLst>
              </p:cNvPr>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1;p15">
                <a:extLst>
                  <a:ext uri="{FF2B5EF4-FFF2-40B4-BE49-F238E27FC236}">
                    <a16:creationId xmlns:a16="http://schemas.microsoft.com/office/drawing/2014/main" id="{440F637B-4E7A-84B3-70D7-F641155B8BF3}"/>
                  </a:ext>
                </a:extLst>
              </p:cNvPr>
              <p:cNvSpPr/>
              <p:nvPr/>
            </p:nvSpPr>
            <p:spPr>
              <a:xfrm>
                <a:off x="3049295" y="3652531"/>
                <a:ext cx="286201"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2;p15">
                <a:extLst>
                  <a:ext uri="{FF2B5EF4-FFF2-40B4-BE49-F238E27FC236}">
                    <a16:creationId xmlns:a16="http://schemas.microsoft.com/office/drawing/2014/main" id="{53DC549B-B29E-A29F-2763-16352920A939}"/>
                  </a:ext>
                </a:extLst>
              </p:cNvPr>
              <p:cNvSpPr/>
              <p:nvPr/>
            </p:nvSpPr>
            <p:spPr>
              <a:xfrm>
                <a:off x="3059427" y="3722207"/>
                <a:ext cx="285507"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103;p15">
              <a:extLst>
                <a:ext uri="{FF2B5EF4-FFF2-40B4-BE49-F238E27FC236}">
                  <a16:creationId xmlns:a16="http://schemas.microsoft.com/office/drawing/2014/main" id="{D67BE95A-CD29-0D21-C8F3-1E9379F631DB}"/>
                </a:ext>
              </a:extLst>
            </p:cNvPr>
            <p:cNvSpPr/>
            <p:nvPr/>
          </p:nvSpPr>
          <p:spPr>
            <a:xfrm>
              <a:off x="2377801" y="2741194"/>
              <a:ext cx="357404" cy="530901"/>
            </a:xfrm>
            <a:custGeom>
              <a:avLst/>
              <a:gdLst/>
              <a:ahLst/>
              <a:cxnLst/>
              <a:rect l="l" t="t" r="r" b="b"/>
              <a:pathLst>
                <a:path w="2575" h="3825" extrusionOk="0">
                  <a:moveTo>
                    <a:pt x="2574" y="3824"/>
                  </a:moveTo>
                  <a:lnTo>
                    <a:pt x="1" y="3824"/>
                  </a:lnTo>
                  <a:lnTo>
                    <a:pt x="1" y="1"/>
                  </a:lnTo>
                  <a:lnTo>
                    <a:pt x="2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4;p15">
              <a:extLst>
                <a:ext uri="{FF2B5EF4-FFF2-40B4-BE49-F238E27FC236}">
                  <a16:creationId xmlns:a16="http://schemas.microsoft.com/office/drawing/2014/main" id="{581C5A69-2FAF-C5A3-93BD-B3A42D6342E2}"/>
                </a:ext>
              </a:extLst>
            </p:cNvPr>
            <p:cNvSpPr/>
            <p:nvPr/>
          </p:nvSpPr>
          <p:spPr>
            <a:xfrm>
              <a:off x="2409863" y="2713018"/>
              <a:ext cx="357404" cy="530901"/>
            </a:xfrm>
            <a:custGeom>
              <a:avLst/>
              <a:gdLst/>
              <a:ahLst/>
              <a:cxnLst/>
              <a:rect l="l" t="t" r="r" b="b"/>
              <a:pathLst>
                <a:path w="2575" h="3825" extrusionOk="0">
                  <a:moveTo>
                    <a:pt x="2574" y="3825"/>
                  </a:moveTo>
                  <a:lnTo>
                    <a:pt x="1" y="3825"/>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5;p15">
              <a:extLst>
                <a:ext uri="{FF2B5EF4-FFF2-40B4-BE49-F238E27FC236}">
                  <a16:creationId xmlns:a16="http://schemas.microsoft.com/office/drawing/2014/main" id="{02DAD7B7-2B5E-EF3F-A199-EF7A5D6284A1}"/>
                </a:ext>
              </a:extLst>
            </p:cNvPr>
            <p:cNvSpPr/>
            <p:nvPr/>
          </p:nvSpPr>
          <p:spPr>
            <a:xfrm>
              <a:off x="2451363" y="2678736"/>
              <a:ext cx="357265" cy="530068"/>
            </a:xfrm>
            <a:custGeom>
              <a:avLst/>
              <a:gdLst/>
              <a:ahLst/>
              <a:cxnLst/>
              <a:rect l="l" t="t" r="r" b="b"/>
              <a:pathLst>
                <a:path w="2574" h="3819" extrusionOk="0">
                  <a:moveTo>
                    <a:pt x="2574" y="3818"/>
                  </a:moveTo>
                  <a:lnTo>
                    <a:pt x="0" y="3818"/>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6;p15">
              <a:extLst>
                <a:ext uri="{FF2B5EF4-FFF2-40B4-BE49-F238E27FC236}">
                  <a16:creationId xmlns:a16="http://schemas.microsoft.com/office/drawing/2014/main" id="{BA962B3A-2F2A-B985-E5B4-3890621CA77F}"/>
                </a:ext>
              </a:extLst>
            </p:cNvPr>
            <p:cNvSpPr/>
            <p:nvPr/>
          </p:nvSpPr>
          <p:spPr>
            <a:xfrm>
              <a:off x="2489670" y="2767843"/>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7;p15">
              <a:extLst>
                <a:ext uri="{FF2B5EF4-FFF2-40B4-BE49-F238E27FC236}">
                  <a16:creationId xmlns:a16="http://schemas.microsoft.com/office/drawing/2014/main" id="{A16F7268-37D0-9284-6B9A-6F5EAFAA9A08}"/>
                </a:ext>
              </a:extLst>
            </p:cNvPr>
            <p:cNvSpPr/>
            <p:nvPr/>
          </p:nvSpPr>
          <p:spPr>
            <a:xfrm>
              <a:off x="2489670" y="2837380"/>
              <a:ext cx="285368" cy="25955"/>
            </a:xfrm>
            <a:custGeom>
              <a:avLst/>
              <a:gdLst/>
              <a:ahLst/>
              <a:cxnLst/>
              <a:rect l="l" t="t" r="r" b="b"/>
              <a:pathLst>
                <a:path w="2056" h="187"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8;p15">
              <a:extLst>
                <a:ext uri="{FF2B5EF4-FFF2-40B4-BE49-F238E27FC236}">
                  <a16:creationId xmlns:a16="http://schemas.microsoft.com/office/drawing/2014/main" id="{FBA76745-C4CC-B28F-FC83-526CE2A85748}"/>
                </a:ext>
              </a:extLst>
            </p:cNvPr>
            <p:cNvSpPr/>
            <p:nvPr/>
          </p:nvSpPr>
          <p:spPr>
            <a:xfrm>
              <a:off x="2489670" y="2906084"/>
              <a:ext cx="285368" cy="26788"/>
            </a:xfrm>
            <a:custGeom>
              <a:avLst/>
              <a:gdLst/>
              <a:ahLst/>
              <a:cxnLst/>
              <a:rect l="l" t="t" r="r" b="b"/>
              <a:pathLst>
                <a:path w="2056" h="193" extrusionOk="0">
                  <a:moveTo>
                    <a:pt x="1921" y="1"/>
                  </a:moveTo>
                  <a:lnTo>
                    <a:pt x="118" y="1"/>
                  </a:lnTo>
                  <a:cubicBezTo>
                    <a:pt x="0" y="1"/>
                    <a:pt x="17" y="192"/>
                    <a:pt x="135" y="192"/>
                  </a:cubicBezTo>
                  <a:lnTo>
                    <a:pt x="1937" y="192"/>
                  </a:lnTo>
                  <a:cubicBezTo>
                    <a:pt x="2056" y="192"/>
                    <a:pt x="2039"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9;p15">
              <a:extLst>
                <a:ext uri="{FF2B5EF4-FFF2-40B4-BE49-F238E27FC236}">
                  <a16:creationId xmlns:a16="http://schemas.microsoft.com/office/drawing/2014/main" id="{4633AC95-0D61-DC63-E72C-CE84A62D28A6}"/>
                </a:ext>
              </a:extLst>
            </p:cNvPr>
            <p:cNvSpPr/>
            <p:nvPr/>
          </p:nvSpPr>
          <p:spPr>
            <a:xfrm>
              <a:off x="2489670" y="2975760"/>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0;p15">
              <a:extLst>
                <a:ext uri="{FF2B5EF4-FFF2-40B4-BE49-F238E27FC236}">
                  <a16:creationId xmlns:a16="http://schemas.microsoft.com/office/drawing/2014/main" id="{8848118E-3415-BCA5-752D-FBE6A1DC8965}"/>
                </a:ext>
              </a:extLst>
            </p:cNvPr>
            <p:cNvSpPr/>
            <p:nvPr/>
          </p:nvSpPr>
          <p:spPr>
            <a:xfrm>
              <a:off x="2491197" y="3035165"/>
              <a:ext cx="286201" cy="25816"/>
            </a:xfrm>
            <a:custGeom>
              <a:avLst/>
              <a:gdLst/>
              <a:ahLst/>
              <a:cxnLst/>
              <a:rect l="l" t="t" r="r" b="b"/>
              <a:pathLst>
                <a:path w="2062" h="186" extrusionOk="0">
                  <a:moveTo>
                    <a:pt x="1921" y="0"/>
                  </a:moveTo>
                  <a:lnTo>
                    <a:pt x="124" y="0"/>
                  </a:lnTo>
                  <a:cubicBezTo>
                    <a:pt x="0" y="0"/>
                    <a:pt x="17" y="186"/>
                    <a:pt x="141"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1;p15">
              <a:extLst>
                <a:ext uri="{FF2B5EF4-FFF2-40B4-BE49-F238E27FC236}">
                  <a16:creationId xmlns:a16="http://schemas.microsoft.com/office/drawing/2014/main" id="{C50C8021-4C3C-0021-AA7F-054024E3C883}"/>
                </a:ext>
              </a:extLst>
            </p:cNvPr>
            <p:cNvSpPr/>
            <p:nvPr/>
          </p:nvSpPr>
          <p:spPr>
            <a:xfrm>
              <a:off x="2500635" y="3104702"/>
              <a:ext cx="286201" cy="25955"/>
            </a:xfrm>
            <a:custGeom>
              <a:avLst/>
              <a:gdLst/>
              <a:ahLst/>
              <a:cxnLst/>
              <a:rect l="l" t="t" r="r" b="b"/>
              <a:pathLst>
                <a:path w="2062" h="187" extrusionOk="0">
                  <a:moveTo>
                    <a:pt x="1926" y="0"/>
                  </a:moveTo>
                  <a:lnTo>
                    <a:pt x="124" y="0"/>
                  </a:lnTo>
                  <a:cubicBezTo>
                    <a:pt x="0" y="0"/>
                    <a:pt x="17" y="186"/>
                    <a:pt x="141" y="186"/>
                  </a:cubicBezTo>
                  <a:lnTo>
                    <a:pt x="1943" y="186"/>
                  </a:lnTo>
                  <a:cubicBezTo>
                    <a:pt x="2061" y="186"/>
                    <a:pt x="2044" y="0"/>
                    <a:pt x="1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2;p15">
              <a:extLst>
                <a:ext uri="{FF2B5EF4-FFF2-40B4-BE49-F238E27FC236}">
                  <a16:creationId xmlns:a16="http://schemas.microsoft.com/office/drawing/2014/main" id="{380E0618-BF53-C120-E371-AD3843E7EDA0}"/>
                </a:ext>
              </a:extLst>
            </p:cNvPr>
            <p:cNvSpPr/>
            <p:nvPr/>
          </p:nvSpPr>
          <p:spPr>
            <a:xfrm>
              <a:off x="2244140" y="410386"/>
              <a:ext cx="1093725" cy="1230440"/>
            </a:xfrm>
            <a:custGeom>
              <a:avLst/>
              <a:gdLst/>
              <a:ahLst/>
              <a:cxnLst/>
              <a:rect l="l" t="t" r="r" b="b"/>
              <a:pathLst>
                <a:path w="7880" h="8865" extrusionOk="0">
                  <a:moveTo>
                    <a:pt x="7879" y="3942"/>
                  </a:moveTo>
                  <a:lnTo>
                    <a:pt x="7879" y="8864"/>
                  </a:lnTo>
                  <a:lnTo>
                    <a:pt x="7068" y="8436"/>
                  </a:lnTo>
                  <a:lnTo>
                    <a:pt x="6500" y="8138"/>
                  </a:lnTo>
                  <a:lnTo>
                    <a:pt x="6500" y="3942"/>
                  </a:lnTo>
                  <a:cubicBezTo>
                    <a:pt x="6500" y="2529"/>
                    <a:pt x="5351" y="1380"/>
                    <a:pt x="3937" y="1380"/>
                  </a:cubicBezTo>
                  <a:cubicBezTo>
                    <a:pt x="3802" y="1380"/>
                    <a:pt x="3667" y="1391"/>
                    <a:pt x="3532" y="1414"/>
                  </a:cubicBezTo>
                  <a:cubicBezTo>
                    <a:pt x="2315" y="1605"/>
                    <a:pt x="1381" y="2664"/>
                    <a:pt x="1381" y="3942"/>
                  </a:cubicBezTo>
                  <a:lnTo>
                    <a:pt x="1381" y="7941"/>
                  </a:lnTo>
                  <a:lnTo>
                    <a:pt x="570" y="8363"/>
                  </a:lnTo>
                  <a:lnTo>
                    <a:pt x="1" y="8662"/>
                  </a:lnTo>
                  <a:lnTo>
                    <a:pt x="1" y="3942"/>
                  </a:lnTo>
                  <a:cubicBezTo>
                    <a:pt x="1" y="1904"/>
                    <a:pt x="1550" y="226"/>
                    <a:pt x="3532" y="23"/>
                  </a:cubicBezTo>
                  <a:cubicBezTo>
                    <a:pt x="3667" y="6"/>
                    <a:pt x="3802" y="0"/>
                    <a:pt x="3937" y="0"/>
                  </a:cubicBezTo>
                  <a:cubicBezTo>
                    <a:pt x="6111" y="0"/>
                    <a:pt x="7879" y="1769"/>
                    <a:pt x="7879" y="39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3;p15">
              <a:extLst>
                <a:ext uri="{FF2B5EF4-FFF2-40B4-BE49-F238E27FC236}">
                  <a16:creationId xmlns:a16="http://schemas.microsoft.com/office/drawing/2014/main" id="{00C17D46-5F30-C2B8-275D-EAD65FA21855}"/>
                </a:ext>
              </a:extLst>
            </p:cNvPr>
            <p:cNvSpPr/>
            <p:nvPr/>
          </p:nvSpPr>
          <p:spPr>
            <a:xfrm>
              <a:off x="2205139" y="1145868"/>
              <a:ext cx="1202264" cy="1395332"/>
            </a:xfrm>
            <a:custGeom>
              <a:avLst/>
              <a:gdLst/>
              <a:ahLst/>
              <a:cxnLst/>
              <a:rect l="l" t="t" r="r" b="b"/>
              <a:pathLst>
                <a:path w="8662" h="10053" extrusionOk="0">
                  <a:moveTo>
                    <a:pt x="8662" y="2270"/>
                  </a:moveTo>
                  <a:lnTo>
                    <a:pt x="8662" y="5880"/>
                  </a:lnTo>
                  <a:cubicBezTo>
                    <a:pt x="8662" y="7705"/>
                    <a:pt x="6978" y="9371"/>
                    <a:pt x="4466" y="10019"/>
                  </a:cubicBezTo>
                  <a:cubicBezTo>
                    <a:pt x="4421" y="10030"/>
                    <a:pt x="4376" y="10042"/>
                    <a:pt x="4331" y="10053"/>
                  </a:cubicBezTo>
                  <a:cubicBezTo>
                    <a:pt x="4286" y="10042"/>
                    <a:pt x="4246" y="10030"/>
                    <a:pt x="4201" y="10019"/>
                  </a:cubicBezTo>
                  <a:cubicBezTo>
                    <a:pt x="4151" y="10008"/>
                    <a:pt x="4100" y="9997"/>
                    <a:pt x="4049" y="9980"/>
                  </a:cubicBezTo>
                  <a:cubicBezTo>
                    <a:pt x="1622" y="9304"/>
                    <a:pt x="0" y="7671"/>
                    <a:pt x="0" y="5880"/>
                  </a:cubicBezTo>
                  <a:lnTo>
                    <a:pt x="0" y="2270"/>
                  </a:lnTo>
                  <a:lnTo>
                    <a:pt x="4049" y="147"/>
                  </a:lnTo>
                  <a:lnTo>
                    <a:pt x="43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4;p15">
              <a:extLst>
                <a:ext uri="{FF2B5EF4-FFF2-40B4-BE49-F238E27FC236}">
                  <a16:creationId xmlns:a16="http://schemas.microsoft.com/office/drawing/2014/main" id="{2F1CF0C9-F0F3-6AAA-4EE2-12ACD8A7B767}"/>
                </a:ext>
              </a:extLst>
            </p:cNvPr>
            <p:cNvSpPr/>
            <p:nvPr/>
          </p:nvSpPr>
          <p:spPr>
            <a:xfrm>
              <a:off x="2635843" y="1391324"/>
              <a:ext cx="340887" cy="867068"/>
            </a:xfrm>
            <a:custGeom>
              <a:avLst/>
              <a:gdLst/>
              <a:ahLst/>
              <a:cxnLst/>
              <a:rect l="l" t="t" r="r" b="b"/>
              <a:pathLst>
                <a:path w="2456" h="6247" extrusionOk="0">
                  <a:moveTo>
                    <a:pt x="1025" y="1"/>
                  </a:moveTo>
                  <a:cubicBezTo>
                    <a:pt x="1679" y="74"/>
                    <a:pt x="2185" y="632"/>
                    <a:pt x="2185" y="1307"/>
                  </a:cubicBezTo>
                  <a:cubicBezTo>
                    <a:pt x="2185" y="1696"/>
                    <a:pt x="2016" y="2045"/>
                    <a:pt x="1746" y="2287"/>
                  </a:cubicBezTo>
                  <a:cubicBezTo>
                    <a:pt x="1684" y="2344"/>
                    <a:pt x="1617" y="2394"/>
                    <a:pt x="1543" y="2434"/>
                  </a:cubicBezTo>
                  <a:lnTo>
                    <a:pt x="2456" y="6246"/>
                  </a:lnTo>
                  <a:lnTo>
                    <a:pt x="0" y="6246"/>
                  </a:lnTo>
                  <a:lnTo>
                    <a:pt x="839" y="2507"/>
                  </a:lnTo>
                  <a:cubicBezTo>
                    <a:pt x="349" y="2321"/>
                    <a:pt x="0" y="1842"/>
                    <a:pt x="0" y="1285"/>
                  </a:cubicBezTo>
                  <a:cubicBezTo>
                    <a:pt x="0" y="654"/>
                    <a:pt x="440" y="136"/>
                    <a:pt x="1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5;p15">
              <a:extLst>
                <a:ext uri="{FF2B5EF4-FFF2-40B4-BE49-F238E27FC236}">
                  <a16:creationId xmlns:a16="http://schemas.microsoft.com/office/drawing/2014/main" id="{349BAE68-21F5-F0EF-F834-9C8877453DDF}"/>
                </a:ext>
              </a:extLst>
            </p:cNvPr>
            <p:cNvSpPr/>
            <p:nvPr/>
          </p:nvSpPr>
          <p:spPr>
            <a:xfrm>
              <a:off x="2087856" y="1013734"/>
              <a:ext cx="1436832" cy="1648637"/>
            </a:xfrm>
            <a:custGeom>
              <a:avLst/>
              <a:gdLst/>
              <a:ahLst/>
              <a:cxnLst/>
              <a:rect l="l" t="t" r="r" b="b"/>
              <a:pathLst>
                <a:path w="10352" h="11878" extrusionOk="0">
                  <a:moveTo>
                    <a:pt x="9507" y="6832"/>
                  </a:moveTo>
                  <a:cubicBezTo>
                    <a:pt x="9507" y="8657"/>
                    <a:pt x="7823" y="10323"/>
                    <a:pt x="5311" y="10971"/>
                  </a:cubicBezTo>
                  <a:cubicBezTo>
                    <a:pt x="5266" y="10982"/>
                    <a:pt x="5221" y="10994"/>
                    <a:pt x="5176" y="11005"/>
                  </a:cubicBezTo>
                  <a:cubicBezTo>
                    <a:pt x="5131" y="10994"/>
                    <a:pt x="5091" y="10982"/>
                    <a:pt x="5046" y="10971"/>
                  </a:cubicBezTo>
                  <a:cubicBezTo>
                    <a:pt x="4996" y="10960"/>
                    <a:pt x="4945" y="10949"/>
                    <a:pt x="4894" y="10932"/>
                  </a:cubicBezTo>
                  <a:cubicBezTo>
                    <a:pt x="2467" y="10256"/>
                    <a:pt x="845" y="8623"/>
                    <a:pt x="845" y="6832"/>
                  </a:cubicBezTo>
                  <a:lnTo>
                    <a:pt x="845" y="3228"/>
                  </a:lnTo>
                  <a:lnTo>
                    <a:pt x="2157" y="2541"/>
                  </a:lnTo>
                  <a:lnTo>
                    <a:pt x="4894" y="1105"/>
                  </a:lnTo>
                  <a:lnTo>
                    <a:pt x="5176" y="953"/>
                  </a:lnTo>
                  <a:lnTo>
                    <a:pt x="8076" y="2473"/>
                  </a:lnTo>
                  <a:lnTo>
                    <a:pt x="9507" y="3228"/>
                  </a:lnTo>
                  <a:close/>
                  <a:moveTo>
                    <a:pt x="9670" y="2355"/>
                  </a:moveTo>
                  <a:lnTo>
                    <a:pt x="8076" y="1521"/>
                  </a:lnTo>
                  <a:lnTo>
                    <a:pt x="5176" y="1"/>
                  </a:lnTo>
                  <a:lnTo>
                    <a:pt x="4894" y="147"/>
                  </a:lnTo>
                  <a:lnTo>
                    <a:pt x="2157" y="1583"/>
                  </a:lnTo>
                  <a:lnTo>
                    <a:pt x="558" y="2422"/>
                  </a:lnTo>
                  <a:lnTo>
                    <a:pt x="1" y="2715"/>
                  </a:lnTo>
                  <a:lnTo>
                    <a:pt x="1" y="6832"/>
                  </a:lnTo>
                  <a:cubicBezTo>
                    <a:pt x="1" y="9051"/>
                    <a:pt x="1943" y="11044"/>
                    <a:pt x="4832" y="11793"/>
                  </a:cubicBezTo>
                  <a:cubicBezTo>
                    <a:pt x="4855" y="11799"/>
                    <a:pt x="4877" y="11799"/>
                    <a:pt x="4894" y="11805"/>
                  </a:cubicBezTo>
                  <a:cubicBezTo>
                    <a:pt x="4956" y="11821"/>
                    <a:pt x="5018" y="11838"/>
                    <a:pt x="5075" y="11850"/>
                  </a:cubicBezTo>
                  <a:lnTo>
                    <a:pt x="5176" y="11878"/>
                  </a:lnTo>
                  <a:lnTo>
                    <a:pt x="5277" y="11850"/>
                  </a:lnTo>
                  <a:cubicBezTo>
                    <a:pt x="5362" y="11833"/>
                    <a:pt x="5441" y="11810"/>
                    <a:pt x="5525" y="11793"/>
                  </a:cubicBezTo>
                  <a:cubicBezTo>
                    <a:pt x="8414" y="11044"/>
                    <a:pt x="10351" y="9051"/>
                    <a:pt x="10351" y="6832"/>
                  </a:cubicBezTo>
                  <a:lnTo>
                    <a:pt x="10351" y="2715"/>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116;p15">
              <a:extLst>
                <a:ext uri="{FF2B5EF4-FFF2-40B4-BE49-F238E27FC236}">
                  <a16:creationId xmlns:a16="http://schemas.microsoft.com/office/drawing/2014/main" id="{339BB7A5-97DE-6FE8-3352-C329182DA1E4}"/>
                </a:ext>
              </a:extLst>
            </p:cNvPr>
            <p:cNvGrpSpPr/>
            <p:nvPr/>
          </p:nvGrpSpPr>
          <p:grpSpPr>
            <a:xfrm>
              <a:off x="2935899" y="2682208"/>
              <a:ext cx="430827" cy="593359"/>
              <a:chOff x="2935899" y="3295408"/>
              <a:chExt cx="430827" cy="593359"/>
            </a:xfrm>
          </p:grpSpPr>
          <p:sp>
            <p:nvSpPr>
              <p:cNvPr id="79" name="Google Shape;117;p15">
                <a:extLst>
                  <a:ext uri="{FF2B5EF4-FFF2-40B4-BE49-F238E27FC236}">
                    <a16:creationId xmlns:a16="http://schemas.microsoft.com/office/drawing/2014/main" id="{948AF1C1-256B-E83C-CD8E-BE90099B995F}"/>
                  </a:ext>
                </a:extLst>
              </p:cNvPr>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18;p15">
                <a:extLst>
                  <a:ext uri="{FF2B5EF4-FFF2-40B4-BE49-F238E27FC236}">
                    <a16:creationId xmlns:a16="http://schemas.microsoft.com/office/drawing/2014/main" id="{3CBE777B-3C05-88AA-22F9-171E14618C72}"/>
                  </a:ext>
                </a:extLst>
              </p:cNvPr>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19;p15">
                <a:extLst>
                  <a:ext uri="{FF2B5EF4-FFF2-40B4-BE49-F238E27FC236}">
                    <a16:creationId xmlns:a16="http://schemas.microsoft.com/office/drawing/2014/main" id="{8DCD139B-D67E-F185-A9BB-A895449E761F}"/>
                  </a:ext>
                </a:extLst>
              </p:cNvPr>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0;p15">
                <a:extLst>
                  <a:ext uri="{FF2B5EF4-FFF2-40B4-BE49-F238E27FC236}">
                    <a16:creationId xmlns:a16="http://schemas.microsoft.com/office/drawing/2014/main" id="{816D9775-A8E3-B682-B724-30F6E6459332}"/>
                  </a:ext>
                </a:extLst>
              </p:cNvPr>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1;p15">
                <a:extLst>
                  <a:ext uri="{FF2B5EF4-FFF2-40B4-BE49-F238E27FC236}">
                    <a16:creationId xmlns:a16="http://schemas.microsoft.com/office/drawing/2014/main" id="{4D886538-37EB-D7CD-104F-7481103DBBB7}"/>
                  </a:ext>
                </a:extLst>
              </p:cNvPr>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2;p15">
                <a:extLst>
                  <a:ext uri="{FF2B5EF4-FFF2-40B4-BE49-F238E27FC236}">
                    <a16:creationId xmlns:a16="http://schemas.microsoft.com/office/drawing/2014/main" id="{FA5AE531-FCBA-38F2-2B1C-A84A198CD151}"/>
                  </a:ext>
                </a:extLst>
              </p:cNvPr>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3;p15">
                <a:extLst>
                  <a:ext uri="{FF2B5EF4-FFF2-40B4-BE49-F238E27FC236}">
                    <a16:creationId xmlns:a16="http://schemas.microsoft.com/office/drawing/2014/main" id="{9DED73C3-8CE7-9A0D-1496-A0A68A8E3081}"/>
                  </a:ext>
                </a:extLst>
              </p:cNvPr>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4;p15">
                <a:extLst>
                  <a:ext uri="{FF2B5EF4-FFF2-40B4-BE49-F238E27FC236}">
                    <a16:creationId xmlns:a16="http://schemas.microsoft.com/office/drawing/2014/main" id="{FF3D04F8-6435-8C10-58AD-486EE39783D4}"/>
                  </a:ext>
                </a:extLst>
              </p:cNvPr>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5;p15">
                <a:extLst>
                  <a:ext uri="{FF2B5EF4-FFF2-40B4-BE49-F238E27FC236}">
                    <a16:creationId xmlns:a16="http://schemas.microsoft.com/office/drawing/2014/main" id="{371924F5-01F2-7C1E-6A32-85A0EF08904F}"/>
                  </a:ext>
                </a:extLst>
              </p:cNvPr>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26;p15">
              <a:extLst>
                <a:ext uri="{FF2B5EF4-FFF2-40B4-BE49-F238E27FC236}">
                  <a16:creationId xmlns:a16="http://schemas.microsoft.com/office/drawing/2014/main" id="{698E2237-635B-C4A4-B2B8-D4196B6F38A0}"/>
                </a:ext>
              </a:extLst>
            </p:cNvPr>
            <p:cNvGrpSpPr/>
            <p:nvPr/>
          </p:nvGrpSpPr>
          <p:grpSpPr>
            <a:xfrm>
              <a:off x="3493999" y="2682208"/>
              <a:ext cx="430827" cy="593359"/>
              <a:chOff x="2935899" y="3295408"/>
              <a:chExt cx="430827" cy="593359"/>
            </a:xfrm>
          </p:grpSpPr>
          <p:sp>
            <p:nvSpPr>
              <p:cNvPr id="70" name="Google Shape;127;p15">
                <a:extLst>
                  <a:ext uri="{FF2B5EF4-FFF2-40B4-BE49-F238E27FC236}">
                    <a16:creationId xmlns:a16="http://schemas.microsoft.com/office/drawing/2014/main" id="{394AA03A-C1D9-AE4F-2CBA-8672711C72CF}"/>
                  </a:ext>
                </a:extLst>
              </p:cNvPr>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8;p15">
                <a:extLst>
                  <a:ext uri="{FF2B5EF4-FFF2-40B4-BE49-F238E27FC236}">
                    <a16:creationId xmlns:a16="http://schemas.microsoft.com/office/drawing/2014/main" id="{523B1462-3865-83C8-4412-AC81338EEE2D}"/>
                  </a:ext>
                </a:extLst>
              </p:cNvPr>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9;p15">
                <a:extLst>
                  <a:ext uri="{FF2B5EF4-FFF2-40B4-BE49-F238E27FC236}">
                    <a16:creationId xmlns:a16="http://schemas.microsoft.com/office/drawing/2014/main" id="{CFB4AAE3-B3FF-9594-9CB4-B8E0D311D78D}"/>
                  </a:ext>
                </a:extLst>
              </p:cNvPr>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0;p15">
                <a:extLst>
                  <a:ext uri="{FF2B5EF4-FFF2-40B4-BE49-F238E27FC236}">
                    <a16:creationId xmlns:a16="http://schemas.microsoft.com/office/drawing/2014/main" id="{4F3415BE-6329-A4DC-F225-71E98E02F842}"/>
                  </a:ext>
                </a:extLst>
              </p:cNvPr>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1;p15">
                <a:extLst>
                  <a:ext uri="{FF2B5EF4-FFF2-40B4-BE49-F238E27FC236}">
                    <a16:creationId xmlns:a16="http://schemas.microsoft.com/office/drawing/2014/main" id="{8B1B7F03-17E1-41B1-0877-6E5157625FAB}"/>
                  </a:ext>
                </a:extLst>
              </p:cNvPr>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2;p15">
                <a:extLst>
                  <a:ext uri="{FF2B5EF4-FFF2-40B4-BE49-F238E27FC236}">
                    <a16:creationId xmlns:a16="http://schemas.microsoft.com/office/drawing/2014/main" id="{C2187550-75BC-043C-9BBA-F038EBF1F415}"/>
                  </a:ext>
                </a:extLst>
              </p:cNvPr>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3;p15">
                <a:extLst>
                  <a:ext uri="{FF2B5EF4-FFF2-40B4-BE49-F238E27FC236}">
                    <a16:creationId xmlns:a16="http://schemas.microsoft.com/office/drawing/2014/main" id="{0EE7F6B2-3F34-E3D0-46C5-86D098765C4F}"/>
                  </a:ext>
                </a:extLst>
              </p:cNvPr>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4;p15">
                <a:extLst>
                  <a:ext uri="{FF2B5EF4-FFF2-40B4-BE49-F238E27FC236}">
                    <a16:creationId xmlns:a16="http://schemas.microsoft.com/office/drawing/2014/main" id="{8A240ED9-8801-92A8-132D-829A15EE2587}"/>
                  </a:ext>
                </a:extLst>
              </p:cNvPr>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5;p15">
                <a:extLst>
                  <a:ext uri="{FF2B5EF4-FFF2-40B4-BE49-F238E27FC236}">
                    <a16:creationId xmlns:a16="http://schemas.microsoft.com/office/drawing/2014/main" id="{F6E1BDDA-C6FB-9B56-CBE1-DC01326D4C55}"/>
                  </a:ext>
                </a:extLst>
              </p:cNvPr>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136;p15">
              <a:extLst>
                <a:ext uri="{FF2B5EF4-FFF2-40B4-BE49-F238E27FC236}">
                  <a16:creationId xmlns:a16="http://schemas.microsoft.com/office/drawing/2014/main" id="{B0C0441B-2D88-F4C7-7667-368A191EDB8B}"/>
                </a:ext>
              </a:extLst>
            </p:cNvPr>
            <p:cNvGrpSpPr/>
            <p:nvPr/>
          </p:nvGrpSpPr>
          <p:grpSpPr>
            <a:xfrm>
              <a:off x="3493999" y="3295408"/>
              <a:ext cx="430827" cy="593359"/>
              <a:chOff x="2935899" y="3295408"/>
              <a:chExt cx="430827" cy="593359"/>
            </a:xfrm>
          </p:grpSpPr>
          <p:sp>
            <p:nvSpPr>
              <p:cNvPr id="61" name="Google Shape;137;p15">
                <a:extLst>
                  <a:ext uri="{FF2B5EF4-FFF2-40B4-BE49-F238E27FC236}">
                    <a16:creationId xmlns:a16="http://schemas.microsoft.com/office/drawing/2014/main" id="{B9D85D7A-8201-3B0F-AAE0-500E8C98FFEB}"/>
                  </a:ext>
                </a:extLst>
              </p:cNvPr>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8;p15">
                <a:extLst>
                  <a:ext uri="{FF2B5EF4-FFF2-40B4-BE49-F238E27FC236}">
                    <a16:creationId xmlns:a16="http://schemas.microsoft.com/office/drawing/2014/main" id="{0B817EB6-2D43-3C0C-8140-D1BF8AFE317F}"/>
                  </a:ext>
                </a:extLst>
              </p:cNvPr>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9;p15">
                <a:extLst>
                  <a:ext uri="{FF2B5EF4-FFF2-40B4-BE49-F238E27FC236}">
                    <a16:creationId xmlns:a16="http://schemas.microsoft.com/office/drawing/2014/main" id="{254245E3-6BA5-E855-C585-FDE42CCFAF8A}"/>
                  </a:ext>
                </a:extLst>
              </p:cNvPr>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0;p15">
                <a:extLst>
                  <a:ext uri="{FF2B5EF4-FFF2-40B4-BE49-F238E27FC236}">
                    <a16:creationId xmlns:a16="http://schemas.microsoft.com/office/drawing/2014/main" id="{DF2BAC37-1A7E-E56C-9B5B-F1D355E8C62B}"/>
                  </a:ext>
                </a:extLst>
              </p:cNvPr>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1;p15">
                <a:extLst>
                  <a:ext uri="{FF2B5EF4-FFF2-40B4-BE49-F238E27FC236}">
                    <a16:creationId xmlns:a16="http://schemas.microsoft.com/office/drawing/2014/main" id="{B1B02BFF-349B-0822-98F9-627E37C79EA6}"/>
                  </a:ext>
                </a:extLst>
              </p:cNvPr>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p15">
                <a:extLst>
                  <a:ext uri="{FF2B5EF4-FFF2-40B4-BE49-F238E27FC236}">
                    <a16:creationId xmlns:a16="http://schemas.microsoft.com/office/drawing/2014/main" id="{3D5AACC0-6EBC-DF45-1B19-11A79C0A6FCE}"/>
                  </a:ext>
                </a:extLst>
              </p:cNvPr>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3;p15">
                <a:extLst>
                  <a:ext uri="{FF2B5EF4-FFF2-40B4-BE49-F238E27FC236}">
                    <a16:creationId xmlns:a16="http://schemas.microsoft.com/office/drawing/2014/main" id="{ABD41D12-67BF-1E35-E792-2B1E68CF510A}"/>
                  </a:ext>
                </a:extLst>
              </p:cNvPr>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4;p15">
                <a:extLst>
                  <a:ext uri="{FF2B5EF4-FFF2-40B4-BE49-F238E27FC236}">
                    <a16:creationId xmlns:a16="http://schemas.microsoft.com/office/drawing/2014/main" id="{BEC0D3F9-3362-E8FA-464F-360691CE9846}"/>
                  </a:ext>
                </a:extLst>
              </p:cNvPr>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5;p15">
                <a:extLst>
                  <a:ext uri="{FF2B5EF4-FFF2-40B4-BE49-F238E27FC236}">
                    <a16:creationId xmlns:a16="http://schemas.microsoft.com/office/drawing/2014/main" id="{39C6333D-EACE-4D95-CD72-A79D0C58AC0C}"/>
                  </a:ext>
                </a:extLst>
              </p:cNvPr>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مربع نص 3">
            <a:extLst>
              <a:ext uri="{FF2B5EF4-FFF2-40B4-BE49-F238E27FC236}">
                <a16:creationId xmlns:a16="http://schemas.microsoft.com/office/drawing/2014/main" id="{315E20C9-2739-1683-8899-26C382D00443}"/>
              </a:ext>
            </a:extLst>
          </p:cNvPr>
          <p:cNvSpPr txBox="1"/>
          <p:nvPr/>
        </p:nvSpPr>
        <p:spPr>
          <a:xfrm>
            <a:off x="2994386" y="1748448"/>
            <a:ext cx="5911228" cy="1631216"/>
          </a:xfrm>
          <a:prstGeom prst="rect">
            <a:avLst/>
          </a:prstGeom>
          <a:noFill/>
        </p:spPr>
        <p:txBody>
          <a:bodyPr wrap="square">
            <a:spAutoFit/>
          </a:bodyPr>
          <a:lstStyle>
            <a:defPPr>
              <a:defRPr lang="ar-SA"/>
            </a:defPPr>
            <a:lvl1pPr>
              <a:defRPr b="0" i="0">
                <a:solidFill>
                  <a:srgbClr val="202124"/>
                </a:solidFill>
                <a:effectLst/>
                <a:latin typeface="Roboto" panose="02000000000000000000" pitchFamily="2" charset="0"/>
                <a:cs typeface="+mj-cs"/>
              </a:defRPr>
            </a:lvl1pPr>
          </a:lstStyle>
          <a:p>
            <a:pPr algn="r" rtl="1"/>
            <a:r>
              <a:rPr lang="ar-SA" sz="2000" dirty="0">
                <a:solidFill>
                  <a:srgbClr val="000000"/>
                </a:solidFill>
                <a:latin typeface="Calibri" panose="020F0502020204030204" pitchFamily="34" charset="0"/>
                <a:cs typeface="Calibri" panose="020F0502020204030204" pitchFamily="34" charset="0"/>
              </a:rPr>
              <a:t>استمر في العمل على العمود الخامس، عمـود "عدد الأحداث". قبل إدخال عدد الأحداث لكل مدينـة، تحقق من صحة النـوع؛ حتى تتجنب إدخال قيم سالبة تستدعي هذه الخطوة تعيين قيمة الحد الأدنى، لذلك ستعين قيمة الحد الأدنى تساوي 1 حتى لا تكون قيم الحدث مساوية للصفر وكذلك لا تحوي قيما سالبة.</a:t>
            </a:r>
          </a:p>
        </p:txBody>
      </p:sp>
    </p:spTree>
    <p:extLst>
      <p:ext uri="{BB962C8B-B14F-4D97-AF65-F5344CB8AC3E}">
        <p14:creationId xmlns:p14="http://schemas.microsoft.com/office/powerpoint/2010/main" val="362377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3" name="مربع نص 2">
            <a:extLst>
              <a:ext uri="{FF2B5EF4-FFF2-40B4-BE49-F238E27FC236}">
                <a16:creationId xmlns:a16="http://schemas.microsoft.com/office/drawing/2014/main" id="{CE007332-4248-19D0-F037-FF539A054EDD}"/>
              </a:ext>
            </a:extLst>
          </p:cNvPr>
          <p:cNvSpPr txBox="1"/>
          <p:nvPr/>
        </p:nvSpPr>
        <p:spPr>
          <a:xfrm>
            <a:off x="1934183" y="57240"/>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النوع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5" name="صورة 4">
            <a:extLst>
              <a:ext uri="{FF2B5EF4-FFF2-40B4-BE49-F238E27FC236}">
                <a16:creationId xmlns:a16="http://schemas.microsoft.com/office/drawing/2014/main" id="{E184AA8D-B7C8-5305-EBCC-AB7E356138F2}"/>
              </a:ext>
            </a:extLst>
          </p:cNvPr>
          <p:cNvPicPr>
            <a:picLocks noChangeAspect="1"/>
          </p:cNvPicPr>
          <p:nvPr/>
        </p:nvPicPr>
        <p:blipFill rotWithShape="1">
          <a:blip r:embed="rId3"/>
          <a:srcRect l="6060" t="3409" r="3050" b="3030"/>
          <a:stretch/>
        </p:blipFill>
        <p:spPr>
          <a:xfrm>
            <a:off x="5124892" y="1487782"/>
            <a:ext cx="3838354" cy="2626242"/>
          </a:xfrm>
          <a:prstGeom prst="rect">
            <a:avLst/>
          </a:prstGeom>
        </p:spPr>
      </p:pic>
      <p:pic>
        <p:nvPicPr>
          <p:cNvPr id="7" name="صورة 6">
            <a:extLst>
              <a:ext uri="{FF2B5EF4-FFF2-40B4-BE49-F238E27FC236}">
                <a16:creationId xmlns:a16="http://schemas.microsoft.com/office/drawing/2014/main" id="{66B899E4-6E18-C026-0A91-FBF90272A7E7}"/>
              </a:ext>
            </a:extLst>
          </p:cNvPr>
          <p:cNvPicPr>
            <a:picLocks noChangeAspect="1"/>
          </p:cNvPicPr>
          <p:nvPr/>
        </p:nvPicPr>
        <p:blipFill rotWithShape="1">
          <a:blip r:embed="rId4"/>
          <a:srcRect l="2005" r="2574"/>
          <a:stretch/>
        </p:blipFill>
        <p:spPr>
          <a:xfrm>
            <a:off x="180753" y="854380"/>
            <a:ext cx="4944139" cy="3792048"/>
          </a:xfrm>
          <a:prstGeom prst="rect">
            <a:avLst/>
          </a:prstGeom>
        </p:spPr>
      </p:pic>
    </p:spTree>
    <p:extLst>
      <p:ext uri="{BB962C8B-B14F-4D97-AF65-F5344CB8AC3E}">
        <p14:creationId xmlns:p14="http://schemas.microsoft.com/office/powerpoint/2010/main" val="428508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3" name="مربع نص 2">
            <a:extLst>
              <a:ext uri="{FF2B5EF4-FFF2-40B4-BE49-F238E27FC236}">
                <a16:creationId xmlns:a16="http://schemas.microsoft.com/office/drawing/2014/main" id="{CE007332-4248-19D0-F037-FF539A054EDD}"/>
              </a:ext>
            </a:extLst>
          </p:cNvPr>
          <p:cNvSpPr txBox="1"/>
          <p:nvPr/>
        </p:nvSpPr>
        <p:spPr>
          <a:xfrm>
            <a:off x="1934183" y="57240"/>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النوع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4" name="صورة 3">
            <a:extLst>
              <a:ext uri="{FF2B5EF4-FFF2-40B4-BE49-F238E27FC236}">
                <a16:creationId xmlns:a16="http://schemas.microsoft.com/office/drawing/2014/main" id="{076D5807-CD10-E5B1-3905-DBB2F517BC6A}"/>
              </a:ext>
            </a:extLst>
          </p:cNvPr>
          <p:cNvPicPr>
            <a:picLocks noChangeAspect="1"/>
          </p:cNvPicPr>
          <p:nvPr/>
        </p:nvPicPr>
        <p:blipFill rotWithShape="1">
          <a:blip r:embed="rId3"/>
          <a:srcRect t="3142" b="1950"/>
          <a:stretch/>
        </p:blipFill>
        <p:spPr>
          <a:xfrm>
            <a:off x="4274288" y="1052624"/>
            <a:ext cx="4759690" cy="3583172"/>
          </a:xfrm>
          <a:prstGeom prst="rect">
            <a:avLst/>
          </a:prstGeom>
        </p:spPr>
      </p:pic>
      <p:pic>
        <p:nvPicPr>
          <p:cNvPr id="6" name="صورة 5">
            <a:extLst>
              <a:ext uri="{FF2B5EF4-FFF2-40B4-BE49-F238E27FC236}">
                <a16:creationId xmlns:a16="http://schemas.microsoft.com/office/drawing/2014/main" id="{9FF9F734-CF36-AECA-6EEF-E79F7157BAF2}"/>
              </a:ext>
            </a:extLst>
          </p:cNvPr>
          <p:cNvPicPr>
            <a:picLocks noChangeAspect="1"/>
          </p:cNvPicPr>
          <p:nvPr/>
        </p:nvPicPr>
        <p:blipFill>
          <a:blip r:embed="rId4"/>
          <a:stretch>
            <a:fillRect/>
          </a:stretch>
        </p:blipFill>
        <p:spPr>
          <a:xfrm>
            <a:off x="1" y="1414129"/>
            <a:ext cx="4274288" cy="3136605"/>
          </a:xfrm>
          <a:prstGeom prst="rect">
            <a:avLst/>
          </a:prstGeom>
        </p:spPr>
      </p:pic>
    </p:spTree>
    <p:extLst>
      <p:ext uri="{BB962C8B-B14F-4D97-AF65-F5344CB8AC3E}">
        <p14:creationId xmlns:p14="http://schemas.microsoft.com/office/powerpoint/2010/main" val="126581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6" name="Google Shape;764;p22">
            <a:extLst>
              <a:ext uri="{FF2B5EF4-FFF2-40B4-BE49-F238E27FC236}">
                <a16:creationId xmlns:a16="http://schemas.microsoft.com/office/drawing/2014/main" id="{F7160BA9-D853-FF75-5C7C-52C13BDBE8B5}"/>
              </a:ext>
            </a:extLst>
          </p:cNvPr>
          <p:cNvSpPr/>
          <p:nvPr/>
        </p:nvSpPr>
        <p:spPr>
          <a:xfrm>
            <a:off x="170120" y="1201258"/>
            <a:ext cx="3652733" cy="3030806"/>
          </a:xfrm>
          <a:prstGeom prst="roundRect">
            <a:avLst>
              <a:gd name="adj" fmla="val 11122"/>
            </a:avLst>
          </a:pr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مربع نص 2">
            <a:extLst>
              <a:ext uri="{FF2B5EF4-FFF2-40B4-BE49-F238E27FC236}">
                <a16:creationId xmlns:a16="http://schemas.microsoft.com/office/drawing/2014/main" id="{CE007332-4248-19D0-F037-FF539A054EDD}"/>
              </a:ext>
            </a:extLst>
          </p:cNvPr>
          <p:cNvSpPr txBox="1"/>
          <p:nvPr/>
        </p:nvSpPr>
        <p:spPr>
          <a:xfrm>
            <a:off x="1934183" y="57240"/>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النوع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4" name="صورة 3">
            <a:extLst>
              <a:ext uri="{FF2B5EF4-FFF2-40B4-BE49-F238E27FC236}">
                <a16:creationId xmlns:a16="http://schemas.microsoft.com/office/drawing/2014/main" id="{793735B7-3AD1-A39F-E17D-7A9564005E5A}"/>
              </a:ext>
            </a:extLst>
          </p:cNvPr>
          <p:cNvPicPr>
            <a:picLocks noChangeAspect="1"/>
          </p:cNvPicPr>
          <p:nvPr/>
        </p:nvPicPr>
        <p:blipFill>
          <a:blip r:embed="rId3"/>
          <a:stretch>
            <a:fillRect/>
          </a:stretch>
        </p:blipFill>
        <p:spPr>
          <a:xfrm>
            <a:off x="4058315" y="1201258"/>
            <a:ext cx="5000625" cy="3370742"/>
          </a:xfrm>
          <a:prstGeom prst="rect">
            <a:avLst/>
          </a:prstGeom>
        </p:spPr>
      </p:pic>
      <p:sp>
        <p:nvSpPr>
          <p:cNvPr id="5" name="مربع نص 4">
            <a:extLst>
              <a:ext uri="{FF2B5EF4-FFF2-40B4-BE49-F238E27FC236}">
                <a16:creationId xmlns:a16="http://schemas.microsoft.com/office/drawing/2014/main" id="{F6F16606-4D1F-E084-573F-A40B6BD040A8}"/>
              </a:ext>
            </a:extLst>
          </p:cNvPr>
          <p:cNvSpPr txBox="1"/>
          <p:nvPr/>
        </p:nvSpPr>
        <p:spPr>
          <a:xfrm>
            <a:off x="85060" y="1369742"/>
            <a:ext cx="3652733" cy="2862322"/>
          </a:xfrm>
          <a:prstGeom prst="rect">
            <a:avLst/>
          </a:prstGeom>
          <a:noFill/>
        </p:spPr>
        <p:txBody>
          <a:bodyPr wrap="square">
            <a:spAutoFit/>
          </a:bodyPr>
          <a:lstStyle/>
          <a:p>
            <a:pPr algn="r" rtl="1"/>
            <a:r>
              <a:rPr lang="ar-SA" sz="2000" dirty="0">
                <a:latin typeface="Calibri" panose="020F0502020204030204" pitchFamily="34" charset="0"/>
                <a:cs typeface="Calibri" panose="020F0502020204030204" pitchFamily="34" charset="0"/>
              </a:rPr>
              <a:t>بعد الانتهاء من إجراء التحقق من صحة النـوع، أدخل بيانات الأحداث كما هو موضح بالجدول رقم 2.8. يمكن أن تدخل قيمة لكل خلية من 3 إلى </a:t>
            </a:r>
            <a:r>
              <a:rPr lang="en-US" sz="2000" dirty="0">
                <a:latin typeface="Calibri" panose="020F0502020204030204" pitchFamily="34" charset="0"/>
                <a:cs typeface="Calibri" panose="020F0502020204030204" pitchFamily="34" charset="0"/>
              </a:rPr>
              <a:t>E17 </a:t>
            </a:r>
            <a:r>
              <a:rPr lang="ar-SA" sz="2000" dirty="0">
                <a:latin typeface="Calibri" panose="020F0502020204030204" pitchFamily="34" charset="0"/>
                <a:cs typeface="Calibri" panose="020F0502020204030204" pitchFamily="34" charset="0"/>
              </a:rPr>
              <a:t>ويسمح لك بإدخال رقم يساوي أو أكبر من 1. سيتم عرض رسالة الإدخال باستمرار وإذا أدخلت عن طريق الخطأ قيمة أقل من 1، فستظهر على الشاشة رسالة الخطأ التي قمت بتعيينها سابقا.</a:t>
            </a:r>
          </a:p>
        </p:txBody>
      </p:sp>
    </p:spTree>
    <p:extLst>
      <p:ext uri="{BB962C8B-B14F-4D97-AF65-F5344CB8AC3E}">
        <p14:creationId xmlns:p14="http://schemas.microsoft.com/office/powerpoint/2010/main" val="287608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0" name="Google Shape;60;p15"/>
          <p:cNvGrpSpPr/>
          <p:nvPr/>
        </p:nvGrpSpPr>
        <p:grpSpPr>
          <a:xfrm>
            <a:off x="182566" y="1243912"/>
            <a:ext cx="1210299" cy="3306823"/>
            <a:chOff x="469913" y="410386"/>
            <a:chExt cx="4266884" cy="4170975"/>
          </a:xfrm>
        </p:grpSpPr>
        <p:sp>
          <p:nvSpPr>
            <p:cNvPr id="61" name="Google Shape;61;p15"/>
            <p:cNvSpPr/>
            <p:nvPr/>
          </p:nvSpPr>
          <p:spPr>
            <a:xfrm>
              <a:off x="3787006" y="1299861"/>
              <a:ext cx="949792" cy="1150771"/>
            </a:xfrm>
            <a:custGeom>
              <a:avLst/>
              <a:gdLst/>
              <a:ahLst/>
              <a:cxnLst/>
              <a:rect l="l" t="t" r="r" b="b"/>
              <a:pathLst>
                <a:path w="6843" h="8291" extrusionOk="0">
                  <a:moveTo>
                    <a:pt x="5862" y="2901"/>
                  </a:moveTo>
                  <a:cubicBezTo>
                    <a:pt x="5772" y="3357"/>
                    <a:pt x="6043" y="3768"/>
                    <a:pt x="6020" y="4219"/>
                  </a:cubicBezTo>
                  <a:cubicBezTo>
                    <a:pt x="6003" y="4613"/>
                    <a:pt x="5716" y="4900"/>
                    <a:pt x="5384" y="5069"/>
                  </a:cubicBezTo>
                  <a:cubicBezTo>
                    <a:pt x="4967" y="5272"/>
                    <a:pt x="4488" y="5266"/>
                    <a:pt x="4044" y="5368"/>
                  </a:cubicBezTo>
                  <a:cubicBezTo>
                    <a:pt x="3638" y="5464"/>
                    <a:pt x="3266" y="5666"/>
                    <a:pt x="3109" y="6072"/>
                  </a:cubicBezTo>
                  <a:cubicBezTo>
                    <a:pt x="3030" y="6280"/>
                    <a:pt x="3002" y="6500"/>
                    <a:pt x="2951" y="6714"/>
                  </a:cubicBezTo>
                  <a:cubicBezTo>
                    <a:pt x="2906" y="6911"/>
                    <a:pt x="2838" y="7102"/>
                    <a:pt x="2743" y="7283"/>
                  </a:cubicBezTo>
                  <a:cubicBezTo>
                    <a:pt x="2562" y="7620"/>
                    <a:pt x="2286" y="7919"/>
                    <a:pt x="1937" y="8088"/>
                  </a:cubicBezTo>
                  <a:cubicBezTo>
                    <a:pt x="1594" y="8257"/>
                    <a:pt x="1183" y="8291"/>
                    <a:pt x="817" y="8167"/>
                  </a:cubicBezTo>
                  <a:cubicBezTo>
                    <a:pt x="473" y="8048"/>
                    <a:pt x="197" y="7784"/>
                    <a:pt x="85" y="7429"/>
                  </a:cubicBezTo>
                  <a:cubicBezTo>
                    <a:pt x="0" y="7187"/>
                    <a:pt x="6" y="6916"/>
                    <a:pt x="96" y="6674"/>
                  </a:cubicBezTo>
                  <a:cubicBezTo>
                    <a:pt x="237" y="5920"/>
                    <a:pt x="1138" y="5644"/>
                    <a:pt x="1690" y="5221"/>
                  </a:cubicBezTo>
                  <a:cubicBezTo>
                    <a:pt x="1853" y="5092"/>
                    <a:pt x="1999" y="4945"/>
                    <a:pt x="2095" y="4760"/>
                  </a:cubicBezTo>
                  <a:cubicBezTo>
                    <a:pt x="2208" y="4551"/>
                    <a:pt x="2236" y="4309"/>
                    <a:pt x="2236" y="4073"/>
                  </a:cubicBezTo>
                  <a:cubicBezTo>
                    <a:pt x="2236" y="3661"/>
                    <a:pt x="2151" y="3250"/>
                    <a:pt x="2225" y="2839"/>
                  </a:cubicBezTo>
                  <a:cubicBezTo>
                    <a:pt x="2292" y="2484"/>
                    <a:pt x="2484" y="2163"/>
                    <a:pt x="2833" y="2028"/>
                  </a:cubicBezTo>
                  <a:cubicBezTo>
                    <a:pt x="3035" y="1949"/>
                    <a:pt x="3255" y="1938"/>
                    <a:pt x="3463" y="1882"/>
                  </a:cubicBezTo>
                  <a:cubicBezTo>
                    <a:pt x="3666" y="1831"/>
                    <a:pt x="3852" y="1730"/>
                    <a:pt x="4010" y="1595"/>
                  </a:cubicBezTo>
                  <a:cubicBezTo>
                    <a:pt x="4618" y="1082"/>
                    <a:pt x="4950" y="85"/>
                    <a:pt x="5857" y="23"/>
                  </a:cubicBezTo>
                  <a:cubicBezTo>
                    <a:pt x="6229" y="1"/>
                    <a:pt x="6578" y="181"/>
                    <a:pt x="6707" y="547"/>
                  </a:cubicBezTo>
                  <a:cubicBezTo>
                    <a:pt x="6842" y="936"/>
                    <a:pt x="6718" y="1341"/>
                    <a:pt x="6521" y="1685"/>
                  </a:cubicBezTo>
                  <a:cubicBezTo>
                    <a:pt x="6290" y="2079"/>
                    <a:pt x="5958" y="2439"/>
                    <a:pt x="5862" y="29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3858902" y="1374117"/>
              <a:ext cx="821543" cy="1026547"/>
            </a:xfrm>
            <a:custGeom>
              <a:avLst/>
              <a:gdLst/>
              <a:ahLst/>
              <a:cxnLst/>
              <a:rect l="l" t="t" r="r" b="b"/>
              <a:pathLst>
                <a:path w="5919" h="7396" extrusionOk="0">
                  <a:moveTo>
                    <a:pt x="5801" y="23"/>
                  </a:moveTo>
                  <a:cubicBezTo>
                    <a:pt x="5204" y="136"/>
                    <a:pt x="4680" y="558"/>
                    <a:pt x="4449" y="1122"/>
                  </a:cubicBezTo>
                  <a:cubicBezTo>
                    <a:pt x="4432" y="1172"/>
                    <a:pt x="4415" y="1217"/>
                    <a:pt x="4404" y="1268"/>
                  </a:cubicBezTo>
                  <a:cubicBezTo>
                    <a:pt x="4370" y="1161"/>
                    <a:pt x="4342" y="1054"/>
                    <a:pt x="4308" y="947"/>
                  </a:cubicBezTo>
                  <a:cubicBezTo>
                    <a:pt x="4297" y="902"/>
                    <a:pt x="4241" y="879"/>
                    <a:pt x="4196" y="896"/>
                  </a:cubicBezTo>
                  <a:cubicBezTo>
                    <a:pt x="4151" y="913"/>
                    <a:pt x="4134" y="964"/>
                    <a:pt x="4145" y="1003"/>
                  </a:cubicBezTo>
                  <a:lnTo>
                    <a:pt x="4331" y="1623"/>
                  </a:lnTo>
                  <a:cubicBezTo>
                    <a:pt x="4314" y="1769"/>
                    <a:pt x="4303" y="1921"/>
                    <a:pt x="4291" y="2068"/>
                  </a:cubicBezTo>
                  <a:cubicBezTo>
                    <a:pt x="4269" y="2389"/>
                    <a:pt x="4235" y="2738"/>
                    <a:pt x="4021" y="2997"/>
                  </a:cubicBezTo>
                  <a:cubicBezTo>
                    <a:pt x="3886" y="3160"/>
                    <a:pt x="3700" y="3262"/>
                    <a:pt x="3503" y="3340"/>
                  </a:cubicBezTo>
                  <a:cubicBezTo>
                    <a:pt x="3492" y="3318"/>
                    <a:pt x="3492" y="3284"/>
                    <a:pt x="3492" y="3262"/>
                  </a:cubicBezTo>
                  <a:cubicBezTo>
                    <a:pt x="3486" y="3217"/>
                    <a:pt x="3486" y="3177"/>
                    <a:pt x="3480" y="3132"/>
                  </a:cubicBezTo>
                  <a:lnTo>
                    <a:pt x="3469" y="2850"/>
                  </a:lnTo>
                  <a:cubicBezTo>
                    <a:pt x="3458" y="2665"/>
                    <a:pt x="3447" y="2484"/>
                    <a:pt x="3435" y="2304"/>
                  </a:cubicBezTo>
                  <a:cubicBezTo>
                    <a:pt x="3430" y="2192"/>
                    <a:pt x="3261" y="2208"/>
                    <a:pt x="3266" y="2315"/>
                  </a:cubicBezTo>
                  <a:cubicBezTo>
                    <a:pt x="3278" y="2524"/>
                    <a:pt x="3289" y="2732"/>
                    <a:pt x="3300" y="2935"/>
                  </a:cubicBezTo>
                  <a:cubicBezTo>
                    <a:pt x="3306" y="3036"/>
                    <a:pt x="3312" y="3143"/>
                    <a:pt x="3317" y="3245"/>
                  </a:cubicBezTo>
                  <a:cubicBezTo>
                    <a:pt x="3323" y="3295"/>
                    <a:pt x="3323" y="3352"/>
                    <a:pt x="3345" y="3402"/>
                  </a:cubicBezTo>
                  <a:cubicBezTo>
                    <a:pt x="3317" y="3408"/>
                    <a:pt x="3289" y="3419"/>
                    <a:pt x="3261" y="3431"/>
                  </a:cubicBezTo>
                  <a:cubicBezTo>
                    <a:pt x="2974" y="3526"/>
                    <a:pt x="2681" y="3622"/>
                    <a:pt x="2439" y="3813"/>
                  </a:cubicBezTo>
                  <a:cubicBezTo>
                    <a:pt x="2258" y="3954"/>
                    <a:pt x="2123" y="4129"/>
                    <a:pt x="2016" y="4320"/>
                  </a:cubicBezTo>
                  <a:cubicBezTo>
                    <a:pt x="2011" y="4275"/>
                    <a:pt x="1999" y="4230"/>
                    <a:pt x="1994" y="4185"/>
                  </a:cubicBezTo>
                  <a:cubicBezTo>
                    <a:pt x="1977" y="4095"/>
                    <a:pt x="1954" y="4005"/>
                    <a:pt x="1937" y="3915"/>
                  </a:cubicBezTo>
                  <a:lnTo>
                    <a:pt x="1830" y="3374"/>
                  </a:lnTo>
                  <a:cubicBezTo>
                    <a:pt x="1819" y="3329"/>
                    <a:pt x="1785" y="3290"/>
                    <a:pt x="1740" y="3295"/>
                  </a:cubicBezTo>
                  <a:cubicBezTo>
                    <a:pt x="1695" y="3301"/>
                    <a:pt x="1650" y="3346"/>
                    <a:pt x="1661" y="3391"/>
                  </a:cubicBezTo>
                  <a:lnTo>
                    <a:pt x="1780" y="3994"/>
                  </a:lnTo>
                  <a:cubicBezTo>
                    <a:pt x="1802" y="4095"/>
                    <a:pt x="1825" y="4202"/>
                    <a:pt x="1842" y="4309"/>
                  </a:cubicBezTo>
                  <a:cubicBezTo>
                    <a:pt x="1859" y="4388"/>
                    <a:pt x="1870" y="4472"/>
                    <a:pt x="1909" y="4546"/>
                  </a:cubicBezTo>
                  <a:cubicBezTo>
                    <a:pt x="1774" y="4878"/>
                    <a:pt x="1695" y="5244"/>
                    <a:pt x="1611" y="5587"/>
                  </a:cubicBezTo>
                  <a:cubicBezTo>
                    <a:pt x="1526" y="5948"/>
                    <a:pt x="1425" y="6325"/>
                    <a:pt x="1200" y="6635"/>
                  </a:cubicBezTo>
                  <a:lnTo>
                    <a:pt x="946" y="5655"/>
                  </a:lnTo>
                  <a:cubicBezTo>
                    <a:pt x="918" y="5554"/>
                    <a:pt x="755" y="5610"/>
                    <a:pt x="783" y="5717"/>
                  </a:cubicBezTo>
                  <a:cubicBezTo>
                    <a:pt x="879" y="6077"/>
                    <a:pt x="974" y="6438"/>
                    <a:pt x="1065" y="6793"/>
                  </a:cubicBezTo>
                  <a:cubicBezTo>
                    <a:pt x="828" y="7046"/>
                    <a:pt x="490" y="7215"/>
                    <a:pt x="135" y="7142"/>
                  </a:cubicBezTo>
                  <a:cubicBezTo>
                    <a:pt x="28" y="7119"/>
                    <a:pt x="0" y="7288"/>
                    <a:pt x="107" y="7311"/>
                  </a:cubicBezTo>
                  <a:cubicBezTo>
                    <a:pt x="535" y="7395"/>
                    <a:pt x="907" y="7204"/>
                    <a:pt x="1188" y="6905"/>
                  </a:cubicBezTo>
                  <a:cubicBezTo>
                    <a:pt x="1188" y="6905"/>
                    <a:pt x="1194" y="6905"/>
                    <a:pt x="1194" y="6905"/>
                  </a:cubicBezTo>
                  <a:cubicBezTo>
                    <a:pt x="1515" y="6826"/>
                    <a:pt x="1842" y="6748"/>
                    <a:pt x="2163" y="6669"/>
                  </a:cubicBezTo>
                  <a:cubicBezTo>
                    <a:pt x="2208" y="6657"/>
                    <a:pt x="2225" y="6595"/>
                    <a:pt x="2213" y="6556"/>
                  </a:cubicBezTo>
                  <a:cubicBezTo>
                    <a:pt x="2196" y="6511"/>
                    <a:pt x="2146" y="6494"/>
                    <a:pt x="2101" y="6505"/>
                  </a:cubicBezTo>
                  <a:lnTo>
                    <a:pt x="1363" y="6691"/>
                  </a:lnTo>
                  <a:cubicBezTo>
                    <a:pt x="1453" y="6562"/>
                    <a:pt x="1526" y="6427"/>
                    <a:pt x="1583" y="6286"/>
                  </a:cubicBezTo>
                  <a:cubicBezTo>
                    <a:pt x="1791" y="5762"/>
                    <a:pt x="1836" y="5171"/>
                    <a:pt x="2050" y="4653"/>
                  </a:cubicBezTo>
                  <a:cubicBezTo>
                    <a:pt x="2151" y="4686"/>
                    <a:pt x="2281" y="4664"/>
                    <a:pt x="2388" y="4653"/>
                  </a:cubicBezTo>
                  <a:cubicBezTo>
                    <a:pt x="2596" y="4641"/>
                    <a:pt x="2799" y="4624"/>
                    <a:pt x="3007" y="4608"/>
                  </a:cubicBezTo>
                  <a:cubicBezTo>
                    <a:pt x="3120" y="4602"/>
                    <a:pt x="3103" y="4433"/>
                    <a:pt x="2991" y="4439"/>
                  </a:cubicBezTo>
                  <a:lnTo>
                    <a:pt x="2456" y="4478"/>
                  </a:lnTo>
                  <a:cubicBezTo>
                    <a:pt x="2371" y="4484"/>
                    <a:pt x="2281" y="4495"/>
                    <a:pt x="2196" y="4495"/>
                  </a:cubicBezTo>
                  <a:cubicBezTo>
                    <a:pt x="2168" y="4501"/>
                    <a:pt x="2140" y="4501"/>
                    <a:pt x="2118" y="4495"/>
                  </a:cubicBezTo>
                  <a:cubicBezTo>
                    <a:pt x="2163" y="4410"/>
                    <a:pt x="2208" y="4332"/>
                    <a:pt x="2258" y="4253"/>
                  </a:cubicBezTo>
                  <a:cubicBezTo>
                    <a:pt x="2444" y="3982"/>
                    <a:pt x="2703" y="3819"/>
                    <a:pt x="3007" y="3701"/>
                  </a:cubicBezTo>
                  <a:cubicBezTo>
                    <a:pt x="3171" y="3639"/>
                    <a:pt x="3340" y="3588"/>
                    <a:pt x="3503" y="3526"/>
                  </a:cubicBezTo>
                  <a:cubicBezTo>
                    <a:pt x="3548" y="3532"/>
                    <a:pt x="3587" y="3532"/>
                    <a:pt x="3633" y="3532"/>
                  </a:cubicBezTo>
                  <a:cubicBezTo>
                    <a:pt x="3740" y="3532"/>
                    <a:pt x="3841" y="3526"/>
                    <a:pt x="3948" y="3526"/>
                  </a:cubicBezTo>
                  <a:lnTo>
                    <a:pt x="4579" y="3515"/>
                  </a:lnTo>
                  <a:cubicBezTo>
                    <a:pt x="4686" y="3515"/>
                    <a:pt x="4674" y="3346"/>
                    <a:pt x="4562" y="3346"/>
                  </a:cubicBezTo>
                  <a:cubicBezTo>
                    <a:pt x="4376" y="3352"/>
                    <a:pt x="4190" y="3352"/>
                    <a:pt x="4004" y="3357"/>
                  </a:cubicBezTo>
                  <a:cubicBezTo>
                    <a:pt x="3954" y="3357"/>
                    <a:pt x="3908" y="3357"/>
                    <a:pt x="3858" y="3357"/>
                  </a:cubicBezTo>
                  <a:cubicBezTo>
                    <a:pt x="4106" y="3205"/>
                    <a:pt x="4286" y="2974"/>
                    <a:pt x="4370" y="2693"/>
                  </a:cubicBezTo>
                  <a:cubicBezTo>
                    <a:pt x="4466" y="2372"/>
                    <a:pt x="4455" y="2034"/>
                    <a:pt x="4494" y="1702"/>
                  </a:cubicBezTo>
                  <a:cubicBezTo>
                    <a:pt x="4494" y="1696"/>
                    <a:pt x="4494" y="1690"/>
                    <a:pt x="4494" y="1685"/>
                  </a:cubicBezTo>
                  <a:lnTo>
                    <a:pt x="5142" y="1386"/>
                  </a:lnTo>
                  <a:cubicBezTo>
                    <a:pt x="5187" y="1369"/>
                    <a:pt x="5209" y="1324"/>
                    <a:pt x="5192" y="1279"/>
                  </a:cubicBezTo>
                  <a:cubicBezTo>
                    <a:pt x="5181" y="1234"/>
                    <a:pt x="5125" y="1206"/>
                    <a:pt x="5085" y="1229"/>
                  </a:cubicBezTo>
                  <a:lnTo>
                    <a:pt x="4528" y="1482"/>
                  </a:lnTo>
                  <a:cubicBezTo>
                    <a:pt x="4590" y="1206"/>
                    <a:pt x="4702" y="947"/>
                    <a:pt x="4900" y="727"/>
                  </a:cubicBezTo>
                  <a:cubicBezTo>
                    <a:pt x="5136" y="457"/>
                    <a:pt x="5457" y="260"/>
                    <a:pt x="5812" y="192"/>
                  </a:cubicBezTo>
                  <a:cubicBezTo>
                    <a:pt x="5919" y="176"/>
                    <a:pt x="5908" y="1"/>
                    <a:pt x="580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3604767" y="1199095"/>
              <a:ext cx="611403" cy="1185886"/>
            </a:xfrm>
            <a:custGeom>
              <a:avLst/>
              <a:gdLst/>
              <a:ahLst/>
              <a:cxnLst/>
              <a:rect l="l" t="t" r="r" b="b"/>
              <a:pathLst>
                <a:path w="4405" h="8544" extrusionOk="0">
                  <a:moveTo>
                    <a:pt x="3768" y="3813"/>
                  </a:moveTo>
                  <a:cubicBezTo>
                    <a:pt x="3701" y="4016"/>
                    <a:pt x="3701" y="4218"/>
                    <a:pt x="3746" y="4427"/>
                  </a:cubicBezTo>
                  <a:cubicBezTo>
                    <a:pt x="3825" y="4793"/>
                    <a:pt x="4005" y="5148"/>
                    <a:pt x="3977" y="5536"/>
                  </a:cubicBezTo>
                  <a:cubicBezTo>
                    <a:pt x="3954" y="5857"/>
                    <a:pt x="3752" y="6099"/>
                    <a:pt x="3492" y="6274"/>
                  </a:cubicBezTo>
                  <a:cubicBezTo>
                    <a:pt x="3245" y="6443"/>
                    <a:pt x="2952" y="6567"/>
                    <a:pt x="2727" y="6770"/>
                  </a:cubicBezTo>
                  <a:cubicBezTo>
                    <a:pt x="2597" y="6882"/>
                    <a:pt x="2507" y="7029"/>
                    <a:pt x="2462" y="7198"/>
                  </a:cubicBezTo>
                  <a:cubicBezTo>
                    <a:pt x="2411" y="7400"/>
                    <a:pt x="2411" y="7614"/>
                    <a:pt x="2349" y="7817"/>
                  </a:cubicBezTo>
                  <a:cubicBezTo>
                    <a:pt x="2248" y="8161"/>
                    <a:pt x="1961" y="8425"/>
                    <a:pt x="1606" y="8493"/>
                  </a:cubicBezTo>
                  <a:cubicBezTo>
                    <a:pt x="1319" y="8543"/>
                    <a:pt x="1015" y="8448"/>
                    <a:pt x="801" y="8251"/>
                  </a:cubicBezTo>
                  <a:cubicBezTo>
                    <a:pt x="558" y="8110"/>
                    <a:pt x="350" y="7902"/>
                    <a:pt x="221" y="7648"/>
                  </a:cubicBezTo>
                  <a:cubicBezTo>
                    <a:pt x="40" y="7299"/>
                    <a:pt x="1" y="6882"/>
                    <a:pt x="125" y="6511"/>
                  </a:cubicBezTo>
                  <a:cubicBezTo>
                    <a:pt x="243" y="6128"/>
                    <a:pt x="564" y="5801"/>
                    <a:pt x="587" y="5384"/>
                  </a:cubicBezTo>
                  <a:cubicBezTo>
                    <a:pt x="603" y="5013"/>
                    <a:pt x="395" y="4669"/>
                    <a:pt x="271" y="4325"/>
                  </a:cubicBezTo>
                  <a:cubicBezTo>
                    <a:pt x="159" y="4004"/>
                    <a:pt x="130" y="3667"/>
                    <a:pt x="328" y="3368"/>
                  </a:cubicBezTo>
                  <a:cubicBezTo>
                    <a:pt x="508" y="3092"/>
                    <a:pt x="806" y="2923"/>
                    <a:pt x="1015" y="2670"/>
                  </a:cubicBezTo>
                  <a:cubicBezTo>
                    <a:pt x="1127" y="2535"/>
                    <a:pt x="1200" y="2377"/>
                    <a:pt x="1212" y="2197"/>
                  </a:cubicBezTo>
                  <a:cubicBezTo>
                    <a:pt x="1229" y="1994"/>
                    <a:pt x="1178" y="1780"/>
                    <a:pt x="1133" y="1583"/>
                  </a:cubicBezTo>
                  <a:cubicBezTo>
                    <a:pt x="1048" y="1206"/>
                    <a:pt x="998" y="828"/>
                    <a:pt x="1217" y="490"/>
                  </a:cubicBezTo>
                  <a:cubicBezTo>
                    <a:pt x="1409" y="198"/>
                    <a:pt x="1741" y="0"/>
                    <a:pt x="2090" y="12"/>
                  </a:cubicBezTo>
                  <a:cubicBezTo>
                    <a:pt x="2434" y="23"/>
                    <a:pt x="2772" y="214"/>
                    <a:pt x="2952" y="507"/>
                  </a:cubicBezTo>
                  <a:cubicBezTo>
                    <a:pt x="3059" y="682"/>
                    <a:pt x="3087" y="879"/>
                    <a:pt x="3132" y="1076"/>
                  </a:cubicBezTo>
                  <a:cubicBezTo>
                    <a:pt x="3177" y="1256"/>
                    <a:pt x="3256" y="1403"/>
                    <a:pt x="3402" y="1527"/>
                  </a:cubicBezTo>
                  <a:cubicBezTo>
                    <a:pt x="3650" y="1735"/>
                    <a:pt x="3982" y="1848"/>
                    <a:pt x="4168" y="2124"/>
                  </a:cubicBezTo>
                  <a:cubicBezTo>
                    <a:pt x="4405" y="2484"/>
                    <a:pt x="4247" y="2918"/>
                    <a:pt x="4056" y="3255"/>
                  </a:cubicBezTo>
                  <a:cubicBezTo>
                    <a:pt x="3954" y="3441"/>
                    <a:pt x="3842" y="3616"/>
                    <a:pt x="3768" y="38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3709557" y="1263913"/>
              <a:ext cx="345606" cy="1079706"/>
            </a:xfrm>
            <a:custGeom>
              <a:avLst/>
              <a:gdLst/>
              <a:ahLst/>
              <a:cxnLst/>
              <a:rect l="l" t="t" r="r" b="b"/>
              <a:pathLst>
                <a:path w="2490" h="7779" extrusionOk="0">
                  <a:moveTo>
                    <a:pt x="2326" y="1274"/>
                  </a:moveTo>
                  <a:lnTo>
                    <a:pt x="1673" y="1566"/>
                  </a:lnTo>
                  <a:cubicBezTo>
                    <a:pt x="1718" y="1493"/>
                    <a:pt x="1758" y="1426"/>
                    <a:pt x="1791" y="1352"/>
                  </a:cubicBezTo>
                  <a:cubicBezTo>
                    <a:pt x="1910" y="1105"/>
                    <a:pt x="1938" y="823"/>
                    <a:pt x="1831" y="564"/>
                  </a:cubicBezTo>
                  <a:cubicBezTo>
                    <a:pt x="1729" y="305"/>
                    <a:pt x="1521" y="97"/>
                    <a:pt x="1256" y="7"/>
                  </a:cubicBezTo>
                  <a:cubicBezTo>
                    <a:pt x="1245" y="7"/>
                    <a:pt x="1239" y="7"/>
                    <a:pt x="1228" y="7"/>
                  </a:cubicBezTo>
                  <a:cubicBezTo>
                    <a:pt x="1223" y="1"/>
                    <a:pt x="1211" y="1"/>
                    <a:pt x="1206" y="1"/>
                  </a:cubicBezTo>
                  <a:cubicBezTo>
                    <a:pt x="1138" y="1"/>
                    <a:pt x="1121" y="57"/>
                    <a:pt x="1132" y="108"/>
                  </a:cubicBezTo>
                  <a:cubicBezTo>
                    <a:pt x="1138" y="130"/>
                    <a:pt x="1149" y="153"/>
                    <a:pt x="1183" y="164"/>
                  </a:cubicBezTo>
                  <a:cubicBezTo>
                    <a:pt x="1183" y="164"/>
                    <a:pt x="1183" y="164"/>
                    <a:pt x="1183" y="164"/>
                  </a:cubicBezTo>
                  <a:cubicBezTo>
                    <a:pt x="1183" y="164"/>
                    <a:pt x="1183" y="164"/>
                    <a:pt x="1183" y="164"/>
                  </a:cubicBezTo>
                  <a:cubicBezTo>
                    <a:pt x="1431" y="249"/>
                    <a:pt x="1617" y="446"/>
                    <a:pt x="1696" y="694"/>
                  </a:cubicBezTo>
                  <a:cubicBezTo>
                    <a:pt x="1774" y="941"/>
                    <a:pt x="1696" y="1189"/>
                    <a:pt x="1572" y="1409"/>
                  </a:cubicBezTo>
                  <a:cubicBezTo>
                    <a:pt x="1527" y="1482"/>
                    <a:pt x="1482" y="1550"/>
                    <a:pt x="1437" y="1617"/>
                  </a:cubicBezTo>
                  <a:cubicBezTo>
                    <a:pt x="1352" y="1448"/>
                    <a:pt x="1268" y="1279"/>
                    <a:pt x="1189" y="1105"/>
                  </a:cubicBezTo>
                  <a:cubicBezTo>
                    <a:pt x="1138" y="1009"/>
                    <a:pt x="975" y="1065"/>
                    <a:pt x="1025" y="1167"/>
                  </a:cubicBezTo>
                  <a:lnTo>
                    <a:pt x="1324" y="1775"/>
                  </a:lnTo>
                  <a:cubicBezTo>
                    <a:pt x="1132" y="2051"/>
                    <a:pt x="947" y="2327"/>
                    <a:pt x="941" y="2681"/>
                  </a:cubicBezTo>
                  <a:cubicBezTo>
                    <a:pt x="935" y="2907"/>
                    <a:pt x="997" y="3121"/>
                    <a:pt x="1076" y="3323"/>
                  </a:cubicBezTo>
                  <a:cubicBezTo>
                    <a:pt x="1037" y="3284"/>
                    <a:pt x="992" y="3250"/>
                    <a:pt x="947" y="3211"/>
                  </a:cubicBezTo>
                  <a:cubicBezTo>
                    <a:pt x="800" y="3087"/>
                    <a:pt x="654" y="2957"/>
                    <a:pt x="507" y="2834"/>
                  </a:cubicBezTo>
                  <a:cubicBezTo>
                    <a:pt x="423" y="2766"/>
                    <a:pt x="316" y="2895"/>
                    <a:pt x="400" y="2969"/>
                  </a:cubicBezTo>
                  <a:cubicBezTo>
                    <a:pt x="564" y="3109"/>
                    <a:pt x="727" y="3250"/>
                    <a:pt x="896" y="3391"/>
                  </a:cubicBezTo>
                  <a:cubicBezTo>
                    <a:pt x="975" y="3459"/>
                    <a:pt x="1054" y="3537"/>
                    <a:pt x="1138" y="3599"/>
                  </a:cubicBezTo>
                  <a:cubicBezTo>
                    <a:pt x="1155" y="3611"/>
                    <a:pt x="1178" y="3622"/>
                    <a:pt x="1200" y="3628"/>
                  </a:cubicBezTo>
                  <a:cubicBezTo>
                    <a:pt x="1285" y="3830"/>
                    <a:pt x="1363" y="4039"/>
                    <a:pt x="1386" y="4253"/>
                  </a:cubicBezTo>
                  <a:cubicBezTo>
                    <a:pt x="1425" y="4619"/>
                    <a:pt x="1296" y="4957"/>
                    <a:pt x="1121" y="5272"/>
                  </a:cubicBezTo>
                  <a:cubicBezTo>
                    <a:pt x="918" y="4951"/>
                    <a:pt x="710" y="4630"/>
                    <a:pt x="502" y="4309"/>
                  </a:cubicBezTo>
                  <a:cubicBezTo>
                    <a:pt x="440" y="4219"/>
                    <a:pt x="305" y="4315"/>
                    <a:pt x="361" y="4410"/>
                  </a:cubicBezTo>
                  <a:cubicBezTo>
                    <a:pt x="586" y="4748"/>
                    <a:pt x="806" y="5092"/>
                    <a:pt x="1025" y="5435"/>
                  </a:cubicBezTo>
                  <a:cubicBezTo>
                    <a:pt x="918" y="5616"/>
                    <a:pt x="806" y="5784"/>
                    <a:pt x="710" y="5953"/>
                  </a:cubicBezTo>
                  <a:cubicBezTo>
                    <a:pt x="620" y="6100"/>
                    <a:pt x="541" y="6263"/>
                    <a:pt x="479" y="6432"/>
                  </a:cubicBezTo>
                  <a:lnTo>
                    <a:pt x="215" y="5897"/>
                  </a:lnTo>
                  <a:cubicBezTo>
                    <a:pt x="164" y="5801"/>
                    <a:pt x="1" y="5858"/>
                    <a:pt x="51" y="5959"/>
                  </a:cubicBezTo>
                  <a:cubicBezTo>
                    <a:pt x="169" y="6196"/>
                    <a:pt x="293" y="6432"/>
                    <a:pt x="412" y="6674"/>
                  </a:cubicBezTo>
                  <a:cubicBezTo>
                    <a:pt x="333" y="7023"/>
                    <a:pt x="350" y="7384"/>
                    <a:pt x="581" y="7694"/>
                  </a:cubicBezTo>
                  <a:cubicBezTo>
                    <a:pt x="648" y="7778"/>
                    <a:pt x="783" y="7682"/>
                    <a:pt x="721" y="7592"/>
                  </a:cubicBezTo>
                  <a:cubicBezTo>
                    <a:pt x="530" y="7333"/>
                    <a:pt x="507" y="7040"/>
                    <a:pt x="569" y="6747"/>
                  </a:cubicBezTo>
                  <a:lnTo>
                    <a:pt x="1425" y="6241"/>
                  </a:lnTo>
                  <a:cubicBezTo>
                    <a:pt x="1521" y="6184"/>
                    <a:pt x="1420" y="6049"/>
                    <a:pt x="1330" y="6100"/>
                  </a:cubicBezTo>
                  <a:cubicBezTo>
                    <a:pt x="1099" y="6241"/>
                    <a:pt x="868" y="6376"/>
                    <a:pt x="637" y="6511"/>
                  </a:cubicBezTo>
                  <a:cubicBezTo>
                    <a:pt x="704" y="6308"/>
                    <a:pt x="811" y="6117"/>
                    <a:pt x="913" y="5942"/>
                  </a:cubicBezTo>
                  <a:cubicBezTo>
                    <a:pt x="1003" y="5796"/>
                    <a:pt x="1099" y="5649"/>
                    <a:pt x="1189" y="5497"/>
                  </a:cubicBezTo>
                  <a:cubicBezTo>
                    <a:pt x="1549" y="5221"/>
                    <a:pt x="1915" y="4945"/>
                    <a:pt x="2276" y="4669"/>
                  </a:cubicBezTo>
                  <a:cubicBezTo>
                    <a:pt x="2366" y="4602"/>
                    <a:pt x="2270" y="4467"/>
                    <a:pt x="2180" y="4529"/>
                  </a:cubicBezTo>
                  <a:cubicBezTo>
                    <a:pt x="1915" y="4731"/>
                    <a:pt x="1645" y="4934"/>
                    <a:pt x="1380" y="5137"/>
                  </a:cubicBezTo>
                  <a:cubicBezTo>
                    <a:pt x="1510" y="4861"/>
                    <a:pt x="1589" y="4568"/>
                    <a:pt x="1560" y="4253"/>
                  </a:cubicBezTo>
                  <a:cubicBezTo>
                    <a:pt x="1538" y="4027"/>
                    <a:pt x="1453" y="3808"/>
                    <a:pt x="1363" y="3594"/>
                  </a:cubicBezTo>
                  <a:cubicBezTo>
                    <a:pt x="1425" y="3543"/>
                    <a:pt x="1470" y="3464"/>
                    <a:pt x="1521" y="3402"/>
                  </a:cubicBezTo>
                  <a:cubicBezTo>
                    <a:pt x="1583" y="3312"/>
                    <a:pt x="1645" y="3222"/>
                    <a:pt x="1713" y="3132"/>
                  </a:cubicBezTo>
                  <a:cubicBezTo>
                    <a:pt x="1842" y="2952"/>
                    <a:pt x="1972" y="2772"/>
                    <a:pt x="2107" y="2586"/>
                  </a:cubicBezTo>
                  <a:cubicBezTo>
                    <a:pt x="2169" y="2501"/>
                    <a:pt x="2039" y="2389"/>
                    <a:pt x="1972" y="2479"/>
                  </a:cubicBezTo>
                  <a:cubicBezTo>
                    <a:pt x="1752" y="2783"/>
                    <a:pt x="1538" y="3087"/>
                    <a:pt x="1313" y="3391"/>
                  </a:cubicBezTo>
                  <a:cubicBezTo>
                    <a:pt x="1313" y="3397"/>
                    <a:pt x="1301" y="3414"/>
                    <a:pt x="1296" y="3425"/>
                  </a:cubicBezTo>
                  <a:cubicBezTo>
                    <a:pt x="1194" y="3183"/>
                    <a:pt x="1104" y="2935"/>
                    <a:pt x="1110" y="2665"/>
                  </a:cubicBezTo>
                  <a:cubicBezTo>
                    <a:pt x="1121" y="2349"/>
                    <a:pt x="1301" y="2090"/>
                    <a:pt x="1482" y="1837"/>
                  </a:cubicBezTo>
                  <a:cubicBezTo>
                    <a:pt x="1786" y="1702"/>
                    <a:pt x="2084" y="1566"/>
                    <a:pt x="2388" y="1437"/>
                  </a:cubicBezTo>
                  <a:cubicBezTo>
                    <a:pt x="2490" y="1392"/>
                    <a:pt x="2428" y="1229"/>
                    <a:pt x="2326" y="12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612179" y="1214711"/>
              <a:ext cx="1096778" cy="1329681"/>
            </a:xfrm>
            <a:custGeom>
              <a:avLst/>
              <a:gdLst/>
              <a:ahLst/>
              <a:cxnLst/>
              <a:rect l="l" t="t" r="r" b="b"/>
              <a:pathLst>
                <a:path w="7902" h="9580" extrusionOk="0">
                  <a:moveTo>
                    <a:pt x="1132" y="3357"/>
                  </a:moveTo>
                  <a:cubicBezTo>
                    <a:pt x="1239" y="3880"/>
                    <a:pt x="924" y="4359"/>
                    <a:pt x="946" y="4877"/>
                  </a:cubicBezTo>
                  <a:cubicBezTo>
                    <a:pt x="974" y="5333"/>
                    <a:pt x="1301" y="5671"/>
                    <a:pt x="1690" y="5857"/>
                  </a:cubicBezTo>
                  <a:cubicBezTo>
                    <a:pt x="2168" y="6093"/>
                    <a:pt x="2720" y="6088"/>
                    <a:pt x="3233" y="6206"/>
                  </a:cubicBezTo>
                  <a:cubicBezTo>
                    <a:pt x="3700" y="6319"/>
                    <a:pt x="4128" y="6550"/>
                    <a:pt x="4314" y="7017"/>
                  </a:cubicBezTo>
                  <a:cubicBezTo>
                    <a:pt x="4404" y="7259"/>
                    <a:pt x="4438" y="7513"/>
                    <a:pt x="4500" y="7760"/>
                  </a:cubicBezTo>
                  <a:cubicBezTo>
                    <a:pt x="4550" y="7986"/>
                    <a:pt x="4629" y="8205"/>
                    <a:pt x="4736" y="8414"/>
                  </a:cubicBezTo>
                  <a:cubicBezTo>
                    <a:pt x="4950" y="8808"/>
                    <a:pt x="5266" y="9151"/>
                    <a:pt x="5666" y="9349"/>
                  </a:cubicBezTo>
                  <a:cubicBezTo>
                    <a:pt x="6065" y="9546"/>
                    <a:pt x="6544" y="9579"/>
                    <a:pt x="6961" y="9439"/>
                  </a:cubicBezTo>
                  <a:cubicBezTo>
                    <a:pt x="7361" y="9303"/>
                    <a:pt x="7682" y="8994"/>
                    <a:pt x="7811" y="8588"/>
                  </a:cubicBezTo>
                  <a:cubicBezTo>
                    <a:pt x="7901" y="8307"/>
                    <a:pt x="7901" y="7991"/>
                    <a:pt x="7794" y="7715"/>
                  </a:cubicBezTo>
                  <a:cubicBezTo>
                    <a:pt x="7637" y="6842"/>
                    <a:pt x="6595" y="6527"/>
                    <a:pt x="5958" y="6032"/>
                  </a:cubicBezTo>
                  <a:cubicBezTo>
                    <a:pt x="5767" y="5891"/>
                    <a:pt x="5592" y="5716"/>
                    <a:pt x="5485" y="5502"/>
                  </a:cubicBezTo>
                  <a:cubicBezTo>
                    <a:pt x="5356" y="5260"/>
                    <a:pt x="5322" y="4984"/>
                    <a:pt x="5322" y="4708"/>
                  </a:cubicBezTo>
                  <a:cubicBezTo>
                    <a:pt x="5328" y="4235"/>
                    <a:pt x="5423" y="3762"/>
                    <a:pt x="5339" y="3283"/>
                  </a:cubicBezTo>
                  <a:cubicBezTo>
                    <a:pt x="5260" y="2872"/>
                    <a:pt x="5040" y="2501"/>
                    <a:pt x="4629" y="2349"/>
                  </a:cubicBezTo>
                  <a:cubicBezTo>
                    <a:pt x="4398" y="2258"/>
                    <a:pt x="4145" y="2242"/>
                    <a:pt x="3903" y="2180"/>
                  </a:cubicBezTo>
                  <a:cubicBezTo>
                    <a:pt x="3666" y="2118"/>
                    <a:pt x="3458" y="2005"/>
                    <a:pt x="3272" y="1847"/>
                  </a:cubicBezTo>
                  <a:cubicBezTo>
                    <a:pt x="2568" y="1250"/>
                    <a:pt x="2191" y="102"/>
                    <a:pt x="1138" y="28"/>
                  </a:cubicBezTo>
                  <a:cubicBezTo>
                    <a:pt x="704" y="0"/>
                    <a:pt x="304" y="214"/>
                    <a:pt x="158" y="631"/>
                  </a:cubicBezTo>
                  <a:cubicBezTo>
                    <a:pt x="0" y="1081"/>
                    <a:pt x="147" y="1554"/>
                    <a:pt x="372" y="1949"/>
                  </a:cubicBezTo>
                  <a:cubicBezTo>
                    <a:pt x="637" y="2405"/>
                    <a:pt x="1020" y="2822"/>
                    <a:pt x="1132" y="33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676997" y="1301459"/>
              <a:ext cx="949792" cy="1185886"/>
            </a:xfrm>
            <a:custGeom>
              <a:avLst/>
              <a:gdLst/>
              <a:ahLst/>
              <a:cxnLst/>
              <a:rect l="l" t="t" r="r" b="b"/>
              <a:pathLst>
                <a:path w="6843" h="8544" extrusionOk="0">
                  <a:moveTo>
                    <a:pt x="141" y="23"/>
                  </a:moveTo>
                  <a:cubicBezTo>
                    <a:pt x="828" y="152"/>
                    <a:pt x="1437" y="642"/>
                    <a:pt x="1696" y="1296"/>
                  </a:cubicBezTo>
                  <a:cubicBezTo>
                    <a:pt x="1718" y="1346"/>
                    <a:pt x="1735" y="1403"/>
                    <a:pt x="1752" y="1459"/>
                  </a:cubicBezTo>
                  <a:cubicBezTo>
                    <a:pt x="1791" y="1335"/>
                    <a:pt x="1825" y="1211"/>
                    <a:pt x="1865" y="1087"/>
                  </a:cubicBezTo>
                  <a:cubicBezTo>
                    <a:pt x="1882" y="1036"/>
                    <a:pt x="1944" y="1014"/>
                    <a:pt x="1989" y="1031"/>
                  </a:cubicBezTo>
                  <a:cubicBezTo>
                    <a:pt x="2045" y="1048"/>
                    <a:pt x="2067" y="1104"/>
                    <a:pt x="2051" y="1160"/>
                  </a:cubicBezTo>
                  <a:lnTo>
                    <a:pt x="1837" y="1870"/>
                  </a:lnTo>
                  <a:cubicBezTo>
                    <a:pt x="1859" y="2045"/>
                    <a:pt x="1870" y="2213"/>
                    <a:pt x="1882" y="2388"/>
                  </a:cubicBezTo>
                  <a:cubicBezTo>
                    <a:pt x="1910" y="2760"/>
                    <a:pt x="1944" y="3160"/>
                    <a:pt x="2191" y="3458"/>
                  </a:cubicBezTo>
                  <a:cubicBezTo>
                    <a:pt x="2349" y="3650"/>
                    <a:pt x="2569" y="3762"/>
                    <a:pt x="2794" y="3852"/>
                  </a:cubicBezTo>
                  <a:cubicBezTo>
                    <a:pt x="2805" y="3830"/>
                    <a:pt x="2805" y="3790"/>
                    <a:pt x="2811" y="3762"/>
                  </a:cubicBezTo>
                  <a:cubicBezTo>
                    <a:pt x="2811" y="3717"/>
                    <a:pt x="2816" y="3666"/>
                    <a:pt x="2816" y="3616"/>
                  </a:cubicBezTo>
                  <a:lnTo>
                    <a:pt x="2833" y="3289"/>
                  </a:lnTo>
                  <a:cubicBezTo>
                    <a:pt x="2845" y="3075"/>
                    <a:pt x="2861" y="2867"/>
                    <a:pt x="2873" y="2658"/>
                  </a:cubicBezTo>
                  <a:cubicBezTo>
                    <a:pt x="2878" y="2529"/>
                    <a:pt x="3075" y="2546"/>
                    <a:pt x="3070" y="2675"/>
                  </a:cubicBezTo>
                  <a:cubicBezTo>
                    <a:pt x="3053" y="2912"/>
                    <a:pt x="3042" y="3148"/>
                    <a:pt x="3030" y="3390"/>
                  </a:cubicBezTo>
                  <a:cubicBezTo>
                    <a:pt x="3019" y="3509"/>
                    <a:pt x="3013" y="3627"/>
                    <a:pt x="3008" y="3745"/>
                  </a:cubicBezTo>
                  <a:cubicBezTo>
                    <a:pt x="3002" y="3807"/>
                    <a:pt x="2997" y="3869"/>
                    <a:pt x="2974" y="3925"/>
                  </a:cubicBezTo>
                  <a:cubicBezTo>
                    <a:pt x="3008" y="3937"/>
                    <a:pt x="3042" y="3948"/>
                    <a:pt x="3075" y="3959"/>
                  </a:cubicBezTo>
                  <a:cubicBezTo>
                    <a:pt x="3402" y="4072"/>
                    <a:pt x="3746" y="4179"/>
                    <a:pt x="4022" y="4399"/>
                  </a:cubicBezTo>
                  <a:cubicBezTo>
                    <a:pt x="4230" y="4567"/>
                    <a:pt x="4388" y="4770"/>
                    <a:pt x="4511" y="4990"/>
                  </a:cubicBezTo>
                  <a:cubicBezTo>
                    <a:pt x="4523" y="4939"/>
                    <a:pt x="4528" y="4883"/>
                    <a:pt x="4540" y="4832"/>
                  </a:cubicBezTo>
                  <a:cubicBezTo>
                    <a:pt x="4562" y="4725"/>
                    <a:pt x="4579" y="4624"/>
                    <a:pt x="4602" y="4522"/>
                  </a:cubicBezTo>
                  <a:lnTo>
                    <a:pt x="4725" y="3892"/>
                  </a:lnTo>
                  <a:cubicBezTo>
                    <a:pt x="4737" y="3841"/>
                    <a:pt x="4776" y="3802"/>
                    <a:pt x="4832" y="3807"/>
                  </a:cubicBezTo>
                  <a:cubicBezTo>
                    <a:pt x="4883" y="3807"/>
                    <a:pt x="4934" y="3858"/>
                    <a:pt x="4923" y="3914"/>
                  </a:cubicBezTo>
                  <a:lnTo>
                    <a:pt x="4782" y="4607"/>
                  </a:lnTo>
                  <a:cubicBezTo>
                    <a:pt x="4759" y="4731"/>
                    <a:pt x="4737" y="4849"/>
                    <a:pt x="4714" y="4973"/>
                  </a:cubicBezTo>
                  <a:cubicBezTo>
                    <a:pt x="4692" y="5063"/>
                    <a:pt x="4680" y="5164"/>
                    <a:pt x="4635" y="5243"/>
                  </a:cubicBezTo>
                  <a:cubicBezTo>
                    <a:pt x="4793" y="5632"/>
                    <a:pt x="4883" y="6054"/>
                    <a:pt x="4979" y="6448"/>
                  </a:cubicBezTo>
                  <a:cubicBezTo>
                    <a:pt x="5080" y="6871"/>
                    <a:pt x="5199" y="7310"/>
                    <a:pt x="5452" y="7659"/>
                  </a:cubicBezTo>
                  <a:cubicBezTo>
                    <a:pt x="5553" y="7287"/>
                    <a:pt x="5649" y="6910"/>
                    <a:pt x="5750" y="6533"/>
                  </a:cubicBezTo>
                  <a:cubicBezTo>
                    <a:pt x="5779" y="6409"/>
                    <a:pt x="5964" y="6482"/>
                    <a:pt x="5936" y="6600"/>
                  </a:cubicBezTo>
                  <a:cubicBezTo>
                    <a:pt x="5824" y="7017"/>
                    <a:pt x="5717" y="7434"/>
                    <a:pt x="5610" y="7845"/>
                  </a:cubicBezTo>
                  <a:cubicBezTo>
                    <a:pt x="5886" y="8138"/>
                    <a:pt x="6274" y="8329"/>
                    <a:pt x="6685" y="8250"/>
                  </a:cubicBezTo>
                  <a:cubicBezTo>
                    <a:pt x="6809" y="8222"/>
                    <a:pt x="6843" y="8419"/>
                    <a:pt x="6719" y="8442"/>
                  </a:cubicBezTo>
                  <a:cubicBezTo>
                    <a:pt x="6223" y="8543"/>
                    <a:pt x="5790" y="8318"/>
                    <a:pt x="5469" y="7975"/>
                  </a:cubicBezTo>
                  <a:cubicBezTo>
                    <a:pt x="5469" y="7975"/>
                    <a:pt x="5463" y="7975"/>
                    <a:pt x="5463" y="7975"/>
                  </a:cubicBezTo>
                  <a:lnTo>
                    <a:pt x="4343" y="7699"/>
                  </a:lnTo>
                  <a:cubicBezTo>
                    <a:pt x="4292" y="7687"/>
                    <a:pt x="4269" y="7620"/>
                    <a:pt x="4286" y="7575"/>
                  </a:cubicBezTo>
                  <a:cubicBezTo>
                    <a:pt x="4303" y="7518"/>
                    <a:pt x="4359" y="7501"/>
                    <a:pt x="4410" y="7518"/>
                  </a:cubicBezTo>
                  <a:lnTo>
                    <a:pt x="5266" y="7727"/>
                  </a:lnTo>
                  <a:cubicBezTo>
                    <a:pt x="5165" y="7580"/>
                    <a:pt x="5080" y="7417"/>
                    <a:pt x="5013" y="7259"/>
                  </a:cubicBezTo>
                  <a:cubicBezTo>
                    <a:pt x="4776" y="6657"/>
                    <a:pt x="4720" y="5975"/>
                    <a:pt x="4478" y="5373"/>
                  </a:cubicBezTo>
                  <a:cubicBezTo>
                    <a:pt x="4354" y="5412"/>
                    <a:pt x="4207" y="5384"/>
                    <a:pt x="4083" y="5373"/>
                  </a:cubicBezTo>
                  <a:cubicBezTo>
                    <a:pt x="3841" y="5356"/>
                    <a:pt x="3605" y="5339"/>
                    <a:pt x="3368" y="5322"/>
                  </a:cubicBezTo>
                  <a:cubicBezTo>
                    <a:pt x="3239" y="5311"/>
                    <a:pt x="3256" y="5114"/>
                    <a:pt x="3385" y="5125"/>
                  </a:cubicBezTo>
                  <a:lnTo>
                    <a:pt x="4005" y="5170"/>
                  </a:lnTo>
                  <a:cubicBezTo>
                    <a:pt x="4100" y="5176"/>
                    <a:pt x="4202" y="5187"/>
                    <a:pt x="4303" y="5193"/>
                  </a:cubicBezTo>
                  <a:cubicBezTo>
                    <a:pt x="4337" y="5193"/>
                    <a:pt x="4365" y="5193"/>
                    <a:pt x="4393" y="5187"/>
                  </a:cubicBezTo>
                  <a:cubicBezTo>
                    <a:pt x="4348" y="5097"/>
                    <a:pt x="4292" y="5001"/>
                    <a:pt x="4230" y="4911"/>
                  </a:cubicBezTo>
                  <a:cubicBezTo>
                    <a:pt x="4016" y="4601"/>
                    <a:pt x="3717" y="4410"/>
                    <a:pt x="3368" y="4275"/>
                  </a:cubicBezTo>
                  <a:cubicBezTo>
                    <a:pt x="3177" y="4201"/>
                    <a:pt x="2985" y="4139"/>
                    <a:pt x="2794" y="4066"/>
                  </a:cubicBezTo>
                  <a:cubicBezTo>
                    <a:pt x="2743" y="4078"/>
                    <a:pt x="2692" y="4078"/>
                    <a:pt x="2642" y="4078"/>
                  </a:cubicBezTo>
                  <a:cubicBezTo>
                    <a:pt x="2524" y="4072"/>
                    <a:pt x="2400" y="4072"/>
                    <a:pt x="2281" y="4072"/>
                  </a:cubicBezTo>
                  <a:lnTo>
                    <a:pt x="1549" y="4061"/>
                  </a:lnTo>
                  <a:cubicBezTo>
                    <a:pt x="1425" y="4061"/>
                    <a:pt x="1442" y="3864"/>
                    <a:pt x="1572" y="3864"/>
                  </a:cubicBezTo>
                  <a:cubicBezTo>
                    <a:pt x="1786" y="3864"/>
                    <a:pt x="2000" y="3869"/>
                    <a:pt x="2214" y="3875"/>
                  </a:cubicBezTo>
                  <a:cubicBezTo>
                    <a:pt x="2270" y="3875"/>
                    <a:pt x="2326" y="3875"/>
                    <a:pt x="2383" y="3875"/>
                  </a:cubicBezTo>
                  <a:cubicBezTo>
                    <a:pt x="2096" y="3700"/>
                    <a:pt x="1893" y="3436"/>
                    <a:pt x="1791" y="3109"/>
                  </a:cubicBezTo>
                  <a:cubicBezTo>
                    <a:pt x="1679" y="2737"/>
                    <a:pt x="1690" y="2343"/>
                    <a:pt x="1651" y="1960"/>
                  </a:cubicBezTo>
                  <a:cubicBezTo>
                    <a:pt x="1651" y="1954"/>
                    <a:pt x="1651" y="1949"/>
                    <a:pt x="1651" y="1943"/>
                  </a:cubicBezTo>
                  <a:cubicBezTo>
                    <a:pt x="1397" y="1831"/>
                    <a:pt x="1149" y="1712"/>
                    <a:pt x="896" y="1600"/>
                  </a:cubicBezTo>
                  <a:cubicBezTo>
                    <a:pt x="851" y="1577"/>
                    <a:pt x="817" y="1526"/>
                    <a:pt x="840" y="1470"/>
                  </a:cubicBezTo>
                  <a:cubicBezTo>
                    <a:pt x="857" y="1425"/>
                    <a:pt x="919" y="1391"/>
                    <a:pt x="964" y="1414"/>
                  </a:cubicBezTo>
                  <a:cubicBezTo>
                    <a:pt x="1178" y="1510"/>
                    <a:pt x="1397" y="1611"/>
                    <a:pt x="1611" y="1712"/>
                  </a:cubicBezTo>
                  <a:cubicBezTo>
                    <a:pt x="1544" y="1386"/>
                    <a:pt x="1409" y="1093"/>
                    <a:pt x="1183" y="834"/>
                  </a:cubicBezTo>
                  <a:cubicBezTo>
                    <a:pt x="907" y="518"/>
                    <a:pt x="530" y="299"/>
                    <a:pt x="125" y="220"/>
                  </a:cubicBezTo>
                  <a:cubicBezTo>
                    <a:pt x="1" y="197"/>
                    <a:pt x="18" y="0"/>
                    <a:pt x="14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1213165" y="1098955"/>
              <a:ext cx="706757" cy="1370348"/>
            </a:xfrm>
            <a:custGeom>
              <a:avLst/>
              <a:gdLst/>
              <a:ahLst/>
              <a:cxnLst/>
              <a:rect l="l" t="t" r="r" b="b"/>
              <a:pathLst>
                <a:path w="5092" h="9873" extrusionOk="0">
                  <a:moveTo>
                    <a:pt x="739" y="4405"/>
                  </a:moveTo>
                  <a:cubicBezTo>
                    <a:pt x="817" y="4641"/>
                    <a:pt x="817" y="4878"/>
                    <a:pt x="767" y="5114"/>
                  </a:cubicBezTo>
                  <a:cubicBezTo>
                    <a:pt x="677" y="5537"/>
                    <a:pt x="468" y="5948"/>
                    <a:pt x="496" y="6392"/>
                  </a:cubicBezTo>
                  <a:cubicBezTo>
                    <a:pt x="525" y="6764"/>
                    <a:pt x="761" y="7046"/>
                    <a:pt x="1060" y="7248"/>
                  </a:cubicBezTo>
                  <a:cubicBezTo>
                    <a:pt x="1347" y="7446"/>
                    <a:pt x="1679" y="7581"/>
                    <a:pt x="1944" y="7817"/>
                  </a:cubicBezTo>
                  <a:cubicBezTo>
                    <a:pt x="2096" y="7952"/>
                    <a:pt x="2203" y="8116"/>
                    <a:pt x="2248" y="8313"/>
                  </a:cubicBezTo>
                  <a:cubicBezTo>
                    <a:pt x="2310" y="8549"/>
                    <a:pt x="2310" y="8797"/>
                    <a:pt x="2377" y="9028"/>
                  </a:cubicBezTo>
                  <a:cubicBezTo>
                    <a:pt x="2496" y="9428"/>
                    <a:pt x="2828" y="9732"/>
                    <a:pt x="3239" y="9811"/>
                  </a:cubicBezTo>
                  <a:cubicBezTo>
                    <a:pt x="3571" y="9873"/>
                    <a:pt x="3920" y="9755"/>
                    <a:pt x="4168" y="9529"/>
                  </a:cubicBezTo>
                  <a:cubicBezTo>
                    <a:pt x="4450" y="9366"/>
                    <a:pt x="4692" y="9129"/>
                    <a:pt x="4838" y="8837"/>
                  </a:cubicBezTo>
                  <a:cubicBezTo>
                    <a:pt x="5047" y="8437"/>
                    <a:pt x="5092" y="7952"/>
                    <a:pt x="4951" y="7524"/>
                  </a:cubicBezTo>
                  <a:cubicBezTo>
                    <a:pt x="4810" y="7080"/>
                    <a:pt x="4439" y="6702"/>
                    <a:pt x="4416" y="6218"/>
                  </a:cubicBezTo>
                  <a:cubicBezTo>
                    <a:pt x="4399" y="5790"/>
                    <a:pt x="4641" y="5390"/>
                    <a:pt x="4776" y="4996"/>
                  </a:cubicBezTo>
                  <a:cubicBezTo>
                    <a:pt x="4912" y="4624"/>
                    <a:pt x="4945" y="4236"/>
                    <a:pt x="4714" y="3892"/>
                  </a:cubicBezTo>
                  <a:cubicBezTo>
                    <a:pt x="4506" y="3571"/>
                    <a:pt x="4163" y="3374"/>
                    <a:pt x="3926" y="3081"/>
                  </a:cubicBezTo>
                  <a:cubicBezTo>
                    <a:pt x="3791" y="2923"/>
                    <a:pt x="3706" y="2743"/>
                    <a:pt x="3690" y="2541"/>
                  </a:cubicBezTo>
                  <a:cubicBezTo>
                    <a:pt x="3673" y="2298"/>
                    <a:pt x="3735" y="2056"/>
                    <a:pt x="3785" y="1825"/>
                  </a:cubicBezTo>
                  <a:cubicBezTo>
                    <a:pt x="3881" y="1392"/>
                    <a:pt x="3943" y="952"/>
                    <a:pt x="3684" y="564"/>
                  </a:cubicBezTo>
                  <a:cubicBezTo>
                    <a:pt x="3470" y="226"/>
                    <a:pt x="3081" y="1"/>
                    <a:pt x="2676" y="12"/>
                  </a:cubicBezTo>
                  <a:cubicBezTo>
                    <a:pt x="2282" y="23"/>
                    <a:pt x="1893" y="249"/>
                    <a:pt x="1685" y="586"/>
                  </a:cubicBezTo>
                  <a:cubicBezTo>
                    <a:pt x="1561" y="789"/>
                    <a:pt x="1527" y="1014"/>
                    <a:pt x="1471" y="1240"/>
                  </a:cubicBezTo>
                  <a:cubicBezTo>
                    <a:pt x="1420" y="1448"/>
                    <a:pt x="1330" y="1623"/>
                    <a:pt x="1161" y="1763"/>
                  </a:cubicBezTo>
                  <a:cubicBezTo>
                    <a:pt x="879" y="2006"/>
                    <a:pt x="491" y="2135"/>
                    <a:pt x="277" y="2456"/>
                  </a:cubicBezTo>
                  <a:cubicBezTo>
                    <a:pt x="1" y="2867"/>
                    <a:pt x="187" y="3368"/>
                    <a:pt x="406" y="3763"/>
                  </a:cubicBezTo>
                  <a:cubicBezTo>
                    <a:pt x="525" y="3971"/>
                    <a:pt x="660" y="4179"/>
                    <a:pt x="739" y="44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1399984" y="1173211"/>
              <a:ext cx="398765" cy="1248484"/>
            </a:xfrm>
            <a:custGeom>
              <a:avLst/>
              <a:gdLst/>
              <a:ahLst/>
              <a:cxnLst/>
              <a:rect l="l" t="t" r="r" b="b"/>
              <a:pathLst>
                <a:path w="2873" h="8995" extrusionOk="0">
                  <a:moveTo>
                    <a:pt x="187" y="1476"/>
                  </a:moveTo>
                  <a:lnTo>
                    <a:pt x="941" y="1808"/>
                  </a:lnTo>
                  <a:cubicBezTo>
                    <a:pt x="891" y="1730"/>
                    <a:pt x="846" y="1651"/>
                    <a:pt x="806" y="1566"/>
                  </a:cubicBezTo>
                  <a:cubicBezTo>
                    <a:pt x="671" y="1273"/>
                    <a:pt x="637" y="952"/>
                    <a:pt x="761" y="654"/>
                  </a:cubicBezTo>
                  <a:cubicBezTo>
                    <a:pt x="879" y="355"/>
                    <a:pt x="1121" y="113"/>
                    <a:pt x="1426" y="12"/>
                  </a:cubicBezTo>
                  <a:cubicBezTo>
                    <a:pt x="1437" y="6"/>
                    <a:pt x="1448" y="6"/>
                    <a:pt x="1454" y="6"/>
                  </a:cubicBezTo>
                  <a:cubicBezTo>
                    <a:pt x="1465" y="6"/>
                    <a:pt x="1476" y="1"/>
                    <a:pt x="1488" y="1"/>
                  </a:cubicBezTo>
                  <a:cubicBezTo>
                    <a:pt x="1561" y="1"/>
                    <a:pt x="1583" y="68"/>
                    <a:pt x="1566" y="125"/>
                  </a:cubicBezTo>
                  <a:cubicBezTo>
                    <a:pt x="1561" y="153"/>
                    <a:pt x="1544" y="175"/>
                    <a:pt x="1510" y="192"/>
                  </a:cubicBezTo>
                  <a:cubicBezTo>
                    <a:pt x="1510" y="192"/>
                    <a:pt x="1510" y="192"/>
                    <a:pt x="1510" y="192"/>
                  </a:cubicBezTo>
                  <a:cubicBezTo>
                    <a:pt x="1510" y="192"/>
                    <a:pt x="1510" y="192"/>
                    <a:pt x="1510" y="192"/>
                  </a:cubicBezTo>
                  <a:cubicBezTo>
                    <a:pt x="1223" y="288"/>
                    <a:pt x="1003" y="513"/>
                    <a:pt x="919" y="806"/>
                  </a:cubicBezTo>
                  <a:cubicBezTo>
                    <a:pt x="829" y="1093"/>
                    <a:pt x="913" y="1375"/>
                    <a:pt x="1060" y="1628"/>
                  </a:cubicBezTo>
                  <a:cubicBezTo>
                    <a:pt x="1110" y="1713"/>
                    <a:pt x="1161" y="1792"/>
                    <a:pt x="1217" y="1870"/>
                  </a:cubicBezTo>
                  <a:cubicBezTo>
                    <a:pt x="1313" y="1673"/>
                    <a:pt x="1409" y="1476"/>
                    <a:pt x="1504" y="1279"/>
                  </a:cubicBezTo>
                  <a:cubicBezTo>
                    <a:pt x="1561" y="1166"/>
                    <a:pt x="1747" y="1234"/>
                    <a:pt x="1690" y="1352"/>
                  </a:cubicBezTo>
                  <a:lnTo>
                    <a:pt x="1347" y="2056"/>
                  </a:lnTo>
                  <a:cubicBezTo>
                    <a:pt x="1566" y="2372"/>
                    <a:pt x="1780" y="2693"/>
                    <a:pt x="1792" y="3104"/>
                  </a:cubicBezTo>
                  <a:cubicBezTo>
                    <a:pt x="1792" y="3363"/>
                    <a:pt x="1718" y="3605"/>
                    <a:pt x="1628" y="3847"/>
                  </a:cubicBezTo>
                  <a:cubicBezTo>
                    <a:pt x="1679" y="3802"/>
                    <a:pt x="1730" y="3757"/>
                    <a:pt x="1786" y="3712"/>
                  </a:cubicBezTo>
                  <a:cubicBezTo>
                    <a:pt x="1949" y="3565"/>
                    <a:pt x="2118" y="3425"/>
                    <a:pt x="2287" y="3278"/>
                  </a:cubicBezTo>
                  <a:cubicBezTo>
                    <a:pt x="2383" y="3194"/>
                    <a:pt x="2512" y="3346"/>
                    <a:pt x="2417" y="3430"/>
                  </a:cubicBezTo>
                  <a:cubicBezTo>
                    <a:pt x="2225" y="3594"/>
                    <a:pt x="2034" y="3757"/>
                    <a:pt x="1842" y="3920"/>
                  </a:cubicBezTo>
                  <a:cubicBezTo>
                    <a:pt x="1752" y="3999"/>
                    <a:pt x="1662" y="4089"/>
                    <a:pt x="1561" y="4157"/>
                  </a:cubicBezTo>
                  <a:cubicBezTo>
                    <a:pt x="1538" y="4179"/>
                    <a:pt x="1510" y="4191"/>
                    <a:pt x="1488" y="4196"/>
                  </a:cubicBezTo>
                  <a:cubicBezTo>
                    <a:pt x="1392" y="4433"/>
                    <a:pt x="1302" y="4669"/>
                    <a:pt x="1274" y="4917"/>
                  </a:cubicBezTo>
                  <a:cubicBezTo>
                    <a:pt x="1228" y="5339"/>
                    <a:pt x="1375" y="5728"/>
                    <a:pt x="1578" y="6094"/>
                  </a:cubicBezTo>
                  <a:cubicBezTo>
                    <a:pt x="1820" y="5722"/>
                    <a:pt x="2056" y="5351"/>
                    <a:pt x="2298" y="4979"/>
                  </a:cubicBezTo>
                  <a:cubicBezTo>
                    <a:pt x="2366" y="4872"/>
                    <a:pt x="2529" y="4990"/>
                    <a:pt x="2456" y="5097"/>
                  </a:cubicBezTo>
                  <a:cubicBezTo>
                    <a:pt x="2203" y="5491"/>
                    <a:pt x="1944" y="5891"/>
                    <a:pt x="1690" y="6285"/>
                  </a:cubicBezTo>
                  <a:cubicBezTo>
                    <a:pt x="1814" y="6488"/>
                    <a:pt x="1944" y="6685"/>
                    <a:pt x="2056" y="6877"/>
                  </a:cubicBezTo>
                  <a:cubicBezTo>
                    <a:pt x="2158" y="7051"/>
                    <a:pt x="2248" y="7243"/>
                    <a:pt x="2321" y="7440"/>
                  </a:cubicBezTo>
                  <a:cubicBezTo>
                    <a:pt x="2422" y="7232"/>
                    <a:pt x="2529" y="7023"/>
                    <a:pt x="2631" y="6820"/>
                  </a:cubicBezTo>
                  <a:cubicBezTo>
                    <a:pt x="2687" y="6708"/>
                    <a:pt x="2873" y="6775"/>
                    <a:pt x="2817" y="6888"/>
                  </a:cubicBezTo>
                  <a:lnTo>
                    <a:pt x="2400" y="7716"/>
                  </a:lnTo>
                  <a:cubicBezTo>
                    <a:pt x="2496" y="8116"/>
                    <a:pt x="2467" y="8532"/>
                    <a:pt x="2208" y="8893"/>
                  </a:cubicBezTo>
                  <a:cubicBezTo>
                    <a:pt x="2130" y="8994"/>
                    <a:pt x="1966" y="8882"/>
                    <a:pt x="2045" y="8775"/>
                  </a:cubicBezTo>
                  <a:cubicBezTo>
                    <a:pt x="2265" y="8476"/>
                    <a:pt x="2293" y="8138"/>
                    <a:pt x="2220" y="7800"/>
                  </a:cubicBezTo>
                  <a:cubicBezTo>
                    <a:pt x="1887" y="7603"/>
                    <a:pt x="1561" y="7412"/>
                    <a:pt x="1228" y="7215"/>
                  </a:cubicBezTo>
                  <a:cubicBezTo>
                    <a:pt x="1116" y="7153"/>
                    <a:pt x="1234" y="6989"/>
                    <a:pt x="1341" y="7051"/>
                  </a:cubicBezTo>
                  <a:cubicBezTo>
                    <a:pt x="1611" y="7209"/>
                    <a:pt x="1876" y="7367"/>
                    <a:pt x="2141" y="7524"/>
                  </a:cubicBezTo>
                  <a:cubicBezTo>
                    <a:pt x="2056" y="7294"/>
                    <a:pt x="1944" y="7068"/>
                    <a:pt x="1820" y="6871"/>
                  </a:cubicBezTo>
                  <a:cubicBezTo>
                    <a:pt x="1718" y="6702"/>
                    <a:pt x="1606" y="6528"/>
                    <a:pt x="1504" y="6353"/>
                  </a:cubicBezTo>
                  <a:cubicBezTo>
                    <a:pt x="1082" y="6038"/>
                    <a:pt x="665" y="5717"/>
                    <a:pt x="243" y="5401"/>
                  </a:cubicBezTo>
                  <a:cubicBezTo>
                    <a:pt x="142" y="5323"/>
                    <a:pt x="254" y="5159"/>
                    <a:pt x="356" y="5238"/>
                  </a:cubicBezTo>
                  <a:cubicBezTo>
                    <a:pt x="665" y="5469"/>
                    <a:pt x="975" y="5705"/>
                    <a:pt x="1279" y="5936"/>
                  </a:cubicBezTo>
                  <a:cubicBezTo>
                    <a:pt x="1133" y="5615"/>
                    <a:pt x="1037" y="5283"/>
                    <a:pt x="1076" y="4917"/>
                  </a:cubicBezTo>
                  <a:cubicBezTo>
                    <a:pt x="1099" y="4652"/>
                    <a:pt x="1195" y="4405"/>
                    <a:pt x="1302" y="4157"/>
                  </a:cubicBezTo>
                  <a:cubicBezTo>
                    <a:pt x="1228" y="4100"/>
                    <a:pt x="1172" y="4005"/>
                    <a:pt x="1121" y="3932"/>
                  </a:cubicBezTo>
                  <a:cubicBezTo>
                    <a:pt x="1048" y="3830"/>
                    <a:pt x="969" y="3729"/>
                    <a:pt x="896" y="3622"/>
                  </a:cubicBezTo>
                  <a:lnTo>
                    <a:pt x="446" y="2991"/>
                  </a:lnTo>
                  <a:cubicBezTo>
                    <a:pt x="367" y="2890"/>
                    <a:pt x="519" y="2760"/>
                    <a:pt x="592" y="2867"/>
                  </a:cubicBezTo>
                  <a:cubicBezTo>
                    <a:pt x="851" y="3216"/>
                    <a:pt x="1099" y="3571"/>
                    <a:pt x="1358" y="3920"/>
                  </a:cubicBezTo>
                  <a:cubicBezTo>
                    <a:pt x="1364" y="3932"/>
                    <a:pt x="1369" y="3943"/>
                    <a:pt x="1381" y="3960"/>
                  </a:cubicBezTo>
                  <a:cubicBezTo>
                    <a:pt x="1499" y="3678"/>
                    <a:pt x="1600" y="3391"/>
                    <a:pt x="1595" y="3087"/>
                  </a:cubicBezTo>
                  <a:cubicBezTo>
                    <a:pt x="1583" y="2715"/>
                    <a:pt x="1375" y="2417"/>
                    <a:pt x="1161" y="2124"/>
                  </a:cubicBezTo>
                  <a:lnTo>
                    <a:pt x="119" y="1662"/>
                  </a:lnTo>
                  <a:cubicBezTo>
                    <a:pt x="1" y="1606"/>
                    <a:pt x="68" y="1420"/>
                    <a:pt x="187" y="147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469913" y="1954080"/>
              <a:ext cx="1267916" cy="830287"/>
            </a:xfrm>
            <a:custGeom>
              <a:avLst/>
              <a:gdLst/>
              <a:ahLst/>
              <a:cxnLst/>
              <a:rect l="l" t="t" r="r" b="b"/>
              <a:pathLst>
                <a:path w="9135" h="5982" extrusionOk="0">
                  <a:moveTo>
                    <a:pt x="2912" y="4551"/>
                  </a:moveTo>
                  <a:cubicBezTo>
                    <a:pt x="3154" y="4602"/>
                    <a:pt x="3351" y="4731"/>
                    <a:pt x="3526" y="4900"/>
                  </a:cubicBezTo>
                  <a:cubicBezTo>
                    <a:pt x="3841" y="5199"/>
                    <a:pt x="4077" y="5598"/>
                    <a:pt x="4472" y="5807"/>
                  </a:cubicBezTo>
                  <a:cubicBezTo>
                    <a:pt x="4798" y="5981"/>
                    <a:pt x="5164" y="5931"/>
                    <a:pt x="5491" y="5784"/>
                  </a:cubicBezTo>
                  <a:cubicBezTo>
                    <a:pt x="5812" y="5643"/>
                    <a:pt x="6105" y="5435"/>
                    <a:pt x="6448" y="5334"/>
                  </a:cubicBezTo>
                  <a:cubicBezTo>
                    <a:pt x="6640" y="5283"/>
                    <a:pt x="6837" y="5277"/>
                    <a:pt x="7028" y="5339"/>
                  </a:cubicBezTo>
                  <a:cubicBezTo>
                    <a:pt x="7259" y="5412"/>
                    <a:pt x="7468" y="5548"/>
                    <a:pt x="7704" y="5610"/>
                  </a:cubicBezTo>
                  <a:cubicBezTo>
                    <a:pt x="8098" y="5722"/>
                    <a:pt x="8538" y="5604"/>
                    <a:pt x="8819" y="5300"/>
                  </a:cubicBezTo>
                  <a:cubicBezTo>
                    <a:pt x="9050" y="5046"/>
                    <a:pt x="9135" y="4692"/>
                    <a:pt x="9073" y="4359"/>
                  </a:cubicBezTo>
                  <a:cubicBezTo>
                    <a:pt x="9090" y="4033"/>
                    <a:pt x="9011" y="3706"/>
                    <a:pt x="8847" y="3419"/>
                  </a:cubicBezTo>
                  <a:cubicBezTo>
                    <a:pt x="8617" y="3030"/>
                    <a:pt x="8228" y="2743"/>
                    <a:pt x="7789" y="2631"/>
                  </a:cubicBezTo>
                  <a:cubicBezTo>
                    <a:pt x="7338" y="2512"/>
                    <a:pt x="6826" y="2631"/>
                    <a:pt x="6403" y="2394"/>
                  </a:cubicBezTo>
                  <a:cubicBezTo>
                    <a:pt x="6026" y="2180"/>
                    <a:pt x="5818" y="1763"/>
                    <a:pt x="5559" y="1437"/>
                  </a:cubicBezTo>
                  <a:cubicBezTo>
                    <a:pt x="5311" y="1127"/>
                    <a:pt x="5001" y="890"/>
                    <a:pt x="4584" y="902"/>
                  </a:cubicBezTo>
                  <a:cubicBezTo>
                    <a:pt x="4207" y="913"/>
                    <a:pt x="3858" y="1093"/>
                    <a:pt x="3481" y="1144"/>
                  </a:cubicBezTo>
                  <a:cubicBezTo>
                    <a:pt x="3278" y="1172"/>
                    <a:pt x="3081" y="1149"/>
                    <a:pt x="2901" y="1054"/>
                  </a:cubicBezTo>
                  <a:cubicBezTo>
                    <a:pt x="2687" y="947"/>
                    <a:pt x="2512" y="761"/>
                    <a:pt x="2343" y="598"/>
                  </a:cubicBezTo>
                  <a:cubicBezTo>
                    <a:pt x="2028" y="288"/>
                    <a:pt x="1690" y="1"/>
                    <a:pt x="1217" y="12"/>
                  </a:cubicBezTo>
                  <a:cubicBezTo>
                    <a:pt x="817" y="17"/>
                    <a:pt x="423" y="220"/>
                    <a:pt x="214" y="575"/>
                  </a:cubicBezTo>
                  <a:cubicBezTo>
                    <a:pt x="17" y="919"/>
                    <a:pt x="0" y="1363"/>
                    <a:pt x="175" y="1718"/>
                  </a:cubicBezTo>
                  <a:cubicBezTo>
                    <a:pt x="282" y="1932"/>
                    <a:pt x="456" y="2079"/>
                    <a:pt x="620" y="2248"/>
                  </a:cubicBezTo>
                  <a:cubicBezTo>
                    <a:pt x="766" y="2400"/>
                    <a:pt x="868" y="2569"/>
                    <a:pt x="896" y="2783"/>
                  </a:cubicBezTo>
                  <a:cubicBezTo>
                    <a:pt x="952" y="3154"/>
                    <a:pt x="856" y="3554"/>
                    <a:pt x="1014" y="3903"/>
                  </a:cubicBezTo>
                  <a:cubicBezTo>
                    <a:pt x="1217" y="4354"/>
                    <a:pt x="1746" y="4466"/>
                    <a:pt x="2191" y="4489"/>
                  </a:cubicBezTo>
                  <a:cubicBezTo>
                    <a:pt x="2433" y="4495"/>
                    <a:pt x="2675" y="4495"/>
                    <a:pt x="2912" y="45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559714" y="2045546"/>
              <a:ext cx="1118708" cy="605851"/>
            </a:xfrm>
            <a:custGeom>
              <a:avLst/>
              <a:gdLst/>
              <a:ahLst/>
              <a:cxnLst/>
              <a:rect l="l" t="t" r="r" b="b"/>
              <a:pathLst>
                <a:path w="8060" h="4365" extrusionOk="0">
                  <a:moveTo>
                    <a:pt x="654" y="1943"/>
                  </a:moveTo>
                  <a:lnTo>
                    <a:pt x="1341" y="1482"/>
                  </a:lnTo>
                  <a:cubicBezTo>
                    <a:pt x="1245" y="1482"/>
                    <a:pt x="1155" y="1482"/>
                    <a:pt x="1060" y="1470"/>
                  </a:cubicBezTo>
                  <a:cubicBezTo>
                    <a:pt x="744" y="1431"/>
                    <a:pt x="457" y="1284"/>
                    <a:pt x="266" y="1020"/>
                  </a:cubicBezTo>
                  <a:cubicBezTo>
                    <a:pt x="80" y="766"/>
                    <a:pt x="1" y="428"/>
                    <a:pt x="74" y="119"/>
                  </a:cubicBezTo>
                  <a:cubicBezTo>
                    <a:pt x="74" y="107"/>
                    <a:pt x="80" y="102"/>
                    <a:pt x="85" y="91"/>
                  </a:cubicBezTo>
                  <a:cubicBezTo>
                    <a:pt x="91" y="79"/>
                    <a:pt x="91" y="74"/>
                    <a:pt x="97" y="62"/>
                  </a:cubicBezTo>
                  <a:cubicBezTo>
                    <a:pt x="136" y="0"/>
                    <a:pt x="209" y="17"/>
                    <a:pt x="243" y="62"/>
                  </a:cubicBezTo>
                  <a:cubicBezTo>
                    <a:pt x="266" y="79"/>
                    <a:pt x="277" y="102"/>
                    <a:pt x="271" y="141"/>
                  </a:cubicBezTo>
                  <a:cubicBezTo>
                    <a:pt x="271" y="141"/>
                    <a:pt x="271" y="141"/>
                    <a:pt x="271" y="141"/>
                  </a:cubicBezTo>
                  <a:lnTo>
                    <a:pt x="271" y="141"/>
                  </a:lnTo>
                  <a:cubicBezTo>
                    <a:pt x="204" y="434"/>
                    <a:pt x="277" y="744"/>
                    <a:pt x="474" y="969"/>
                  </a:cubicBezTo>
                  <a:cubicBezTo>
                    <a:pt x="671" y="1200"/>
                    <a:pt x="958" y="1273"/>
                    <a:pt x="1251" y="1284"/>
                  </a:cubicBezTo>
                  <a:cubicBezTo>
                    <a:pt x="1347" y="1290"/>
                    <a:pt x="1443" y="1284"/>
                    <a:pt x="1538" y="1284"/>
                  </a:cubicBezTo>
                  <a:cubicBezTo>
                    <a:pt x="1426" y="1099"/>
                    <a:pt x="1307" y="907"/>
                    <a:pt x="1195" y="721"/>
                  </a:cubicBezTo>
                  <a:cubicBezTo>
                    <a:pt x="1127" y="614"/>
                    <a:pt x="1279" y="496"/>
                    <a:pt x="1347" y="603"/>
                  </a:cubicBezTo>
                  <a:lnTo>
                    <a:pt x="1764" y="1273"/>
                  </a:lnTo>
                  <a:cubicBezTo>
                    <a:pt x="2152" y="1251"/>
                    <a:pt x="2535" y="1239"/>
                    <a:pt x="2884" y="1448"/>
                  </a:cubicBezTo>
                  <a:cubicBezTo>
                    <a:pt x="3109" y="1583"/>
                    <a:pt x="3278" y="1774"/>
                    <a:pt x="3430" y="1977"/>
                  </a:cubicBezTo>
                  <a:cubicBezTo>
                    <a:pt x="3419" y="1910"/>
                    <a:pt x="3408" y="1842"/>
                    <a:pt x="3402" y="1780"/>
                  </a:cubicBezTo>
                  <a:cubicBezTo>
                    <a:pt x="3369" y="1560"/>
                    <a:pt x="3335" y="1341"/>
                    <a:pt x="3301" y="1121"/>
                  </a:cubicBezTo>
                  <a:cubicBezTo>
                    <a:pt x="3284" y="992"/>
                    <a:pt x="3476" y="969"/>
                    <a:pt x="3498" y="1093"/>
                  </a:cubicBezTo>
                  <a:cubicBezTo>
                    <a:pt x="3532" y="1341"/>
                    <a:pt x="3571" y="1589"/>
                    <a:pt x="3611" y="1836"/>
                  </a:cubicBezTo>
                  <a:cubicBezTo>
                    <a:pt x="3628" y="1960"/>
                    <a:pt x="3656" y="2079"/>
                    <a:pt x="3661" y="2202"/>
                  </a:cubicBezTo>
                  <a:cubicBezTo>
                    <a:pt x="3667" y="2231"/>
                    <a:pt x="3661" y="2259"/>
                    <a:pt x="3656" y="2287"/>
                  </a:cubicBezTo>
                  <a:cubicBezTo>
                    <a:pt x="3802" y="2495"/>
                    <a:pt x="3954" y="2692"/>
                    <a:pt x="4151" y="2850"/>
                  </a:cubicBezTo>
                  <a:cubicBezTo>
                    <a:pt x="4484" y="3115"/>
                    <a:pt x="4895" y="3194"/>
                    <a:pt x="5311" y="3216"/>
                  </a:cubicBezTo>
                  <a:cubicBezTo>
                    <a:pt x="5126" y="2816"/>
                    <a:pt x="4934" y="2416"/>
                    <a:pt x="4748" y="2017"/>
                  </a:cubicBezTo>
                  <a:cubicBezTo>
                    <a:pt x="4692" y="1904"/>
                    <a:pt x="4878" y="1825"/>
                    <a:pt x="4928" y="1943"/>
                  </a:cubicBezTo>
                  <a:cubicBezTo>
                    <a:pt x="5131" y="2366"/>
                    <a:pt x="5334" y="2794"/>
                    <a:pt x="5531" y="3222"/>
                  </a:cubicBezTo>
                  <a:cubicBezTo>
                    <a:pt x="5768" y="3227"/>
                    <a:pt x="6004" y="3222"/>
                    <a:pt x="6229" y="3227"/>
                  </a:cubicBezTo>
                  <a:cubicBezTo>
                    <a:pt x="6432" y="3233"/>
                    <a:pt x="6640" y="3256"/>
                    <a:pt x="6843" y="3301"/>
                  </a:cubicBezTo>
                  <a:lnTo>
                    <a:pt x="6483" y="2709"/>
                  </a:lnTo>
                  <a:cubicBezTo>
                    <a:pt x="6415" y="2602"/>
                    <a:pt x="6573" y="2478"/>
                    <a:pt x="6640" y="2585"/>
                  </a:cubicBezTo>
                  <a:cubicBezTo>
                    <a:pt x="6798" y="2850"/>
                    <a:pt x="6961" y="3115"/>
                    <a:pt x="7119" y="3379"/>
                  </a:cubicBezTo>
                  <a:cubicBezTo>
                    <a:pt x="7513" y="3515"/>
                    <a:pt x="7851" y="3757"/>
                    <a:pt x="8015" y="4168"/>
                  </a:cubicBezTo>
                  <a:cubicBezTo>
                    <a:pt x="8060" y="4286"/>
                    <a:pt x="7879" y="4365"/>
                    <a:pt x="7834" y="4247"/>
                  </a:cubicBezTo>
                  <a:cubicBezTo>
                    <a:pt x="7694" y="3898"/>
                    <a:pt x="7423" y="3695"/>
                    <a:pt x="7097" y="3577"/>
                  </a:cubicBezTo>
                  <a:cubicBezTo>
                    <a:pt x="6759" y="3751"/>
                    <a:pt x="6415" y="3931"/>
                    <a:pt x="6077" y="4106"/>
                  </a:cubicBezTo>
                  <a:cubicBezTo>
                    <a:pt x="5965" y="4168"/>
                    <a:pt x="5886" y="3982"/>
                    <a:pt x="5998" y="3926"/>
                  </a:cubicBezTo>
                  <a:cubicBezTo>
                    <a:pt x="6274" y="3785"/>
                    <a:pt x="6550" y="3638"/>
                    <a:pt x="6821" y="3498"/>
                  </a:cubicBezTo>
                  <a:cubicBezTo>
                    <a:pt x="6579" y="3441"/>
                    <a:pt x="6331" y="3424"/>
                    <a:pt x="6100" y="3419"/>
                  </a:cubicBezTo>
                  <a:cubicBezTo>
                    <a:pt x="5897" y="3419"/>
                    <a:pt x="5694" y="3419"/>
                    <a:pt x="5492" y="3413"/>
                  </a:cubicBezTo>
                  <a:cubicBezTo>
                    <a:pt x="4996" y="3605"/>
                    <a:pt x="4506" y="3791"/>
                    <a:pt x="4016" y="3976"/>
                  </a:cubicBezTo>
                  <a:cubicBezTo>
                    <a:pt x="3898" y="4021"/>
                    <a:pt x="3819" y="3841"/>
                    <a:pt x="3937" y="3796"/>
                  </a:cubicBezTo>
                  <a:cubicBezTo>
                    <a:pt x="4298" y="3661"/>
                    <a:pt x="4658" y="3520"/>
                    <a:pt x="5019" y="3385"/>
                  </a:cubicBezTo>
                  <a:cubicBezTo>
                    <a:pt x="4669" y="3340"/>
                    <a:pt x="4337" y="3244"/>
                    <a:pt x="4050" y="3019"/>
                  </a:cubicBezTo>
                  <a:cubicBezTo>
                    <a:pt x="3836" y="2856"/>
                    <a:pt x="3678" y="2642"/>
                    <a:pt x="3521" y="2422"/>
                  </a:cubicBezTo>
                  <a:cubicBezTo>
                    <a:pt x="3430" y="2456"/>
                    <a:pt x="3329" y="2450"/>
                    <a:pt x="3233" y="2456"/>
                  </a:cubicBezTo>
                  <a:lnTo>
                    <a:pt x="2856" y="2484"/>
                  </a:lnTo>
                  <a:cubicBezTo>
                    <a:pt x="2597" y="2501"/>
                    <a:pt x="2338" y="2518"/>
                    <a:pt x="2079" y="2535"/>
                  </a:cubicBezTo>
                  <a:cubicBezTo>
                    <a:pt x="1955" y="2540"/>
                    <a:pt x="1927" y="2343"/>
                    <a:pt x="2051" y="2338"/>
                  </a:cubicBezTo>
                  <a:cubicBezTo>
                    <a:pt x="2484" y="2309"/>
                    <a:pt x="2918" y="2281"/>
                    <a:pt x="3352" y="2253"/>
                  </a:cubicBezTo>
                  <a:cubicBezTo>
                    <a:pt x="3363" y="2253"/>
                    <a:pt x="3380" y="2253"/>
                    <a:pt x="3397" y="2253"/>
                  </a:cubicBezTo>
                  <a:cubicBezTo>
                    <a:pt x="3222" y="2000"/>
                    <a:pt x="3031" y="1763"/>
                    <a:pt x="2766" y="1605"/>
                  </a:cubicBezTo>
                  <a:cubicBezTo>
                    <a:pt x="2451" y="1420"/>
                    <a:pt x="2085" y="1437"/>
                    <a:pt x="1724" y="1459"/>
                  </a:cubicBezTo>
                  <a:cubicBezTo>
                    <a:pt x="1409" y="1673"/>
                    <a:pt x="1093" y="1887"/>
                    <a:pt x="778" y="2101"/>
                  </a:cubicBezTo>
                  <a:cubicBezTo>
                    <a:pt x="671" y="2174"/>
                    <a:pt x="553" y="2017"/>
                    <a:pt x="654" y="19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1246892" y="1958799"/>
              <a:ext cx="2947644" cy="2107363"/>
            </a:xfrm>
            <a:custGeom>
              <a:avLst/>
              <a:gdLst/>
              <a:ahLst/>
              <a:cxnLst/>
              <a:rect l="l" t="t" r="r" b="b"/>
              <a:pathLst>
                <a:path w="21237" h="15183" extrusionOk="0">
                  <a:moveTo>
                    <a:pt x="21237" y="15183"/>
                  </a:moveTo>
                  <a:lnTo>
                    <a:pt x="0" y="15183"/>
                  </a:lnTo>
                  <a:lnTo>
                    <a:pt x="0" y="0"/>
                  </a:lnTo>
                  <a:lnTo>
                    <a:pt x="21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1320315" y="1959631"/>
              <a:ext cx="2874219" cy="2106530"/>
            </a:xfrm>
            <a:custGeom>
              <a:avLst/>
              <a:gdLst/>
              <a:ahLst/>
              <a:cxnLst/>
              <a:rect l="l" t="t" r="r" b="b"/>
              <a:pathLst>
                <a:path w="20708" h="15177" extrusionOk="0">
                  <a:moveTo>
                    <a:pt x="20708" y="15177"/>
                  </a:moveTo>
                  <a:lnTo>
                    <a:pt x="0" y="15177"/>
                  </a:lnTo>
                  <a:lnTo>
                    <a:pt x="0" y="0"/>
                  </a:lnTo>
                  <a:lnTo>
                    <a:pt x="20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1370282" y="2072889"/>
              <a:ext cx="2774286" cy="1931646"/>
            </a:xfrm>
            <a:custGeom>
              <a:avLst/>
              <a:gdLst/>
              <a:ahLst/>
              <a:cxnLst/>
              <a:rect l="l" t="t" r="r" b="b"/>
              <a:pathLst>
                <a:path w="19988" h="13917" extrusionOk="0">
                  <a:moveTo>
                    <a:pt x="19987" y="13916"/>
                  </a:moveTo>
                  <a:lnTo>
                    <a:pt x="1" y="13916"/>
                  </a:lnTo>
                  <a:lnTo>
                    <a:pt x="1" y="1"/>
                  </a:lnTo>
                  <a:lnTo>
                    <a:pt x="199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2112840" y="4066005"/>
              <a:ext cx="1727613" cy="515355"/>
            </a:xfrm>
            <a:custGeom>
              <a:avLst/>
              <a:gdLst/>
              <a:ahLst/>
              <a:cxnLst/>
              <a:rect l="l" t="t" r="r" b="b"/>
              <a:pathLst>
                <a:path w="12447" h="3713" extrusionOk="0">
                  <a:moveTo>
                    <a:pt x="1043" y="1"/>
                  </a:moveTo>
                  <a:cubicBezTo>
                    <a:pt x="1043" y="1"/>
                    <a:pt x="1" y="575"/>
                    <a:pt x="1" y="3712"/>
                  </a:cubicBezTo>
                  <a:lnTo>
                    <a:pt x="12446" y="3712"/>
                  </a:lnTo>
                  <a:lnTo>
                    <a:pt x="12446" y="2800"/>
                  </a:lnTo>
                  <a:lnTo>
                    <a:pt x="5666" y="2800"/>
                  </a:lnTo>
                  <a:cubicBezTo>
                    <a:pt x="5666" y="2800"/>
                    <a:pt x="5469" y="1448"/>
                    <a:pt x="6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2128524" y="4066005"/>
              <a:ext cx="885667" cy="287866"/>
            </a:xfrm>
            <a:custGeom>
              <a:avLst/>
              <a:gdLst/>
              <a:ahLst/>
              <a:cxnLst/>
              <a:rect l="l" t="t" r="r" b="b"/>
              <a:pathLst>
                <a:path w="6381" h="2074" extrusionOk="0">
                  <a:moveTo>
                    <a:pt x="6381" y="1"/>
                  </a:moveTo>
                  <a:lnTo>
                    <a:pt x="0" y="2073"/>
                  </a:lnTo>
                  <a:cubicBezTo>
                    <a:pt x="0" y="2073"/>
                    <a:pt x="192" y="536"/>
                    <a:pt x="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115199" y="4454496"/>
              <a:ext cx="1725254" cy="36087"/>
            </a:xfrm>
            <a:custGeom>
              <a:avLst/>
              <a:gdLst/>
              <a:ahLst/>
              <a:cxnLst/>
              <a:rect l="l" t="t" r="r" b="b"/>
              <a:pathLst>
                <a:path w="12430" h="260" extrusionOk="0">
                  <a:moveTo>
                    <a:pt x="1" y="260"/>
                  </a:moveTo>
                  <a:lnTo>
                    <a:pt x="12429" y="260"/>
                  </a:lnTo>
                  <a:lnTo>
                    <a:pt x="12429"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664692" y="1979063"/>
              <a:ext cx="78282" cy="77588"/>
            </a:xfrm>
            <a:custGeom>
              <a:avLst/>
              <a:gdLst/>
              <a:ahLst/>
              <a:cxnLst/>
              <a:rect l="l" t="t" r="r" b="b"/>
              <a:pathLst>
                <a:path w="564" h="559" extrusionOk="0">
                  <a:moveTo>
                    <a:pt x="564" y="282"/>
                  </a:moveTo>
                  <a:cubicBezTo>
                    <a:pt x="564" y="434"/>
                    <a:pt x="440" y="558"/>
                    <a:pt x="282" y="558"/>
                  </a:cubicBezTo>
                  <a:cubicBezTo>
                    <a:pt x="130" y="558"/>
                    <a:pt x="1" y="434"/>
                    <a:pt x="1" y="282"/>
                  </a:cubicBezTo>
                  <a:cubicBezTo>
                    <a:pt x="1" y="125"/>
                    <a:pt x="130" y="1"/>
                    <a:pt x="282" y="1"/>
                  </a:cubicBezTo>
                  <a:cubicBezTo>
                    <a:pt x="440" y="1"/>
                    <a:pt x="564" y="125"/>
                    <a:pt x="564" y="282"/>
                  </a:cubicBezTo>
                  <a:close/>
                </a:path>
              </a:pathLst>
            </a:custGeom>
            <a:solidFill>
              <a:srgbClr val="8E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1481319" y="2258182"/>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1481319" y="2347984"/>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1481319" y="2831134"/>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1481319" y="2920935"/>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1500056" y="3424350"/>
              <a:ext cx="583227" cy="518409"/>
            </a:xfrm>
            <a:custGeom>
              <a:avLst/>
              <a:gdLst/>
              <a:ahLst/>
              <a:cxnLst/>
              <a:rect l="l" t="t" r="r" b="b"/>
              <a:pathLst>
                <a:path w="4202" h="3735" extrusionOk="0">
                  <a:moveTo>
                    <a:pt x="4202" y="1"/>
                  </a:moveTo>
                  <a:lnTo>
                    <a:pt x="4202" y="3734"/>
                  </a:lnTo>
                  <a:lnTo>
                    <a:pt x="1" y="3734"/>
                  </a:lnTo>
                  <a:lnTo>
                    <a:pt x="1" y="648"/>
                  </a:lnTo>
                  <a:lnTo>
                    <a:pt x="1634" y="648"/>
                  </a:lnTo>
                  <a:lnTo>
                    <a:pt x="1791" y="1"/>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1500056" y="3514290"/>
              <a:ext cx="645825" cy="428468"/>
            </a:xfrm>
            <a:custGeom>
              <a:avLst/>
              <a:gdLst/>
              <a:ahLst/>
              <a:cxnLst/>
              <a:rect l="l" t="t" r="r" b="b"/>
              <a:pathLst>
                <a:path w="4653" h="3087" extrusionOk="0">
                  <a:moveTo>
                    <a:pt x="4202" y="3086"/>
                  </a:moveTo>
                  <a:lnTo>
                    <a:pt x="1" y="3086"/>
                  </a:lnTo>
                  <a:lnTo>
                    <a:pt x="451" y="0"/>
                  </a:lnTo>
                  <a:lnTo>
                    <a:pt x="4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382520" y="3358699"/>
              <a:ext cx="356571" cy="530068"/>
            </a:xfrm>
            <a:custGeom>
              <a:avLst/>
              <a:gdLst/>
              <a:ahLst/>
              <a:cxnLst/>
              <a:rect l="l" t="t" r="r" b="b"/>
              <a:pathLst>
                <a:path w="2569" h="3819" extrusionOk="0">
                  <a:moveTo>
                    <a:pt x="2569" y="3819"/>
                  </a:moveTo>
                  <a:lnTo>
                    <a:pt x="1" y="3819"/>
                  </a:lnTo>
                  <a:lnTo>
                    <a:pt x="1" y="0"/>
                  </a:lnTo>
                  <a:lnTo>
                    <a:pt x="2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414582"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2456082" y="3295408"/>
              <a:ext cx="357265" cy="530901"/>
            </a:xfrm>
            <a:custGeom>
              <a:avLst/>
              <a:gdLst/>
              <a:ahLst/>
              <a:cxnLst/>
              <a:rect l="l" t="t" r="r" b="b"/>
              <a:pathLst>
                <a:path w="2574" h="3825" extrusionOk="0">
                  <a:moveTo>
                    <a:pt x="2574" y="3824"/>
                  </a:moveTo>
                  <a:lnTo>
                    <a:pt x="0" y="3824"/>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2494251" y="338520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2494251" y="3454885"/>
              <a:ext cx="285507" cy="25816"/>
            </a:xfrm>
            <a:custGeom>
              <a:avLst/>
              <a:gdLst/>
              <a:ahLst/>
              <a:cxnLst/>
              <a:rect l="l" t="t" r="r" b="b"/>
              <a:pathLst>
                <a:path w="2057" h="186" extrusionOk="0">
                  <a:moveTo>
                    <a:pt x="1921" y="0"/>
                  </a:moveTo>
                  <a:lnTo>
                    <a:pt x="119" y="0"/>
                  </a:lnTo>
                  <a:cubicBezTo>
                    <a:pt x="1" y="0"/>
                    <a:pt x="18" y="186"/>
                    <a:pt x="136" y="186"/>
                  </a:cubicBezTo>
                  <a:lnTo>
                    <a:pt x="1938" y="186"/>
                  </a:lnTo>
                  <a:cubicBezTo>
                    <a:pt x="2056" y="186"/>
                    <a:pt x="2040"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2494251" y="352358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2494251" y="3593126"/>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2495916" y="3652531"/>
              <a:ext cx="286201" cy="25955"/>
            </a:xfrm>
            <a:custGeom>
              <a:avLst/>
              <a:gdLst/>
              <a:ahLst/>
              <a:cxnLst/>
              <a:rect l="l" t="t" r="r" b="b"/>
              <a:pathLst>
                <a:path w="2062" h="187" extrusionOk="0">
                  <a:moveTo>
                    <a:pt x="1921" y="1"/>
                  </a:moveTo>
                  <a:lnTo>
                    <a:pt x="124" y="1"/>
                  </a:lnTo>
                  <a:cubicBezTo>
                    <a:pt x="0" y="1"/>
                    <a:pt x="17" y="187"/>
                    <a:pt x="135" y="187"/>
                  </a:cubicBezTo>
                  <a:lnTo>
                    <a:pt x="1937" y="187"/>
                  </a:lnTo>
                  <a:cubicBezTo>
                    <a:pt x="2061" y="187"/>
                    <a:pt x="2044"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2505215" y="3722207"/>
              <a:ext cx="286201" cy="25816"/>
            </a:xfrm>
            <a:custGeom>
              <a:avLst/>
              <a:gdLst/>
              <a:ahLst/>
              <a:cxnLst/>
              <a:rect l="l" t="t" r="r" b="b"/>
              <a:pathLst>
                <a:path w="2062" h="186" extrusionOk="0">
                  <a:moveTo>
                    <a:pt x="1921" y="0"/>
                  </a:moveTo>
                  <a:lnTo>
                    <a:pt x="125" y="0"/>
                  </a:lnTo>
                  <a:cubicBezTo>
                    <a:pt x="1" y="0"/>
                    <a:pt x="18" y="186"/>
                    <a:pt x="142"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p15"/>
            <p:cNvGrpSpPr/>
            <p:nvPr/>
          </p:nvGrpSpPr>
          <p:grpSpPr>
            <a:xfrm>
              <a:off x="2935899" y="3295408"/>
              <a:ext cx="430827" cy="593359"/>
              <a:chOff x="2935899" y="3295408"/>
              <a:chExt cx="430827" cy="593359"/>
            </a:xfrm>
          </p:grpSpPr>
          <p:sp>
            <p:nvSpPr>
              <p:cNvPr id="94" name="Google Shape;94;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10155" y="3295408"/>
                <a:ext cx="356571" cy="530901"/>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049295" y="3652531"/>
                <a:ext cx="286201"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059427" y="3722207"/>
                <a:ext cx="285507"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5"/>
            <p:cNvSpPr/>
            <p:nvPr/>
          </p:nvSpPr>
          <p:spPr>
            <a:xfrm>
              <a:off x="2377801" y="2741194"/>
              <a:ext cx="357404" cy="530901"/>
            </a:xfrm>
            <a:custGeom>
              <a:avLst/>
              <a:gdLst/>
              <a:ahLst/>
              <a:cxnLst/>
              <a:rect l="l" t="t" r="r" b="b"/>
              <a:pathLst>
                <a:path w="2575" h="3825" extrusionOk="0">
                  <a:moveTo>
                    <a:pt x="2574" y="3824"/>
                  </a:moveTo>
                  <a:lnTo>
                    <a:pt x="1" y="3824"/>
                  </a:lnTo>
                  <a:lnTo>
                    <a:pt x="1" y="1"/>
                  </a:lnTo>
                  <a:lnTo>
                    <a:pt x="2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2409863" y="2713018"/>
              <a:ext cx="357404" cy="530901"/>
            </a:xfrm>
            <a:custGeom>
              <a:avLst/>
              <a:gdLst/>
              <a:ahLst/>
              <a:cxnLst/>
              <a:rect l="l" t="t" r="r" b="b"/>
              <a:pathLst>
                <a:path w="2575" h="3825" extrusionOk="0">
                  <a:moveTo>
                    <a:pt x="2574" y="3825"/>
                  </a:moveTo>
                  <a:lnTo>
                    <a:pt x="1" y="3825"/>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2451363" y="2678736"/>
              <a:ext cx="357265" cy="530068"/>
            </a:xfrm>
            <a:custGeom>
              <a:avLst/>
              <a:gdLst/>
              <a:ahLst/>
              <a:cxnLst/>
              <a:rect l="l" t="t" r="r" b="b"/>
              <a:pathLst>
                <a:path w="2574" h="3819" extrusionOk="0">
                  <a:moveTo>
                    <a:pt x="2574" y="3818"/>
                  </a:moveTo>
                  <a:lnTo>
                    <a:pt x="0" y="3818"/>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2489670" y="2767843"/>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2489670" y="2837380"/>
              <a:ext cx="285368" cy="25955"/>
            </a:xfrm>
            <a:custGeom>
              <a:avLst/>
              <a:gdLst/>
              <a:ahLst/>
              <a:cxnLst/>
              <a:rect l="l" t="t" r="r" b="b"/>
              <a:pathLst>
                <a:path w="2056" h="187"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2489670" y="2906084"/>
              <a:ext cx="285368" cy="26788"/>
            </a:xfrm>
            <a:custGeom>
              <a:avLst/>
              <a:gdLst/>
              <a:ahLst/>
              <a:cxnLst/>
              <a:rect l="l" t="t" r="r" b="b"/>
              <a:pathLst>
                <a:path w="2056" h="193" extrusionOk="0">
                  <a:moveTo>
                    <a:pt x="1921" y="1"/>
                  </a:moveTo>
                  <a:lnTo>
                    <a:pt x="118" y="1"/>
                  </a:lnTo>
                  <a:cubicBezTo>
                    <a:pt x="0" y="1"/>
                    <a:pt x="17" y="192"/>
                    <a:pt x="135" y="192"/>
                  </a:cubicBezTo>
                  <a:lnTo>
                    <a:pt x="1937" y="192"/>
                  </a:lnTo>
                  <a:cubicBezTo>
                    <a:pt x="2056" y="192"/>
                    <a:pt x="2039"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2489670" y="2975760"/>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2491197" y="3035165"/>
              <a:ext cx="286201" cy="25816"/>
            </a:xfrm>
            <a:custGeom>
              <a:avLst/>
              <a:gdLst/>
              <a:ahLst/>
              <a:cxnLst/>
              <a:rect l="l" t="t" r="r" b="b"/>
              <a:pathLst>
                <a:path w="2062" h="186" extrusionOk="0">
                  <a:moveTo>
                    <a:pt x="1921" y="0"/>
                  </a:moveTo>
                  <a:lnTo>
                    <a:pt x="124" y="0"/>
                  </a:lnTo>
                  <a:cubicBezTo>
                    <a:pt x="0" y="0"/>
                    <a:pt x="17" y="186"/>
                    <a:pt x="141"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2500635" y="3104702"/>
              <a:ext cx="286201" cy="25955"/>
            </a:xfrm>
            <a:custGeom>
              <a:avLst/>
              <a:gdLst/>
              <a:ahLst/>
              <a:cxnLst/>
              <a:rect l="l" t="t" r="r" b="b"/>
              <a:pathLst>
                <a:path w="2062" h="187" extrusionOk="0">
                  <a:moveTo>
                    <a:pt x="1926" y="0"/>
                  </a:moveTo>
                  <a:lnTo>
                    <a:pt x="124" y="0"/>
                  </a:lnTo>
                  <a:cubicBezTo>
                    <a:pt x="0" y="0"/>
                    <a:pt x="17" y="186"/>
                    <a:pt x="141" y="186"/>
                  </a:cubicBezTo>
                  <a:lnTo>
                    <a:pt x="1943" y="186"/>
                  </a:lnTo>
                  <a:cubicBezTo>
                    <a:pt x="2061" y="186"/>
                    <a:pt x="2044" y="0"/>
                    <a:pt x="1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2244140" y="410386"/>
              <a:ext cx="1093725" cy="1230440"/>
            </a:xfrm>
            <a:custGeom>
              <a:avLst/>
              <a:gdLst/>
              <a:ahLst/>
              <a:cxnLst/>
              <a:rect l="l" t="t" r="r" b="b"/>
              <a:pathLst>
                <a:path w="7880" h="8865" extrusionOk="0">
                  <a:moveTo>
                    <a:pt x="7879" y="3942"/>
                  </a:moveTo>
                  <a:lnTo>
                    <a:pt x="7879" y="8864"/>
                  </a:lnTo>
                  <a:lnTo>
                    <a:pt x="7068" y="8436"/>
                  </a:lnTo>
                  <a:lnTo>
                    <a:pt x="6500" y="8138"/>
                  </a:lnTo>
                  <a:lnTo>
                    <a:pt x="6500" y="3942"/>
                  </a:lnTo>
                  <a:cubicBezTo>
                    <a:pt x="6500" y="2529"/>
                    <a:pt x="5351" y="1380"/>
                    <a:pt x="3937" y="1380"/>
                  </a:cubicBezTo>
                  <a:cubicBezTo>
                    <a:pt x="3802" y="1380"/>
                    <a:pt x="3667" y="1391"/>
                    <a:pt x="3532" y="1414"/>
                  </a:cubicBezTo>
                  <a:cubicBezTo>
                    <a:pt x="2315" y="1605"/>
                    <a:pt x="1381" y="2664"/>
                    <a:pt x="1381" y="3942"/>
                  </a:cubicBezTo>
                  <a:lnTo>
                    <a:pt x="1381" y="7941"/>
                  </a:lnTo>
                  <a:lnTo>
                    <a:pt x="570" y="8363"/>
                  </a:lnTo>
                  <a:lnTo>
                    <a:pt x="1" y="8662"/>
                  </a:lnTo>
                  <a:lnTo>
                    <a:pt x="1" y="3942"/>
                  </a:lnTo>
                  <a:cubicBezTo>
                    <a:pt x="1" y="1904"/>
                    <a:pt x="1550" y="226"/>
                    <a:pt x="3532" y="23"/>
                  </a:cubicBezTo>
                  <a:cubicBezTo>
                    <a:pt x="3667" y="6"/>
                    <a:pt x="3802" y="0"/>
                    <a:pt x="3937" y="0"/>
                  </a:cubicBezTo>
                  <a:cubicBezTo>
                    <a:pt x="6111" y="0"/>
                    <a:pt x="7879" y="1769"/>
                    <a:pt x="7879" y="39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2205139" y="1145868"/>
              <a:ext cx="1202264" cy="1395332"/>
            </a:xfrm>
            <a:custGeom>
              <a:avLst/>
              <a:gdLst/>
              <a:ahLst/>
              <a:cxnLst/>
              <a:rect l="l" t="t" r="r" b="b"/>
              <a:pathLst>
                <a:path w="8662" h="10053" extrusionOk="0">
                  <a:moveTo>
                    <a:pt x="8662" y="2270"/>
                  </a:moveTo>
                  <a:lnTo>
                    <a:pt x="8662" y="5880"/>
                  </a:lnTo>
                  <a:cubicBezTo>
                    <a:pt x="8662" y="7705"/>
                    <a:pt x="6978" y="9371"/>
                    <a:pt x="4466" y="10019"/>
                  </a:cubicBezTo>
                  <a:cubicBezTo>
                    <a:pt x="4421" y="10030"/>
                    <a:pt x="4376" y="10042"/>
                    <a:pt x="4331" y="10053"/>
                  </a:cubicBezTo>
                  <a:cubicBezTo>
                    <a:pt x="4286" y="10042"/>
                    <a:pt x="4246" y="10030"/>
                    <a:pt x="4201" y="10019"/>
                  </a:cubicBezTo>
                  <a:cubicBezTo>
                    <a:pt x="4151" y="10008"/>
                    <a:pt x="4100" y="9997"/>
                    <a:pt x="4049" y="9980"/>
                  </a:cubicBezTo>
                  <a:cubicBezTo>
                    <a:pt x="1622" y="9304"/>
                    <a:pt x="0" y="7671"/>
                    <a:pt x="0" y="5880"/>
                  </a:cubicBezTo>
                  <a:lnTo>
                    <a:pt x="0" y="2270"/>
                  </a:lnTo>
                  <a:lnTo>
                    <a:pt x="4049" y="147"/>
                  </a:lnTo>
                  <a:lnTo>
                    <a:pt x="43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2635843" y="1391324"/>
              <a:ext cx="340887" cy="867068"/>
            </a:xfrm>
            <a:custGeom>
              <a:avLst/>
              <a:gdLst/>
              <a:ahLst/>
              <a:cxnLst/>
              <a:rect l="l" t="t" r="r" b="b"/>
              <a:pathLst>
                <a:path w="2456" h="6247" extrusionOk="0">
                  <a:moveTo>
                    <a:pt x="1025" y="1"/>
                  </a:moveTo>
                  <a:cubicBezTo>
                    <a:pt x="1679" y="74"/>
                    <a:pt x="2185" y="632"/>
                    <a:pt x="2185" y="1307"/>
                  </a:cubicBezTo>
                  <a:cubicBezTo>
                    <a:pt x="2185" y="1696"/>
                    <a:pt x="2016" y="2045"/>
                    <a:pt x="1746" y="2287"/>
                  </a:cubicBezTo>
                  <a:cubicBezTo>
                    <a:pt x="1684" y="2344"/>
                    <a:pt x="1617" y="2394"/>
                    <a:pt x="1543" y="2434"/>
                  </a:cubicBezTo>
                  <a:lnTo>
                    <a:pt x="2456" y="6246"/>
                  </a:lnTo>
                  <a:lnTo>
                    <a:pt x="0" y="6246"/>
                  </a:lnTo>
                  <a:lnTo>
                    <a:pt x="839" y="2507"/>
                  </a:lnTo>
                  <a:cubicBezTo>
                    <a:pt x="349" y="2321"/>
                    <a:pt x="0" y="1842"/>
                    <a:pt x="0" y="1285"/>
                  </a:cubicBezTo>
                  <a:cubicBezTo>
                    <a:pt x="0" y="654"/>
                    <a:pt x="440" y="136"/>
                    <a:pt x="1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2087856" y="1013734"/>
              <a:ext cx="1436832" cy="1648637"/>
            </a:xfrm>
            <a:custGeom>
              <a:avLst/>
              <a:gdLst/>
              <a:ahLst/>
              <a:cxnLst/>
              <a:rect l="l" t="t" r="r" b="b"/>
              <a:pathLst>
                <a:path w="10352" h="11878" extrusionOk="0">
                  <a:moveTo>
                    <a:pt x="9507" y="6832"/>
                  </a:moveTo>
                  <a:cubicBezTo>
                    <a:pt x="9507" y="8657"/>
                    <a:pt x="7823" y="10323"/>
                    <a:pt x="5311" y="10971"/>
                  </a:cubicBezTo>
                  <a:cubicBezTo>
                    <a:pt x="5266" y="10982"/>
                    <a:pt x="5221" y="10994"/>
                    <a:pt x="5176" y="11005"/>
                  </a:cubicBezTo>
                  <a:cubicBezTo>
                    <a:pt x="5131" y="10994"/>
                    <a:pt x="5091" y="10982"/>
                    <a:pt x="5046" y="10971"/>
                  </a:cubicBezTo>
                  <a:cubicBezTo>
                    <a:pt x="4996" y="10960"/>
                    <a:pt x="4945" y="10949"/>
                    <a:pt x="4894" y="10932"/>
                  </a:cubicBezTo>
                  <a:cubicBezTo>
                    <a:pt x="2467" y="10256"/>
                    <a:pt x="845" y="8623"/>
                    <a:pt x="845" y="6832"/>
                  </a:cubicBezTo>
                  <a:lnTo>
                    <a:pt x="845" y="3228"/>
                  </a:lnTo>
                  <a:lnTo>
                    <a:pt x="2157" y="2541"/>
                  </a:lnTo>
                  <a:lnTo>
                    <a:pt x="4894" y="1105"/>
                  </a:lnTo>
                  <a:lnTo>
                    <a:pt x="5176" y="953"/>
                  </a:lnTo>
                  <a:lnTo>
                    <a:pt x="8076" y="2473"/>
                  </a:lnTo>
                  <a:lnTo>
                    <a:pt x="9507" y="3228"/>
                  </a:lnTo>
                  <a:close/>
                  <a:moveTo>
                    <a:pt x="9670" y="2355"/>
                  </a:moveTo>
                  <a:lnTo>
                    <a:pt x="8076" y="1521"/>
                  </a:lnTo>
                  <a:lnTo>
                    <a:pt x="5176" y="1"/>
                  </a:lnTo>
                  <a:lnTo>
                    <a:pt x="4894" y="147"/>
                  </a:lnTo>
                  <a:lnTo>
                    <a:pt x="2157" y="1583"/>
                  </a:lnTo>
                  <a:lnTo>
                    <a:pt x="558" y="2422"/>
                  </a:lnTo>
                  <a:lnTo>
                    <a:pt x="1" y="2715"/>
                  </a:lnTo>
                  <a:lnTo>
                    <a:pt x="1" y="6832"/>
                  </a:lnTo>
                  <a:cubicBezTo>
                    <a:pt x="1" y="9051"/>
                    <a:pt x="1943" y="11044"/>
                    <a:pt x="4832" y="11793"/>
                  </a:cubicBezTo>
                  <a:cubicBezTo>
                    <a:pt x="4855" y="11799"/>
                    <a:pt x="4877" y="11799"/>
                    <a:pt x="4894" y="11805"/>
                  </a:cubicBezTo>
                  <a:cubicBezTo>
                    <a:pt x="4956" y="11821"/>
                    <a:pt x="5018" y="11838"/>
                    <a:pt x="5075" y="11850"/>
                  </a:cubicBezTo>
                  <a:lnTo>
                    <a:pt x="5176" y="11878"/>
                  </a:lnTo>
                  <a:lnTo>
                    <a:pt x="5277" y="11850"/>
                  </a:lnTo>
                  <a:cubicBezTo>
                    <a:pt x="5362" y="11833"/>
                    <a:pt x="5441" y="11810"/>
                    <a:pt x="5525" y="11793"/>
                  </a:cubicBezTo>
                  <a:cubicBezTo>
                    <a:pt x="8414" y="11044"/>
                    <a:pt x="10351" y="9051"/>
                    <a:pt x="10351" y="6832"/>
                  </a:cubicBezTo>
                  <a:lnTo>
                    <a:pt x="10351" y="2715"/>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15"/>
            <p:cNvGrpSpPr/>
            <p:nvPr/>
          </p:nvGrpSpPr>
          <p:grpSpPr>
            <a:xfrm>
              <a:off x="2935899" y="2682208"/>
              <a:ext cx="430827" cy="593359"/>
              <a:chOff x="2935899" y="3295408"/>
              <a:chExt cx="430827" cy="593359"/>
            </a:xfrm>
          </p:grpSpPr>
          <p:sp>
            <p:nvSpPr>
              <p:cNvPr id="117" name="Google Shape;11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15"/>
            <p:cNvGrpSpPr/>
            <p:nvPr/>
          </p:nvGrpSpPr>
          <p:grpSpPr>
            <a:xfrm>
              <a:off x="3493999" y="2682208"/>
              <a:ext cx="430827" cy="593359"/>
              <a:chOff x="2935899" y="3295408"/>
              <a:chExt cx="430827" cy="593359"/>
            </a:xfrm>
          </p:grpSpPr>
          <p:sp>
            <p:nvSpPr>
              <p:cNvPr id="127" name="Google Shape;12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15"/>
            <p:cNvGrpSpPr/>
            <p:nvPr/>
          </p:nvGrpSpPr>
          <p:grpSpPr>
            <a:xfrm>
              <a:off x="3493999" y="3295408"/>
              <a:ext cx="430827" cy="593359"/>
              <a:chOff x="2935899" y="3295408"/>
              <a:chExt cx="430827" cy="593359"/>
            </a:xfrm>
          </p:grpSpPr>
          <p:sp>
            <p:nvSpPr>
              <p:cNvPr id="137" name="Google Shape;13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مربع نص 1">
            <a:extLst>
              <a:ext uri="{FF2B5EF4-FFF2-40B4-BE49-F238E27FC236}">
                <a16:creationId xmlns:a16="http://schemas.microsoft.com/office/drawing/2014/main" id="{282474A7-4D1A-0A52-DDCC-345BE07C78A3}"/>
              </a:ext>
            </a:extLst>
          </p:cNvPr>
          <p:cNvSpPr txBox="1"/>
          <p:nvPr/>
        </p:nvSpPr>
        <p:spPr>
          <a:xfrm>
            <a:off x="2498651" y="157829"/>
            <a:ext cx="4328071" cy="1077218"/>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باستخدام استراتيجية جدول التعلم </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graphicFrame>
        <p:nvGraphicFramePr>
          <p:cNvPr id="4" name="جدول 4">
            <a:extLst>
              <a:ext uri="{FF2B5EF4-FFF2-40B4-BE49-F238E27FC236}">
                <a16:creationId xmlns:a16="http://schemas.microsoft.com/office/drawing/2014/main" id="{65861C0E-E2F5-1EBF-6E20-7C940F75C074}"/>
              </a:ext>
            </a:extLst>
          </p:cNvPr>
          <p:cNvGraphicFramePr>
            <a:graphicFrameLocks noGrp="1"/>
          </p:cNvGraphicFramePr>
          <p:nvPr>
            <p:extLst>
              <p:ext uri="{D42A27DB-BD31-4B8C-83A1-F6EECF244321}">
                <p14:modId xmlns:p14="http://schemas.microsoft.com/office/powerpoint/2010/main" val="1325728105"/>
              </p:ext>
            </p:extLst>
          </p:nvPr>
        </p:nvGraphicFramePr>
        <p:xfrm>
          <a:off x="1561780" y="1351416"/>
          <a:ext cx="6438368" cy="3010059"/>
        </p:xfrm>
        <a:graphic>
          <a:graphicData uri="http://schemas.openxmlformats.org/drawingml/2006/table">
            <a:tbl>
              <a:tblPr rtl="1" firstRow="1" bandRow="1">
                <a:tableStyleId>{ED083AE6-46FA-4A59-8FB0-9F97EB10719F}</a:tableStyleId>
              </a:tblPr>
              <a:tblGrid>
                <a:gridCol w="1609592">
                  <a:extLst>
                    <a:ext uri="{9D8B030D-6E8A-4147-A177-3AD203B41FA5}">
                      <a16:colId xmlns:a16="http://schemas.microsoft.com/office/drawing/2014/main" val="1799182492"/>
                    </a:ext>
                  </a:extLst>
                </a:gridCol>
                <a:gridCol w="1609592">
                  <a:extLst>
                    <a:ext uri="{9D8B030D-6E8A-4147-A177-3AD203B41FA5}">
                      <a16:colId xmlns:a16="http://schemas.microsoft.com/office/drawing/2014/main" val="864120004"/>
                    </a:ext>
                  </a:extLst>
                </a:gridCol>
                <a:gridCol w="1609592">
                  <a:extLst>
                    <a:ext uri="{9D8B030D-6E8A-4147-A177-3AD203B41FA5}">
                      <a16:colId xmlns:a16="http://schemas.microsoft.com/office/drawing/2014/main" val="1554803105"/>
                    </a:ext>
                  </a:extLst>
                </a:gridCol>
                <a:gridCol w="1609592">
                  <a:extLst>
                    <a:ext uri="{9D8B030D-6E8A-4147-A177-3AD203B41FA5}">
                      <a16:colId xmlns:a16="http://schemas.microsoft.com/office/drawing/2014/main" val="2272986096"/>
                    </a:ext>
                  </a:extLst>
                </a:gridCol>
              </a:tblGrid>
              <a:tr h="541179">
                <a:tc>
                  <a:txBody>
                    <a:bodyPr/>
                    <a:lstStyle/>
                    <a:p>
                      <a:pPr marR="0" algn="ctr" rtl="1">
                        <a:lnSpc>
                          <a:spcPct val="100000"/>
                        </a:lnSpc>
                        <a:spcBef>
                          <a:spcPts val="0"/>
                        </a:spcBef>
                        <a:spcAft>
                          <a:spcPts val="0"/>
                        </a:spcAft>
                        <a:buClr>
                          <a:srgbClr val="000000"/>
                        </a:buClr>
                        <a:buFont typeface="Arial"/>
                      </a:pPr>
                      <a:r>
                        <a:rPr lang="ar-SA" sz="1600" b="0" i="0" u="none" strike="noStrike" cap="none" dirty="0">
                          <a:solidFill>
                            <a:srgbClr val="000000"/>
                          </a:solidFill>
                          <a:effectLst/>
                          <a:latin typeface="Sakkal Majalla" panose="02000000000000000000" pitchFamily="2" charset="-78"/>
                          <a:cs typeface="Sakkal Majalla" panose="02000000000000000000" pitchFamily="2" charset="-78"/>
                          <a:sym typeface="Arial"/>
                        </a:rPr>
                        <a:t>ماذا أعرف ؟</a:t>
                      </a:r>
                    </a:p>
                  </a:txBody>
                  <a:tcPr/>
                </a:tc>
                <a:tc>
                  <a:txBody>
                    <a:bodyPr/>
                    <a:lstStyle/>
                    <a:p>
                      <a:pPr marR="0" algn="ctr" rtl="1">
                        <a:lnSpc>
                          <a:spcPct val="100000"/>
                        </a:lnSpc>
                        <a:spcBef>
                          <a:spcPts val="0"/>
                        </a:spcBef>
                        <a:spcAft>
                          <a:spcPts val="0"/>
                        </a:spcAft>
                        <a:buClr>
                          <a:srgbClr val="000000"/>
                        </a:buClr>
                        <a:buFont typeface="Arial"/>
                      </a:pPr>
                      <a:r>
                        <a:rPr lang="ar-SA" sz="1600" b="0" i="0" u="none" strike="noStrike" cap="none" dirty="0">
                          <a:solidFill>
                            <a:srgbClr val="000000"/>
                          </a:solidFill>
                          <a:effectLst/>
                          <a:latin typeface="Sakkal Majalla" panose="02000000000000000000" pitchFamily="2" charset="-78"/>
                          <a:cs typeface="Sakkal Majalla" panose="02000000000000000000" pitchFamily="2" charset="-78"/>
                          <a:sym typeface="Arial"/>
                        </a:rPr>
                        <a:t>ماذا أريد أن أعرف ؟</a:t>
                      </a:r>
                    </a:p>
                  </a:txBody>
                  <a:tcPr/>
                </a:tc>
                <a:tc>
                  <a:txBody>
                    <a:bodyPr/>
                    <a:lstStyle/>
                    <a:p>
                      <a:pPr marR="0" algn="ctr" rtl="1">
                        <a:lnSpc>
                          <a:spcPct val="100000"/>
                        </a:lnSpc>
                        <a:spcBef>
                          <a:spcPts val="0"/>
                        </a:spcBef>
                        <a:spcAft>
                          <a:spcPts val="0"/>
                        </a:spcAft>
                        <a:buClr>
                          <a:srgbClr val="000000"/>
                        </a:buClr>
                        <a:buFont typeface="Arial"/>
                      </a:pPr>
                      <a:r>
                        <a:rPr lang="ar-SA" sz="1600" b="0" i="0" u="none" strike="noStrike" cap="none" dirty="0">
                          <a:solidFill>
                            <a:srgbClr val="000000"/>
                          </a:solidFill>
                          <a:effectLst/>
                          <a:latin typeface="Sakkal Majalla" panose="02000000000000000000" pitchFamily="2" charset="-78"/>
                          <a:cs typeface="Sakkal Majalla" panose="02000000000000000000" pitchFamily="2" charset="-78"/>
                          <a:sym typeface="Arial"/>
                        </a:rPr>
                        <a:t>ماذا تعلمت ؟</a:t>
                      </a:r>
                    </a:p>
                  </a:txBody>
                  <a:tcPr/>
                </a:tc>
                <a:tc>
                  <a:txBody>
                    <a:bodyPr/>
                    <a:lstStyle/>
                    <a:p>
                      <a:pPr marR="0" algn="ctr" rtl="1">
                        <a:lnSpc>
                          <a:spcPct val="100000"/>
                        </a:lnSpc>
                        <a:spcBef>
                          <a:spcPts val="0"/>
                        </a:spcBef>
                        <a:spcAft>
                          <a:spcPts val="0"/>
                        </a:spcAft>
                        <a:buClr>
                          <a:srgbClr val="000000"/>
                        </a:buClr>
                        <a:buFont typeface="Arial"/>
                      </a:pPr>
                      <a:r>
                        <a:rPr lang="ar-SA" sz="1600" b="0" i="0" u="none" strike="noStrike" cap="none" dirty="0">
                          <a:solidFill>
                            <a:srgbClr val="000000"/>
                          </a:solidFill>
                          <a:effectLst/>
                          <a:latin typeface="Sakkal Majalla" panose="02000000000000000000" pitchFamily="2" charset="-78"/>
                          <a:cs typeface="Sakkal Majalla" panose="02000000000000000000" pitchFamily="2" charset="-78"/>
                          <a:sym typeface="Arial"/>
                        </a:rPr>
                        <a:t>كيف أعرف أكثر ؟</a:t>
                      </a:r>
                    </a:p>
                  </a:txBody>
                  <a:tcPr/>
                </a:tc>
                <a:extLst>
                  <a:ext uri="{0D108BD9-81ED-4DB2-BD59-A6C34878D82A}">
                    <a16:rowId xmlns:a16="http://schemas.microsoft.com/office/drawing/2014/main" val="4071475266"/>
                  </a:ext>
                </a:extLst>
              </a:tr>
              <a:tr h="1879594">
                <a:tc>
                  <a:txBody>
                    <a:bodyPr/>
                    <a:lstStyle/>
                    <a:p>
                      <a:pPr rtl="1"/>
                      <a:endParaRPr lang="ar-SA" dirty="0"/>
                    </a:p>
                    <a:p>
                      <a:pPr rtl="1"/>
                      <a:endParaRPr lang="ar-SA" dirty="0"/>
                    </a:p>
                    <a:p>
                      <a:pPr rtl="1"/>
                      <a:endParaRPr lang="ar-SA" sz="1600" b="0" i="0" u="none" strike="noStrike" cap="none" dirty="0">
                        <a:solidFill>
                          <a:srgbClr val="000000"/>
                        </a:solidFill>
                        <a:effectLst/>
                        <a:latin typeface="Sakkal Majalla" panose="02000000000000000000" pitchFamily="2" charset="-78"/>
                        <a:cs typeface="Sakkal Majalla" panose="02000000000000000000" pitchFamily="2" charset="-78"/>
                        <a:sym typeface="Arial"/>
                      </a:endParaRPr>
                    </a:p>
                    <a:p>
                      <a:pPr rtl="1"/>
                      <a:endParaRPr lang="ar-SA" dirty="0"/>
                    </a:p>
                    <a:p>
                      <a:pPr rtl="1"/>
                      <a:endParaRPr lang="ar-SA" dirty="0"/>
                    </a:p>
                    <a:p>
                      <a:pPr rtl="1"/>
                      <a:endParaRPr lang="ar-SA" dirty="0"/>
                    </a:p>
                    <a:p>
                      <a:pPr rtl="1"/>
                      <a:endParaRPr lang="ar-SA" dirty="0"/>
                    </a:p>
                    <a:p>
                      <a:pPr rtl="1"/>
                      <a:endParaRPr lang="ar-SA" dirty="0"/>
                    </a:p>
                    <a:p>
                      <a:pPr rtl="1"/>
                      <a:endParaRPr lang="ar-SA" dirty="0"/>
                    </a:p>
                    <a:p>
                      <a:pPr rtl="1"/>
                      <a:endParaRPr lang="ar-SA" dirty="0"/>
                    </a:p>
                    <a:p>
                      <a:pPr rtl="1"/>
                      <a:endParaRPr lang="ar-SA" dirty="0"/>
                    </a:p>
                  </a:txBody>
                  <a:tcPr/>
                </a:tc>
                <a:tc>
                  <a:txBody>
                    <a:bodyPr/>
                    <a:lstStyle/>
                    <a:p>
                      <a:pPr rtl="1"/>
                      <a:endParaRPr lang="ar-SA" sz="1600" b="0" i="0" u="none" strike="noStrike" cap="none" dirty="0">
                        <a:solidFill>
                          <a:srgbClr val="000000"/>
                        </a:solidFill>
                        <a:effectLst/>
                        <a:latin typeface="Sakkal Majalla" panose="02000000000000000000" pitchFamily="2" charset="-78"/>
                        <a:cs typeface="Sakkal Majalla" panose="02000000000000000000" pitchFamily="2" charset="-78"/>
                        <a:sym typeface="Arial"/>
                      </a:endParaRPr>
                    </a:p>
                  </a:txBody>
                  <a:tcPr/>
                </a:tc>
                <a:tc>
                  <a:txBody>
                    <a:bodyPr/>
                    <a:lstStyle/>
                    <a:p>
                      <a:pPr rtl="1"/>
                      <a:endParaRPr lang="ar-SA"/>
                    </a:p>
                  </a:txBody>
                  <a:tcPr/>
                </a:tc>
                <a:tc>
                  <a:txBody>
                    <a:bodyPr/>
                    <a:lstStyle/>
                    <a:p>
                      <a:pPr rtl="1"/>
                      <a:endParaRPr lang="ar-SA" dirty="0"/>
                    </a:p>
                  </a:txBody>
                  <a:tcPr/>
                </a:tc>
                <a:extLst>
                  <a:ext uri="{0D108BD9-81ED-4DB2-BD59-A6C34878D82A}">
                    <a16:rowId xmlns:a16="http://schemas.microsoft.com/office/drawing/2014/main" val="3531001609"/>
                  </a:ext>
                </a:extLst>
              </a:tr>
            </a:tbl>
          </a:graphicData>
        </a:graphic>
      </p:graphicFrame>
    </p:spTree>
    <p:extLst>
      <p:ext uri="{BB962C8B-B14F-4D97-AF65-F5344CB8AC3E}">
        <p14:creationId xmlns:p14="http://schemas.microsoft.com/office/powerpoint/2010/main" val="396593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3" name="مربع نص 2">
            <a:extLst>
              <a:ext uri="{FF2B5EF4-FFF2-40B4-BE49-F238E27FC236}">
                <a16:creationId xmlns:a16="http://schemas.microsoft.com/office/drawing/2014/main" id="{CE007332-4248-19D0-F037-FF539A054EDD}"/>
              </a:ext>
            </a:extLst>
          </p:cNvPr>
          <p:cNvSpPr txBox="1"/>
          <p:nvPr/>
        </p:nvSpPr>
        <p:spPr>
          <a:xfrm>
            <a:off x="1934183" y="57240"/>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النوع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4" name="صورة 3">
            <a:extLst>
              <a:ext uri="{FF2B5EF4-FFF2-40B4-BE49-F238E27FC236}">
                <a16:creationId xmlns:a16="http://schemas.microsoft.com/office/drawing/2014/main" id="{B196FD72-E9F5-F416-6E70-70A72763866B}"/>
              </a:ext>
            </a:extLst>
          </p:cNvPr>
          <p:cNvPicPr>
            <a:picLocks noChangeAspect="1"/>
          </p:cNvPicPr>
          <p:nvPr/>
        </p:nvPicPr>
        <p:blipFill rotWithShape="1">
          <a:blip r:embed="rId3"/>
          <a:srcRect t="1071" b="1718"/>
          <a:stretch/>
        </p:blipFill>
        <p:spPr>
          <a:xfrm>
            <a:off x="85060" y="854379"/>
            <a:ext cx="9058940" cy="3750673"/>
          </a:xfrm>
          <a:prstGeom prst="rect">
            <a:avLst/>
          </a:prstGeom>
        </p:spPr>
      </p:pic>
    </p:spTree>
    <p:extLst>
      <p:ext uri="{BB962C8B-B14F-4D97-AF65-F5344CB8AC3E}">
        <p14:creationId xmlns:p14="http://schemas.microsoft.com/office/powerpoint/2010/main" val="420933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3" name="مربع نص 2">
            <a:extLst>
              <a:ext uri="{FF2B5EF4-FFF2-40B4-BE49-F238E27FC236}">
                <a16:creationId xmlns:a16="http://schemas.microsoft.com/office/drawing/2014/main" id="{CE007332-4248-19D0-F037-FF539A054EDD}"/>
              </a:ext>
            </a:extLst>
          </p:cNvPr>
          <p:cNvSpPr txBox="1"/>
          <p:nvPr/>
        </p:nvSpPr>
        <p:spPr>
          <a:xfrm>
            <a:off x="1934183" y="57240"/>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التحقق من صحة النوع في إكسل </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4" name="صورة 3">
            <a:extLst>
              <a:ext uri="{FF2B5EF4-FFF2-40B4-BE49-F238E27FC236}">
                <a16:creationId xmlns:a16="http://schemas.microsoft.com/office/drawing/2014/main" id="{3C3C9079-222B-0D3A-8E78-072FB354033E}"/>
              </a:ext>
            </a:extLst>
          </p:cNvPr>
          <p:cNvPicPr>
            <a:picLocks noChangeAspect="1"/>
          </p:cNvPicPr>
          <p:nvPr/>
        </p:nvPicPr>
        <p:blipFill>
          <a:blip r:embed="rId3"/>
          <a:stretch>
            <a:fillRect/>
          </a:stretch>
        </p:blipFill>
        <p:spPr>
          <a:xfrm>
            <a:off x="191386" y="854379"/>
            <a:ext cx="8867554" cy="3887306"/>
          </a:xfrm>
          <a:prstGeom prst="rect">
            <a:avLst/>
          </a:prstGeom>
        </p:spPr>
      </p:pic>
    </p:spTree>
    <p:extLst>
      <p:ext uri="{BB962C8B-B14F-4D97-AF65-F5344CB8AC3E}">
        <p14:creationId xmlns:p14="http://schemas.microsoft.com/office/powerpoint/2010/main" val="231471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0" name="Google Shape;60;p15"/>
          <p:cNvGrpSpPr/>
          <p:nvPr/>
        </p:nvGrpSpPr>
        <p:grpSpPr>
          <a:xfrm>
            <a:off x="182566" y="1243912"/>
            <a:ext cx="1210299" cy="3306823"/>
            <a:chOff x="469913" y="410386"/>
            <a:chExt cx="4266884" cy="4170975"/>
          </a:xfrm>
        </p:grpSpPr>
        <p:sp>
          <p:nvSpPr>
            <p:cNvPr id="61" name="Google Shape;61;p15"/>
            <p:cNvSpPr/>
            <p:nvPr/>
          </p:nvSpPr>
          <p:spPr>
            <a:xfrm>
              <a:off x="3787006" y="1299861"/>
              <a:ext cx="949792" cy="1150771"/>
            </a:xfrm>
            <a:custGeom>
              <a:avLst/>
              <a:gdLst/>
              <a:ahLst/>
              <a:cxnLst/>
              <a:rect l="l" t="t" r="r" b="b"/>
              <a:pathLst>
                <a:path w="6843" h="8291" extrusionOk="0">
                  <a:moveTo>
                    <a:pt x="5862" y="2901"/>
                  </a:moveTo>
                  <a:cubicBezTo>
                    <a:pt x="5772" y="3357"/>
                    <a:pt x="6043" y="3768"/>
                    <a:pt x="6020" y="4219"/>
                  </a:cubicBezTo>
                  <a:cubicBezTo>
                    <a:pt x="6003" y="4613"/>
                    <a:pt x="5716" y="4900"/>
                    <a:pt x="5384" y="5069"/>
                  </a:cubicBezTo>
                  <a:cubicBezTo>
                    <a:pt x="4967" y="5272"/>
                    <a:pt x="4488" y="5266"/>
                    <a:pt x="4044" y="5368"/>
                  </a:cubicBezTo>
                  <a:cubicBezTo>
                    <a:pt x="3638" y="5464"/>
                    <a:pt x="3266" y="5666"/>
                    <a:pt x="3109" y="6072"/>
                  </a:cubicBezTo>
                  <a:cubicBezTo>
                    <a:pt x="3030" y="6280"/>
                    <a:pt x="3002" y="6500"/>
                    <a:pt x="2951" y="6714"/>
                  </a:cubicBezTo>
                  <a:cubicBezTo>
                    <a:pt x="2906" y="6911"/>
                    <a:pt x="2838" y="7102"/>
                    <a:pt x="2743" y="7283"/>
                  </a:cubicBezTo>
                  <a:cubicBezTo>
                    <a:pt x="2562" y="7620"/>
                    <a:pt x="2286" y="7919"/>
                    <a:pt x="1937" y="8088"/>
                  </a:cubicBezTo>
                  <a:cubicBezTo>
                    <a:pt x="1594" y="8257"/>
                    <a:pt x="1183" y="8291"/>
                    <a:pt x="817" y="8167"/>
                  </a:cubicBezTo>
                  <a:cubicBezTo>
                    <a:pt x="473" y="8048"/>
                    <a:pt x="197" y="7784"/>
                    <a:pt x="85" y="7429"/>
                  </a:cubicBezTo>
                  <a:cubicBezTo>
                    <a:pt x="0" y="7187"/>
                    <a:pt x="6" y="6916"/>
                    <a:pt x="96" y="6674"/>
                  </a:cubicBezTo>
                  <a:cubicBezTo>
                    <a:pt x="237" y="5920"/>
                    <a:pt x="1138" y="5644"/>
                    <a:pt x="1690" y="5221"/>
                  </a:cubicBezTo>
                  <a:cubicBezTo>
                    <a:pt x="1853" y="5092"/>
                    <a:pt x="1999" y="4945"/>
                    <a:pt x="2095" y="4760"/>
                  </a:cubicBezTo>
                  <a:cubicBezTo>
                    <a:pt x="2208" y="4551"/>
                    <a:pt x="2236" y="4309"/>
                    <a:pt x="2236" y="4073"/>
                  </a:cubicBezTo>
                  <a:cubicBezTo>
                    <a:pt x="2236" y="3661"/>
                    <a:pt x="2151" y="3250"/>
                    <a:pt x="2225" y="2839"/>
                  </a:cubicBezTo>
                  <a:cubicBezTo>
                    <a:pt x="2292" y="2484"/>
                    <a:pt x="2484" y="2163"/>
                    <a:pt x="2833" y="2028"/>
                  </a:cubicBezTo>
                  <a:cubicBezTo>
                    <a:pt x="3035" y="1949"/>
                    <a:pt x="3255" y="1938"/>
                    <a:pt x="3463" y="1882"/>
                  </a:cubicBezTo>
                  <a:cubicBezTo>
                    <a:pt x="3666" y="1831"/>
                    <a:pt x="3852" y="1730"/>
                    <a:pt x="4010" y="1595"/>
                  </a:cubicBezTo>
                  <a:cubicBezTo>
                    <a:pt x="4618" y="1082"/>
                    <a:pt x="4950" y="85"/>
                    <a:pt x="5857" y="23"/>
                  </a:cubicBezTo>
                  <a:cubicBezTo>
                    <a:pt x="6229" y="1"/>
                    <a:pt x="6578" y="181"/>
                    <a:pt x="6707" y="547"/>
                  </a:cubicBezTo>
                  <a:cubicBezTo>
                    <a:pt x="6842" y="936"/>
                    <a:pt x="6718" y="1341"/>
                    <a:pt x="6521" y="1685"/>
                  </a:cubicBezTo>
                  <a:cubicBezTo>
                    <a:pt x="6290" y="2079"/>
                    <a:pt x="5958" y="2439"/>
                    <a:pt x="5862" y="29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3858902" y="1374117"/>
              <a:ext cx="821543" cy="1026547"/>
            </a:xfrm>
            <a:custGeom>
              <a:avLst/>
              <a:gdLst/>
              <a:ahLst/>
              <a:cxnLst/>
              <a:rect l="l" t="t" r="r" b="b"/>
              <a:pathLst>
                <a:path w="5919" h="7396" extrusionOk="0">
                  <a:moveTo>
                    <a:pt x="5801" y="23"/>
                  </a:moveTo>
                  <a:cubicBezTo>
                    <a:pt x="5204" y="136"/>
                    <a:pt x="4680" y="558"/>
                    <a:pt x="4449" y="1122"/>
                  </a:cubicBezTo>
                  <a:cubicBezTo>
                    <a:pt x="4432" y="1172"/>
                    <a:pt x="4415" y="1217"/>
                    <a:pt x="4404" y="1268"/>
                  </a:cubicBezTo>
                  <a:cubicBezTo>
                    <a:pt x="4370" y="1161"/>
                    <a:pt x="4342" y="1054"/>
                    <a:pt x="4308" y="947"/>
                  </a:cubicBezTo>
                  <a:cubicBezTo>
                    <a:pt x="4297" y="902"/>
                    <a:pt x="4241" y="879"/>
                    <a:pt x="4196" y="896"/>
                  </a:cubicBezTo>
                  <a:cubicBezTo>
                    <a:pt x="4151" y="913"/>
                    <a:pt x="4134" y="964"/>
                    <a:pt x="4145" y="1003"/>
                  </a:cubicBezTo>
                  <a:lnTo>
                    <a:pt x="4331" y="1623"/>
                  </a:lnTo>
                  <a:cubicBezTo>
                    <a:pt x="4314" y="1769"/>
                    <a:pt x="4303" y="1921"/>
                    <a:pt x="4291" y="2068"/>
                  </a:cubicBezTo>
                  <a:cubicBezTo>
                    <a:pt x="4269" y="2389"/>
                    <a:pt x="4235" y="2738"/>
                    <a:pt x="4021" y="2997"/>
                  </a:cubicBezTo>
                  <a:cubicBezTo>
                    <a:pt x="3886" y="3160"/>
                    <a:pt x="3700" y="3262"/>
                    <a:pt x="3503" y="3340"/>
                  </a:cubicBezTo>
                  <a:cubicBezTo>
                    <a:pt x="3492" y="3318"/>
                    <a:pt x="3492" y="3284"/>
                    <a:pt x="3492" y="3262"/>
                  </a:cubicBezTo>
                  <a:cubicBezTo>
                    <a:pt x="3486" y="3217"/>
                    <a:pt x="3486" y="3177"/>
                    <a:pt x="3480" y="3132"/>
                  </a:cubicBezTo>
                  <a:lnTo>
                    <a:pt x="3469" y="2850"/>
                  </a:lnTo>
                  <a:cubicBezTo>
                    <a:pt x="3458" y="2665"/>
                    <a:pt x="3447" y="2484"/>
                    <a:pt x="3435" y="2304"/>
                  </a:cubicBezTo>
                  <a:cubicBezTo>
                    <a:pt x="3430" y="2192"/>
                    <a:pt x="3261" y="2208"/>
                    <a:pt x="3266" y="2315"/>
                  </a:cubicBezTo>
                  <a:cubicBezTo>
                    <a:pt x="3278" y="2524"/>
                    <a:pt x="3289" y="2732"/>
                    <a:pt x="3300" y="2935"/>
                  </a:cubicBezTo>
                  <a:cubicBezTo>
                    <a:pt x="3306" y="3036"/>
                    <a:pt x="3312" y="3143"/>
                    <a:pt x="3317" y="3245"/>
                  </a:cubicBezTo>
                  <a:cubicBezTo>
                    <a:pt x="3323" y="3295"/>
                    <a:pt x="3323" y="3352"/>
                    <a:pt x="3345" y="3402"/>
                  </a:cubicBezTo>
                  <a:cubicBezTo>
                    <a:pt x="3317" y="3408"/>
                    <a:pt x="3289" y="3419"/>
                    <a:pt x="3261" y="3431"/>
                  </a:cubicBezTo>
                  <a:cubicBezTo>
                    <a:pt x="2974" y="3526"/>
                    <a:pt x="2681" y="3622"/>
                    <a:pt x="2439" y="3813"/>
                  </a:cubicBezTo>
                  <a:cubicBezTo>
                    <a:pt x="2258" y="3954"/>
                    <a:pt x="2123" y="4129"/>
                    <a:pt x="2016" y="4320"/>
                  </a:cubicBezTo>
                  <a:cubicBezTo>
                    <a:pt x="2011" y="4275"/>
                    <a:pt x="1999" y="4230"/>
                    <a:pt x="1994" y="4185"/>
                  </a:cubicBezTo>
                  <a:cubicBezTo>
                    <a:pt x="1977" y="4095"/>
                    <a:pt x="1954" y="4005"/>
                    <a:pt x="1937" y="3915"/>
                  </a:cubicBezTo>
                  <a:lnTo>
                    <a:pt x="1830" y="3374"/>
                  </a:lnTo>
                  <a:cubicBezTo>
                    <a:pt x="1819" y="3329"/>
                    <a:pt x="1785" y="3290"/>
                    <a:pt x="1740" y="3295"/>
                  </a:cubicBezTo>
                  <a:cubicBezTo>
                    <a:pt x="1695" y="3301"/>
                    <a:pt x="1650" y="3346"/>
                    <a:pt x="1661" y="3391"/>
                  </a:cubicBezTo>
                  <a:lnTo>
                    <a:pt x="1780" y="3994"/>
                  </a:lnTo>
                  <a:cubicBezTo>
                    <a:pt x="1802" y="4095"/>
                    <a:pt x="1825" y="4202"/>
                    <a:pt x="1842" y="4309"/>
                  </a:cubicBezTo>
                  <a:cubicBezTo>
                    <a:pt x="1859" y="4388"/>
                    <a:pt x="1870" y="4472"/>
                    <a:pt x="1909" y="4546"/>
                  </a:cubicBezTo>
                  <a:cubicBezTo>
                    <a:pt x="1774" y="4878"/>
                    <a:pt x="1695" y="5244"/>
                    <a:pt x="1611" y="5587"/>
                  </a:cubicBezTo>
                  <a:cubicBezTo>
                    <a:pt x="1526" y="5948"/>
                    <a:pt x="1425" y="6325"/>
                    <a:pt x="1200" y="6635"/>
                  </a:cubicBezTo>
                  <a:lnTo>
                    <a:pt x="946" y="5655"/>
                  </a:lnTo>
                  <a:cubicBezTo>
                    <a:pt x="918" y="5554"/>
                    <a:pt x="755" y="5610"/>
                    <a:pt x="783" y="5717"/>
                  </a:cubicBezTo>
                  <a:cubicBezTo>
                    <a:pt x="879" y="6077"/>
                    <a:pt x="974" y="6438"/>
                    <a:pt x="1065" y="6793"/>
                  </a:cubicBezTo>
                  <a:cubicBezTo>
                    <a:pt x="828" y="7046"/>
                    <a:pt x="490" y="7215"/>
                    <a:pt x="135" y="7142"/>
                  </a:cubicBezTo>
                  <a:cubicBezTo>
                    <a:pt x="28" y="7119"/>
                    <a:pt x="0" y="7288"/>
                    <a:pt x="107" y="7311"/>
                  </a:cubicBezTo>
                  <a:cubicBezTo>
                    <a:pt x="535" y="7395"/>
                    <a:pt x="907" y="7204"/>
                    <a:pt x="1188" y="6905"/>
                  </a:cubicBezTo>
                  <a:cubicBezTo>
                    <a:pt x="1188" y="6905"/>
                    <a:pt x="1194" y="6905"/>
                    <a:pt x="1194" y="6905"/>
                  </a:cubicBezTo>
                  <a:cubicBezTo>
                    <a:pt x="1515" y="6826"/>
                    <a:pt x="1842" y="6748"/>
                    <a:pt x="2163" y="6669"/>
                  </a:cubicBezTo>
                  <a:cubicBezTo>
                    <a:pt x="2208" y="6657"/>
                    <a:pt x="2225" y="6595"/>
                    <a:pt x="2213" y="6556"/>
                  </a:cubicBezTo>
                  <a:cubicBezTo>
                    <a:pt x="2196" y="6511"/>
                    <a:pt x="2146" y="6494"/>
                    <a:pt x="2101" y="6505"/>
                  </a:cubicBezTo>
                  <a:lnTo>
                    <a:pt x="1363" y="6691"/>
                  </a:lnTo>
                  <a:cubicBezTo>
                    <a:pt x="1453" y="6562"/>
                    <a:pt x="1526" y="6427"/>
                    <a:pt x="1583" y="6286"/>
                  </a:cubicBezTo>
                  <a:cubicBezTo>
                    <a:pt x="1791" y="5762"/>
                    <a:pt x="1836" y="5171"/>
                    <a:pt x="2050" y="4653"/>
                  </a:cubicBezTo>
                  <a:cubicBezTo>
                    <a:pt x="2151" y="4686"/>
                    <a:pt x="2281" y="4664"/>
                    <a:pt x="2388" y="4653"/>
                  </a:cubicBezTo>
                  <a:cubicBezTo>
                    <a:pt x="2596" y="4641"/>
                    <a:pt x="2799" y="4624"/>
                    <a:pt x="3007" y="4608"/>
                  </a:cubicBezTo>
                  <a:cubicBezTo>
                    <a:pt x="3120" y="4602"/>
                    <a:pt x="3103" y="4433"/>
                    <a:pt x="2991" y="4439"/>
                  </a:cubicBezTo>
                  <a:lnTo>
                    <a:pt x="2456" y="4478"/>
                  </a:lnTo>
                  <a:cubicBezTo>
                    <a:pt x="2371" y="4484"/>
                    <a:pt x="2281" y="4495"/>
                    <a:pt x="2196" y="4495"/>
                  </a:cubicBezTo>
                  <a:cubicBezTo>
                    <a:pt x="2168" y="4501"/>
                    <a:pt x="2140" y="4501"/>
                    <a:pt x="2118" y="4495"/>
                  </a:cubicBezTo>
                  <a:cubicBezTo>
                    <a:pt x="2163" y="4410"/>
                    <a:pt x="2208" y="4332"/>
                    <a:pt x="2258" y="4253"/>
                  </a:cubicBezTo>
                  <a:cubicBezTo>
                    <a:pt x="2444" y="3982"/>
                    <a:pt x="2703" y="3819"/>
                    <a:pt x="3007" y="3701"/>
                  </a:cubicBezTo>
                  <a:cubicBezTo>
                    <a:pt x="3171" y="3639"/>
                    <a:pt x="3340" y="3588"/>
                    <a:pt x="3503" y="3526"/>
                  </a:cubicBezTo>
                  <a:cubicBezTo>
                    <a:pt x="3548" y="3532"/>
                    <a:pt x="3587" y="3532"/>
                    <a:pt x="3633" y="3532"/>
                  </a:cubicBezTo>
                  <a:cubicBezTo>
                    <a:pt x="3740" y="3532"/>
                    <a:pt x="3841" y="3526"/>
                    <a:pt x="3948" y="3526"/>
                  </a:cubicBezTo>
                  <a:lnTo>
                    <a:pt x="4579" y="3515"/>
                  </a:lnTo>
                  <a:cubicBezTo>
                    <a:pt x="4686" y="3515"/>
                    <a:pt x="4674" y="3346"/>
                    <a:pt x="4562" y="3346"/>
                  </a:cubicBezTo>
                  <a:cubicBezTo>
                    <a:pt x="4376" y="3352"/>
                    <a:pt x="4190" y="3352"/>
                    <a:pt x="4004" y="3357"/>
                  </a:cubicBezTo>
                  <a:cubicBezTo>
                    <a:pt x="3954" y="3357"/>
                    <a:pt x="3908" y="3357"/>
                    <a:pt x="3858" y="3357"/>
                  </a:cubicBezTo>
                  <a:cubicBezTo>
                    <a:pt x="4106" y="3205"/>
                    <a:pt x="4286" y="2974"/>
                    <a:pt x="4370" y="2693"/>
                  </a:cubicBezTo>
                  <a:cubicBezTo>
                    <a:pt x="4466" y="2372"/>
                    <a:pt x="4455" y="2034"/>
                    <a:pt x="4494" y="1702"/>
                  </a:cubicBezTo>
                  <a:cubicBezTo>
                    <a:pt x="4494" y="1696"/>
                    <a:pt x="4494" y="1690"/>
                    <a:pt x="4494" y="1685"/>
                  </a:cubicBezTo>
                  <a:lnTo>
                    <a:pt x="5142" y="1386"/>
                  </a:lnTo>
                  <a:cubicBezTo>
                    <a:pt x="5187" y="1369"/>
                    <a:pt x="5209" y="1324"/>
                    <a:pt x="5192" y="1279"/>
                  </a:cubicBezTo>
                  <a:cubicBezTo>
                    <a:pt x="5181" y="1234"/>
                    <a:pt x="5125" y="1206"/>
                    <a:pt x="5085" y="1229"/>
                  </a:cubicBezTo>
                  <a:lnTo>
                    <a:pt x="4528" y="1482"/>
                  </a:lnTo>
                  <a:cubicBezTo>
                    <a:pt x="4590" y="1206"/>
                    <a:pt x="4702" y="947"/>
                    <a:pt x="4900" y="727"/>
                  </a:cubicBezTo>
                  <a:cubicBezTo>
                    <a:pt x="5136" y="457"/>
                    <a:pt x="5457" y="260"/>
                    <a:pt x="5812" y="192"/>
                  </a:cubicBezTo>
                  <a:cubicBezTo>
                    <a:pt x="5919" y="176"/>
                    <a:pt x="5908" y="1"/>
                    <a:pt x="580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3604767" y="1199095"/>
              <a:ext cx="611403" cy="1185886"/>
            </a:xfrm>
            <a:custGeom>
              <a:avLst/>
              <a:gdLst/>
              <a:ahLst/>
              <a:cxnLst/>
              <a:rect l="l" t="t" r="r" b="b"/>
              <a:pathLst>
                <a:path w="4405" h="8544" extrusionOk="0">
                  <a:moveTo>
                    <a:pt x="3768" y="3813"/>
                  </a:moveTo>
                  <a:cubicBezTo>
                    <a:pt x="3701" y="4016"/>
                    <a:pt x="3701" y="4218"/>
                    <a:pt x="3746" y="4427"/>
                  </a:cubicBezTo>
                  <a:cubicBezTo>
                    <a:pt x="3825" y="4793"/>
                    <a:pt x="4005" y="5148"/>
                    <a:pt x="3977" y="5536"/>
                  </a:cubicBezTo>
                  <a:cubicBezTo>
                    <a:pt x="3954" y="5857"/>
                    <a:pt x="3752" y="6099"/>
                    <a:pt x="3492" y="6274"/>
                  </a:cubicBezTo>
                  <a:cubicBezTo>
                    <a:pt x="3245" y="6443"/>
                    <a:pt x="2952" y="6567"/>
                    <a:pt x="2727" y="6770"/>
                  </a:cubicBezTo>
                  <a:cubicBezTo>
                    <a:pt x="2597" y="6882"/>
                    <a:pt x="2507" y="7029"/>
                    <a:pt x="2462" y="7198"/>
                  </a:cubicBezTo>
                  <a:cubicBezTo>
                    <a:pt x="2411" y="7400"/>
                    <a:pt x="2411" y="7614"/>
                    <a:pt x="2349" y="7817"/>
                  </a:cubicBezTo>
                  <a:cubicBezTo>
                    <a:pt x="2248" y="8161"/>
                    <a:pt x="1961" y="8425"/>
                    <a:pt x="1606" y="8493"/>
                  </a:cubicBezTo>
                  <a:cubicBezTo>
                    <a:pt x="1319" y="8543"/>
                    <a:pt x="1015" y="8448"/>
                    <a:pt x="801" y="8251"/>
                  </a:cubicBezTo>
                  <a:cubicBezTo>
                    <a:pt x="558" y="8110"/>
                    <a:pt x="350" y="7902"/>
                    <a:pt x="221" y="7648"/>
                  </a:cubicBezTo>
                  <a:cubicBezTo>
                    <a:pt x="40" y="7299"/>
                    <a:pt x="1" y="6882"/>
                    <a:pt x="125" y="6511"/>
                  </a:cubicBezTo>
                  <a:cubicBezTo>
                    <a:pt x="243" y="6128"/>
                    <a:pt x="564" y="5801"/>
                    <a:pt x="587" y="5384"/>
                  </a:cubicBezTo>
                  <a:cubicBezTo>
                    <a:pt x="603" y="5013"/>
                    <a:pt x="395" y="4669"/>
                    <a:pt x="271" y="4325"/>
                  </a:cubicBezTo>
                  <a:cubicBezTo>
                    <a:pt x="159" y="4004"/>
                    <a:pt x="130" y="3667"/>
                    <a:pt x="328" y="3368"/>
                  </a:cubicBezTo>
                  <a:cubicBezTo>
                    <a:pt x="508" y="3092"/>
                    <a:pt x="806" y="2923"/>
                    <a:pt x="1015" y="2670"/>
                  </a:cubicBezTo>
                  <a:cubicBezTo>
                    <a:pt x="1127" y="2535"/>
                    <a:pt x="1200" y="2377"/>
                    <a:pt x="1212" y="2197"/>
                  </a:cubicBezTo>
                  <a:cubicBezTo>
                    <a:pt x="1229" y="1994"/>
                    <a:pt x="1178" y="1780"/>
                    <a:pt x="1133" y="1583"/>
                  </a:cubicBezTo>
                  <a:cubicBezTo>
                    <a:pt x="1048" y="1206"/>
                    <a:pt x="998" y="828"/>
                    <a:pt x="1217" y="490"/>
                  </a:cubicBezTo>
                  <a:cubicBezTo>
                    <a:pt x="1409" y="198"/>
                    <a:pt x="1741" y="0"/>
                    <a:pt x="2090" y="12"/>
                  </a:cubicBezTo>
                  <a:cubicBezTo>
                    <a:pt x="2434" y="23"/>
                    <a:pt x="2772" y="214"/>
                    <a:pt x="2952" y="507"/>
                  </a:cubicBezTo>
                  <a:cubicBezTo>
                    <a:pt x="3059" y="682"/>
                    <a:pt x="3087" y="879"/>
                    <a:pt x="3132" y="1076"/>
                  </a:cubicBezTo>
                  <a:cubicBezTo>
                    <a:pt x="3177" y="1256"/>
                    <a:pt x="3256" y="1403"/>
                    <a:pt x="3402" y="1527"/>
                  </a:cubicBezTo>
                  <a:cubicBezTo>
                    <a:pt x="3650" y="1735"/>
                    <a:pt x="3982" y="1848"/>
                    <a:pt x="4168" y="2124"/>
                  </a:cubicBezTo>
                  <a:cubicBezTo>
                    <a:pt x="4405" y="2484"/>
                    <a:pt x="4247" y="2918"/>
                    <a:pt x="4056" y="3255"/>
                  </a:cubicBezTo>
                  <a:cubicBezTo>
                    <a:pt x="3954" y="3441"/>
                    <a:pt x="3842" y="3616"/>
                    <a:pt x="3768" y="38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3709557" y="1263913"/>
              <a:ext cx="345606" cy="1079706"/>
            </a:xfrm>
            <a:custGeom>
              <a:avLst/>
              <a:gdLst/>
              <a:ahLst/>
              <a:cxnLst/>
              <a:rect l="l" t="t" r="r" b="b"/>
              <a:pathLst>
                <a:path w="2490" h="7779" extrusionOk="0">
                  <a:moveTo>
                    <a:pt x="2326" y="1274"/>
                  </a:moveTo>
                  <a:lnTo>
                    <a:pt x="1673" y="1566"/>
                  </a:lnTo>
                  <a:cubicBezTo>
                    <a:pt x="1718" y="1493"/>
                    <a:pt x="1758" y="1426"/>
                    <a:pt x="1791" y="1352"/>
                  </a:cubicBezTo>
                  <a:cubicBezTo>
                    <a:pt x="1910" y="1105"/>
                    <a:pt x="1938" y="823"/>
                    <a:pt x="1831" y="564"/>
                  </a:cubicBezTo>
                  <a:cubicBezTo>
                    <a:pt x="1729" y="305"/>
                    <a:pt x="1521" y="97"/>
                    <a:pt x="1256" y="7"/>
                  </a:cubicBezTo>
                  <a:cubicBezTo>
                    <a:pt x="1245" y="7"/>
                    <a:pt x="1239" y="7"/>
                    <a:pt x="1228" y="7"/>
                  </a:cubicBezTo>
                  <a:cubicBezTo>
                    <a:pt x="1223" y="1"/>
                    <a:pt x="1211" y="1"/>
                    <a:pt x="1206" y="1"/>
                  </a:cubicBezTo>
                  <a:cubicBezTo>
                    <a:pt x="1138" y="1"/>
                    <a:pt x="1121" y="57"/>
                    <a:pt x="1132" y="108"/>
                  </a:cubicBezTo>
                  <a:cubicBezTo>
                    <a:pt x="1138" y="130"/>
                    <a:pt x="1149" y="153"/>
                    <a:pt x="1183" y="164"/>
                  </a:cubicBezTo>
                  <a:cubicBezTo>
                    <a:pt x="1183" y="164"/>
                    <a:pt x="1183" y="164"/>
                    <a:pt x="1183" y="164"/>
                  </a:cubicBezTo>
                  <a:cubicBezTo>
                    <a:pt x="1183" y="164"/>
                    <a:pt x="1183" y="164"/>
                    <a:pt x="1183" y="164"/>
                  </a:cubicBezTo>
                  <a:cubicBezTo>
                    <a:pt x="1431" y="249"/>
                    <a:pt x="1617" y="446"/>
                    <a:pt x="1696" y="694"/>
                  </a:cubicBezTo>
                  <a:cubicBezTo>
                    <a:pt x="1774" y="941"/>
                    <a:pt x="1696" y="1189"/>
                    <a:pt x="1572" y="1409"/>
                  </a:cubicBezTo>
                  <a:cubicBezTo>
                    <a:pt x="1527" y="1482"/>
                    <a:pt x="1482" y="1550"/>
                    <a:pt x="1437" y="1617"/>
                  </a:cubicBezTo>
                  <a:cubicBezTo>
                    <a:pt x="1352" y="1448"/>
                    <a:pt x="1268" y="1279"/>
                    <a:pt x="1189" y="1105"/>
                  </a:cubicBezTo>
                  <a:cubicBezTo>
                    <a:pt x="1138" y="1009"/>
                    <a:pt x="975" y="1065"/>
                    <a:pt x="1025" y="1167"/>
                  </a:cubicBezTo>
                  <a:lnTo>
                    <a:pt x="1324" y="1775"/>
                  </a:lnTo>
                  <a:cubicBezTo>
                    <a:pt x="1132" y="2051"/>
                    <a:pt x="947" y="2327"/>
                    <a:pt x="941" y="2681"/>
                  </a:cubicBezTo>
                  <a:cubicBezTo>
                    <a:pt x="935" y="2907"/>
                    <a:pt x="997" y="3121"/>
                    <a:pt x="1076" y="3323"/>
                  </a:cubicBezTo>
                  <a:cubicBezTo>
                    <a:pt x="1037" y="3284"/>
                    <a:pt x="992" y="3250"/>
                    <a:pt x="947" y="3211"/>
                  </a:cubicBezTo>
                  <a:cubicBezTo>
                    <a:pt x="800" y="3087"/>
                    <a:pt x="654" y="2957"/>
                    <a:pt x="507" y="2834"/>
                  </a:cubicBezTo>
                  <a:cubicBezTo>
                    <a:pt x="423" y="2766"/>
                    <a:pt x="316" y="2895"/>
                    <a:pt x="400" y="2969"/>
                  </a:cubicBezTo>
                  <a:cubicBezTo>
                    <a:pt x="564" y="3109"/>
                    <a:pt x="727" y="3250"/>
                    <a:pt x="896" y="3391"/>
                  </a:cubicBezTo>
                  <a:cubicBezTo>
                    <a:pt x="975" y="3459"/>
                    <a:pt x="1054" y="3537"/>
                    <a:pt x="1138" y="3599"/>
                  </a:cubicBezTo>
                  <a:cubicBezTo>
                    <a:pt x="1155" y="3611"/>
                    <a:pt x="1178" y="3622"/>
                    <a:pt x="1200" y="3628"/>
                  </a:cubicBezTo>
                  <a:cubicBezTo>
                    <a:pt x="1285" y="3830"/>
                    <a:pt x="1363" y="4039"/>
                    <a:pt x="1386" y="4253"/>
                  </a:cubicBezTo>
                  <a:cubicBezTo>
                    <a:pt x="1425" y="4619"/>
                    <a:pt x="1296" y="4957"/>
                    <a:pt x="1121" y="5272"/>
                  </a:cubicBezTo>
                  <a:cubicBezTo>
                    <a:pt x="918" y="4951"/>
                    <a:pt x="710" y="4630"/>
                    <a:pt x="502" y="4309"/>
                  </a:cubicBezTo>
                  <a:cubicBezTo>
                    <a:pt x="440" y="4219"/>
                    <a:pt x="305" y="4315"/>
                    <a:pt x="361" y="4410"/>
                  </a:cubicBezTo>
                  <a:cubicBezTo>
                    <a:pt x="586" y="4748"/>
                    <a:pt x="806" y="5092"/>
                    <a:pt x="1025" y="5435"/>
                  </a:cubicBezTo>
                  <a:cubicBezTo>
                    <a:pt x="918" y="5616"/>
                    <a:pt x="806" y="5784"/>
                    <a:pt x="710" y="5953"/>
                  </a:cubicBezTo>
                  <a:cubicBezTo>
                    <a:pt x="620" y="6100"/>
                    <a:pt x="541" y="6263"/>
                    <a:pt x="479" y="6432"/>
                  </a:cubicBezTo>
                  <a:lnTo>
                    <a:pt x="215" y="5897"/>
                  </a:lnTo>
                  <a:cubicBezTo>
                    <a:pt x="164" y="5801"/>
                    <a:pt x="1" y="5858"/>
                    <a:pt x="51" y="5959"/>
                  </a:cubicBezTo>
                  <a:cubicBezTo>
                    <a:pt x="169" y="6196"/>
                    <a:pt x="293" y="6432"/>
                    <a:pt x="412" y="6674"/>
                  </a:cubicBezTo>
                  <a:cubicBezTo>
                    <a:pt x="333" y="7023"/>
                    <a:pt x="350" y="7384"/>
                    <a:pt x="581" y="7694"/>
                  </a:cubicBezTo>
                  <a:cubicBezTo>
                    <a:pt x="648" y="7778"/>
                    <a:pt x="783" y="7682"/>
                    <a:pt x="721" y="7592"/>
                  </a:cubicBezTo>
                  <a:cubicBezTo>
                    <a:pt x="530" y="7333"/>
                    <a:pt x="507" y="7040"/>
                    <a:pt x="569" y="6747"/>
                  </a:cubicBezTo>
                  <a:lnTo>
                    <a:pt x="1425" y="6241"/>
                  </a:lnTo>
                  <a:cubicBezTo>
                    <a:pt x="1521" y="6184"/>
                    <a:pt x="1420" y="6049"/>
                    <a:pt x="1330" y="6100"/>
                  </a:cubicBezTo>
                  <a:cubicBezTo>
                    <a:pt x="1099" y="6241"/>
                    <a:pt x="868" y="6376"/>
                    <a:pt x="637" y="6511"/>
                  </a:cubicBezTo>
                  <a:cubicBezTo>
                    <a:pt x="704" y="6308"/>
                    <a:pt x="811" y="6117"/>
                    <a:pt x="913" y="5942"/>
                  </a:cubicBezTo>
                  <a:cubicBezTo>
                    <a:pt x="1003" y="5796"/>
                    <a:pt x="1099" y="5649"/>
                    <a:pt x="1189" y="5497"/>
                  </a:cubicBezTo>
                  <a:cubicBezTo>
                    <a:pt x="1549" y="5221"/>
                    <a:pt x="1915" y="4945"/>
                    <a:pt x="2276" y="4669"/>
                  </a:cubicBezTo>
                  <a:cubicBezTo>
                    <a:pt x="2366" y="4602"/>
                    <a:pt x="2270" y="4467"/>
                    <a:pt x="2180" y="4529"/>
                  </a:cubicBezTo>
                  <a:cubicBezTo>
                    <a:pt x="1915" y="4731"/>
                    <a:pt x="1645" y="4934"/>
                    <a:pt x="1380" y="5137"/>
                  </a:cubicBezTo>
                  <a:cubicBezTo>
                    <a:pt x="1510" y="4861"/>
                    <a:pt x="1589" y="4568"/>
                    <a:pt x="1560" y="4253"/>
                  </a:cubicBezTo>
                  <a:cubicBezTo>
                    <a:pt x="1538" y="4027"/>
                    <a:pt x="1453" y="3808"/>
                    <a:pt x="1363" y="3594"/>
                  </a:cubicBezTo>
                  <a:cubicBezTo>
                    <a:pt x="1425" y="3543"/>
                    <a:pt x="1470" y="3464"/>
                    <a:pt x="1521" y="3402"/>
                  </a:cubicBezTo>
                  <a:cubicBezTo>
                    <a:pt x="1583" y="3312"/>
                    <a:pt x="1645" y="3222"/>
                    <a:pt x="1713" y="3132"/>
                  </a:cubicBezTo>
                  <a:cubicBezTo>
                    <a:pt x="1842" y="2952"/>
                    <a:pt x="1972" y="2772"/>
                    <a:pt x="2107" y="2586"/>
                  </a:cubicBezTo>
                  <a:cubicBezTo>
                    <a:pt x="2169" y="2501"/>
                    <a:pt x="2039" y="2389"/>
                    <a:pt x="1972" y="2479"/>
                  </a:cubicBezTo>
                  <a:cubicBezTo>
                    <a:pt x="1752" y="2783"/>
                    <a:pt x="1538" y="3087"/>
                    <a:pt x="1313" y="3391"/>
                  </a:cubicBezTo>
                  <a:cubicBezTo>
                    <a:pt x="1313" y="3397"/>
                    <a:pt x="1301" y="3414"/>
                    <a:pt x="1296" y="3425"/>
                  </a:cubicBezTo>
                  <a:cubicBezTo>
                    <a:pt x="1194" y="3183"/>
                    <a:pt x="1104" y="2935"/>
                    <a:pt x="1110" y="2665"/>
                  </a:cubicBezTo>
                  <a:cubicBezTo>
                    <a:pt x="1121" y="2349"/>
                    <a:pt x="1301" y="2090"/>
                    <a:pt x="1482" y="1837"/>
                  </a:cubicBezTo>
                  <a:cubicBezTo>
                    <a:pt x="1786" y="1702"/>
                    <a:pt x="2084" y="1566"/>
                    <a:pt x="2388" y="1437"/>
                  </a:cubicBezTo>
                  <a:cubicBezTo>
                    <a:pt x="2490" y="1392"/>
                    <a:pt x="2428" y="1229"/>
                    <a:pt x="2326" y="12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612179" y="1214711"/>
              <a:ext cx="1096778" cy="1329681"/>
            </a:xfrm>
            <a:custGeom>
              <a:avLst/>
              <a:gdLst/>
              <a:ahLst/>
              <a:cxnLst/>
              <a:rect l="l" t="t" r="r" b="b"/>
              <a:pathLst>
                <a:path w="7902" h="9580" extrusionOk="0">
                  <a:moveTo>
                    <a:pt x="1132" y="3357"/>
                  </a:moveTo>
                  <a:cubicBezTo>
                    <a:pt x="1239" y="3880"/>
                    <a:pt x="924" y="4359"/>
                    <a:pt x="946" y="4877"/>
                  </a:cubicBezTo>
                  <a:cubicBezTo>
                    <a:pt x="974" y="5333"/>
                    <a:pt x="1301" y="5671"/>
                    <a:pt x="1690" y="5857"/>
                  </a:cubicBezTo>
                  <a:cubicBezTo>
                    <a:pt x="2168" y="6093"/>
                    <a:pt x="2720" y="6088"/>
                    <a:pt x="3233" y="6206"/>
                  </a:cubicBezTo>
                  <a:cubicBezTo>
                    <a:pt x="3700" y="6319"/>
                    <a:pt x="4128" y="6550"/>
                    <a:pt x="4314" y="7017"/>
                  </a:cubicBezTo>
                  <a:cubicBezTo>
                    <a:pt x="4404" y="7259"/>
                    <a:pt x="4438" y="7513"/>
                    <a:pt x="4500" y="7760"/>
                  </a:cubicBezTo>
                  <a:cubicBezTo>
                    <a:pt x="4550" y="7986"/>
                    <a:pt x="4629" y="8205"/>
                    <a:pt x="4736" y="8414"/>
                  </a:cubicBezTo>
                  <a:cubicBezTo>
                    <a:pt x="4950" y="8808"/>
                    <a:pt x="5266" y="9151"/>
                    <a:pt x="5666" y="9349"/>
                  </a:cubicBezTo>
                  <a:cubicBezTo>
                    <a:pt x="6065" y="9546"/>
                    <a:pt x="6544" y="9579"/>
                    <a:pt x="6961" y="9439"/>
                  </a:cubicBezTo>
                  <a:cubicBezTo>
                    <a:pt x="7361" y="9303"/>
                    <a:pt x="7682" y="8994"/>
                    <a:pt x="7811" y="8588"/>
                  </a:cubicBezTo>
                  <a:cubicBezTo>
                    <a:pt x="7901" y="8307"/>
                    <a:pt x="7901" y="7991"/>
                    <a:pt x="7794" y="7715"/>
                  </a:cubicBezTo>
                  <a:cubicBezTo>
                    <a:pt x="7637" y="6842"/>
                    <a:pt x="6595" y="6527"/>
                    <a:pt x="5958" y="6032"/>
                  </a:cubicBezTo>
                  <a:cubicBezTo>
                    <a:pt x="5767" y="5891"/>
                    <a:pt x="5592" y="5716"/>
                    <a:pt x="5485" y="5502"/>
                  </a:cubicBezTo>
                  <a:cubicBezTo>
                    <a:pt x="5356" y="5260"/>
                    <a:pt x="5322" y="4984"/>
                    <a:pt x="5322" y="4708"/>
                  </a:cubicBezTo>
                  <a:cubicBezTo>
                    <a:pt x="5328" y="4235"/>
                    <a:pt x="5423" y="3762"/>
                    <a:pt x="5339" y="3283"/>
                  </a:cubicBezTo>
                  <a:cubicBezTo>
                    <a:pt x="5260" y="2872"/>
                    <a:pt x="5040" y="2501"/>
                    <a:pt x="4629" y="2349"/>
                  </a:cubicBezTo>
                  <a:cubicBezTo>
                    <a:pt x="4398" y="2258"/>
                    <a:pt x="4145" y="2242"/>
                    <a:pt x="3903" y="2180"/>
                  </a:cubicBezTo>
                  <a:cubicBezTo>
                    <a:pt x="3666" y="2118"/>
                    <a:pt x="3458" y="2005"/>
                    <a:pt x="3272" y="1847"/>
                  </a:cubicBezTo>
                  <a:cubicBezTo>
                    <a:pt x="2568" y="1250"/>
                    <a:pt x="2191" y="102"/>
                    <a:pt x="1138" y="28"/>
                  </a:cubicBezTo>
                  <a:cubicBezTo>
                    <a:pt x="704" y="0"/>
                    <a:pt x="304" y="214"/>
                    <a:pt x="158" y="631"/>
                  </a:cubicBezTo>
                  <a:cubicBezTo>
                    <a:pt x="0" y="1081"/>
                    <a:pt x="147" y="1554"/>
                    <a:pt x="372" y="1949"/>
                  </a:cubicBezTo>
                  <a:cubicBezTo>
                    <a:pt x="637" y="2405"/>
                    <a:pt x="1020" y="2822"/>
                    <a:pt x="1132" y="33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676997" y="1301459"/>
              <a:ext cx="949792" cy="1185886"/>
            </a:xfrm>
            <a:custGeom>
              <a:avLst/>
              <a:gdLst/>
              <a:ahLst/>
              <a:cxnLst/>
              <a:rect l="l" t="t" r="r" b="b"/>
              <a:pathLst>
                <a:path w="6843" h="8544" extrusionOk="0">
                  <a:moveTo>
                    <a:pt x="141" y="23"/>
                  </a:moveTo>
                  <a:cubicBezTo>
                    <a:pt x="828" y="152"/>
                    <a:pt x="1437" y="642"/>
                    <a:pt x="1696" y="1296"/>
                  </a:cubicBezTo>
                  <a:cubicBezTo>
                    <a:pt x="1718" y="1346"/>
                    <a:pt x="1735" y="1403"/>
                    <a:pt x="1752" y="1459"/>
                  </a:cubicBezTo>
                  <a:cubicBezTo>
                    <a:pt x="1791" y="1335"/>
                    <a:pt x="1825" y="1211"/>
                    <a:pt x="1865" y="1087"/>
                  </a:cubicBezTo>
                  <a:cubicBezTo>
                    <a:pt x="1882" y="1036"/>
                    <a:pt x="1944" y="1014"/>
                    <a:pt x="1989" y="1031"/>
                  </a:cubicBezTo>
                  <a:cubicBezTo>
                    <a:pt x="2045" y="1048"/>
                    <a:pt x="2067" y="1104"/>
                    <a:pt x="2051" y="1160"/>
                  </a:cubicBezTo>
                  <a:lnTo>
                    <a:pt x="1837" y="1870"/>
                  </a:lnTo>
                  <a:cubicBezTo>
                    <a:pt x="1859" y="2045"/>
                    <a:pt x="1870" y="2213"/>
                    <a:pt x="1882" y="2388"/>
                  </a:cubicBezTo>
                  <a:cubicBezTo>
                    <a:pt x="1910" y="2760"/>
                    <a:pt x="1944" y="3160"/>
                    <a:pt x="2191" y="3458"/>
                  </a:cubicBezTo>
                  <a:cubicBezTo>
                    <a:pt x="2349" y="3650"/>
                    <a:pt x="2569" y="3762"/>
                    <a:pt x="2794" y="3852"/>
                  </a:cubicBezTo>
                  <a:cubicBezTo>
                    <a:pt x="2805" y="3830"/>
                    <a:pt x="2805" y="3790"/>
                    <a:pt x="2811" y="3762"/>
                  </a:cubicBezTo>
                  <a:cubicBezTo>
                    <a:pt x="2811" y="3717"/>
                    <a:pt x="2816" y="3666"/>
                    <a:pt x="2816" y="3616"/>
                  </a:cubicBezTo>
                  <a:lnTo>
                    <a:pt x="2833" y="3289"/>
                  </a:lnTo>
                  <a:cubicBezTo>
                    <a:pt x="2845" y="3075"/>
                    <a:pt x="2861" y="2867"/>
                    <a:pt x="2873" y="2658"/>
                  </a:cubicBezTo>
                  <a:cubicBezTo>
                    <a:pt x="2878" y="2529"/>
                    <a:pt x="3075" y="2546"/>
                    <a:pt x="3070" y="2675"/>
                  </a:cubicBezTo>
                  <a:cubicBezTo>
                    <a:pt x="3053" y="2912"/>
                    <a:pt x="3042" y="3148"/>
                    <a:pt x="3030" y="3390"/>
                  </a:cubicBezTo>
                  <a:cubicBezTo>
                    <a:pt x="3019" y="3509"/>
                    <a:pt x="3013" y="3627"/>
                    <a:pt x="3008" y="3745"/>
                  </a:cubicBezTo>
                  <a:cubicBezTo>
                    <a:pt x="3002" y="3807"/>
                    <a:pt x="2997" y="3869"/>
                    <a:pt x="2974" y="3925"/>
                  </a:cubicBezTo>
                  <a:cubicBezTo>
                    <a:pt x="3008" y="3937"/>
                    <a:pt x="3042" y="3948"/>
                    <a:pt x="3075" y="3959"/>
                  </a:cubicBezTo>
                  <a:cubicBezTo>
                    <a:pt x="3402" y="4072"/>
                    <a:pt x="3746" y="4179"/>
                    <a:pt x="4022" y="4399"/>
                  </a:cubicBezTo>
                  <a:cubicBezTo>
                    <a:pt x="4230" y="4567"/>
                    <a:pt x="4388" y="4770"/>
                    <a:pt x="4511" y="4990"/>
                  </a:cubicBezTo>
                  <a:cubicBezTo>
                    <a:pt x="4523" y="4939"/>
                    <a:pt x="4528" y="4883"/>
                    <a:pt x="4540" y="4832"/>
                  </a:cubicBezTo>
                  <a:cubicBezTo>
                    <a:pt x="4562" y="4725"/>
                    <a:pt x="4579" y="4624"/>
                    <a:pt x="4602" y="4522"/>
                  </a:cubicBezTo>
                  <a:lnTo>
                    <a:pt x="4725" y="3892"/>
                  </a:lnTo>
                  <a:cubicBezTo>
                    <a:pt x="4737" y="3841"/>
                    <a:pt x="4776" y="3802"/>
                    <a:pt x="4832" y="3807"/>
                  </a:cubicBezTo>
                  <a:cubicBezTo>
                    <a:pt x="4883" y="3807"/>
                    <a:pt x="4934" y="3858"/>
                    <a:pt x="4923" y="3914"/>
                  </a:cubicBezTo>
                  <a:lnTo>
                    <a:pt x="4782" y="4607"/>
                  </a:lnTo>
                  <a:cubicBezTo>
                    <a:pt x="4759" y="4731"/>
                    <a:pt x="4737" y="4849"/>
                    <a:pt x="4714" y="4973"/>
                  </a:cubicBezTo>
                  <a:cubicBezTo>
                    <a:pt x="4692" y="5063"/>
                    <a:pt x="4680" y="5164"/>
                    <a:pt x="4635" y="5243"/>
                  </a:cubicBezTo>
                  <a:cubicBezTo>
                    <a:pt x="4793" y="5632"/>
                    <a:pt x="4883" y="6054"/>
                    <a:pt x="4979" y="6448"/>
                  </a:cubicBezTo>
                  <a:cubicBezTo>
                    <a:pt x="5080" y="6871"/>
                    <a:pt x="5199" y="7310"/>
                    <a:pt x="5452" y="7659"/>
                  </a:cubicBezTo>
                  <a:cubicBezTo>
                    <a:pt x="5553" y="7287"/>
                    <a:pt x="5649" y="6910"/>
                    <a:pt x="5750" y="6533"/>
                  </a:cubicBezTo>
                  <a:cubicBezTo>
                    <a:pt x="5779" y="6409"/>
                    <a:pt x="5964" y="6482"/>
                    <a:pt x="5936" y="6600"/>
                  </a:cubicBezTo>
                  <a:cubicBezTo>
                    <a:pt x="5824" y="7017"/>
                    <a:pt x="5717" y="7434"/>
                    <a:pt x="5610" y="7845"/>
                  </a:cubicBezTo>
                  <a:cubicBezTo>
                    <a:pt x="5886" y="8138"/>
                    <a:pt x="6274" y="8329"/>
                    <a:pt x="6685" y="8250"/>
                  </a:cubicBezTo>
                  <a:cubicBezTo>
                    <a:pt x="6809" y="8222"/>
                    <a:pt x="6843" y="8419"/>
                    <a:pt x="6719" y="8442"/>
                  </a:cubicBezTo>
                  <a:cubicBezTo>
                    <a:pt x="6223" y="8543"/>
                    <a:pt x="5790" y="8318"/>
                    <a:pt x="5469" y="7975"/>
                  </a:cubicBezTo>
                  <a:cubicBezTo>
                    <a:pt x="5469" y="7975"/>
                    <a:pt x="5463" y="7975"/>
                    <a:pt x="5463" y="7975"/>
                  </a:cubicBezTo>
                  <a:lnTo>
                    <a:pt x="4343" y="7699"/>
                  </a:lnTo>
                  <a:cubicBezTo>
                    <a:pt x="4292" y="7687"/>
                    <a:pt x="4269" y="7620"/>
                    <a:pt x="4286" y="7575"/>
                  </a:cubicBezTo>
                  <a:cubicBezTo>
                    <a:pt x="4303" y="7518"/>
                    <a:pt x="4359" y="7501"/>
                    <a:pt x="4410" y="7518"/>
                  </a:cubicBezTo>
                  <a:lnTo>
                    <a:pt x="5266" y="7727"/>
                  </a:lnTo>
                  <a:cubicBezTo>
                    <a:pt x="5165" y="7580"/>
                    <a:pt x="5080" y="7417"/>
                    <a:pt x="5013" y="7259"/>
                  </a:cubicBezTo>
                  <a:cubicBezTo>
                    <a:pt x="4776" y="6657"/>
                    <a:pt x="4720" y="5975"/>
                    <a:pt x="4478" y="5373"/>
                  </a:cubicBezTo>
                  <a:cubicBezTo>
                    <a:pt x="4354" y="5412"/>
                    <a:pt x="4207" y="5384"/>
                    <a:pt x="4083" y="5373"/>
                  </a:cubicBezTo>
                  <a:cubicBezTo>
                    <a:pt x="3841" y="5356"/>
                    <a:pt x="3605" y="5339"/>
                    <a:pt x="3368" y="5322"/>
                  </a:cubicBezTo>
                  <a:cubicBezTo>
                    <a:pt x="3239" y="5311"/>
                    <a:pt x="3256" y="5114"/>
                    <a:pt x="3385" y="5125"/>
                  </a:cubicBezTo>
                  <a:lnTo>
                    <a:pt x="4005" y="5170"/>
                  </a:lnTo>
                  <a:cubicBezTo>
                    <a:pt x="4100" y="5176"/>
                    <a:pt x="4202" y="5187"/>
                    <a:pt x="4303" y="5193"/>
                  </a:cubicBezTo>
                  <a:cubicBezTo>
                    <a:pt x="4337" y="5193"/>
                    <a:pt x="4365" y="5193"/>
                    <a:pt x="4393" y="5187"/>
                  </a:cubicBezTo>
                  <a:cubicBezTo>
                    <a:pt x="4348" y="5097"/>
                    <a:pt x="4292" y="5001"/>
                    <a:pt x="4230" y="4911"/>
                  </a:cubicBezTo>
                  <a:cubicBezTo>
                    <a:pt x="4016" y="4601"/>
                    <a:pt x="3717" y="4410"/>
                    <a:pt x="3368" y="4275"/>
                  </a:cubicBezTo>
                  <a:cubicBezTo>
                    <a:pt x="3177" y="4201"/>
                    <a:pt x="2985" y="4139"/>
                    <a:pt x="2794" y="4066"/>
                  </a:cubicBezTo>
                  <a:cubicBezTo>
                    <a:pt x="2743" y="4078"/>
                    <a:pt x="2692" y="4078"/>
                    <a:pt x="2642" y="4078"/>
                  </a:cubicBezTo>
                  <a:cubicBezTo>
                    <a:pt x="2524" y="4072"/>
                    <a:pt x="2400" y="4072"/>
                    <a:pt x="2281" y="4072"/>
                  </a:cubicBezTo>
                  <a:lnTo>
                    <a:pt x="1549" y="4061"/>
                  </a:lnTo>
                  <a:cubicBezTo>
                    <a:pt x="1425" y="4061"/>
                    <a:pt x="1442" y="3864"/>
                    <a:pt x="1572" y="3864"/>
                  </a:cubicBezTo>
                  <a:cubicBezTo>
                    <a:pt x="1786" y="3864"/>
                    <a:pt x="2000" y="3869"/>
                    <a:pt x="2214" y="3875"/>
                  </a:cubicBezTo>
                  <a:cubicBezTo>
                    <a:pt x="2270" y="3875"/>
                    <a:pt x="2326" y="3875"/>
                    <a:pt x="2383" y="3875"/>
                  </a:cubicBezTo>
                  <a:cubicBezTo>
                    <a:pt x="2096" y="3700"/>
                    <a:pt x="1893" y="3436"/>
                    <a:pt x="1791" y="3109"/>
                  </a:cubicBezTo>
                  <a:cubicBezTo>
                    <a:pt x="1679" y="2737"/>
                    <a:pt x="1690" y="2343"/>
                    <a:pt x="1651" y="1960"/>
                  </a:cubicBezTo>
                  <a:cubicBezTo>
                    <a:pt x="1651" y="1954"/>
                    <a:pt x="1651" y="1949"/>
                    <a:pt x="1651" y="1943"/>
                  </a:cubicBezTo>
                  <a:cubicBezTo>
                    <a:pt x="1397" y="1831"/>
                    <a:pt x="1149" y="1712"/>
                    <a:pt x="896" y="1600"/>
                  </a:cubicBezTo>
                  <a:cubicBezTo>
                    <a:pt x="851" y="1577"/>
                    <a:pt x="817" y="1526"/>
                    <a:pt x="840" y="1470"/>
                  </a:cubicBezTo>
                  <a:cubicBezTo>
                    <a:pt x="857" y="1425"/>
                    <a:pt x="919" y="1391"/>
                    <a:pt x="964" y="1414"/>
                  </a:cubicBezTo>
                  <a:cubicBezTo>
                    <a:pt x="1178" y="1510"/>
                    <a:pt x="1397" y="1611"/>
                    <a:pt x="1611" y="1712"/>
                  </a:cubicBezTo>
                  <a:cubicBezTo>
                    <a:pt x="1544" y="1386"/>
                    <a:pt x="1409" y="1093"/>
                    <a:pt x="1183" y="834"/>
                  </a:cubicBezTo>
                  <a:cubicBezTo>
                    <a:pt x="907" y="518"/>
                    <a:pt x="530" y="299"/>
                    <a:pt x="125" y="220"/>
                  </a:cubicBezTo>
                  <a:cubicBezTo>
                    <a:pt x="1" y="197"/>
                    <a:pt x="18" y="0"/>
                    <a:pt x="14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1213165" y="1098955"/>
              <a:ext cx="706757" cy="1370348"/>
            </a:xfrm>
            <a:custGeom>
              <a:avLst/>
              <a:gdLst/>
              <a:ahLst/>
              <a:cxnLst/>
              <a:rect l="l" t="t" r="r" b="b"/>
              <a:pathLst>
                <a:path w="5092" h="9873" extrusionOk="0">
                  <a:moveTo>
                    <a:pt x="739" y="4405"/>
                  </a:moveTo>
                  <a:cubicBezTo>
                    <a:pt x="817" y="4641"/>
                    <a:pt x="817" y="4878"/>
                    <a:pt x="767" y="5114"/>
                  </a:cubicBezTo>
                  <a:cubicBezTo>
                    <a:pt x="677" y="5537"/>
                    <a:pt x="468" y="5948"/>
                    <a:pt x="496" y="6392"/>
                  </a:cubicBezTo>
                  <a:cubicBezTo>
                    <a:pt x="525" y="6764"/>
                    <a:pt x="761" y="7046"/>
                    <a:pt x="1060" y="7248"/>
                  </a:cubicBezTo>
                  <a:cubicBezTo>
                    <a:pt x="1347" y="7446"/>
                    <a:pt x="1679" y="7581"/>
                    <a:pt x="1944" y="7817"/>
                  </a:cubicBezTo>
                  <a:cubicBezTo>
                    <a:pt x="2096" y="7952"/>
                    <a:pt x="2203" y="8116"/>
                    <a:pt x="2248" y="8313"/>
                  </a:cubicBezTo>
                  <a:cubicBezTo>
                    <a:pt x="2310" y="8549"/>
                    <a:pt x="2310" y="8797"/>
                    <a:pt x="2377" y="9028"/>
                  </a:cubicBezTo>
                  <a:cubicBezTo>
                    <a:pt x="2496" y="9428"/>
                    <a:pt x="2828" y="9732"/>
                    <a:pt x="3239" y="9811"/>
                  </a:cubicBezTo>
                  <a:cubicBezTo>
                    <a:pt x="3571" y="9873"/>
                    <a:pt x="3920" y="9755"/>
                    <a:pt x="4168" y="9529"/>
                  </a:cubicBezTo>
                  <a:cubicBezTo>
                    <a:pt x="4450" y="9366"/>
                    <a:pt x="4692" y="9129"/>
                    <a:pt x="4838" y="8837"/>
                  </a:cubicBezTo>
                  <a:cubicBezTo>
                    <a:pt x="5047" y="8437"/>
                    <a:pt x="5092" y="7952"/>
                    <a:pt x="4951" y="7524"/>
                  </a:cubicBezTo>
                  <a:cubicBezTo>
                    <a:pt x="4810" y="7080"/>
                    <a:pt x="4439" y="6702"/>
                    <a:pt x="4416" y="6218"/>
                  </a:cubicBezTo>
                  <a:cubicBezTo>
                    <a:pt x="4399" y="5790"/>
                    <a:pt x="4641" y="5390"/>
                    <a:pt x="4776" y="4996"/>
                  </a:cubicBezTo>
                  <a:cubicBezTo>
                    <a:pt x="4912" y="4624"/>
                    <a:pt x="4945" y="4236"/>
                    <a:pt x="4714" y="3892"/>
                  </a:cubicBezTo>
                  <a:cubicBezTo>
                    <a:pt x="4506" y="3571"/>
                    <a:pt x="4163" y="3374"/>
                    <a:pt x="3926" y="3081"/>
                  </a:cubicBezTo>
                  <a:cubicBezTo>
                    <a:pt x="3791" y="2923"/>
                    <a:pt x="3706" y="2743"/>
                    <a:pt x="3690" y="2541"/>
                  </a:cubicBezTo>
                  <a:cubicBezTo>
                    <a:pt x="3673" y="2298"/>
                    <a:pt x="3735" y="2056"/>
                    <a:pt x="3785" y="1825"/>
                  </a:cubicBezTo>
                  <a:cubicBezTo>
                    <a:pt x="3881" y="1392"/>
                    <a:pt x="3943" y="952"/>
                    <a:pt x="3684" y="564"/>
                  </a:cubicBezTo>
                  <a:cubicBezTo>
                    <a:pt x="3470" y="226"/>
                    <a:pt x="3081" y="1"/>
                    <a:pt x="2676" y="12"/>
                  </a:cubicBezTo>
                  <a:cubicBezTo>
                    <a:pt x="2282" y="23"/>
                    <a:pt x="1893" y="249"/>
                    <a:pt x="1685" y="586"/>
                  </a:cubicBezTo>
                  <a:cubicBezTo>
                    <a:pt x="1561" y="789"/>
                    <a:pt x="1527" y="1014"/>
                    <a:pt x="1471" y="1240"/>
                  </a:cubicBezTo>
                  <a:cubicBezTo>
                    <a:pt x="1420" y="1448"/>
                    <a:pt x="1330" y="1623"/>
                    <a:pt x="1161" y="1763"/>
                  </a:cubicBezTo>
                  <a:cubicBezTo>
                    <a:pt x="879" y="2006"/>
                    <a:pt x="491" y="2135"/>
                    <a:pt x="277" y="2456"/>
                  </a:cubicBezTo>
                  <a:cubicBezTo>
                    <a:pt x="1" y="2867"/>
                    <a:pt x="187" y="3368"/>
                    <a:pt x="406" y="3763"/>
                  </a:cubicBezTo>
                  <a:cubicBezTo>
                    <a:pt x="525" y="3971"/>
                    <a:pt x="660" y="4179"/>
                    <a:pt x="739" y="44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1399984" y="1173211"/>
              <a:ext cx="398765" cy="1248484"/>
            </a:xfrm>
            <a:custGeom>
              <a:avLst/>
              <a:gdLst/>
              <a:ahLst/>
              <a:cxnLst/>
              <a:rect l="l" t="t" r="r" b="b"/>
              <a:pathLst>
                <a:path w="2873" h="8995" extrusionOk="0">
                  <a:moveTo>
                    <a:pt x="187" y="1476"/>
                  </a:moveTo>
                  <a:lnTo>
                    <a:pt x="941" y="1808"/>
                  </a:lnTo>
                  <a:cubicBezTo>
                    <a:pt x="891" y="1730"/>
                    <a:pt x="846" y="1651"/>
                    <a:pt x="806" y="1566"/>
                  </a:cubicBezTo>
                  <a:cubicBezTo>
                    <a:pt x="671" y="1273"/>
                    <a:pt x="637" y="952"/>
                    <a:pt x="761" y="654"/>
                  </a:cubicBezTo>
                  <a:cubicBezTo>
                    <a:pt x="879" y="355"/>
                    <a:pt x="1121" y="113"/>
                    <a:pt x="1426" y="12"/>
                  </a:cubicBezTo>
                  <a:cubicBezTo>
                    <a:pt x="1437" y="6"/>
                    <a:pt x="1448" y="6"/>
                    <a:pt x="1454" y="6"/>
                  </a:cubicBezTo>
                  <a:cubicBezTo>
                    <a:pt x="1465" y="6"/>
                    <a:pt x="1476" y="1"/>
                    <a:pt x="1488" y="1"/>
                  </a:cubicBezTo>
                  <a:cubicBezTo>
                    <a:pt x="1561" y="1"/>
                    <a:pt x="1583" y="68"/>
                    <a:pt x="1566" y="125"/>
                  </a:cubicBezTo>
                  <a:cubicBezTo>
                    <a:pt x="1561" y="153"/>
                    <a:pt x="1544" y="175"/>
                    <a:pt x="1510" y="192"/>
                  </a:cubicBezTo>
                  <a:cubicBezTo>
                    <a:pt x="1510" y="192"/>
                    <a:pt x="1510" y="192"/>
                    <a:pt x="1510" y="192"/>
                  </a:cubicBezTo>
                  <a:cubicBezTo>
                    <a:pt x="1510" y="192"/>
                    <a:pt x="1510" y="192"/>
                    <a:pt x="1510" y="192"/>
                  </a:cubicBezTo>
                  <a:cubicBezTo>
                    <a:pt x="1223" y="288"/>
                    <a:pt x="1003" y="513"/>
                    <a:pt x="919" y="806"/>
                  </a:cubicBezTo>
                  <a:cubicBezTo>
                    <a:pt x="829" y="1093"/>
                    <a:pt x="913" y="1375"/>
                    <a:pt x="1060" y="1628"/>
                  </a:cubicBezTo>
                  <a:cubicBezTo>
                    <a:pt x="1110" y="1713"/>
                    <a:pt x="1161" y="1792"/>
                    <a:pt x="1217" y="1870"/>
                  </a:cubicBezTo>
                  <a:cubicBezTo>
                    <a:pt x="1313" y="1673"/>
                    <a:pt x="1409" y="1476"/>
                    <a:pt x="1504" y="1279"/>
                  </a:cubicBezTo>
                  <a:cubicBezTo>
                    <a:pt x="1561" y="1166"/>
                    <a:pt x="1747" y="1234"/>
                    <a:pt x="1690" y="1352"/>
                  </a:cubicBezTo>
                  <a:lnTo>
                    <a:pt x="1347" y="2056"/>
                  </a:lnTo>
                  <a:cubicBezTo>
                    <a:pt x="1566" y="2372"/>
                    <a:pt x="1780" y="2693"/>
                    <a:pt x="1792" y="3104"/>
                  </a:cubicBezTo>
                  <a:cubicBezTo>
                    <a:pt x="1792" y="3363"/>
                    <a:pt x="1718" y="3605"/>
                    <a:pt x="1628" y="3847"/>
                  </a:cubicBezTo>
                  <a:cubicBezTo>
                    <a:pt x="1679" y="3802"/>
                    <a:pt x="1730" y="3757"/>
                    <a:pt x="1786" y="3712"/>
                  </a:cubicBezTo>
                  <a:cubicBezTo>
                    <a:pt x="1949" y="3565"/>
                    <a:pt x="2118" y="3425"/>
                    <a:pt x="2287" y="3278"/>
                  </a:cubicBezTo>
                  <a:cubicBezTo>
                    <a:pt x="2383" y="3194"/>
                    <a:pt x="2512" y="3346"/>
                    <a:pt x="2417" y="3430"/>
                  </a:cubicBezTo>
                  <a:cubicBezTo>
                    <a:pt x="2225" y="3594"/>
                    <a:pt x="2034" y="3757"/>
                    <a:pt x="1842" y="3920"/>
                  </a:cubicBezTo>
                  <a:cubicBezTo>
                    <a:pt x="1752" y="3999"/>
                    <a:pt x="1662" y="4089"/>
                    <a:pt x="1561" y="4157"/>
                  </a:cubicBezTo>
                  <a:cubicBezTo>
                    <a:pt x="1538" y="4179"/>
                    <a:pt x="1510" y="4191"/>
                    <a:pt x="1488" y="4196"/>
                  </a:cubicBezTo>
                  <a:cubicBezTo>
                    <a:pt x="1392" y="4433"/>
                    <a:pt x="1302" y="4669"/>
                    <a:pt x="1274" y="4917"/>
                  </a:cubicBezTo>
                  <a:cubicBezTo>
                    <a:pt x="1228" y="5339"/>
                    <a:pt x="1375" y="5728"/>
                    <a:pt x="1578" y="6094"/>
                  </a:cubicBezTo>
                  <a:cubicBezTo>
                    <a:pt x="1820" y="5722"/>
                    <a:pt x="2056" y="5351"/>
                    <a:pt x="2298" y="4979"/>
                  </a:cubicBezTo>
                  <a:cubicBezTo>
                    <a:pt x="2366" y="4872"/>
                    <a:pt x="2529" y="4990"/>
                    <a:pt x="2456" y="5097"/>
                  </a:cubicBezTo>
                  <a:cubicBezTo>
                    <a:pt x="2203" y="5491"/>
                    <a:pt x="1944" y="5891"/>
                    <a:pt x="1690" y="6285"/>
                  </a:cubicBezTo>
                  <a:cubicBezTo>
                    <a:pt x="1814" y="6488"/>
                    <a:pt x="1944" y="6685"/>
                    <a:pt x="2056" y="6877"/>
                  </a:cubicBezTo>
                  <a:cubicBezTo>
                    <a:pt x="2158" y="7051"/>
                    <a:pt x="2248" y="7243"/>
                    <a:pt x="2321" y="7440"/>
                  </a:cubicBezTo>
                  <a:cubicBezTo>
                    <a:pt x="2422" y="7232"/>
                    <a:pt x="2529" y="7023"/>
                    <a:pt x="2631" y="6820"/>
                  </a:cubicBezTo>
                  <a:cubicBezTo>
                    <a:pt x="2687" y="6708"/>
                    <a:pt x="2873" y="6775"/>
                    <a:pt x="2817" y="6888"/>
                  </a:cubicBezTo>
                  <a:lnTo>
                    <a:pt x="2400" y="7716"/>
                  </a:lnTo>
                  <a:cubicBezTo>
                    <a:pt x="2496" y="8116"/>
                    <a:pt x="2467" y="8532"/>
                    <a:pt x="2208" y="8893"/>
                  </a:cubicBezTo>
                  <a:cubicBezTo>
                    <a:pt x="2130" y="8994"/>
                    <a:pt x="1966" y="8882"/>
                    <a:pt x="2045" y="8775"/>
                  </a:cubicBezTo>
                  <a:cubicBezTo>
                    <a:pt x="2265" y="8476"/>
                    <a:pt x="2293" y="8138"/>
                    <a:pt x="2220" y="7800"/>
                  </a:cubicBezTo>
                  <a:cubicBezTo>
                    <a:pt x="1887" y="7603"/>
                    <a:pt x="1561" y="7412"/>
                    <a:pt x="1228" y="7215"/>
                  </a:cubicBezTo>
                  <a:cubicBezTo>
                    <a:pt x="1116" y="7153"/>
                    <a:pt x="1234" y="6989"/>
                    <a:pt x="1341" y="7051"/>
                  </a:cubicBezTo>
                  <a:cubicBezTo>
                    <a:pt x="1611" y="7209"/>
                    <a:pt x="1876" y="7367"/>
                    <a:pt x="2141" y="7524"/>
                  </a:cubicBezTo>
                  <a:cubicBezTo>
                    <a:pt x="2056" y="7294"/>
                    <a:pt x="1944" y="7068"/>
                    <a:pt x="1820" y="6871"/>
                  </a:cubicBezTo>
                  <a:cubicBezTo>
                    <a:pt x="1718" y="6702"/>
                    <a:pt x="1606" y="6528"/>
                    <a:pt x="1504" y="6353"/>
                  </a:cubicBezTo>
                  <a:cubicBezTo>
                    <a:pt x="1082" y="6038"/>
                    <a:pt x="665" y="5717"/>
                    <a:pt x="243" y="5401"/>
                  </a:cubicBezTo>
                  <a:cubicBezTo>
                    <a:pt x="142" y="5323"/>
                    <a:pt x="254" y="5159"/>
                    <a:pt x="356" y="5238"/>
                  </a:cubicBezTo>
                  <a:cubicBezTo>
                    <a:pt x="665" y="5469"/>
                    <a:pt x="975" y="5705"/>
                    <a:pt x="1279" y="5936"/>
                  </a:cubicBezTo>
                  <a:cubicBezTo>
                    <a:pt x="1133" y="5615"/>
                    <a:pt x="1037" y="5283"/>
                    <a:pt x="1076" y="4917"/>
                  </a:cubicBezTo>
                  <a:cubicBezTo>
                    <a:pt x="1099" y="4652"/>
                    <a:pt x="1195" y="4405"/>
                    <a:pt x="1302" y="4157"/>
                  </a:cubicBezTo>
                  <a:cubicBezTo>
                    <a:pt x="1228" y="4100"/>
                    <a:pt x="1172" y="4005"/>
                    <a:pt x="1121" y="3932"/>
                  </a:cubicBezTo>
                  <a:cubicBezTo>
                    <a:pt x="1048" y="3830"/>
                    <a:pt x="969" y="3729"/>
                    <a:pt x="896" y="3622"/>
                  </a:cubicBezTo>
                  <a:lnTo>
                    <a:pt x="446" y="2991"/>
                  </a:lnTo>
                  <a:cubicBezTo>
                    <a:pt x="367" y="2890"/>
                    <a:pt x="519" y="2760"/>
                    <a:pt x="592" y="2867"/>
                  </a:cubicBezTo>
                  <a:cubicBezTo>
                    <a:pt x="851" y="3216"/>
                    <a:pt x="1099" y="3571"/>
                    <a:pt x="1358" y="3920"/>
                  </a:cubicBezTo>
                  <a:cubicBezTo>
                    <a:pt x="1364" y="3932"/>
                    <a:pt x="1369" y="3943"/>
                    <a:pt x="1381" y="3960"/>
                  </a:cubicBezTo>
                  <a:cubicBezTo>
                    <a:pt x="1499" y="3678"/>
                    <a:pt x="1600" y="3391"/>
                    <a:pt x="1595" y="3087"/>
                  </a:cubicBezTo>
                  <a:cubicBezTo>
                    <a:pt x="1583" y="2715"/>
                    <a:pt x="1375" y="2417"/>
                    <a:pt x="1161" y="2124"/>
                  </a:cubicBezTo>
                  <a:lnTo>
                    <a:pt x="119" y="1662"/>
                  </a:lnTo>
                  <a:cubicBezTo>
                    <a:pt x="1" y="1606"/>
                    <a:pt x="68" y="1420"/>
                    <a:pt x="187" y="147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469913" y="1954080"/>
              <a:ext cx="1267916" cy="830287"/>
            </a:xfrm>
            <a:custGeom>
              <a:avLst/>
              <a:gdLst/>
              <a:ahLst/>
              <a:cxnLst/>
              <a:rect l="l" t="t" r="r" b="b"/>
              <a:pathLst>
                <a:path w="9135" h="5982" extrusionOk="0">
                  <a:moveTo>
                    <a:pt x="2912" y="4551"/>
                  </a:moveTo>
                  <a:cubicBezTo>
                    <a:pt x="3154" y="4602"/>
                    <a:pt x="3351" y="4731"/>
                    <a:pt x="3526" y="4900"/>
                  </a:cubicBezTo>
                  <a:cubicBezTo>
                    <a:pt x="3841" y="5199"/>
                    <a:pt x="4077" y="5598"/>
                    <a:pt x="4472" y="5807"/>
                  </a:cubicBezTo>
                  <a:cubicBezTo>
                    <a:pt x="4798" y="5981"/>
                    <a:pt x="5164" y="5931"/>
                    <a:pt x="5491" y="5784"/>
                  </a:cubicBezTo>
                  <a:cubicBezTo>
                    <a:pt x="5812" y="5643"/>
                    <a:pt x="6105" y="5435"/>
                    <a:pt x="6448" y="5334"/>
                  </a:cubicBezTo>
                  <a:cubicBezTo>
                    <a:pt x="6640" y="5283"/>
                    <a:pt x="6837" y="5277"/>
                    <a:pt x="7028" y="5339"/>
                  </a:cubicBezTo>
                  <a:cubicBezTo>
                    <a:pt x="7259" y="5412"/>
                    <a:pt x="7468" y="5548"/>
                    <a:pt x="7704" y="5610"/>
                  </a:cubicBezTo>
                  <a:cubicBezTo>
                    <a:pt x="8098" y="5722"/>
                    <a:pt x="8538" y="5604"/>
                    <a:pt x="8819" y="5300"/>
                  </a:cubicBezTo>
                  <a:cubicBezTo>
                    <a:pt x="9050" y="5046"/>
                    <a:pt x="9135" y="4692"/>
                    <a:pt x="9073" y="4359"/>
                  </a:cubicBezTo>
                  <a:cubicBezTo>
                    <a:pt x="9090" y="4033"/>
                    <a:pt x="9011" y="3706"/>
                    <a:pt x="8847" y="3419"/>
                  </a:cubicBezTo>
                  <a:cubicBezTo>
                    <a:pt x="8617" y="3030"/>
                    <a:pt x="8228" y="2743"/>
                    <a:pt x="7789" y="2631"/>
                  </a:cubicBezTo>
                  <a:cubicBezTo>
                    <a:pt x="7338" y="2512"/>
                    <a:pt x="6826" y="2631"/>
                    <a:pt x="6403" y="2394"/>
                  </a:cubicBezTo>
                  <a:cubicBezTo>
                    <a:pt x="6026" y="2180"/>
                    <a:pt x="5818" y="1763"/>
                    <a:pt x="5559" y="1437"/>
                  </a:cubicBezTo>
                  <a:cubicBezTo>
                    <a:pt x="5311" y="1127"/>
                    <a:pt x="5001" y="890"/>
                    <a:pt x="4584" y="902"/>
                  </a:cubicBezTo>
                  <a:cubicBezTo>
                    <a:pt x="4207" y="913"/>
                    <a:pt x="3858" y="1093"/>
                    <a:pt x="3481" y="1144"/>
                  </a:cubicBezTo>
                  <a:cubicBezTo>
                    <a:pt x="3278" y="1172"/>
                    <a:pt x="3081" y="1149"/>
                    <a:pt x="2901" y="1054"/>
                  </a:cubicBezTo>
                  <a:cubicBezTo>
                    <a:pt x="2687" y="947"/>
                    <a:pt x="2512" y="761"/>
                    <a:pt x="2343" y="598"/>
                  </a:cubicBezTo>
                  <a:cubicBezTo>
                    <a:pt x="2028" y="288"/>
                    <a:pt x="1690" y="1"/>
                    <a:pt x="1217" y="12"/>
                  </a:cubicBezTo>
                  <a:cubicBezTo>
                    <a:pt x="817" y="17"/>
                    <a:pt x="423" y="220"/>
                    <a:pt x="214" y="575"/>
                  </a:cubicBezTo>
                  <a:cubicBezTo>
                    <a:pt x="17" y="919"/>
                    <a:pt x="0" y="1363"/>
                    <a:pt x="175" y="1718"/>
                  </a:cubicBezTo>
                  <a:cubicBezTo>
                    <a:pt x="282" y="1932"/>
                    <a:pt x="456" y="2079"/>
                    <a:pt x="620" y="2248"/>
                  </a:cubicBezTo>
                  <a:cubicBezTo>
                    <a:pt x="766" y="2400"/>
                    <a:pt x="868" y="2569"/>
                    <a:pt x="896" y="2783"/>
                  </a:cubicBezTo>
                  <a:cubicBezTo>
                    <a:pt x="952" y="3154"/>
                    <a:pt x="856" y="3554"/>
                    <a:pt x="1014" y="3903"/>
                  </a:cubicBezTo>
                  <a:cubicBezTo>
                    <a:pt x="1217" y="4354"/>
                    <a:pt x="1746" y="4466"/>
                    <a:pt x="2191" y="4489"/>
                  </a:cubicBezTo>
                  <a:cubicBezTo>
                    <a:pt x="2433" y="4495"/>
                    <a:pt x="2675" y="4495"/>
                    <a:pt x="2912" y="45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559714" y="2045546"/>
              <a:ext cx="1118708" cy="605851"/>
            </a:xfrm>
            <a:custGeom>
              <a:avLst/>
              <a:gdLst/>
              <a:ahLst/>
              <a:cxnLst/>
              <a:rect l="l" t="t" r="r" b="b"/>
              <a:pathLst>
                <a:path w="8060" h="4365" extrusionOk="0">
                  <a:moveTo>
                    <a:pt x="654" y="1943"/>
                  </a:moveTo>
                  <a:lnTo>
                    <a:pt x="1341" y="1482"/>
                  </a:lnTo>
                  <a:cubicBezTo>
                    <a:pt x="1245" y="1482"/>
                    <a:pt x="1155" y="1482"/>
                    <a:pt x="1060" y="1470"/>
                  </a:cubicBezTo>
                  <a:cubicBezTo>
                    <a:pt x="744" y="1431"/>
                    <a:pt x="457" y="1284"/>
                    <a:pt x="266" y="1020"/>
                  </a:cubicBezTo>
                  <a:cubicBezTo>
                    <a:pt x="80" y="766"/>
                    <a:pt x="1" y="428"/>
                    <a:pt x="74" y="119"/>
                  </a:cubicBezTo>
                  <a:cubicBezTo>
                    <a:pt x="74" y="107"/>
                    <a:pt x="80" y="102"/>
                    <a:pt x="85" y="91"/>
                  </a:cubicBezTo>
                  <a:cubicBezTo>
                    <a:pt x="91" y="79"/>
                    <a:pt x="91" y="74"/>
                    <a:pt x="97" y="62"/>
                  </a:cubicBezTo>
                  <a:cubicBezTo>
                    <a:pt x="136" y="0"/>
                    <a:pt x="209" y="17"/>
                    <a:pt x="243" y="62"/>
                  </a:cubicBezTo>
                  <a:cubicBezTo>
                    <a:pt x="266" y="79"/>
                    <a:pt x="277" y="102"/>
                    <a:pt x="271" y="141"/>
                  </a:cubicBezTo>
                  <a:cubicBezTo>
                    <a:pt x="271" y="141"/>
                    <a:pt x="271" y="141"/>
                    <a:pt x="271" y="141"/>
                  </a:cubicBezTo>
                  <a:lnTo>
                    <a:pt x="271" y="141"/>
                  </a:lnTo>
                  <a:cubicBezTo>
                    <a:pt x="204" y="434"/>
                    <a:pt x="277" y="744"/>
                    <a:pt x="474" y="969"/>
                  </a:cubicBezTo>
                  <a:cubicBezTo>
                    <a:pt x="671" y="1200"/>
                    <a:pt x="958" y="1273"/>
                    <a:pt x="1251" y="1284"/>
                  </a:cubicBezTo>
                  <a:cubicBezTo>
                    <a:pt x="1347" y="1290"/>
                    <a:pt x="1443" y="1284"/>
                    <a:pt x="1538" y="1284"/>
                  </a:cubicBezTo>
                  <a:cubicBezTo>
                    <a:pt x="1426" y="1099"/>
                    <a:pt x="1307" y="907"/>
                    <a:pt x="1195" y="721"/>
                  </a:cubicBezTo>
                  <a:cubicBezTo>
                    <a:pt x="1127" y="614"/>
                    <a:pt x="1279" y="496"/>
                    <a:pt x="1347" y="603"/>
                  </a:cubicBezTo>
                  <a:lnTo>
                    <a:pt x="1764" y="1273"/>
                  </a:lnTo>
                  <a:cubicBezTo>
                    <a:pt x="2152" y="1251"/>
                    <a:pt x="2535" y="1239"/>
                    <a:pt x="2884" y="1448"/>
                  </a:cubicBezTo>
                  <a:cubicBezTo>
                    <a:pt x="3109" y="1583"/>
                    <a:pt x="3278" y="1774"/>
                    <a:pt x="3430" y="1977"/>
                  </a:cubicBezTo>
                  <a:cubicBezTo>
                    <a:pt x="3419" y="1910"/>
                    <a:pt x="3408" y="1842"/>
                    <a:pt x="3402" y="1780"/>
                  </a:cubicBezTo>
                  <a:cubicBezTo>
                    <a:pt x="3369" y="1560"/>
                    <a:pt x="3335" y="1341"/>
                    <a:pt x="3301" y="1121"/>
                  </a:cubicBezTo>
                  <a:cubicBezTo>
                    <a:pt x="3284" y="992"/>
                    <a:pt x="3476" y="969"/>
                    <a:pt x="3498" y="1093"/>
                  </a:cubicBezTo>
                  <a:cubicBezTo>
                    <a:pt x="3532" y="1341"/>
                    <a:pt x="3571" y="1589"/>
                    <a:pt x="3611" y="1836"/>
                  </a:cubicBezTo>
                  <a:cubicBezTo>
                    <a:pt x="3628" y="1960"/>
                    <a:pt x="3656" y="2079"/>
                    <a:pt x="3661" y="2202"/>
                  </a:cubicBezTo>
                  <a:cubicBezTo>
                    <a:pt x="3667" y="2231"/>
                    <a:pt x="3661" y="2259"/>
                    <a:pt x="3656" y="2287"/>
                  </a:cubicBezTo>
                  <a:cubicBezTo>
                    <a:pt x="3802" y="2495"/>
                    <a:pt x="3954" y="2692"/>
                    <a:pt x="4151" y="2850"/>
                  </a:cubicBezTo>
                  <a:cubicBezTo>
                    <a:pt x="4484" y="3115"/>
                    <a:pt x="4895" y="3194"/>
                    <a:pt x="5311" y="3216"/>
                  </a:cubicBezTo>
                  <a:cubicBezTo>
                    <a:pt x="5126" y="2816"/>
                    <a:pt x="4934" y="2416"/>
                    <a:pt x="4748" y="2017"/>
                  </a:cubicBezTo>
                  <a:cubicBezTo>
                    <a:pt x="4692" y="1904"/>
                    <a:pt x="4878" y="1825"/>
                    <a:pt x="4928" y="1943"/>
                  </a:cubicBezTo>
                  <a:cubicBezTo>
                    <a:pt x="5131" y="2366"/>
                    <a:pt x="5334" y="2794"/>
                    <a:pt x="5531" y="3222"/>
                  </a:cubicBezTo>
                  <a:cubicBezTo>
                    <a:pt x="5768" y="3227"/>
                    <a:pt x="6004" y="3222"/>
                    <a:pt x="6229" y="3227"/>
                  </a:cubicBezTo>
                  <a:cubicBezTo>
                    <a:pt x="6432" y="3233"/>
                    <a:pt x="6640" y="3256"/>
                    <a:pt x="6843" y="3301"/>
                  </a:cubicBezTo>
                  <a:lnTo>
                    <a:pt x="6483" y="2709"/>
                  </a:lnTo>
                  <a:cubicBezTo>
                    <a:pt x="6415" y="2602"/>
                    <a:pt x="6573" y="2478"/>
                    <a:pt x="6640" y="2585"/>
                  </a:cubicBezTo>
                  <a:cubicBezTo>
                    <a:pt x="6798" y="2850"/>
                    <a:pt x="6961" y="3115"/>
                    <a:pt x="7119" y="3379"/>
                  </a:cubicBezTo>
                  <a:cubicBezTo>
                    <a:pt x="7513" y="3515"/>
                    <a:pt x="7851" y="3757"/>
                    <a:pt x="8015" y="4168"/>
                  </a:cubicBezTo>
                  <a:cubicBezTo>
                    <a:pt x="8060" y="4286"/>
                    <a:pt x="7879" y="4365"/>
                    <a:pt x="7834" y="4247"/>
                  </a:cubicBezTo>
                  <a:cubicBezTo>
                    <a:pt x="7694" y="3898"/>
                    <a:pt x="7423" y="3695"/>
                    <a:pt x="7097" y="3577"/>
                  </a:cubicBezTo>
                  <a:cubicBezTo>
                    <a:pt x="6759" y="3751"/>
                    <a:pt x="6415" y="3931"/>
                    <a:pt x="6077" y="4106"/>
                  </a:cubicBezTo>
                  <a:cubicBezTo>
                    <a:pt x="5965" y="4168"/>
                    <a:pt x="5886" y="3982"/>
                    <a:pt x="5998" y="3926"/>
                  </a:cubicBezTo>
                  <a:cubicBezTo>
                    <a:pt x="6274" y="3785"/>
                    <a:pt x="6550" y="3638"/>
                    <a:pt x="6821" y="3498"/>
                  </a:cubicBezTo>
                  <a:cubicBezTo>
                    <a:pt x="6579" y="3441"/>
                    <a:pt x="6331" y="3424"/>
                    <a:pt x="6100" y="3419"/>
                  </a:cubicBezTo>
                  <a:cubicBezTo>
                    <a:pt x="5897" y="3419"/>
                    <a:pt x="5694" y="3419"/>
                    <a:pt x="5492" y="3413"/>
                  </a:cubicBezTo>
                  <a:cubicBezTo>
                    <a:pt x="4996" y="3605"/>
                    <a:pt x="4506" y="3791"/>
                    <a:pt x="4016" y="3976"/>
                  </a:cubicBezTo>
                  <a:cubicBezTo>
                    <a:pt x="3898" y="4021"/>
                    <a:pt x="3819" y="3841"/>
                    <a:pt x="3937" y="3796"/>
                  </a:cubicBezTo>
                  <a:cubicBezTo>
                    <a:pt x="4298" y="3661"/>
                    <a:pt x="4658" y="3520"/>
                    <a:pt x="5019" y="3385"/>
                  </a:cubicBezTo>
                  <a:cubicBezTo>
                    <a:pt x="4669" y="3340"/>
                    <a:pt x="4337" y="3244"/>
                    <a:pt x="4050" y="3019"/>
                  </a:cubicBezTo>
                  <a:cubicBezTo>
                    <a:pt x="3836" y="2856"/>
                    <a:pt x="3678" y="2642"/>
                    <a:pt x="3521" y="2422"/>
                  </a:cubicBezTo>
                  <a:cubicBezTo>
                    <a:pt x="3430" y="2456"/>
                    <a:pt x="3329" y="2450"/>
                    <a:pt x="3233" y="2456"/>
                  </a:cubicBezTo>
                  <a:lnTo>
                    <a:pt x="2856" y="2484"/>
                  </a:lnTo>
                  <a:cubicBezTo>
                    <a:pt x="2597" y="2501"/>
                    <a:pt x="2338" y="2518"/>
                    <a:pt x="2079" y="2535"/>
                  </a:cubicBezTo>
                  <a:cubicBezTo>
                    <a:pt x="1955" y="2540"/>
                    <a:pt x="1927" y="2343"/>
                    <a:pt x="2051" y="2338"/>
                  </a:cubicBezTo>
                  <a:cubicBezTo>
                    <a:pt x="2484" y="2309"/>
                    <a:pt x="2918" y="2281"/>
                    <a:pt x="3352" y="2253"/>
                  </a:cubicBezTo>
                  <a:cubicBezTo>
                    <a:pt x="3363" y="2253"/>
                    <a:pt x="3380" y="2253"/>
                    <a:pt x="3397" y="2253"/>
                  </a:cubicBezTo>
                  <a:cubicBezTo>
                    <a:pt x="3222" y="2000"/>
                    <a:pt x="3031" y="1763"/>
                    <a:pt x="2766" y="1605"/>
                  </a:cubicBezTo>
                  <a:cubicBezTo>
                    <a:pt x="2451" y="1420"/>
                    <a:pt x="2085" y="1437"/>
                    <a:pt x="1724" y="1459"/>
                  </a:cubicBezTo>
                  <a:cubicBezTo>
                    <a:pt x="1409" y="1673"/>
                    <a:pt x="1093" y="1887"/>
                    <a:pt x="778" y="2101"/>
                  </a:cubicBezTo>
                  <a:cubicBezTo>
                    <a:pt x="671" y="2174"/>
                    <a:pt x="553" y="2017"/>
                    <a:pt x="654" y="19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1246892" y="1958799"/>
              <a:ext cx="2947644" cy="2107363"/>
            </a:xfrm>
            <a:custGeom>
              <a:avLst/>
              <a:gdLst/>
              <a:ahLst/>
              <a:cxnLst/>
              <a:rect l="l" t="t" r="r" b="b"/>
              <a:pathLst>
                <a:path w="21237" h="15183" extrusionOk="0">
                  <a:moveTo>
                    <a:pt x="21237" y="15183"/>
                  </a:moveTo>
                  <a:lnTo>
                    <a:pt x="0" y="15183"/>
                  </a:lnTo>
                  <a:lnTo>
                    <a:pt x="0" y="0"/>
                  </a:lnTo>
                  <a:lnTo>
                    <a:pt x="21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1320315" y="1959631"/>
              <a:ext cx="2874219" cy="2106530"/>
            </a:xfrm>
            <a:custGeom>
              <a:avLst/>
              <a:gdLst/>
              <a:ahLst/>
              <a:cxnLst/>
              <a:rect l="l" t="t" r="r" b="b"/>
              <a:pathLst>
                <a:path w="20708" h="15177" extrusionOk="0">
                  <a:moveTo>
                    <a:pt x="20708" y="15177"/>
                  </a:moveTo>
                  <a:lnTo>
                    <a:pt x="0" y="15177"/>
                  </a:lnTo>
                  <a:lnTo>
                    <a:pt x="0" y="0"/>
                  </a:lnTo>
                  <a:lnTo>
                    <a:pt x="20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1370282" y="2072889"/>
              <a:ext cx="2774286" cy="1931646"/>
            </a:xfrm>
            <a:custGeom>
              <a:avLst/>
              <a:gdLst/>
              <a:ahLst/>
              <a:cxnLst/>
              <a:rect l="l" t="t" r="r" b="b"/>
              <a:pathLst>
                <a:path w="19988" h="13917" extrusionOk="0">
                  <a:moveTo>
                    <a:pt x="19987" y="13916"/>
                  </a:moveTo>
                  <a:lnTo>
                    <a:pt x="1" y="13916"/>
                  </a:lnTo>
                  <a:lnTo>
                    <a:pt x="1" y="1"/>
                  </a:lnTo>
                  <a:lnTo>
                    <a:pt x="199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2112840" y="4066005"/>
              <a:ext cx="1727613" cy="515355"/>
            </a:xfrm>
            <a:custGeom>
              <a:avLst/>
              <a:gdLst/>
              <a:ahLst/>
              <a:cxnLst/>
              <a:rect l="l" t="t" r="r" b="b"/>
              <a:pathLst>
                <a:path w="12447" h="3713" extrusionOk="0">
                  <a:moveTo>
                    <a:pt x="1043" y="1"/>
                  </a:moveTo>
                  <a:cubicBezTo>
                    <a:pt x="1043" y="1"/>
                    <a:pt x="1" y="575"/>
                    <a:pt x="1" y="3712"/>
                  </a:cubicBezTo>
                  <a:lnTo>
                    <a:pt x="12446" y="3712"/>
                  </a:lnTo>
                  <a:lnTo>
                    <a:pt x="12446" y="2800"/>
                  </a:lnTo>
                  <a:lnTo>
                    <a:pt x="5666" y="2800"/>
                  </a:lnTo>
                  <a:cubicBezTo>
                    <a:pt x="5666" y="2800"/>
                    <a:pt x="5469" y="1448"/>
                    <a:pt x="6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2128524" y="4066005"/>
              <a:ext cx="885667" cy="287866"/>
            </a:xfrm>
            <a:custGeom>
              <a:avLst/>
              <a:gdLst/>
              <a:ahLst/>
              <a:cxnLst/>
              <a:rect l="l" t="t" r="r" b="b"/>
              <a:pathLst>
                <a:path w="6381" h="2074" extrusionOk="0">
                  <a:moveTo>
                    <a:pt x="6381" y="1"/>
                  </a:moveTo>
                  <a:lnTo>
                    <a:pt x="0" y="2073"/>
                  </a:lnTo>
                  <a:cubicBezTo>
                    <a:pt x="0" y="2073"/>
                    <a:pt x="192" y="536"/>
                    <a:pt x="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115199" y="4454496"/>
              <a:ext cx="1725254" cy="36087"/>
            </a:xfrm>
            <a:custGeom>
              <a:avLst/>
              <a:gdLst/>
              <a:ahLst/>
              <a:cxnLst/>
              <a:rect l="l" t="t" r="r" b="b"/>
              <a:pathLst>
                <a:path w="12430" h="260" extrusionOk="0">
                  <a:moveTo>
                    <a:pt x="1" y="260"/>
                  </a:moveTo>
                  <a:lnTo>
                    <a:pt x="12429" y="260"/>
                  </a:lnTo>
                  <a:lnTo>
                    <a:pt x="12429"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664692" y="1979063"/>
              <a:ext cx="78282" cy="77588"/>
            </a:xfrm>
            <a:custGeom>
              <a:avLst/>
              <a:gdLst/>
              <a:ahLst/>
              <a:cxnLst/>
              <a:rect l="l" t="t" r="r" b="b"/>
              <a:pathLst>
                <a:path w="564" h="559" extrusionOk="0">
                  <a:moveTo>
                    <a:pt x="564" y="282"/>
                  </a:moveTo>
                  <a:cubicBezTo>
                    <a:pt x="564" y="434"/>
                    <a:pt x="440" y="558"/>
                    <a:pt x="282" y="558"/>
                  </a:cubicBezTo>
                  <a:cubicBezTo>
                    <a:pt x="130" y="558"/>
                    <a:pt x="1" y="434"/>
                    <a:pt x="1" y="282"/>
                  </a:cubicBezTo>
                  <a:cubicBezTo>
                    <a:pt x="1" y="125"/>
                    <a:pt x="130" y="1"/>
                    <a:pt x="282" y="1"/>
                  </a:cubicBezTo>
                  <a:cubicBezTo>
                    <a:pt x="440" y="1"/>
                    <a:pt x="564" y="125"/>
                    <a:pt x="564" y="282"/>
                  </a:cubicBezTo>
                  <a:close/>
                </a:path>
              </a:pathLst>
            </a:custGeom>
            <a:solidFill>
              <a:srgbClr val="8E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1481319" y="2258182"/>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1481319" y="2347984"/>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1481319" y="2831134"/>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1481319" y="2920935"/>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1500056" y="3424350"/>
              <a:ext cx="583227" cy="518409"/>
            </a:xfrm>
            <a:custGeom>
              <a:avLst/>
              <a:gdLst/>
              <a:ahLst/>
              <a:cxnLst/>
              <a:rect l="l" t="t" r="r" b="b"/>
              <a:pathLst>
                <a:path w="4202" h="3735" extrusionOk="0">
                  <a:moveTo>
                    <a:pt x="4202" y="1"/>
                  </a:moveTo>
                  <a:lnTo>
                    <a:pt x="4202" y="3734"/>
                  </a:lnTo>
                  <a:lnTo>
                    <a:pt x="1" y="3734"/>
                  </a:lnTo>
                  <a:lnTo>
                    <a:pt x="1" y="648"/>
                  </a:lnTo>
                  <a:lnTo>
                    <a:pt x="1634" y="648"/>
                  </a:lnTo>
                  <a:lnTo>
                    <a:pt x="1791" y="1"/>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1500056" y="3514290"/>
              <a:ext cx="645825" cy="428468"/>
            </a:xfrm>
            <a:custGeom>
              <a:avLst/>
              <a:gdLst/>
              <a:ahLst/>
              <a:cxnLst/>
              <a:rect l="l" t="t" r="r" b="b"/>
              <a:pathLst>
                <a:path w="4653" h="3087" extrusionOk="0">
                  <a:moveTo>
                    <a:pt x="4202" y="3086"/>
                  </a:moveTo>
                  <a:lnTo>
                    <a:pt x="1" y="3086"/>
                  </a:lnTo>
                  <a:lnTo>
                    <a:pt x="451" y="0"/>
                  </a:lnTo>
                  <a:lnTo>
                    <a:pt x="4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382520" y="3358699"/>
              <a:ext cx="356571" cy="530068"/>
            </a:xfrm>
            <a:custGeom>
              <a:avLst/>
              <a:gdLst/>
              <a:ahLst/>
              <a:cxnLst/>
              <a:rect l="l" t="t" r="r" b="b"/>
              <a:pathLst>
                <a:path w="2569" h="3819" extrusionOk="0">
                  <a:moveTo>
                    <a:pt x="2569" y="3819"/>
                  </a:moveTo>
                  <a:lnTo>
                    <a:pt x="1" y="3819"/>
                  </a:lnTo>
                  <a:lnTo>
                    <a:pt x="1" y="0"/>
                  </a:lnTo>
                  <a:lnTo>
                    <a:pt x="2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414582"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2456082" y="3295408"/>
              <a:ext cx="357265" cy="530901"/>
            </a:xfrm>
            <a:custGeom>
              <a:avLst/>
              <a:gdLst/>
              <a:ahLst/>
              <a:cxnLst/>
              <a:rect l="l" t="t" r="r" b="b"/>
              <a:pathLst>
                <a:path w="2574" h="3825" extrusionOk="0">
                  <a:moveTo>
                    <a:pt x="2574" y="3824"/>
                  </a:moveTo>
                  <a:lnTo>
                    <a:pt x="0" y="3824"/>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2494251" y="338520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2494251" y="3454885"/>
              <a:ext cx="285507" cy="25816"/>
            </a:xfrm>
            <a:custGeom>
              <a:avLst/>
              <a:gdLst/>
              <a:ahLst/>
              <a:cxnLst/>
              <a:rect l="l" t="t" r="r" b="b"/>
              <a:pathLst>
                <a:path w="2057" h="186" extrusionOk="0">
                  <a:moveTo>
                    <a:pt x="1921" y="0"/>
                  </a:moveTo>
                  <a:lnTo>
                    <a:pt x="119" y="0"/>
                  </a:lnTo>
                  <a:cubicBezTo>
                    <a:pt x="1" y="0"/>
                    <a:pt x="18" y="186"/>
                    <a:pt x="136" y="186"/>
                  </a:cubicBezTo>
                  <a:lnTo>
                    <a:pt x="1938" y="186"/>
                  </a:lnTo>
                  <a:cubicBezTo>
                    <a:pt x="2056" y="186"/>
                    <a:pt x="2040"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2494251" y="352358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2494251" y="3593126"/>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2495916" y="3652531"/>
              <a:ext cx="286201" cy="25955"/>
            </a:xfrm>
            <a:custGeom>
              <a:avLst/>
              <a:gdLst/>
              <a:ahLst/>
              <a:cxnLst/>
              <a:rect l="l" t="t" r="r" b="b"/>
              <a:pathLst>
                <a:path w="2062" h="187" extrusionOk="0">
                  <a:moveTo>
                    <a:pt x="1921" y="1"/>
                  </a:moveTo>
                  <a:lnTo>
                    <a:pt x="124" y="1"/>
                  </a:lnTo>
                  <a:cubicBezTo>
                    <a:pt x="0" y="1"/>
                    <a:pt x="17" y="187"/>
                    <a:pt x="135" y="187"/>
                  </a:cubicBezTo>
                  <a:lnTo>
                    <a:pt x="1937" y="187"/>
                  </a:lnTo>
                  <a:cubicBezTo>
                    <a:pt x="2061" y="187"/>
                    <a:pt x="2044"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2505215" y="3722207"/>
              <a:ext cx="286201" cy="25816"/>
            </a:xfrm>
            <a:custGeom>
              <a:avLst/>
              <a:gdLst/>
              <a:ahLst/>
              <a:cxnLst/>
              <a:rect l="l" t="t" r="r" b="b"/>
              <a:pathLst>
                <a:path w="2062" h="186" extrusionOk="0">
                  <a:moveTo>
                    <a:pt x="1921" y="0"/>
                  </a:moveTo>
                  <a:lnTo>
                    <a:pt x="125" y="0"/>
                  </a:lnTo>
                  <a:cubicBezTo>
                    <a:pt x="1" y="0"/>
                    <a:pt x="18" y="186"/>
                    <a:pt x="142"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p15"/>
            <p:cNvGrpSpPr/>
            <p:nvPr/>
          </p:nvGrpSpPr>
          <p:grpSpPr>
            <a:xfrm>
              <a:off x="2935899" y="3295408"/>
              <a:ext cx="430827" cy="593359"/>
              <a:chOff x="2935899" y="3295408"/>
              <a:chExt cx="430827" cy="593359"/>
            </a:xfrm>
          </p:grpSpPr>
          <p:sp>
            <p:nvSpPr>
              <p:cNvPr id="94" name="Google Shape;94;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10155" y="3295408"/>
                <a:ext cx="356571" cy="530901"/>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049295" y="3652531"/>
                <a:ext cx="286201"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059427" y="3722207"/>
                <a:ext cx="285507"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5"/>
            <p:cNvSpPr/>
            <p:nvPr/>
          </p:nvSpPr>
          <p:spPr>
            <a:xfrm>
              <a:off x="2377801" y="2741194"/>
              <a:ext cx="357404" cy="530901"/>
            </a:xfrm>
            <a:custGeom>
              <a:avLst/>
              <a:gdLst/>
              <a:ahLst/>
              <a:cxnLst/>
              <a:rect l="l" t="t" r="r" b="b"/>
              <a:pathLst>
                <a:path w="2575" h="3825" extrusionOk="0">
                  <a:moveTo>
                    <a:pt x="2574" y="3824"/>
                  </a:moveTo>
                  <a:lnTo>
                    <a:pt x="1" y="3824"/>
                  </a:lnTo>
                  <a:lnTo>
                    <a:pt x="1" y="1"/>
                  </a:lnTo>
                  <a:lnTo>
                    <a:pt x="2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2409863" y="2713018"/>
              <a:ext cx="357404" cy="530901"/>
            </a:xfrm>
            <a:custGeom>
              <a:avLst/>
              <a:gdLst/>
              <a:ahLst/>
              <a:cxnLst/>
              <a:rect l="l" t="t" r="r" b="b"/>
              <a:pathLst>
                <a:path w="2575" h="3825" extrusionOk="0">
                  <a:moveTo>
                    <a:pt x="2574" y="3825"/>
                  </a:moveTo>
                  <a:lnTo>
                    <a:pt x="1" y="3825"/>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2451363" y="2678736"/>
              <a:ext cx="357265" cy="530068"/>
            </a:xfrm>
            <a:custGeom>
              <a:avLst/>
              <a:gdLst/>
              <a:ahLst/>
              <a:cxnLst/>
              <a:rect l="l" t="t" r="r" b="b"/>
              <a:pathLst>
                <a:path w="2574" h="3819" extrusionOk="0">
                  <a:moveTo>
                    <a:pt x="2574" y="3818"/>
                  </a:moveTo>
                  <a:lnTo>
                    <a:pt x="0" y="3818"/>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2489670" y="2767843"/>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2489670" y="2837380"/>
              <a:ext cx="285368" cy="25955"/>
            </a:xfrm>
            <a:custGeom>
              <a:avLst/>
              <a:gdLst/>
              <a:ahLst/>
              <a:cxnLst/>
              <a:rect l="l" t="t" r="r" b="b"/>
              <a:pathLst>
                <a:path w="2056" h="187"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2489670" y="2906084"/>
              <a:ext cx="285368" cy="26788"/>
            </a:xfrm>
            <a:custGeom>
              <a:avLst/>
              <a:gdLst/>
              <a:ahLst/>
              <a:cxnLst/>
              <a:rect l="l" t="t" r="r" b="b"/>
              <a:pathLst>
                <a:path w="2056" h="193" extrusionOk="0">
                  <a:moveTo>
                    <a:pt x="1921" y="1"/>
                  </a:moveTo>
                  <a:lnTo>
                    <a:pt x="118" y="1"/>
                  </a:lnTo>
                  <a:cubicBezTo>
                    <a:pt x="0" y="1"/>
                    <a:pt x="17" y="192"/>
                    <a:pt x="135" y="192"/>
                  </a:cubicBezTo>
                  <a:lnTo>
                    <a:pt x="1937" y="192"/>
                  </a:lnTo>
                  <a:cubicBezTo>
                    <a:pt x="2056" y="192"/>
                    <a:pt x="2039"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2489670" y="2975760"/>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2491197" y="3035165"/>
              <a:ext cx="286201" cy="25816"/>
            </a:xfrm>
            <a:custGeom>
              <a:avLst/>
              <a:gdLst/>
              <a:ahLst/>
              <a:cxnLst/>
              <a:rect l="l" t="t" r="r" b="b"/>
              <a:pathLst>
                <a:path w="2062" h="186" extrusionOk="0">
                  <a:moveTo>
                    <a:pt x="1921" y="0"/>
                  </a:moveTo>
                  <a:lnTo>
                    <a:pt x="124" y="0"/>
                  </a:lnTo>
                  <a:cubicBezTo>
                    <a:pt x="0" y="0"/>
                    <a:pt x="17" y="186"/>
                    <a:pt x="141"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2500635" y="3104702"/>
              <a:ext cx="286201" cy="25955"/>
            </a:xfrm>
            <a:custGeom>
              <a:avLst/>
              <a:gdLst/>
              <a:ahLst/>
              <a:cxnLst/>
              <a:rect l="l" t="t" r="r" b="b"/>
              <a:pathLst>
                <a:path w="2062" h="187" extrusionOk="0">
                  <a:moveTo>
                    <a:pt x="1926" y="0"/>
                  </a:moveTo>
                  <a:lnTo>
                    <a:pt x="124" y="0"/>
                  </a:lnTo>
                  <a:cubicBezTo>
                    <a:pt x="0" y="0"/>
                    <a:pt x="17" y="186"/>
                    <a:pt x="141" y="186"/>
                  </a:cubicBezTo>
                  <a:lnTo>
                    <a:pt x="1943" y="186"/>
                  </a:lnTo>
                  <a:cubicBezTo>
                    <a:pt x="2061" y="186"/>
                    <a:pt x="2044" y="0"/>
                    <a:pt x="1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2244140" y="410386"/>
              <a:ext cx="1093725" cy="1230440"/>
            </a:xfrm>
            <a:custGeom>
              <a:avLst/>
              <a:gdLst/>
              <a:ahLst/>
              <a:cxnLst/>
              <a:rect l="l" t="t" r="r" b="b"/>
              <a:pathLst>
                <a:path w="7880" h="8865" extrusionOk="0">
                  <a:moveTo>
                    <a:pt x="7879" y="3942"/>
                  </a:moveTo>
                  <a:lnTo>
                    <a:pt x="7879" y="8864"/>
                  </a:lnTo>
                  <a:lnTo>
                    <a:pt x="7068" y="8436"/>
                  </a:lnTo>
                  <a:lnTo>
                    <a:pt x="6500" y="8138"/>
                  </a:lnTo>
                  <a:lnTo>
                    <a:pt x="6500" y="3942"/>
                  </a:lnTo>
                  <a:cubicBezTo>
                    <a:pt x="6500" y="2529"/>
                    <a:pt x="5351" y="1380"/>
                    <a:pt x="3937" y="1380"/>
                  </a:cubicBezTo>
                  <a:cubicBezTo>
                    <a:pt x="3802" y="1380"/>
                    <a:pt x="3667" y="1391"/>
                    <a:pt x="3532" y="1414"/>
                  </a:cubicBezTo>
                  <a:cubicBezTo>
                    <a:pt x="2315" y="1605"/>
                    <a:pt x="1381" y="2664"/>
                    <a:pt x="1381" y="3942"/>
                  </a:cubicBezTo>
                  <a:lnTo>
                    <a:pt x="1381" y="7941"/>
                  </a:lnTo>
                  <a:lnTo>
                    <a:pt x="570" y="8363"/>
                  </a:lnTo>
                  <a:lnTo>
                    <a:pt x="1" y="8662"/>
                  </a:lnTo>
                  <a:lnTo>
                    <a:pt x="1" y="3942"/>
                  </a:lnTo>
                  <a:cubicBezTo>
                    <a:pt x="1" y="1904"/>
                    <a:pt x="1550" y="226"/>
                    <a:pt x="3532" y="23"/>
                  </a:cubicBezTo>
                  <a:cubicBezTo>
                    <a:pt x="3667" y="6"/>
                    <a:pt x="3802" y="0"/>
                    <a:pt x="3937" y="0"/>
                  </a:cubicBezTo>
                  <a:cubicBezTo>
                    <a:pt x="6111" y="0"/>
                    <a:pt x="7879" y="1769"/>
                    <a:pt x="7879" y="39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2205139" y="1145868"/>
              <a:ext cx="1202264" cy="1395332"/>
            </a:xfrm>
            <a:custGeom>
              <a:avLst/>
              <a:gdLst/>
              <a:ahLst/>
              <a:cxnLst/>
              <a:rect l="l" t="t" r="r" b="b"/>
              <a:pathLst>
                <a:path w="8662" h="10053" extrusionOk="0">
                  <a:moveTo>
                    <a:pt x="8662" y="2270"/>
                  </a:moveTo>
                  <a:lnTo>
                    <a:pt x="8662" y="5880"/>
                  </a:lnTo>
                  <a:cubicBezTo>
                    <a:pt x="8662" y="7705"/>
                    <a:pt x="6978" y="9371"/>
                    <a:pt x="4466" y="10019"/>
                  </a:cubicBezTo>
                  <a:cubicBezTo>
                    <a:pt x="4421" y="10030"/>
                    <a:pt x="4376" y="10042"/>
                    <a:pt x="4331" y="10053"/>
                  </a:cubicBezTo>
                  <a:cubicBezTo>
                    <a:pt x="4286" y="10042"/>
                    <a:pt x="4246" y="10030"/>
                    <a:pt x="4201" y="10019"/>
                  </a:cubicBezTo>
                  <a:cubicBezTo>
                    <a:pt x="4151" y="10008"/>
                    <a:pt x="4100" y="9997"/>
                    <a:pt x="4049" y="9980"/>
                  </a:cubicBezTo>
                  <a:cubicBezTo>
                    <a:pt x="1622" y="9304"/>
                    <a:pt x="0" y="7671"/>
                    <a:pt x="0" y="5880"/>
                  </a:cubicBezTo>
                  <a:lnTo>
                    <a:pt x="0" y="2270"/>
                  </a:lnTo>
                  <a:lnTo>
                    <a:pt x="4049" y="147"/>
                  </a:lnTo>
                  <a:lnTo>
                    <a:pt x="43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2635843" y="1391324"/>
              <a:ext cx="340887" cy="867068"/>
            </a:xfrm>
            <a:custGeom>
              <a:avLst/>
              <a:gdLst/>
              <a:ahLst/>
              <a:cxnLst/>
              <a:rect l="l" t="t" r="r" b="b"/>
              <a:pathLst>
                <a:path w="2456" h="6247" extrusionOk="0">
                  <a:moveTo>
                    <a:pt x="1025" y="1"/>
                  </a:moveTo>
                  <a:cubicBezTo>
                    <a:pt x="1679" y="74"/>
                    <a:pt x="2185" y="632"/>
                    <a:pt x="2185" y="1307"/>
                  </a:cubicBezTo>
                  <a:cubicBezTo>
                    <a:pt x="2185" y="1696"/>
                    <a:pt x="2016" y="2045"/>
                    <a:pt x="1746" y="2287"/>
                  </a:cubicBezTo>
                  <a:cubicBezTo>
                    <a:pt x="1684" y="2344"/>
                    <a:pt x="1617" y="2394"/>
                    <a:pt x="1543" y="2434"/>
                  </a:cubicBezTo>
                  <a:lnTo>
                    <a:pt x="2456" y="6246"/>
                  </a:lnTo>
                  <a:lnTo>
                    <a:pt x="0" y="6246"/>
                  </a:lnTo>
                  <a:lnTo>
                    <a:pt x="839" y="2507"/>
                  </a:lnTo>
                  <a:cubicBezTo>
                    <a:pt x="349" y="2321"/>
                    <a:pt x="0" y="1842"/>
                    <a:pt x="0" y="1285"/>
                  </a:cubicBezTo>
                  <a:cubicBezTo>
                    <a:pt x="0" y="654"/>
                    <a:pt x="440" y="136"/>
                    <a:pt x="1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2087856" y="1013734"/>
              <a:ext cx="1436832" cy="1648637"/>
            </a:xfrm>
            <a:custGeom>
              <a:avLst/>
              <a:gdLst/>
              <a:ahLst/>
              <a:cxnLst/>
              <a:rect l="l" t="t" r="r" b="b"/>
              <a:pathLst>
                <a:path w="10352" h="11878" extrusionOk="0">
                  <a:moveTo>
                    <a:pt x="9507" y="6832"/>
                  </a:moveTo>
                  <a:cubicBezTo>
                    <a:pt x="9507" y="8657"/>
                    <a:pt x="7823" y="10323"/>
                    <a:pt x="5311" y="10971"/>
                  </a:cubicBezTo>
                  <a:cubicBezTo>
                    <a:pt x="5266" y="10982"/>
                    <a:pt x="5221" y="10994"/>
                    <a:pt x="5176" y="11005"/>
                  </a:cubicBezTo>
                  <a:cubicBezTo>
                    <a:pt x="5131" y="10994"/>
                    <a:pt x="5091" y="10982"/>
                    <a:pt x="5046" y="10971"/>
                  </a:cubicBezTo>
                  <a:cubicBezTo>
                    <a:pt x="4996" y="10960"/>
                    <a:pt x="4945" y="10949"/>
                    <a:pt x="4894" y="10932"/>
                  </a:cubicBezTo>
                  <a:cubicBezTo>
                    <a:pt x="2467" y="10256"/>
                    <a:pt x="845" y="8623"/>
                    <a:pt x="845" y="6832"/>
                  </a:cubicBezTo>
                  <a:lnTo>
                    <a:pt x="845" y="3228"/>
                  </a:lnTo>
                  <a:lnTo>
                    <a:pt x="2157" y="2541"/>
                  </a:lnTo>
                  <a:lnTo>
                    <a:pt x="4894" y="1105"/>
                  </a:lnTo>
                  <a:lnTo>
                    <a:pt x="5176" y="953"/>
                  </a:lnTo>
                  <a:lnTo>
                    <a:pt x="8076" y="2473"/>
                  </a:lnTo>
                  <a:lnTo>
                    <a:pt x="9507" y="3228"/>
                  </a:lnTo>
                  <a:close/>
                  <a:moveTo>
                    <a:pt x="9670" y="2355"/>
                  </a:moveTo>
                  <a:lnTo>
                    <a:pt x="8076" y="1521"/>
                  </a:lnTo>
                  <a:lnTo>
                    <a:pt x="5176" y="1"/>
                  </a:lnTo>
                  <a:lnTo>
                    <a:pt x="4894" y="147"/>
                  </a:lnTo>
                  <a:lnTo>
                    <a:pt x="2157" y="1583"/>
                  </a:lnTo>
                  <a:lnTo>
                    <a:pt x="558" y="2422"/>
                  </a:lnTo>
                  <a:lnTo>
                    <a:pt x="1" y="2715"/>
                  </a:lnTo>
                  <a:lnTo>
                    <a:pt x="1" y="6832"/>
                  </a:lnTo>
                  <a:cubicBezTo>
                    <a:pt x="1" y="9051"/>
                    <a:pt x="1943" y="11044"/>
                    <a:pt x="4832" y="11793"/>
                  </a:cubicBezTo>
                  <a:cubicBezTo>
                    <a:pt x="4855" y="11799"/>
                    <a:pt x="4877" y="11799"/>
                    <a:pt x="4894" y="11805"/>
                  </a:cubicBezTo>
                  <a:cubicBezTo>
                    <a:pt x="4956" y="11821"/>
                    <a:pt x="5018" y="11838"/>
                    <a:pt x="5075" y="11850"/>
                  </a:cubicBezTo>
                  <a:lnTo>
                    <a:pt x="5176" y="11878"/>
                  </a:lnTo>
                  <a:lnTo>
                    <a:pt x="5277" y="11850"/>
                  </a:lnTo>
                  <a:cubicBezTo>
                    <a:pt x="5362" y="11833"/>
                    <a:pt x="5441" y="11810"/>
                    <a:pt x="5525" y="11793"/>
                  </a:cubicBezTo>
                  <a:cubicBezTo>
                    <a:pt x="8414" y="11044"/>
                    <a:pt x="10351" y="9051"/>
                    <a:pt x="10351" y="6832"/>
                  </a:cubicBezTo>
                  <a:lnTo>
                    <a:pt x="10351" y="2715"/>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15"/>
            <p:cNvGrpSpPr/>
            <p:nvPr/>
          </p:nvGrpSpPr>
          <p:grpSpPr>
            <a:xfrm>
              <a:off x="2935899" y="2682208"/>
              <a:ext cx="430827" cy="593359"/>
              <a:chOff x="2935899" y="3295408"/>
              <a:chExt cx="430827" cy="593359"/>
            </a:xfrm>
          </p:grpSpPr>
          <p:sp>
            <p:nvSpPr>
              <p:cNvPr id="117" name="Google Shape;11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15"/>
            <p:cNvGrpSpPr/>
            <p:nvPr/>
          </p:nvGrpSpPr>
          <p:grpSpPr>
            <a:xfrm>
              <a:off x="3493999" y="2682208"/>
              <a:ext cx="430827" cy="593359"/>
              <a:chOff x="2935899" y="3295408"/>
              <a:chExt cx="430827" cy="593359"/>
            </a:xfrm>
          </p:grpSpPr>
          <p:sp>
            <p:nvSpPr>
              <p:cNvPr id="127" name="Google Shape;12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15"/>
            <p:cNvGrpSpPr/>
            <p:nvPr/>
          </p:nvGrpSpPr>
          <p:grpSpPr>
            <a:xfrm>
              <a:off x="3493999" y="3295408"/>
              <a:ext cx="430827" cy="593359"/>
              <a:chOff x="2935899" y="3295408"/>
              <a:chExt cx="430827" cy="593359"/>
            </a:xfrm>
          </p:grpSpPr>
          <p:sp>
            <p:nvSpPr>
              <p:cNvPr id="137" name="Google Shape;13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مربع نص 1">
            <a:extLst>
              <a:ext uri="{FF2B5EF4-FFF2-40B4-BE49-F238E27FC236}">
                <a16:creationId xmlns:a16="http://schemas.microsoft.com/office/drawing/2014/main" id="{282474A7-4D1A-0A52-DDCC-345BE07C78A3}"/>
              </a:ext>
            </a:extLst>
          </p:cNvPr>
          <p:cNvSpPr txBox="1"/>
          <p:nvPr/>
        </p:nvSpPr>
        <p:spPr>
          <a:xfrm>
            <a:off x="2498651" y="157829"/>
            <a:ext cx="4328071" cy="1077218"/>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باستخدام استراتيجية جدول التعلم </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graphicFrame>
        <p:nvGraphicFramePr>
          <p:cNvPr id="4" name="جدول 4">
            <a:extLst>
              <a:ext uri="{FF2B5EF4-FFF2-40B4-BE49-F238E27FC236}">
                <a16:creationId xmlns:a16="http://schemas.microsoft.com/office/drawing/2014/main" id="{65861C0E-E2F5-1EBF-6E20-7C940F75C074}"/>
              </a:ext>
            </a:extLst>
          </p:cNvPr>
          <p:cNvGraphicFramePr>
            <a:graphicFrameLocks noGrp="1"/>
          </p:cNvGraphicFramePr>
          <p:nvPr/>
        </p:nvGraphicFramePr>
        <p:xfrm>
          <a:off x="1561780" y="1351416"/>
          <a:ext cx="6438368" cy="3010059"/>
        </p:xfrm>
        <a:graphic>
          <a:graphicData uri="http://schemas.openxmlformats.org/drawingml/2006/table">
            <a:tbl>
              <a:tblPr rtl="1" firstRow="1" bandRow="1">
                <a:tableStyleId>{ED083AE6-46FA-4A59-8FB0-9F97EB10719F}</a:tableStyleId>
              </a:tblPr>
              <a:tblGrid>
                <a:gridCol w="1609592">
                  <a:extLst>
                    <a:ext uri="{9D8B030D-6E8A-4147-A177-3AD203B41FA5}">
                      <a16:colId xmlns:a16="http://schemas.microsoft.com/office/drawing/2014/main" val="1799182492"/>
                    </a:ext>
                  </a:extLst>
                </a:gridCol>
                <a:gridCol w="1609592">
                  <a:extLst>
                    <a:ext uri="{9D8B030D-6E8A-4147-A177-3AD203B41FA5}">
                      <a16:colId xmlns:a16="http://schemas.microsoft.com/office/drawing/2014/main" val="864120004"/>
                    </a:ext>
                  </a:extLst>
                </a:gridCol>
                <a:gridCol w="1609592">
                  <a:extLst>
                    <a:ext uri="{9D8B030D-6E8A-4147-A177-3AD203B41FA5}">
                      <a16:colId xmlns:a16="http://schemas.microsoft.com/office/drawing/2014/main" val="1554803105"/>
                    </a:ext>
                  </a:extLst>
                </a:gridCol>
                <a:gridCol w="1609592">
                  <a:extLst>
                    <a:ext uri="{9D8B030D-6E8A-4147-A177-3AD203B41FA5}">
                      <a16:colId xmlns:a16="http://schemas.microsoft.com/office/drawing/2014/main" val="2272986096"/>
                    </a:ext>
                  </a:extLst>
                </a:gridCol>
              </a:tblGrid>
              <a:tr h="541179">
                <a:tc>
                  <a:txBody>
                    <a:bodyPr/>
                    <a:lstStyle/>
                    <a:p>
                      <a:pPr marR="0" algn="ctr" rtl="1">
                        <a:lnSpc>
                          <a:spcPct val="100000"/>
                        </a:lnSpc>
                        <a:spcBef>
                          <a:spcPts val="0"/>
                        </a:spcBef>
                        <a:spcAft>
                          <a:spcPts val="0"/>
                        </a:spcAft>
                        <a:buClr>
                          <a:srgbClr val="000000"/>
                        </a:buClr>
                        <a:buFont typeface="Arial"/>
                      </a:pPr>
                      <a:r>
                        <a:rPr lang="ar-SA" sz="1600" b="0" i="0" u="none" strike="noStrike" cap="none" dirty="0">
                          <a:solidFill>
                            <a:srgbClr val="000000"/>
                          </a:solidFill>
                          <a:effectLst/>
                          <a:latin typeface="Sakkal Majalla" panose="02000000000000000000" pitchFamily="2" charset="-78"/>
                          <a:cs typeface="Sakkal Majalla" panose="02000000000000000000" pitchFamily="2" charset="-78"/>
                          <a:sym typeface="Arial"/>
                        </a:rPr>
                        <a:t>ماذا أعرف ؟</a:t>
                      </a:r>
                    </a:p>
                  </a:txBody>
                  <a:tcPr/>
                </a:tc>
                <a:tc>
                  <a:txBody>
                    <a:bodyPr/>
                    <a:lstStyle/>
                    <a:p>
                      <a:pPr marR="0" algn="ctr" rtl="1">
                        <a:lnSpc>
                          <a:spcPct val="100000"/>
                        </a:lnSpc>
                        <a:spcBef>
                          <a:spcPts val="0"/>
                        </a:spcBef>
                        <a:spcAft>
                          <a:spcPts val="0"/>
                        </a:spcAft>
                        <a:buClr>
                          <a:srgbClr val="000000"/>
                        </a:buClr>
                        <a:buFont typeface="Arial"/>
                      </a:pPr>
                      <a:r>
                        <a:rPr lang="ar-SA" sz="1600" b="0" i="0" u="none" strike="noStrike" cap="none" dirty="0">
                          <a:solidFill>
                            <a:srgbClr val="000000"/>
                          </a:solidFill>
                          <a:effectLst/>
                          <a:latin typeface="Sakkal Majalla" panose="02000000000000000000" pitchFamily="2" charset="-78"/>
                          <a:cs typeface="Sakkal Majalla" panose="02000000000000000000" pitchFamily="2" charset="-78"/>
                          <a:sym typeface="Arial"/>
                        </a:rPr>
                        <a:t>ماذا أريد أن أعرف ؟</a:t>
                      </a:r>
                    </a:p>
                  </a:txBody>
                  <a:tcPr/>
                </a:tc>
                <a:tc>
                  <a:txBody>
                    <a:bodyPr/>
                    <a:lstStyle/>
                    <a:p>
                      <a:pPr marR="0" algn="ctr" rtl="1">
                        <a:lnSpc>
                          <a:spcPct val="100000"/>
                        </a:lnSpc>
                        <a:spcBef>
                          <a:spcPts val="0"/>
                        </a:spcBef>
                        <a:spcAft>
                          <a:spcPts val="0"/>
                        </a:spcAft>
                        <a:buClr>
                          <a:srgbClr val="000000"/>
                        </a:buClr>
                        <a:buFont typeface="Arial"/>
                      </a:pPr>
                      <a:r>
                        <a:rPr lang="ar-SA" sz="1600" b="0" i="0" u="none" strike="noStrike" cap="none" dirty="0">
                          <a:solidFill>
                            <a:srgbClr val="000000"/>
                          </a:solidFill>
                          <a:effectLst/>
                          <a:latin typeface="Sakkal Majalla" panose="02000000000000000000" pitchFamily="2" charset="-78"/>
                          <a:cs typeface="Sakkal Majalla" panose="02000000000000000000" pitchFamily="2" charset="-78"/>
                          <a:sym typeface="Arial"/>
                        </a:rPr>
                        <a:t>ماذا تعلمت ؟</a:t>
                      </a:r>
                    </a:p>
                  </a:txBody>
                  <a:tcPr/>
                </a:tc>
                <a:tc>
                  <a:txBody>
                    <a:bodyPr/>
                    <a:lstStyle/>
                    <a:p>
                      <a:pPr marR="0" algn="ctr" rtl="1">
                        <a:lnSpc>
                          <a:spcPct val="100000"/>
                        </a:lnSpc>
                        <a:spcBef>
                          <a:spcPts val="0"/>
                        </a:spcBef>
                        <a:spcAft>
                          <a:spcPts val="0"/>
                        </a:spcAft>
                        <a:buClr>
                          <a:srgbClr val="000000"/>
                        </a:buClr>
                        <a:buFont typeface="Arial"/>
                      </a:pPr>
                      <a:r>
                        <a:rPr lang="ar-SA" sz="1600" b="0" i="0" u="none" strike="noStrike" cap="none" dirty="0">
                          <a:solidFill>
                            <a:srgbClr val="000000"/>
                          </a:solidFill>
                          <a:effectLst/>
                          <a:latin typeface="Sakkal Majalla" panose="02000000000000000000" pitchFamily="2" charset="-78"/>
                          <a:cs typeface="Sakkal Majalla" panose="02000000000000000000" pitchFamily="2" charset="-78"/>
                          <a:sym typeface="Arial"/>
                        </a:rPr>
                        <a:t>كيف أعرف أكثر ؟</a:t>
                      </a:r>
                    </a:p>
                  </a:txBody>
                  <a:tcPr/>
                </a:tc>
                <a:extLst>
                  <a:ext uri="{0D108BD9-81ED-4DB2-BD59-A6C34878D82A}">
                    <a16:rowId xmlns:a16="http://schemas.microsoft.com/office/drawing/2014/main" val="4071475266"/>
                  </a:ext>
                </a:extLst>
              </a:tr>
              <a:tr h="1879594">
                <a:tc>
                  <a:txBody>
                    <a:bodyPr/>
                    <a:lstStyle/>
                    <a:p>
                      <a:pPr rtl="1"/>
                      <a:endParaRPr lang="ar-SA" dirty="0"/>
                    </a:p>
                    <a:p>
                      <a:pPr rtl="1"/>
                      <a:endParaRPr lang="ar-SA" dirty="0"/>
                    </a:p>
                    <a:p>
                      <a:pPr rtl="1"/>
                      <a:endParaRPr lang="ar-SA" sz="1600" b="0" i="0" u="none" strike="noStrike" cap="none" dirty="0">
                        <a:solidFill>
                          <a:srgbClr val="000000"/>
                        </a:solidFill>
                        <a:effectLst/>
                        <a:latin typeface="Sakkal Majalla" panose="02000000000000000000" pitchFamily="2" charset="-78"/>
                        <a:cs typeface="Sakkal Majalla" panose="02000000000000000000" pitchFamily="2" charset="-78"/>
                        <a:sym typeface="Arial"/>
                      </a:endParaRPr>
                    </a:p>
                    <a:p>
                      <a:pPr rtl="1"/>
                      <a:endParaRPr lang="ar-SA" dirty="0"/>
                    </a:p>
                    <a:p>
                      <a:pPr rtl="1"/>
                      <a:endParaRPr lang="ar-SA" dirty="0"/>
                    </a:p>
                    <a:p>
                      <a:pPr rtl="1"/>
                      <a:endParaRPr lang="ar-SA" dirty="0"/>
                    </a:p>
                    <a:p>
                      <a:pPr rtl="1"/>
                      <a:endParaRPr lang="ar-SA" dirty="0"/>
                    </a:p>
                    <a:p>
                      <a:pPr rtl="1"/>
                      <a:endParaRPr lang="ar-SA" dirty="0"/>
                    </a:p>
                    <a:p>
                      <a:pPr rtl="1"/>
                      <a:endParaRPr lang="ar-SA" dirty="0"/>
                    </a:p>
                    <a:p>
                      <a:pPr rtl="1"/>
                      <a:endParaRPr lang="ar-SA" dirty="0"/>
                    </a:p>
                    <a:p>
                      <a:pPr rtl="1"/>
                      <a:endParaRPr lang="ar-SA" dirty="0"/>
                    </a:p>
                  </a:txBody>
                  <a:tcPr/>
                </a:tc>
                <a:tc>
                  <a:txBody>
                    <a:bodyPr/>
                    <a:lstStyle/>
                    <a:p>
                      <a:pPr rtl="1"/>
                      <a:endParaRPr lang="ar-SA" sz="1600" b="0" i="0" u="none" strike="noStrike" cap="none" dirty="0">
                        <a:solidFill>
                          <a:srgbClr val="000000"/>
                        </a:solidFill>
                        <a:effectLst/>
                        <a:latin typeface="Sakkal Majalla" panose="02000000000000000000" pitchFamily="2" charset="-78"/>
                        <a:cs typeface="Sakkal Majalla" panose="02000000000000000000" pitchFamily="2" charset="-78"/>
                        <a:sym typeface="Arial"/>
                      </a:endParaRPr>
                    </a:p>
                  </a:txBody>
                  <a:tcPr/>
                </a:tc>
                <a:tc>
                  <a:txBody>
                    <a:bodyPr/>
                    <a:lstStyle/>
                    <a:p>
                      <a:pPr rtl="1"/>
                      <a:endParaRPr lang="ar-SA"/>
                    </a:p>
                  </a:txBody>
                  <a:tcPr/>
                </a:tc>
                <a:tc>
                  <a:txBody>
                    <a:bodyPr/>
                    <a:lstStyle/>
                    <a:p>
                      <a:pPr rtl="1"/>
                      <a:endParaRPr lang="ar-SA" dirty="0"/>
                    </a:p>
                  </a:txBody>
                  <a:tcPr/>
                </a:tc>
                <a:extLst>
                  <a:ext uri="{0D108BD9-81ED-4DB2-BD59-A6C34878D82A}">
                    <a16:rowId xmlns:a16="http://schemas.microsoft.com/office/drawing/2014/main" val="3531001609"/>
                  </a:ext>
                </a:extLst>
              </a:tr>
            </a:tbl>
          </a:graphicData>
        </a:graphic>
      </p:graphicFrame>
    </p:spTree>
    <p:extLst>
      <p:ext uri="{BB962C8B-B14F-4D97-AF65-F5344CB8AC3E}">
        <p14:creationId xmlns:p14="http://schemas.microsoft.com/office/powerpoint/2010/main" val="369808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2" name="Google Shape;60;p15">
            <a:extLst>
              <a:ext uri="{FF2B5EF4-FFF2-40B4-BE49-F238E27FC236}">
                <a16:creationId xmlns:a16="http://schemas.microsoft.com/office/drawing/2014/main" id="{5B89E479-445F-45B2-9D95-E2FBD31FD4E2}"/>
              </a:ext>
            </a:extLst>
          </p:cNvPr>
          <p:cNvGrpSpPr/>
          <p:nvPr/>
        </p:nvGrpSpPr>
        <p:grpSpPr>
          <a:xfrm>
            <a:off x="220567" y="1222251"/>
            <a:ext cx="2287802" cy="2220261"/>
            <a:chOff x="469913" y="410386"/>
            <a:chExt cx="4266884" cy="4170975"/>
          </a:xfrm>
        </p:grpSpPr>
        <p:sp>
          <p:nvSpPr>
            <p:cNvPr id="3" name="Google Shape;61;p15">
              <a:extLst>
                <a:ext uri="{FF2B5EF4-FFF2-40B4-BE49-F238E27FC236}">
                  <a16:creationId xmlns:a16="http://schemas.microsoft.com/office/drawing/2014/main" id="{68299F9F-78E8-4D37-95A5-5C8499D5708D}"/>
                </a:ext>
              </a:extLst>
            </p:cNvPr>
            <p:cNvSpPr/>
            <p:nvPr/>
          </p:nvSpPr>
          <p:spPr>
            <a:xfrm>
              <a:off x="3787006" y="1299861"/>
              <a:ext cx="949792" cy="1150771"/>
            </a:xfrm>
            <a:custGeom>
              <a:avLst/>
              <a:gdLst/>
              <a:ahLst/>
              <a:cxnLst/>
              <a:rect l="l" t="t" r="r" b="b"/>
              <a:pathLst>
                <a:path w="6843" h="8291" extrusionOk="0">
                  <a:moveTo>
                    <a:pt x="5862" y="2901"/>
                  </a:moveTo>
                  <a:cubicBezTo>
                    <a:pt x="5772" y="3357"/>
                    <a:pt x="6043" y="3768"/>
                    <a:pt x="6020" y="4219"/>
                  </a:cubicBezTo>
                  <a:cubicBezTo>
                    <a:pt x="6003" y="4613"/>
                    <a:pt x="5716" y="4900"/>
                    <a:pt x="5384" y="5069"/>
                  </a:cubicBezTo>
                  <a:cubicBezTo>
                    <a:pt x="4967" y="5272"/>
                    <a:pt x="4488" y="5266"/>
                    <a:pt x="4044" y="5368"/>
                  </a:cubicBezTo>
                  <a:cubicBezTo>
                    <a:pt x="3638" y="5464"/>
                    <a:pt x="3266" y="5666"/>
                    <a:pt x="3109" y="6072"/>
                  </a:cubicBezTo>
                  <a:cubicBezTo>
                    <a:pt x="3030" y="6280"/>
                    <a:pt x="3002" y="6500"/>
                    <a:pt x="2951" y="6714"/>
                  </a:cubicBezTo>
                  <a:cubicBezTo>
                    <a:pt x="2906" y="6911"/>
                    <a:pt x="2838" y="7102"/>
                    <a:pt x="2743" y="7283"/>
                  </a:cubicBezTo>
                  <a:cubicBezTo>
                    <a:pt x="2562" y="7620"/>
                    <a:pt x="2286" y="7919"/>
                    <a:pt x="1937" y="8088"/>
                  </a:cubicBezTo>
                  <a:cubicBezTo>
                    <a:pt x="1594" y="8257"/>
                    <a:pt x="1183" y="8291"/>
                    <a:pt x="817" y="8167"/>
                  </a:cubicBezTo>
                  <a:cubicBezTo>
                    <a:pt x="473" y="8048"/>
                    <a:pt x="197" y="7784"/>
                    <a:pt x="85" y="7429"/>
                  </a:cubicBezTo>
                  <a:cubicBezTo>
                    <a:pt x="0" y="7187"/>
                    <a:pt x="6" y="6916"/>
                    <a:pt x="96" y="6674"/>
                  </a:cubicBezTo>
                  <a:cubicBezTo>
                    <a:pt x="237" y="5920"/>
                    <a:pt x="1138" y="5644"/>
                    <a:pt x="1690" y="5221"/>
                  </a:cubicBezTo>
                  <a:cubicBezTo>
                    <a:pt x="1853" y="5092"/>
                    <a:pt x="1999" y="4945"/>
                    <a:pt x="2095" y="4760"/>
                  </a:cubicBezTo>
                  <a:cubicBezTo>
                    <a:pt x="2208" y="4551"/>
                    <a:pt x="2236" y="4309"/>
                    <a:pt x="2236" y="4073"/>
                  </a:cubicBezTo>
                  <a:cubicBezTo>
                    <a:pt x="2236" y="3661"/>
                    <a:pt x="2151" y="3250"/>
                    <a:pt x="2225" y="2839"/>
                  </a:cubicBezTo>
                  <a:cubicBezTo>
                    <a:pt x="2292" y="2484"/>
                    <a:pt x="2484" y="2163"/>
                    <a:pt x="2833" y="2028"/>
                  </a:cubicBezTo>
                  <a:cubicBezTo>
                    <a:pt x="3035" y="1949"/>
                    <a:pt x="3255" y="1938"/>
                    <a:pt x="3463" y="1882"/>
                  </a:cubicBezTo>
                  <a:cubicBezTo>
                    <a:pt x="3666" y="1831"/>
                    <a:pt x="3852" y="1730"/>
                    <a:pt x="4010" y="1595"/>
                  </a:cubicBezTo>
                  <a:cubicBezTo>
                    <a:pt x="4618" y="1082"/>
                    <a:pt x="4950" y="85"/>
                    <a:pt x="5857" y="23"/>
                  </a:cubicBezTo>
                  <a:cubicBezTo>
                    <a:pt x="6229" y="1"/>
                    <a:pt x="6578" y="181"/>
                    <a:pt x="6707" y="547"/>
                  </a:cubicBezTo>
                  <a:cubicBezTo>
                    <a:pt x="6842" y="936"/>
                    <a:pt x="6718" y="1341"/>
                    <a:pt x="6521" y="1685"/>
                  </a:cubicBezTo>
                  <a:cubicBezTo>
                    <a:pt x="6290" y="2079"/>
                    <a:pt x="5958" y="2439"/>
                    <a:pt x="5862" y="29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2;p15">
              <a:extLst>
                <a:ext uri="{FF2B5EF4-FFF2-40B4-BE49-F238E27FC236}">
                  <a16:creationId xmlns:a16="http://schemas.microsoft.com/office/drawing/2014/main" id="{B1453EC2-D3D4-4230-8C28-286238FD1DAF}"/>
                </a:ext>
              </a:extLst>
            </p:cNvPr>
            <p:cNvSpPr/>
            <p:nvPr/>
          </p:nvSpPr>
          <p:spPr>
            <a:xfrm>
              <a:off x="3858902" y="1374117"/>
              <a:ext cx="821543" cy="1026547"/>
            </a:xfrm>
            <a:custGeom>
              <a:avLst/>
              <a:gdLst/>
              <a:ahLst/>
              <a:cxnLst/>
              <a:rect l="l" t="t" r="r" b="b"/>
              <a:pathLst>
                <a:path w="5919" h="7396" extrusionOk="0">
                  <a:moveTo>
                    <a:pt x="5801" y="23"/>
                  </a:moveTo>
                  <a:cubicBezTo>
                    <a:pt x="5204" y="136"/>
                    <a:pt x="4680" y="558"/>
                    <a:pt x="4449" y="1122"/>
                  </a:cubicBezTo>
                  <a:cubicBezTo>
                    <a:pt x="4432" y="1172"/>
                    <a:pt x="4415" y="1217"/>
                    <a:pt x="4404" y="1268"/>
                  </a:cubicBezTo>
                  <a:cubicBezTo>
                    <a:pt x="4370" y="1161"/>
                    <a:pt x="4342" y="1054"/>
                    <a:pt x="4308" y="947"/>
                  </a:cubicBezTo>
                  <a:cubicBezTo>
                    <a:pt x="4297" y="902"/>
                    <a:pt x="4241" y="879"/>
                    <a:pt x="4196" y="896"/>
                  </a:cubicBezTo>
                  <a:cubicBezTo>
                    <a:pt x="4151" y="913"/>
                    <a:pt x="4134" y="964"/>
                    <a:pt x="4145" y="1003"/>
                  </a:cubicBezTo>
                  <a:lnTo>
                    <a:pt x="4331" y="1623"/>
                  </a:lnTo>
                  <a:cubicBezTo>
                    <a:pt x="4314" y="1769"/>
                    <a:pt x="4303" y="1921"/>
                    <a:pt x="4291" y="2068"/>
                  </a:cubicBezTo>
                  <a:cubicBezTo>
                    <a:pt x="4269" y="2389"/>
                    <a:pt x="4235" y="2738"/>
                    <a:pt x="4021" y="2997"/>
                  </a:cubicBezTo>
                  <a:cubicBezTo>
                    <a:pt x="3886" y="3160"/>
                    <a:pt x="3700" y="3262"/>
                    <a:pt x="3503" y="3340"/>
                  </a:cubicBezTo>
                  <a:cubicBezTo>
                    <a:pt x="3492" y="3318"/>
                    <a:pt x="3492" y="3284"/>
                    <a:pt x="3492" y="3262"/>
                  </a:cubicBezTo>
                  <a:cubicBezTo>
                    <a:pt x="3486" y="3217"/>
                    <a:pt x="3486" y="3177"/>
                    <a:pt x="3480" y="3132"/>
                  </a:cubicBezTo>
                  <a:lnTo>
                    <a:pt x="3469" y="2850"/>
                  </a:lnTo>
                  <a:cubicBezTo>
                    <a:pt x="3458" y="2665"/>
                    <a:pt x="3447" y="2484"/>
                    <a:pt x="3435" y="2304"/>
                  </a:cubicBezTo>
                  <a:cubicBezTo>
                    <a:pt x="3430" y="2192"/>
                    <a:pt x="3261" y="2208"/>
                    <a:pt x="3266" y="2315"/>
                  </a:cubicBezTo>
                  <a:cubicBezTo>
                    <a:pt x="3278" y="2524"/>
                    <a:pt x="3289" y="2732"/>
                    <a:pt x="3300" y="2935"/>
                  </a:cubicBezTo>
                  <a:cubicBezTo>
                    <a:pt x="3306" y="3036"/>
                    <a:pt x="3312" y="3143"/>
                    <a:pt x="3317" y="3245"/>
                  </a:cubicBezTo>
                  <a:cubicBezTo>
                    <a:pt x="3323" y="3295"/>
                    <a:pt x="3323" y="3352"/>
                    <a:pt x="3345" y="3402"/>
                  </a:cubicBezTo>
                  <a:cubicBezTo>
                    <a:pt x="3317" y="3408"/>
                    <a:pt x="3289" y="3419"/>
                    <a:pt x="3261" y="3431"/>
                  </a:cubicBezTo>
                  <a:cubicBezTo>
                    <a:pt x="2974" y="3526"/>
                    <a:pt x="2681" y="3622"/>
                    <a:pt x="2439" y="3813"/>
                  </a:cubicBezTo>
                  <a:cubicBezTo>
                    <a:pt x="2258" y="3954"/>
                    <a:pt x="2123" y="4129"/>
                    <a:pt x="2016" y="4320"/>
                  </a:cubicBezTo>
                  <a:cubicBezTo>
                    <a:pt x="2011" y="4275"/>
                    <a:pt x="1999" y="4230"/>
                    <a:pt x="1994" y="4185"/>
                  </a:cubicBezTo>
                  <a:cubicBezTo>
                    <a:pt x="1977" y="4095"/>
                    <a:pt x="1954" y="4005"/>
                    <a:pt x="1937" y="3915"/>
                  </a:cubicBezTo>
                  <a:lnTo>
                    <a:pt x="1830" y="3374"/>
                  </a:lnTo>
                  <a:cubicBezTo>
                    <a:pt x="1819" y="3329"/>
                    <a:pt x="1785" y="3290"/>
                    <a:pt x="1740" y="3295"/>
                  </a:cubicBezTo>
                  <a:cubicBezTo>
                    <a:pt x="1695" y="3301"/>
                    <a:pt x="1650" y="3346"/>
                    <a:pt x="1661" y="3391"/>
                  </a:cubicBezTo>
                  <a:lnTo>
                    <a:pt x="1780" y="3994"/>
                  </a:lnTo>
                  <a:cubicBezTo>
                    <a:pt x="1802" y="4095"/>
                    <a:pt x="1825" y="4202"/>
                    <a:pt x="1842" y="4309"/>
                  </a:cubicBezTo>
                  <a:cubicBezTo>
                    <a:pt x="1859" y="4388"/>
                    <a:pt x="1870" y="4472"/>
                    <a:pt x="1909" y="4546"/>
                  </a:cubicBezTo>
                  <a:cubicBezTo>
                    <a:pt x="1774" y="4878"/>
                    <a:pt x="1695" y="5244"/>
                    <a:pt x="1611" y="5587"/>
                  </a:cubicBezTo>
                  <a:cubicBezTo>
                    <a:pt x="1526" y="5948"/>
                    <a:pt x="1425" y="6325"/>
                    <a:pt x="1200" y="6635"/>
                  </a:cubicBezTo>
                  <a:lnTo>
                    <a:pt x="946" y="5655"/>
                  </a:lnTo>
                  <a:cubicBezTo>
                    <a:pt x="918" y="5554"/>
                    <a:pt x="755" y="5610"/>
                    <a:pt x="783" y="5717"/>
                  </a:cubicBezTo>
                  <a:cubicBezTo>
                    <a:pt x="879" y="6077"/>
                    <a:pt x="974" y="6438"/>
                    <a:pt x="1065" y="6793"/>
                  </a:cubicBezTo>
                  <a:cubicBezTo>
                    <a:pt x="828" y="7046"/>
                    <a:pt x="490" y="7215"/>
                    <a:pt x="135" y="7142"/>
                  </a:cubicBezTo>
                  <a:cubicBezTo>
                    <a:pt x="28" y="7119"/>
                    <a:pt x="0" y="7288"/>
                    <a:pt x="107" y="7311"/>
                  </a:cubicBezTo>
                  <a:cubicBezTo>
                    <a:pt x="535" y="7395"/>
                    <a:pt x="907" y="7204"/>
                    <a:pt x="1188" y="6905"/>
                  </a:cubicBezTo>
                  <a:cubicBezTo>
                    <a:pt x="1188" y="6905"/>
                    <a:pt x="1194" y="6905"/>
                    <a:pt x="1194" y="6905"/>
                  </a:cubicBezTo>
                  <a:cubicBezTo>
                    <a:pt x="1515" y="6826"/>
                    <a:pt x="1842" y="6748"/>
                    <a:pt x="2163" y="6669"/>
                  </a:cubicBezTo>
                  <a:cubicBezTo>
                    <a:pt x="2208" y="6657"/>
                    <a:pt x="2225" y="6595"/>
                    <a:pt x="2213" y="6556"/>
                  </a:cubicBezTo>
                  <a:cubicBezTo>
                    <a:pt x="2196" y="6511"/>
                    <a:pt x="2146" y="6494"/>
                    <a:pt x="2101" y="6505"/>
                  </a:cubicBezTo>
                  <a:lnTo>
                    <a:pt x="1363" y="6691"/>
                  </a:lnTo>
                  <a:cubicBezTo>
                    <a:pt x="1453" y="6562"/>
                    <a:pt x="1526" y="6427"/>
                    <a:pt x="1583" y="6286"/>
                  </a:cubicBezTo>
                  <a:cubicBezTo>
                    <a:pt x="1791" y="5762"/>
                    <a:pt x="1836" y="5171"/>
                    <a:pt x="2050" y="4653"/>
                  </a:cubicBezTo>
                  <a:cubicBezTo>
                    <a:pt x="2151" y="4686"/>
                    <a:pt x="2281" y="4664"/>
                    <a:pt x="2388" y="4653"/>
                  </a:cubicBezTo>
                  <a:cubicBezTo>
                    <a:pt x="2596" y="4641"/>
                    <a:pt x="2799" y="4624"/>
                    <a:pt x="3007" y="4608"/>
                  </a:cubicBezTo>
                  <a:cubicBezTo>
                    <a:pt x="3120" y="4602"/>
                    <a:pt x="3103" y="4433"/>
                    <a:pt x="2991" y="4439"/>
                  </a:cubicBezTo>
                  <a:lnTo>
                    <a:pt x="2456" y="4478"/>
                  </a:lnTo>
                  <a:cubicBezTo>
                    <a:pt x="2371" y="4484"/>
                    <a:pt x="2281" y="4495"/>
                    <a:pt x="2196" y="4495"/>
                  </a:cubicBezTo>
                  <a:cubicBezTo>
                    <a:pt x="2168" y="4501"/>
                    <a:pt x="2140" y="4501"/>
                    <a:pt x="2118" y="4495"/>
                  </a:cubicBezTo>
                  <a:cubicBezTo>
                    <a:pt x="2163" y="4410"/>
                    <a:pt x="2208" y="4332"/>
                    <a:pt x="2258" y="4253"/>
                  </a:cubicBezTo>
                  <a:cubicBezTo>
                    <a:pt x="2444" y="3982"/>
                    <a:pt x="2703" y="3819"/>
                    <a:pt x="3007" y="3701"/>
                  </a:cubicBezTo>
                  <a:cubicBezTo>
                    <a:pt x="3171" y="3639"/>
                    <a:pt x="3340" y="3588"/>
                    <a:pt x="3503" y="3526"/>
                  </a:cubicBezTo>
                  <a:cubicBezTo>
                    <a:pt x="3548" y="3532"/>
                    <a:pt x="3587" y="3532"/>
                    <a:pt x="3633" y="3532"/>
                  </a:cubicBezTo>
                  <a:cubicBezTo>
                    <a:pt x="3740" y="3532"/>
                    <a:pt x="3841" y="3526"/>
                    <a:pt x="3948" y="3526"/>
                  </a:cubicBezTo>
                  <a:lnTo>
                    <a:pt x="4579" y="3515"/>
                  </a:lnTo>
                  <a:cubicBezTo>
                    <a:pt x="4686" y="3515"/>
                    <a:pt x="4674" y="3346"/>
                    <a:pt x="4562" y="3346"/>
                  </a:cubicBezTo>
                  <a:cubicBezTo>
                    <a:pt x="4376" y="3352"/>
                    <a:pt x="4190" y="3352"/>
                    <a:pt x="4004" y="3357"/>
                  </a:cubicBezTo>
                  <a:cubicBezTo>
                    <a:pt x="3954" y="3357"/>
                    <a:pt x="3908" y="3357"/>
                    <a:pt x="3858" y="3357"/>
                  </a:cubicBezTo>
                  <a:cubicBezTo>
                    <a:pt x="4106" y="3205"/>
                    <a:pt x="4286" y="2974"/>
                    <a:pt x="4370" y="2693"/>
                  </a:cubicBezTo>
                  <a:cubicBezTo>
                    <a:pt x="4466" y="2372"/>
                    <a:pt x="4455" y="2034"/>
                    <a:pt x="4494" y="1702"/>
                  </a:cubicBezTo>
                  <a:cubicBezTo>
                    <a:pt x="4494" y="1696"/>
                    <a:pt x="4494" y="1690"/>
                    <a:pt x="4494" y="1685"/>
                  </a:cubicBezTo>
                  <a:lnTo>
                    <a:pt x="5142" y="1386"/>
                  </a:lnTo>
                  <a:cubicBezTo>
                    <a:pt x="5187" y="1369"/>
                    <a:pt x="5209" y="1324"/>
                    <a:pt x="5192" y="1279"/>
                  </a:cubicBezTo>
                  <a:cubicBezTo>
                    <a:pt x="5181" y="1234"/>
                    <a:pt x="5125" y="1206"/>
                    <a:pt x="5085" y="1229"/>
                  </a:cubicBezTo>
                  <a:lnTo>
                    <a:pt x="4528" y="1482"/>
                  </a:lnTo>
                  <a:cubicBezTo>
                    <a:pt x="4590" y="1206"/>
                    <a:pt x="4702" y="947"/>
                    <a:pt x="4900" y="727"/>
                  </a:cubicBezTo>
                  <a:cubicBezTo>
                    <a:pt x="5136" y="457"/>
                    <a:pt x="5457" y="260"/>
                    <a:pt x="5812" y="192"/>
                  </a:cubicBezTo>
                  <a:cubicBezTo>
                    <a:pt x="5919" y="176"/>
                    <a:pt x="5908" y="1"/>
                    <a:pt x="580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3;p15">
              <a:extLst>
                <a:ext uri="{FF2B5EF4-FFF2-40B4-BE49-F238E27FC236}">
                  <a16:creationId xmlns:a16="http://schemas.microsoft.com/office/drawing/2014/main" id="{9DCA847E-67D6-4EF0-9202-0C3A0E3A2A86}"/>
                </a:ext>
              </a:extLst>
            </p:cNvPr>
            <p:cNvSpPr/>
            <p:nvPr/>
          </p:nvSpPr>
          <p:spPr>
            <a:xfrm>
              <a:off x="3604767" y="1199095"/>
              <a:ext cx="611403" cy="1185886"/>
            </a:xfrm>
            <a:custGeom>
              <a:avLst/>
              <a:gdLst/>
              <a:ahLst/>
              <a:cxnLst/>
              <a:rect l="l" t="t" r="r" b="b"/>
              <a:pathLst>
                <a:path w="4405" h="8544" extrusionOk="0">
                  <a:moveTo>
                    <a:pt x="3768" y="3813"/>
                  </a:moveTo>
                  <a:cubicBezTo>
                    <a:pt x="3701" y="4016"/>
                    <a:pt x="3701" y="4218"/>
                    <a:pt x="3746" y="4427"/>
                  </a:cubicBezTo>
                  <a:cubicBezTo>
                    <a:pt x="3825" y="4793"/>
                    <a:pt x="4005" y="5148"/>
                    <a:pt x="3977" y="5536"/>
                  </a:cubicBezTo>
                  <a:cubicBezTo>
                    <a:pt x="3954" y="5857"/>
                    <a:pt x="3752" y="6099"/>
                    <a:pt x="3492" y="6274"/>
                  </a:cubicBezTo>
                  <a:cubicBezTo>
                    <a:pt x="3245" y="6443"/>
                    <a:pt x="2952" y="6567"/>
                    <a:pt x="2727" y="6770"/>
                  </a:cubicBezTo>
                  <a:cubicBezTo>
                    <a:pt x="2597" y="6882"/>
                    <a:pt x="2507" y="7029"/>
                    <a:pt x="2462" y="7198"/>
                  </a:cubicBezTo>
                  <a:cubicBezTo>
                    <a:pt x="2411" y="7400"/>
                    <a:pt x="2411" y="7614"/>
                    <a:pt x="2349" y="7817"/>
                  </a:cubicBezTo>
                  <a:cubicBezTo>
                    <a:pt x="2248" y="8161"/>
                    <a:pt x="1961" y="8425"/>
                    <a:pt x="1606" y="8493"/>
                  </a:cubicBezTo>
                  <a:cubicBezTo>
                    <a:pt x="1319" y="8543"/>
                    <a:pt x="1015" y="8448"/>
                    <a:pt x="801" y="8251"/>
                  </a:cubicBezTo>
                  <a:cubicBezTo>
                    <a:pt x="558" y="8110"/>
                    <a:pt x="350" y="7902"/>
                    <a:pt x="221" y="7648"/>
                  </a:cubicBezTo>
                  <a:cubicBezTo>
                    <a:pt x="40" y="7299"/>
                    <a:pt x="1" y="6882"/>
                    <a:pt x="125" y="6511"/>
                  </a:cubicBezTo>
                  <a:cubicBezTo>
                    <a:pt x="243" y="6128"/>
                    <a:pt x="564" y="5801"/>
                    <a:pt x="587" y="5384"/>
                  </a:cubicBezTo>
                  <a:cubicBezTo>
                    <a:pt x="603" y="5013"/>
                    <a:pt x="395" y="4669"/>
                    <a:pt x="271" y="4325"/>
                  </a:cubicBezTo>
                  <a:cubicBezTo>
                    <a:pt x="159" y="4004"/>
                    <a:pt x="130" y="3667"/>
                    <a:pt x="328" y="3368"/>
                  </a:cubicBezTo>
                  <a:cubicBezTo>
                    <a:pt x="508" y="3092"/>
                    <a:pt x="806" y="2923"/>
                    <a:pt x="1015" y="2670"/>
                  </a:cubicBezTo>
                  <a:cubicBezTo>
                    <a:pt x="1127" y="2535"/>
                    <a:pt x="1200" y="2377"/>
                    <a:pt x="1212" y="2197"/>
                  </a:cubicBezTo>
                  <a:cubicBezTo>
                    <a:pt x="1229" y="1994"/>
                    <a:pt x="1178" y="1780"/>
                    <a:pt x="1133" y="1583"/>
                  </a:cubicBezTo>
                  <a:cubicBezTo>
                    <a:pt x="1048" y="1206"/>
                    <a:pt x="998" y="828"/>
                    <a:pt x="1217" y="490"/>
                  </a:cubicBezTo>
                  <a:cubicBezTo>
                    <a:pt x="1409" y="198"/>
                    <a:pt x="1741" y="0"/>
                    <a:pt x="2090" y="12"/>
                  </a:cubicBezTo>
                  <a:cubicBezTo>
                    <a:pt x="2434" y="23"/>
                    <a:pt x="2772" y="214"/>
                    <a:pt x="2952" y="507"/>
                  </a:cubicBezTo>
                  <a:cubicBezTo>
                    <a:pt x="3059" y="682"/>
                    <a:pt x="3087" y="879"/>
                    <a:pt x="3132" y="1076"/>
                  </a:cubicBezTo>
                  <a:cubicBezTo>
                    <a:pt x="3177" y="1256"/>
                    <a:pt x="3256" y="1403"/>
                    <a:pt x="3402" y="1527"/>
                  </a:cubicBezTo>
                  <a:cubicBezTo>
                    <a:pt x="3650" y="1735"/>
                    <a:pt x="3982" y="1848"/>
                    <a:pt x="4168" y="2124"/>
                  </a:cubicBezTo>
                  <a:cubicBezTo>
                    <a:pt x="4405" y="2484"/>
                    <a:pt x="4247" y="2918"/>
                    <a:pt x="4056" y="3255"/>
                  </a:cubicBezTo>
                  <a:cubicBezTo>
                    <a:pt x="3954" y="3441"/>
                    <a:pt x="3842" y="3616"/>
                    <a:pt x="3768" y="38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4;p15">
              <a:extLst>
                <a:ext uri="{FF2B5EF4-FFF2-40B4-BE49-F238E27FC236}">
                  <a16:creationId xmlns:a16="http://schemas.microsoft.com/office/drawing/2014/main" id="{10F4CC67-6B6F-4765-BFFA-4F8DBB8BD051}"/>
                </a:ext>
              </a:extLst>
            </p:cNvPr>
            <p:cNvSpPr/>
            <p:nvPr/>
          </p:nvSpPr>
          <p:spPr>
            <a:xfrm>
              <a:off x="3709557" y="1263913"/>
              <a:ext cx="345606" cy="1079706"/>
            </a:xfrm>
            <a:custGeom>
              <a:avLst/>
              <a:gdLst/>
              <a:ahLst/>
              <a:cxnLst/>
              <a:rect l="l" t="t" r="r" b="b"/>
              <a:pathLst>
                <a:path w="2490" h="7779" extrusionOk="0">
                  <a:moveTo>
                    <a:pt x="2326" y="1274"/>
                  </a:moveTo>
                  <a:lnTo>
                    <a:pt x="1673" y="1566"/>
                  </a:lnTo>
                  <a:cubicBezTo>
                    <a:pt x="1718" y="1493"/>
                    <a:pt x="1758" y="1426"/>
                    <a:pt x="1791" y="1352"/>
                  </a:cubicBezTo>
                  <a:cubicBezTo>
                    <a:pt x="1910" y="1105"/>
                    <a:pt x="1938" y="823"/>
                    <a:pt x="1831" y="564"/>
                  </a:cubicBezTo>
                  <a:cubicBezTo>
                    <a:pt x="1729" y="305"/>
                    <a:pt x="1521" y="97"/>
                    <a:pt x="1256" y="7"/>
                  </a:cubicBezTo>
                  <a:cubicBezTo>
                    <a:pt x="1245" y="7"/>
                    <a:pt x="1239" y="7"/>
                    <a:pt x="1228" y="7"/>
                  </a:cubicBezTo>
                  <a:cubicBezTo>
                    <a:pt x="1223" y="1"/>
                    <a:pt x="1211" y="1"/>
                    <a:pt x="1206" y="1"/>
                  </a:cubicBezTo>
                  <a:cubicBezTo>
                    <a:pt x="1138" y="1"/>
                    <a:pt x="1121" y="57"/>
                    <a:pt x="1132" y="108"/>
                  </a:cubicBezTo>
                  <a:cubicBezTo>
                    <a:pt x="1138" y="130"/>
                    <a:pt x="1149" y="153"/>
                    <a:pt x="1183" y="164"/>
                  </a:cubicBezTo>
                  <a:cubicBezTo>
                    <a:pt x="1183" y="164"/>
                    <a:pt x="1183" y="164"/>
                    <a:pt x="1183" y="164"/>
                  </a:cubicBezTo>
                  <a:cubicBezTo>
                    <a:pt x="1183" y="164"/>
                    <a:pt x="1183" y="164"/>
                    <a:pt x="1183" y="164"/>
                  </a:cubicBezTo>
                  <a:cubicBezTo>
                    <a:pt x="1431" y="249"/>
                    <a:pt x="1617" y="446"/>
                    <a:pt x="1696" y="694"/>
                  </a:cubicBezTo>
                  <a:cubicBezTo>
                    <a:pt x="1774" y="941"/>
                    <a:pt x="1696" y="1189"/>
                    <a:pt x="1572" y="1409"/>
                  </a:cubicBezTo>
                  <a:cubicBezTo>
                    <a:pt x="1527" y="1482"/>
                    <a:pt x="1482" y="1550"/>
                    <a:pt x="1437" y="1617"/>
                  </a:cubicBezTo>
                  <a:cubicBezTo>
                    <a:pt x="1352" y="1448"/>
                    <a:pt x="1268" y="1279"/>
                    <a:pt x="1189" y="1105"/>
                  </a:cubicBezTo>
                  <a:cubicBezTo>
                    <a:pt x="1138" y="1009"/>
                    <a:pt x="975" y="1065"/>
                    <a:pt x="1025" y="1167"/>
                  </a:cubicBezTo>
                  <a:lnTo>
                    <a:pt x="1324" y="1775"/>
                  </a:lnTo>
                  <a:cubicBezTo>
                    <a:pt x="1132" y="2051"/>
                    <a:pt x="947" y="2327"/>
                    <a:pt x="941" y="2681"/>
                  </a:cubicBezTo>
                  <a:cubicBezTo>
                    <a:pt x="935" y="2907"/>
                    <a:pt x="997" y="3121"/>
                    <a:pt x="1076" y="3323"/>
                  </a:cubicBezTo>
                  <a:cubicBezTo>
                    <a:pt x="1037" y="3284"/>
                    <a:pt x="992" y="3250"/>
                    <a:pt x="947" y="3211"/>
                  </a:cubicBezTo>
                  <a:cubicBezTo>
                    <a:pt x="800" y="3087"/>
                    <a:pt x="654" y="2957"/>
                    <a:pt x="507" y="2834"/>
                  </a:cubicBezTo>
                  <a:cubicBezTo>
                    <a:pt x="423" y="2766"/>
                    <a:pt x="316" y="2895"/>
                    <a:pt x="400" y="2969"/>
                  </a:cubicBezTo>
                  <a:cubicBezTo>
                    <a:pt x="564" y="3109"/>
                    <a:pt x="727" y="3250"/>
                    <a:pt x="896" y="3391"/>
                  </a:cubicBezTo>
                  <a:cubicBezTo>
                    <a:pt x="975" y="3459"/>
                    <a:pt x="1054" y="3537"/>
                    <a:pt x="1138" y="3599"/>
                  </a:cubicBezTo>
                  <a:cubicBezTo>
                    <a:pt x="1155" y="3611"/>
                    <a:pt x="1178" y="3622"/>
                    <a:pt x="1200" y="3628"/>
                  </a:cubicBezTo>
                  <a:cubicBezTo>
                    <a:pt x="1285" y="3830"/>
                    <a:pt x="1363" y="4039"/>
                    <a:pt x="1386" y="4253"/>
                  </a:cubicBezTo>
                  <a:cubicBezTo>
                    <a:pt x="1425" y="4619"/>
                    <a:pt x="1296" y="4957"/>
                    <a:pt x="1121" y="5272"/>
                  </a:cubicBezTo>
                  <a:cubicBezTo>
                    <a:pt x="918" y="4951"/>
                    <a:pt x="710" y="4630"/>
                    <a:pt x="502" y="4309"/>
                  </a:cubicBezTo>
                  <a:cubicBezTo>
                    <a:pt x="440" y="4219"/>
                    <a:pt x="305" y="4315"/>
                    <a:pt x="361" y="4410"/>
                  </a:cubicBezTo>
                  <a:cubicBezTo>
                    <a:pt x="586" y="4748"/>
                    <a:pt x="806" y="5092"/>
                    <a:pt x="1025" y="5435"/>
                  </a:cubicBezTo>
                  <a:cubicBezTo>
                    <a:pt x="918" y="5616"/>
                    <a:pt x="806" y="5784"/>
                    <a:pt x="710" y="5953"/>
                  </a:cubicBezTo>
                  <a:cubicBezTo>
                    <a:pt x="620" y="6100"/>
                    <a:pt x="541" y="6263"/>
                    <a:pt x="479" y="6432"/>
                  </a:cubicBezTo>
                  <a:lnTo>
                    <a:pt x="215" y="5897"/>
                  </a:lnTo>
                  <a:cubicBezTo>
                    <a:pt x="164" y="5801"/>
                    <a:pt x="1" y="5858"/>
                    <a:pt x="51" y="5959"/>
                  </a:cubicBezTo>
                  <a:cubicBezTo>
                    <a:pt x="169" y="6196"/>
                    <a:pt x="293" y="6432"/>
                    <a:pt x="412" y="6674"/>
                  </a:cubicBezTo>
                  <a:cubicBezTo>
                    <a:pt x="333" y="7023"/>
                    <a:pt x="350" y="7384"/>
                    <a:pt x="581" y="7694"/>
                  </a:cubicBezTo>
                  <a:cubicBezTo>
                    <a:pt x="648" y="7778"/>
                    <a:pt x="783" y="7682"/>
                    <a:pt x="721" y="7592"/>
                  </a:cubicBezTo>
                  <a:cubicBezTo>
                    <a:pt x="530" y="7333"/>
                    <a:pt x="507" y="7040"/>
                    <a:pt x="569" y="6747"/>
                  </a:cubicBezTo>
                  <a:lnTo>
                    <a:pt x="1425" y="6241"/>
                  </a:lnTo>
                  <a:cubicBezTo>
                    <a:pt x="1521" y="6184"/>
                    <a:pt x="1420" y="6049"/>
                    <a:pt x="1330" y="6100"/>
                  </a:cubicBezTo>
                  <a:cubicBezTo>
                    <a:pt x="1099" y="6241"/>
                    <a:pt x="868" y="6376"/>
                    <a:pt x="637" y="6511"/>
                  </a:cubicBezTo>
                  <a:cubicBezTo>
                    <a:pt x="704" y="6308"/>
                    <a:pt x="811" y="6117"/>
                    <a:pt x="913" y="5942"/>
                  </a:cubicBezTo>
                  <a:cubicBezTo>
                    <a:pt x="1003" y="5796"/>
                    <a:pt x="1099" y="5649"/>
                    <a:pt x="1189" y="5497"/>
                  </a:cubicBezTo>
                  <a:cubicBezTo>
                    <a:pt x="1549" y="5221"/>
                    <a:pt x="1915" y="4945"/>
                    <a:pt x="2276" y="4669"/>
                  </a:cubicBezTo>
                  <a:cubicBezTo>
                    <a:pt x="2366" y="4602"/>
                    <a:pt x="2270" y="4467"/>
                    <a:pt x="2180" y="4529"/>
                  </a:cubicBezTo>
                  <a:cubicBezTo>
                    <a:pt x="1915" y="4731"/>
                    <a:pt x="1645" y="4934"/>
                    <a:pt x="1380" y="5137"/>
                  </a:cubicBezTo>
                  <a:cubicBezTo>
                    <a:pt x="1510" y="4861"/>
                    <a:pt x="1589" y="4568"/>
                    <a:pt x="1560" y="4253"/>
                  </a:cubicBezTo>
                  <a:cubicBezTo>
                    <a:pt x="1538" y="4027"/>
                    <a:pt x="1453" y="3808"/>
                    <a:pt x="1363" y="3594"/>
                  </a:cubicBezTo>
                  <a:cubicBezTo>
                    <a:pt x="1425" y="3543"/>
                    <a:pt x="1470" y="3464"/>
                    <a:pt x="1521" y="3402"/>
                  </a:cubicBezTo>
                  <a:cubicBezTo>
                    <a:pt x="1583" y="3312"/>
                    <a:pt x="1645" y="3222"/>
                    <a:pt x="1713" y="3132"/>
                  </a:cubicBezTo>
                  <a:cubicBezTo>
                    <a:pt x="1842" y="2952"/>
                    <a:pt x="1972" y="2772"/>
                    <a:pt x="2107" y="2586"/>
                  </a:cubicBezTo>
                  <a:cubicBezTo>
                    <a:pt x="2169" y="2501"/>
                    <a:pt x="2039" y="2389"/>
                    <a:pt x="1972" y="2479"/>
                  </a:cubicBezTo>
                  <a:cubicBezTo>
                    <a:pt x="1752" y="2783"/>
                    <a:pt x="1538" y="3087"/>
                    <a:pt x="1313" y="3391"/>
                  </a:cubicBezTo>
                  <a:cubicBezTo>
                    <a:pt x="1313" y="3397"/>
                    <a:pt x="1301" y="3414"/>
                    <a:pt x="1296" y="3425"/>
                  </a:cubicBezTo>
                  <a:cubicBezTo>
                    <a:pt x="1194" y="3183"/>
                    <a:pt x="1104" y="2935"/>
                    <a:pt x="1110" y="2665"/>
                  </a:cubicBezTo>
                  <a:cubicBezTo>
                    <a:pt x="1121" y="2349"/>
                    <a:pt x="1301" y="2090"/>
                    <a:pt x="1482" y="1837"/>
                  </a:cubicBezTo>
                  <a:cubicBezTo>
                    <a:pt x="1786" y="1702"/>
                    <a:pt x="2084" y="1566"/>
                    <a:pt x="2388" y="1437"/>
                  </a:cubicBezTo>
                  <a:cubicBezTo>
                    <a:pt x="2490" y="1392"/>
                    <a:pt x="2428" y="1229"/>
                    <a:pt x="2326" y="12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5;p15">
              <a:extLst>
                <a:ext uri="{FF2B5EF4-FFF2-40B4-BE49-F238E27FC236}">
                  <a16:creationId xmlns:a16="http://schemas.microsoft.com/office/drawing/2014/main" id="{BBCB44B1-59EB-471C-BD76-CE497A87440D}"/>
                </a:ext>
              </a:extLst>
            </p:cNvPr>
            <p:cNvSpPr/>
            <p:nvPr/>
          </p:nvSpPr>
          <p:spPr>
            <a:xfrm>
              <a:off x="612179" y="1214711"/>
              <a:ext cx="1096778" cy="1329681"/>
            </a:xfrm>
            <a:custGeom>
              <a:avLst/>
              <a:gdLst/>
              <a:ahLst/>
              <a:cxnLst/>
              <a:rect l="l" t="t" r="r" b="b"/>
              <a:pathLst>
                <a:path w="7902" h="9580" extrusionOk="0">
                  <a:moveTo>
                    <a:pt x="1132" y="3357"/>
                  </a:moveTo>
                  <a:cubicBezTo>
                    <a:pt x="1239" y="3880"/>
                    <a:pt x="924" y="4359"/>
                    <a:pt x="946" y="4877"/>
                  </a:cubicBezTo>
                  <a:cubicBezTo>
                    <a:pt x="974" y="5333"/>
                    <a:pt x="1301" y="5671"/>
                    <a:pt x="1690" y="5857"/>
                  </a:cubicBezTo>
                  <a:cubicBezTo>
                    <a:pt x="2168" y="6093"/>
                    <a:pt x="2720" y="6088"/>
                    <a:pt x="3233" y="6206"/>
                  </a:cubicBezTo>
                  <a:cubicBezTo>
                    <a:pt x="3700" y="6319"/>
                    <a:pt x="4128" y="6550"/>
                    <a:pt x="4314" y="7017"/>
                  </a:cubicBezTo>
                  <a:cubicBezTo>
                    <a:pt x="4404" y="7259"/>
                    <a:pt x="4438" y="7513"/>
                    <a:pt x="4500" y="7760"/>
                  </a:cubicBezTo>
                  <a:cubicBezTo>
                    <a:pt x="4550" y="7986"/>
                    <a:pt x="4629" y="8205"/>
                    <a:pt x="4736" y="8414"/>
                  </a:cubicBezTo>
                  <a:cubicBezTo>
                    <a:pt x="4950" y="8808"/>
                    <a:pt x="5266" y="9151"/>
                    <a:pt x="5666" y="9349"/>
                  </a:cubicBezTo>
                  <a:cubicBezTo>
                    <a:pt x="6065" y="9546"/>
                    <a:pt x="6544" y="9579"/>
                    <a:pt x="6961" y="9439"/>
                  </a:cubicBezTo>
                  <a:cubicBezTo>
                    <a:pt x="7361" y="9303"/>
                    <a:pt x="7682" y="8994"/>
                    <a:pt x="7811" y="8588"/>
                  </a:cubicBezTo>
                  <a:cubicBezTo>
                    <a:pt x="7901" y="8307"/>
                    <a:pt x="7901" y="7991"/>
                    <a:pt x="7794" y="7715"/>
                  </a:cubicBezTo>
                  <a:cubicBezTo>
                    <a:pt x="7637" y="6842"/>
                    <a:pt x="6595" y="6527"/>
                    <a:pt x="5958" y="6032"/>
                  </a:cubicBezTo>
                  <a:cubicBezTo>
                    <a:pt x="5767" y="5891"/>
                    <a:pt x="5592" y="5716"/>
                    <a:pt x="5485" y="5502"/>
                  </a:cubicBezTo>
                  <a:cubicBezTo>
                    <a:pt x="5356" y="5260"/>
                    <a:pt x="5322" y="4984"/>
                    <a:pt x="5322" y="4708"/>
                  </a:cubicBezTo>
                  <a:cubicBezTo>
                    <a:pt x="5328" y="4235"/>
                    <a:pt x="5423" y="3762"/>
                    <a:pt x="5339" y="3283"/>
                  </a:cubicBezTo>
                  <a:cubicBezTo>
                    <a:pt x="5260" y="2872"/>
                    <a:pt x="5040" y="2501"/>
                    <a:pt x="4629" y="2349"/>
                  </a:cubicBezTo>
                  <a:cubicBezTo>
                    <a:pt x="4398" y="2258"/>
                    <a:pt x="4145" y="2242"/>
                    <a:pt x="3903" y="2180"/>
                  </a:cubicBezTo>
                  <a:cubicBezTo>
                    <a:pt x="3666" y="2118"/>
                    <a:pt x="3458" y="2005"/>
                    <a:pt x="3272" y="1847"/>
                  </a:cubicBezTo>
                  <a:cubicBezTo>
                    <a:pt x="2568" y="1250"/>
                    <a:pt x="2191" y="102"/>
                    <a:pt x="1138" y="28"/>
                  </a:cubicBezTo>
                  <a:cubicBezTo>
                    <a:pt x="704" y="0"/>
                    <a:pt x="304" y="214"/>
                    <a:pt x="158" y="631"/>
                  </a:cubicBezTo>
                  <a:cubicBezTo>
                    <a:pt x="0" y="1081"/>
                    <a:pt x="147" y="1554"/>
                    <a:pt x="372" y="1949"/>
                  </a:cubicBezTo>
                  <a:cubicBezTo>
                    <a:pt x="637" y="2405"/>
                    <a:pt x="1020" y="2822"/>
                    <a:pt x="1132" y="33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p15">
              <a:extLst>
                <a:ext uri="{FF2B5EF4-FFF2-40B4-BE49-F238E27FC236}">
                  <a16:creationId xmlns:a16="http://schemas.microsoft.com/office/drawing/2014/main" id="{880F0C78-FB9C-4ECE-B90D-F39B06E285CF}"/>
                </a:ext>
              </a:extLst>
            </p:cNvPr>
            <p:cNvSpPr/>
            <p:nvPr/>
          </p:nvSpPr>
          <p:spPr>
            <a:xfrm>
              <a:off x="676997" y="1301459"/>
              <a:ext cx="949792" cy="1185886"/>
            </a:xfrm>
            <a:custGeom>
              <a:avLst/>
              <a:gdLst/>
              <a:ahLst/>
              <a:cxnLst/>
              <a:rect l="l" t="t" r="r" b="b"/>
              <a:pathLst>
                <a:path w="6843" h="8544" extrusionOk="0">
                  <a:moveTo>
                    <a:pt x="141" y="23"/>
                  </a:moveTo>
                  <a:cubicBezTo>
                    <a:pt x="828" y="152"/>
                    <a:pt x="1437" y="642"/>
                    <a:pt x="1696" y="1296"/>
                  </a:cubicBezTo>
                  <a:cubicBezTo>
                    <a:pt x="1718" y="1346"/>
                    <a:pt x="1735" y="1403"/>
                    <a:pt x="1752" y="1459"/>
                  </a:cubicBezTo>
                  <a:cubicBezTo>
                    <a:pt x="1791" y="1335"/>
                    <a:pt x="1825" y="1211"/>
                    <a:pt x="1865" y="1087"/>
                  </a:cubicBezTo>
                  <a:cubicBezTo>
                    <a:pt x="1882" y="1036"/>
                    <a:pt x="1944" y="1014"/>
                    <a:pt x="1989" y="1031"/>
                  </a:cubicBezTo>
                  <a:cubicBezTo>
                    <a:pt x="2045" y="1048"/>
                    <a:pt x="2067" y="1104"/>
                    <a:pt x="2051" y="1160"/>
                  </a:cubicBezTo>
                  <a:lnTo>
                    <a:pt x="1837" y="1870"/>
                  </a:lnTo>
                  <a:cubicBezTo>
                    <a:pt x="1859" y="2045"/>
                    <a:pt x="1870" y="2213"/>
                    <a:pt x="1882" y="2388"/>
                  </a:cubicBezTo>
                  <a:cubicBezTo>
                    <a:pt x="1910" y="2760"/>
                    <a:pt x="1944" y="3160"/>
                    <a:pt x="2191" y="3458"/>
                  </a:cubicBezTo>
                  <a:cubicBezTo>
                    <a:pt x="2349" y="3650"/>
                    <a:pt x="2569" y="3762"/>
                    <a:pt x="2794" y="3852"/>
                  </a:cubicBezTo>
                  <a:cubicBezTo>
                    <a:pt x="2805" y="3830"/>
                    <a:pt x="2805" y="3790"/>
                    <a:pt x="2811" y="3762"/>
                  </a:cubicBezTo>
                  <a:cubicBezTo>
                    <a:pt x="2811" y="3717"/>
                    <a:pt x="2816" y="3666"/>
                    <a:pt x="2816" y="3616"/>
                  </a:cubicBezTo>
                  <a:lnTo>
                    <a:pt x="2833" y="3289"/>
                  </a:lnTo>
                  <a:cubicBezTo>
                    <a:pt x="2845" y="3075"/>
                    <a:pt x="2861" y="2867"/>
                    <a:pt x="2873" y="2658"/>
                  </a:cubicBezTo>
                  <a:cubicBezTo>
                    <a:pt x="2878" y="2529"/>
                    <a:pt x="3075" y="2546"/>
                    <a:pt x="3070" y="2675"/>
                  </a:cubicBezTo>
                  <a:cubicBezTo>
                    <a:pt x="3053" y="2912"/>
                    <a:pt x="3042" y="3148"/>
                    <a:pt x="3030" y="3390"/>
                  </a:cubicBezTo>
                  <a:cubicBezTo>
                    <a:pt x="3019" y="3509"/>
                    <a:pt x="3013" y="3627"/>
                    <a:pt x="3008" y="3745"/>
                  </a:cubicBezTo>
                  <a:cubicBezTo>
                    <a:pt x="3002" y="3807"/>
                    <a:pt x="2997" y="3869"/>
                    <a:pt x="2974" y="3925"/>
                  </a:cubicBezTo>
                  <a:cubicBezTo>
                    <a:pt x="3008" y="3937"/>
                    <a:pt x="3042" y="3948"/>
                    <a:pt x="3075" y="3959"/>
                  </a:cubicBezTo>
                  <a:cubicBezTo>
                    <a:pt x="3402" y="4072"/>
                    <a:pt x="3746" y="4179"/>
                    <a:pt x="4022" y="4399"/>
                  </a:cubicBezTo>
                  <a:cubicBezTo>
                    <a:pt x="4230" y="4567"/>
                    <a:pt x="4388" y="4770"/>
                    <a:pt x="4511" y="4990"/>
                  </a:cubicBezTo>
                  <a:cubicBezTo>
                    <a:pt x="4523" y="4939"/>
                    <a:pt x="4528" y="4883"/>
                    <a:pt x="4540" y="4832"/>
                  </a:cubicBezTo>
                  <a:cubicBezTo>
                    <a:pt x="4562" y="4725"/>
                    <a:pt x="4579" y="4624"/>
                    <a:pt x="4602" y="4522"/>
                  </a:cubicBezTo>
                  <a:lnTo>
                    <a:pt x="4725" y="3892"/>
                  </a:lnTo>
                  <a:cubicBezTo>
                    <a:pt x="4737" y="3841"/>
                    <a:pt x="4776" y="3802"/>
                    <a:pt x="4832" y="3807"/>
                  </a:cubicBezTo>
                  <a:cubicBezTo>
                    <a:pt x="4883" y="3807"/>
                    <a:pt x="4934" y="3858"/>
                    <a:pt x="4923" y="3914"/>
                  </a:cubicBezTo>
                  <a:lnTo>
                    <a:pt x="4782" y="4607"/>
                  </a:lnTo>
                  <a:cubicBezTo>
                    <a:pt x="4759" y="4731"/>
                    <a:pt x="4737" y="4849"/>
                    <a:pt x="4714" y="4973"/>
                  </a:cubicBezTo>
                  <a:cubicBezTo>
                    <a:pt x="4692" y="5063"/>
                    <a:pt x="4680" y="5164"/>
                    <a:pt x="4635" y="5243"/>
                  </a:cubicBezTo>
                  <a:cubicBezTo>
                    <a:pt x="4793" y="5632"/>
                    <a:pt x="4883" y="6054"/>
                    <a:pt x="4979" y="6448"/>
                  </a:cubicBezTo>
                  <a:cubicBezTo>
                    <a:pt x="5080" y="6871"/>
                    <a:pt x="5199" y="7310"/>
                    <a:pt x="5452" y="7659"/>
                  </a:cubicBezTo>
                  <a:cubicBezTo>
                    <a:pt x="5553" y="7287"/>
                    <a:pt x="5649" y="6910"/>
                    <a:pt x="5750" y="6533"/>
                  </a:cubicBezTo>
                  <a:cubicBezTo>
                    <a:pt x="5779" y="6409"/>
                    <a:pt x="5964" y="6482"/>
                    <a:pt x="5936" y="6600"/>
                  </a:cubicBezTo>
                  <a:cubicBezTo>
                    <a:pt x="5824" y="7017"/>
                    <a:pt x="5717" y="7434"/>
                    <a:pt x="5610" y="7845"/>
                  </a:cubicBezTo>
                  <a:cubicBezTo>
                    <a:pt x="5886" y="8138"/>
                    <a:pt x="6274" y="8329"/>
                    <a:pt x="6685" y="8250"/>
                  </a:cubicBezTo>
                  <a:cubicBezTo>
                    <a:pt x="6809" y="8222"/>
                    <a:pt x="6843" y="8419"/>
                    <a:pt x="6719" y="8442"/>
                  </a:cubicBezTo>
                  <a:cubicBezTo>
                    <a:pt x="6223" y="8543"/>
                    <a:pt x="5790" y="8318"/>
                    <a:pt x="5469" y="7975"/>
                  </a:cubicBezTo>
                  <a:cubicBezTo>
                    <a:pt x="5469" y="7975"/>
                    <a:pt x="5463" y="7975"/>
                    <a:pt x="5463" y="7975"/>
                  </a:cubicBezTo>
                  <a:lnTo>
                    <a:pt x="4343" y="7699"/>
                  </a:lnTo>
                  <a:cubicBezTo>
                    <a:pt x="4292" y="7687"/>
                    <a:pt x="4269" y="7620"/>
                    <a:pt x="4286" y="7575"/>
                  </a:cubicBezTo>
                  <a:cubicBezTo>
                    <a:pt x="4303" y="7518"/>
                    <a:pt x="4359" y="7501"/>
                    <a:pt x="4410" y="7518"/>
                  </a:cubicBezTo>
                  <a:lnTo>
                    <a:pt x="5266" y="7727"/>
                  </a:lnTo>
                  <a:cubicBezTo>
                    <a:pt x="5165" y="7580"/>
                    <a:pt x="5080" y="7417"/>
                    <a:pt x="5013" y="7259"/>
                  </a:cubicBezTo>
                  <a:cubicBezTo>
                    <a:pt x="4776" y="6657"/>
                    <a:pt x="4720" y="5975"/>
                    <a:pt x="4478" y="5373"/>
                  </a:cubicBezTo>
                  <a:cubicBezTo>
                    <a:pt x="4354" y="5412"/>
                    <a:pt x="4207" y="5384"/>
                    <a:pt x="4083" y="5373"/>
                  </a:cubicBezTo>
                  <a:cubicBezTo>
                    <a:pt x="3841" y="5356"/>
                    <a:pt x="3605" y="5339"/>
                    <a:pt x="3368" y="5322"/>
                  </a:cubicBezTo>
                  <a:cubicBezTo>
                    <a:pt x="3239" y="5311"/>
                    <a:pt x="3256" y="5114"/>
                    <a:pt x="3385" y="5125"/>
                  </a:cubicBezTo>
                  <a:lnTo>
                    <a:pt x="4005" y="5170"/>
                  </a:lnTo>
                  <a:cubicBezTo>
                    <a:pt x="4100" y="5176"/>
                    <a:pt x="4202" y="5187"/>
                    <a:pt x="4303" y="5193"/>
                  </a:cubicBezTo>
                  <a:cubicBezTo>
                    <a:pt x="4337" y="5193"/>
                    <a:pt x="4365" y="5193"/>
                    <a:pt x="4393" y="5187"/>
                  </a:cubicBezTo>
                  <a:cubicBezTo>
                    <a:pt x="4348" y="5097"/>
                    <a:pt x="4292" y="5001"/>
                    <a:pt x="4230" y="4911"/>
                  </a:cubicBezTo>
                  <a:cubicBezTo>
                    <a:pt x="4016" y="4601"/>
                    <a:pt x="3717" y="4410"/>
                    <a:pt x="3368" y="4275"/>
                  </a:cubicBezTo>
                  <a:cubicBezTo>
                    <a:pt x="3177" y="4201"/>
                    <a:pt x="2985" y="4139"/>
                    <a:pt x="2794" y="4066"/>
                  </a:cubicBezTo>
                  <a:cubicBezTo>
                    <a:pt x="2743" y="4078"/>
                    <a:pt x="2692" y="4078"/>
                    <a:pt x="2642" y="4078"/>
                  </a:cubicBezTo>
                  <a:cubicBezTo>
                    <a:pt x="2524" y="4072"/>
                    <a:pt x="2400" y="4072"/>
                    <a:pt x="2281" y="4072"/>
                  </a:cubicBezTo>
                  <a:lnTo>
                    <a:pt x="1549" y="4061"/>
                  </a:lnTo>
                  <a:cubicBezTo>
                    <a:pt x="1425" y="4061"/>
                    <a:pt x="1442" y="3864"/>
                    <a:pt x="1572" y="3864"/>
                  </a:cubicBezTo>
                  <a:cubicBezTo>
                    <a:pt x="1786" y="3864"/>
                    <a:pt x="2000" y="3869"/>
                    <a:pt x="2214" y="3875"/>
                  </a:cubicBezTo>
                  <a:cubicBezTo>
                    <a:pt x="2270" y="3875"/>
                    <a:pt x="2326" y="3875"/>
                    <a:pt x="2383" y="3875"/>
                  </a:cubicBezTo>
                  <a:cubicBezTo>
                    <a:pt x="2096" y="3700"/>
                    <a:pt x="1893" y="3436"/>
                    <a:pt x="1791" y="3109"/>
                  </a:cubicBezTo>
                  <a:cubicBezTo>
                    <a:pt x="1679" y="2737"/>
                    <a:pt x="1690" y="2343"/>
                    <a:pt x="1651" y="1960"/>
                  </a:cubicBezTo>
                  <a:cubicBezTo>
                    <a:pt x="1651" y="1954"/>
                    <a:pt x="1651" y="1949"/>
                    <a:pt x="1651" y="1943"/>
                  </a:cubicBezTo>
                  <a:cubicBezTo>
                    <a:pt x="1397" y="1831"/>
                    <a:pt x="1149" y="1712"/>
                    <a:pt x="896" y="1600"/>
                  </a:cubicBezTo>
                  <a:cubicBezTo>
                    <a:pt x="851" y="1577"/>
                    <a:pt x="817" y="1526"/>
                    <a:pt x="840" y="1470"/>
                  </a:cubicBezTo>
                  <a:cubicBezTo>
                    <a:pt x="857" y="1425"/>
                    <a:pt x="919" y="1391"/>
                    <a:pt x="964" y="1414"/>
                  </a:cubicBezTo>
                  <a:cubicBezTo>
                    <a:pt x="1178" y="1510"/>
                    <a:pt x="1397" y="1611"/>
                    <a:pt x="1611" y="1712"/>
                  </a:cubicBezTo>
                  <a:cubicBezTo>
                    <a:pt x="1544" y="1386"/>
                    <a:pt x="1409" y="1093"/>
                    <a:pt x="1183" y="834"/>
                  </a:cubicBezTo>
                  <a:cubicBezTo>
                    <a:pt x="907" y="518"/>
                    <a:pt x="530" y="299"/>
                    <a:pt x="125" y="220"/>
                  </a:cubicBezTo>
                  <a:cubicBezTo>
                    <a:pt x="1" y="197"/>
                    <a:pt x="18" y="0"/>
                    <a:pt x="14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7;p15">
              <a:extLst>
                <a:ext uri="{FF2B5EF4-FFF2-40B4-BE49-F238E27FC236}">
                  <a16:creationId xmlns:a16="http://schemas.microsoft.com/office/drawing/2014/main" id="{D68A251C-21BF-4669-A240-22109326992F}"/>
                </a:ext>
              </a:extLst>
            </p:cNvPr>
            <p:cNvSpPr/>
            <p:nvPr/>
          </p:nvSpPr>
          <p:spPr>
            <a:xfrm>
              <a:off x="1213165" y="1098955"/>
              <a:ext cx="706757" cy="1370348"/>
            </a:xfrm>
            <a:custGeom>
              <a:avLst/>
              <a:gdLst/>
              <a:ahLst/>
              <a:cxnLst/>
              <a:rect l="l" t="t" r="r" b="b"/>
              <a:pathLst>
                <a:path w="5092" h="9873" extrusionOk="0">
                  <a:moveTo>
                    <a:pt x="739" y="4405"/>
                  </a:moveTo>
                  <a:cubicBezTo>
                    <a:pt x="817" y="4641"/>
                    <a:pt x="817" y="4878"/>
                    <a:pt x="767" y="5114"/>
                  </a:cubicBezTo>
                  <a:cubicBezTo>
                    <a:pt x="677" y="5537"/>
                    <a:pt x="468" y="5948"/>
                    <a:pt x="496" y="6392"/>
                  </a:cubicBezTo>
                  <a:cubicBezTo>
                    <a:pt x="525" y="6764"/>
                    <a:pt x="761" y="7046"/>
                    <a:pt x="1060" y="7248"/>
                  </a:cubicBezTo>
                  <a:cubicBezTo>
                    <a:pt x="1347" y="7446"/>
                    <a:pt x="1679" y="7581"/>
                    <a:pt x="1944" y="7817"/>
                  </a:cubicBezTo>
                  <a:cubicBezTo>
                    <a:pt x="2096" y="7952"/>
                    <a:pt x="2203" y="8116"/>
                    <a:pt x="2248" y="8313"/>
                  </a:cubicBezTo>
                  <a:cubicBezTo>
                    <a:pt x="2310" y="8549"/>
                    <a:pt x="2310" y="8797"/>
                    <a:pt x="2377" y="9028"/>
                  </a:cubicBezTo>
                  <a:cubicBezTo>
                    <a:pt x="2496" y="9428"/>
                    <a:pt x="2828" y="9732"/>
                    <a:pt x="3239" y="9811"/>
                  </a:cubicBezTo>
                  <a:cubicBezTo>
                    <a:pt x="3571" y="9873"/>
                    <a:pt x="3920" y="9755"/>
                    <a:pt x="4168" y="9529"/>
                  </a:cubicBezTo>
                  <a:cubicBezTo>
                    <a:pt x="4450" y="9366"/>
                    <a:pt x="4692" y="9129"/>
                    <a:pt x="4838" y="8837"/>
                  </a:cubicBezTo>
                  <a:cubicBezTo>
                    <a:pt x="5047" y="8437"/>
                    <a:pt x="5092" y="7952"/>
                    <a:pt x="4951" y="7524"/>
                  </a:cubicBezTo>
                  <a:cubicBezTo>
                    <a:pt x="4810" y="7080"/>
                    <a:pt x="4439" y="6702"/>
                    <a:pt x="4416" y="6218"/>
                  </a:cubicBezTo>
                  <a:cubicBezTo>
                    <a:pt x="4399" y="5790"/>
                    <a:pt x="4641" y="5390"/>
                    <a:pt x="4776" y="4996"/>
                  </a:cubicBezTo>
                  <a:cubicBezTo>
                    <a:pt x="4912" y="4624"/>
                    <a:pt x="4945" y="4236"/>
                    <a:pt x="4714" y="3892"/>
                  </a:cubicBezTo>
                  <a:cubicBezTo>
                    <a:pt x="4506" y="3571"/>
                    <a:pt x="4163" y="3374"/>
                    <a:pt x="3926" y="3081"/>
                  </a:cubicBezTo>
                  <a:cubicBezTo>
                    <a:pt x="3791" y="2923"/>
                    <a:pt x="3706" y="2743"/>
                    <a:pt x="3690" y="2541"/>
                  </a:cubicBezTo>
                  <a:cubicBezTo>
                    <a:pt x="3673" y="2298"/>
                    <a:pt x="3735" y="2056"/>
                    <a:pt x="3785" y="1825"/>
                  </a:cubicBezTo>
                  <a:cubicBezTo>
                    <a:pt x="3881" y="1392"/>
                    <a:pt x="3943" y="952"/>
                    <a:pt x="3684" y="564"/>
                  </a:cubicBezTo>
                  <a:cubicBezTo>
                    <a:pt x="3470" y="226"/>
                    <a:pt x="3081" y="1"/>
                    <a:pt x="2676" y="12"/>
                  </a:cubicBezTo>
                  <a:cubicBezTo>
                    <a:pt x="2282" y="23"/>
                    <a:pt x="1893" y="249"/>
                    <a:pt x="1685" y="586"/>
                  </a:cubicBezTo>
                  <a:cubicBezTo>
                    <a:pt x="1561" y="789"/>
                    <a:pt x="1527" y="1014"/>
                    <a:pt x="1471" y="1240"/>
                  </a:cubicBezTo>
                  <a:cubicBezTo>
                    <a:pt x="1420" y="1448"/>
                    <a:pt x="1330" y="1623"/>
                    <a:pt x="1161" y="1763"/>
                  </a:cubicBezTo>
                  <a:cubicBezTo>
                    <a:pt x="879" y="2006"/>
                    <a:pt x="491" y="2135"/>
                    <a:pt x="277" y="2456"/>
                  </a:cubicBezTo>
                  <a:cubicBezTo>
                    <a:pt x="1" y="2867"/>
                    <a:pt x="187" y="3368"/>
                    <a:pt x="406" y="3763"/>
                  </a:cubicBezTo>
                  <a:cubicBezTo>
                    <a:pt x="525" y="3971"/>
                    <a:pt x="660" y="4179"/>
                    <a:pt x="739" y="44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8;p15">
              <a:extLst>
                <a:ext uri="{FF2B5EF4-FFF2-40B4-BE49-F238E27FC236}">
                  <a16:creationId xmlns:a16="http://schemas.microsoft.com/office/drawing/2014/main" id="{CE318BC4-1C95-4852-BAE0-8BDC91455C5D}"/>
                </a:ext>
              </a:extLst>
            </p:cNvPr>
            <p:cNvSpPr/>
            <p:nvPr/>
          </p:nvSpPr>
          <p:spPr>
            <a:xfrm>
              <a:off x="1399984" y="1173211"/>
              <a:ext cx="398765" cy="1248484"/>
            </a:xfrm>
            <a:custGeom>
              <a:avLst/>
              <a:gdLst/>
              <a:ahLst/>
              <a:cxnLst/>
              <a:rect l="l" t="t" r="r" b="b"/>
              <a:pathLst>
                <a:path w="2873" h="8995" extrusionOk="0">
                  <a:moveTo>
                    <a:pt x="187" y="1476"/>
                  </a:moveTo>
                  <a:lnTo>
                    <a:pt x="941" y="1808"/>
                  </a:lnTo>
                  <a:cubicBezTo>
                    <a:pt x="891" y="1730"/>
                    <a:pt x="846" y="1651"/>
                    <a:pt x="806" y="1566"/>
                  </a:cubicBezTo>
                  <a:cubicBezTo>
                    <a:pt x="671" y="1273"/>
                    <a:pt x="637" y="952"/>
                    <a:pt x="761" y="654"/>
                  </a:cubicBezTo>
                  <a:cubicBezTo>
                    <a:pt x="879" y="355"/>
                    <a:pt x="1121" y="113"/>
                    <a:pt x="1426" y="12"/>
                  </a:cubicBezTo>
                  <a:cubicBezTo>
                    <a:pt x="1437" y="6"/>
                    <a:pt x="1448" y="6"/>
                    <a:pt x="1454" y="6"/>
                  </a:cubicBezTo>
                  <a:cubicBezTo>
                    <a:pt x="1465" y="6"/>
                    <a:pt x="1476" y="1"/>
                    <a:pt x="1488" y="1"/>
                  </a:cubicBezTo>
                  <a:cubicBezTo>
                    <a:pt x="1561" y="1"/>
                    <a:pt x="1583" y="68"/>
                    <a:pt x="1566" y="125"/>
                  </a:cubicBezTo>
                  <a:cubicBezTo>
                    <a:pt x="1561" y="153"/>
                    <a:pt x="1544" y="175"/>
                    <a:pt x="1510" y="192"/>
                  </a:cubicBezTo>
                  <a:cubicBezTo>
                    <a:pt x="1510" y="192"/>
                    <a:pt x="1510" y="192"/>
                    <a:pt x="1510" y="192"/>
                  </a:cubicBezTo>
                  <a:cubicBezTo>
                    <a:pt x="1510" y="192"/>
                    <a:pt x="1510" y="192"/>
                    <a:pt x="1510" y="192"/>
                  </a:cubicBezTo>
                  <a:cubicBezTo>
                    <a:pt x="1223" y="288"/>
                    <a:pt x="1003" y="513"/>
                    <a:pt x="919" y="806"/>
                  </a:cubicBezTo>
                  <a:cubicBezTo>
                    <a:pt x="829" y="1093"/>
                    <a:pt x="913" y="1375"/>
                    <a:pt x="1060" y="1628"/>
                  </a:cubicBezTo>
                  <a:cubicBezTo>
                    <a:pt x="1110" y="1713"/>
                    <a:pt x="1161" y="1792"/>
                    <a:pt x="1217" y="1870"/>
                  </a:cubicBezTo>
                  <a:cubicBezTo>
                    <a:pt x="1313" y="1673"/>
                    <a:pt x="1409" y="1476"/>
                    <a:pt x="1504" y="1279"/>
                  </a:cubicBezTo>
                  <a:cubicBezTo>
                    <a:pt x="1561" y="1166"/>
                    <a:pt x="1747" y="1234"/>
                    <a:pt x="1690" y="1352"/>
                  </a:cubicBezTo>
                  <a:lnTo>
                    <a:pt x="1347" y="2056"/>
                  </a:lnTo>
                  <a:cubicBezTo>
                    <a:pt x="1566" y="2372"/>
                    <a:pt x="1780" y="2693"/>
                    <a:pt x="1792" y="3104"/>
                  </a:cubicBezTo>
                  <a:cubicBezTo>
                    <a:pt x="1792" y="3363"/>
                    <a:pt x="1718" y="3605"/>
                    <a:pt x="1628" y="3847"/>
                  </a:cubicBezTo>
                  <a:cubicBezTo>
                    <a:pt x="1679" y="3802"/>
                    <a:pt x="1730" y="3757"/>
                    <a:pt x="1786" y="3712"/>
                  </a:cubicBezTo>
                  <a:cubicBezTo>
                    <a:pt x="1949" y="3565"/>
                    <a:pt x="2118" y="3425"/>
                    <a:pt x="2287" y="3278"/>
                  </a:cubicBezTo>
                  <a:cubicBezTo>
                    <a:pt x="2383" y="3194"/>
                    <a:pt x="2512" y="3346"/>
                    <a:pt x="2417" y="3430"/>
                  </a:cubicBezTo>
                  <a:cubicBezTo>
                    <a:pt x="2225" y="3594"/>
                    <a:pt x="2034" y="3757"/>
                    <a:pt x="1842" y="3920"/>
                  </a:cubicBezTo>
                  <a:cubicBezTo>
                    <a:pt x="1752" y="3999"/>
                    <a:pt x="1662" y="4089"/>
                    <a:pt x="1561" y="4157"/>
                  </a:cubicBezTo>
                  <a:cubicBezTo>
                    <a:pt x="1538" y="4179"/>
                    <a:pt x="1510" y="4191"/>
                    <a:pt x="1488" y="4196"/>
                  </a:cubicBezTo>
                  <a:cubicBezTo>
                    <a:pt x="1392" y="4433"/>
                    <a:pt x="1302" y="4669"/>
                    <a:pt x="1274" y="4917"/>
                  </a:cubicBezTo>
                  <a:cubicBezTo>
                    <a:pt x="1228" y="5339"/>
                    <a:pt x="1375" y="5728"/>
                    <a:pt x="1578" y="6094"/>
                  </a:cubicBezTo>
                  <a:cubicBezTo>
                    <a:pt x="1820" y="5722"/>
                    <a:pt x="2056" y="5351"/>
                    <a:pt x="2298" y="4979"/>
                  </a:cubicBezTo>
                  <a:cubicBezTo>
                    <a:pt x="2366" y="4872"/>
                    <a:pt x="2529" y="4990"/>
                    <a:pt x="2456" y="5097"/>
                  </a:cubicBezTo>
                  <a:cubicBezTo>
                    <a:pt x="2203" y="5491"/>
                    <a:pt x="1944" y="5891"/>
                    <a:pt x="1690" y="6285"/>
                  </a:cubicBezTo>
                  <a:cubicBezTo>
                    <a:pt x="1814" y="6488"/>
                    <a:pt x="1944" y="6685"/>
                    <a:pt x="2056" y="6877"/>
                  </a:cubicBezTo>
                  <a:cubicBezTo>
                    <a:pt x="2158" y="7051"/>
                    <a:pt x="2248" y="7243"/>
                    <a:pt x="2321" y="7440"/>
                  </a:cubicBezTo>
                  <a:cubicBezTo>
                    <a:pt x="2422" y="7232"/>
                    <a:pt x="2529" y="7023"/>
                    <a:pt x="2631" y="6820"/>
                  </a:cubicBezTo>
                  <a:cubicBezTo>
                    <a:pt x="2687" y="6708"/>
                    <a:pt x="2873" y="6775"/>
                    <a:pt x="2817" y="6888"/>
                  </a:cubicBezTo>
                  <a:lnTo>
                    <a:pt x="2400" y="7716"/>
                  </a:lnTo>
                  <a:cubicBezTo>
                    <a:pt x="2496" y="8116"/>
                    <a:pt x="2467" y="8532"/>
                    <a:pt x="2208" y="8893"/>
                  </a:cubicBezTo>
                  <a:cubicBezTo>
                    <a:pt x="2130" y="8994"/>
                    <a:pt x="1966" y="8882"/>
                    <a:pt x="2045" y="8775"/>
                  </a:cubicBezTo>
                  <a:cubicBezTo>
                    <a:pt x="2265" y="8476"/>
                    <a:pt x="2293" y="8138"/>
                    <a:pt x="2220" y="7800"/>
                  </a:cubicBezTo>
                  <a:cubicBezTo>
                    <a:pt x="1887" y="7603"/>
                    <a:pt x="1561" y="7412"/>
                    <a:pt x="1228" y="7215"/>
                  </a:cubicBezTo>
                  <a:cubicBezTo>
                    <a:pt x="1116" y="7153"/>
                    <a:pt x="1234" y="6989"/>
                    <a:pt x="1341" y="7051"/>
                  </a:cubicBezTo>
                  <a:cubicBezTo>
                    <a:pt x="1611" y="7209"/>
                    <a:pt x="1876" y="7367"/>
                    <a:pt x="2141" y="7524"/>
                  </a:cubicBezTo>
                  <a:cubicBezTo>
                    <a:pt x="2056" y="7294"/>
                    <a:pt x="1944" y="7068"/>
                    <a:pt x="1820" y="6871"/>
                  </a:cubicBezTo>
                  <a:cubicBezTo>
                    <a:pt x="1718" y="6702"/>
                    <a:pt x="1606" y="6528"/>
                    <a:pt x="1504" y="6353"/>
                  </a:cubicBezTo>
                  <a:cubicBezTo>
                    <a:pt x="1082" y="6038"/>
                    <a:pt x="665" y="5717"/>
                    <a:pt x="243" y="5401"/>
                  </a:cubicBezTo>
                  <a:cubicBezTo>
                    <a:pt x="142" y="5323"/>
                    <a:pt x="254" y="5159"/>
                    <a:pt x="356" y="5238"/>
                  </a:cubicBezTo>
                  <a:cubicBezTo>
                    <a:pt x="665" y="5469"/>
                    <a:pt x="975" y="5705"/>
                    <a:pt x="1279" y="5936"/>
                  </a:cubicBezTo>
                  <a:cubicBezTo>
                    <a:pt x="1133" y="5615"/>
                    <a:pt x="1037" y="5283"/>
                    <a:pt x="1076" y="4917"/>
                  </a:cubicBezTo>
                  <a:cubicBezTo>
                    <a:pt x="1099" y="4652"/>
                    <a:pt x="1195" y="4405"/>
                    <a:pt x="1302" y="4157"/>
                  </a:cubicBezTo>
                  <a:cubicBezTo>
                    <a:pt x="1228" y="4100"/>
                    <a:pt x="1172" y="4005"/>
                    <a:pt x="1121" y="3932"/>
                  </a:cubicBezTo>
                  <a:cubicBezTo>
                    <a:pt x="1048" y="3830"/>
                    <a:pt x="969" y="3729"/>
                    <a:pt x="896" y="3622"/>
                  </a:cubicBezTo>
                  <a:lnTo>
                    <a:pt x="446" y="2991"/>
                  </a:lnTo>
                  <a:cubicBezTo>
                    <a:pt x="367" y="2890"/>
                    <a:pt x="519" y="2760"/>
                    <a:pt x="592" y="2867"/>
                  </a:cubicBezTo>
                  <a:cubicBezTo>
                    <a:pt x="851" y="3216"/>
                    <a:pt x="1099" y="3571"/>
                    <a:pt x="1358" y="3920"/>
                  </a:cubicBezTo>
                  <a:cubicBezTo>
                    <a:pt x="1364" y="3932"/>
                    <a:pt x="1369" y="3943"/>
                    <a:pt x="1381" y="3960"/>
                  </a:cubicBezTo>
                  <a:cubicBezTo>
                    <a:pt x="1499" y="3678"/>
                    <a:pt x="1600" y="3391"/>
                    <a:pt x="1595" y="3087"/>
                  </a:cubicBezTo>
                  <a:cubicBezTo>
                    <a:pt x="1583" y="2715"/>
                    <a:pt x="1375" y="2417"/>
                    <a:pt x="1161" y="2124"/>
                  </a:cubicBezTo>
                  <a:lnTo>
                    <a:pt x="119" y="1662"/>
                  </a:lnTo>
                  <a:cubicBezTo>
                    <a:pt x="1" y="1606"/>
                    <a:pt x="68" y="1420"/>
                    <a:pt x="187" y="147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9;p15">
              <a:extLst>
                <a:ext uri="{FF2B5EF4-FFF2-40B4-BE49-F238E27FC236}">
                  <a16:creationId xmlns:a16="http://schemas.microsoft.com/office/drawing/2014/main" id="{0149CBDE-541D-4355-8171-370064F348A8}"/>
                </a:ext>
              </a:extLst>
            </p:cNvPr>
            <p:cNvSpPr/>
            <p:nvPr/>
          </p:nvSpPr>
          <p:spPr>
            <a:xfrm>
              <a:off x="469913" y="1954080"/>
              <a:ext cx="1267916" cy="830287"/>
            </a:xfrm>
            <a:custGeom>
              <a:avLst/>
              <a:gdLst/>
              <a:ahLst/>
              <a:cxnLst/>
              <a:rect l="l" t="t" r="r" b="b"/>
              <a:pathLst>
                <a:path w="9135" h="5982" extrusionOk="0">
                  <a:moveTo>
                    <a:pt x="2912" y="4551"/>
                  </a:moveTo>
                  <a:cubicBezTo>
                    <a:pt x="3154" y="4602"/>
                    <a:pt x="3351" y="4731"/>
                    <a:pt x="3526" y="4900"/>
                  </a:cubicBezTo>
                  <a:cubicBezTo>
                    <a:pt x="3841" y="5199"/>
                    <a:pt x="4077" y="5598"/>
                    <a:pt x="4472" y="5807"/>
                  </a:cubicBezTo>
                  <a:cubicBezTo>
                    <a:pt x="4798" y="5981"/>
                    <a:pt x="5164" y="5931"/>
                    <a:pt x="5491" y="5784"/>
                  </a:cubicBezTo>
                  <a:cubicBezTo>
                    <a:pt x="5812" y="5643"/>
                    <a:pt x="6105" y="5435"/>
                    <a:pt x="6448" y="5334"/>
                  </a:cubicBezTo>
                  <a:cubicBezTo>
                    <a:pt x="6640" y="5283"/>
                    <a:pt x="6837" y="5277"/>
                    <a:pt x="7028" y="5339"/>
                  </a:cubicBezTo>
                  <a:cubicBezTo>
                    <a:pt x="7259" y="5412"/>
                    <a:pt x="7468" y="5548"/>
                    <a:pt x="7704" y="5610"/>
                  </a:cubicBezTo>
                  <a:cubicBezTo>
                    <a:pt x="8098" y="5722"/>
                    <a:pt x="8538" y="5604"/>
                    <a:pt x="8819" y="5300"/>
                  </a:cubicBezTo>
                  <a:cubicBezTo>
                    <a:pt x="9050" y="5046"/>
                    <a:pt x="9135" y="4692"/>
                    <a:pt x="9073" y="4359"/>
                  </a:cubicBezTo>
                  <a:cubicBezTo>
                    <a:pt x="9090" y="4033"/>
                    <a:pt x="9011" y="3706"/>
                    <a:pt x="8847" y="3419"/>
                  </a:cubicBezTo>
                  <a:cubicBezTo>
                    <a:pt x="8617" y="3030"/>
                    <a:pt x="8228" y="2743"/>
                    <a:pt x="7789" y="2631"/>
                  </a:cubicBezTo>
                  <a:cubicBezTo>
                    <a:pt x="7338" y="2512"/>
                    <a:pt x="6826" y="2631"/>
                    <a:pt x="6403" y="2394"/>
                  </a:cubicBezTo>
                  <a:cubicBezTo>
                    <a:pt x="6026" y="2180"/>
                    <a:pt x="5818" y="1763"/>
                    <a:pt x="5559" y="1437"/>
                  </a:cubicBezTo>
                  <a:cubicBezTo>
                    <a:pt x="5311" y="1127"/>
                    <a:pt x="5001" y="890"/>
                    <a:pt x="4584" y="902"/>
                  </a:cubicBezTo>
                  <a:cubicBezTo>
                    <a:pt x="4207" y="913"/>
                    <a:pt x="3858" y="1093"/>
                    <a:pt x="3481" y="1144"/>
                  </a:cubicBezTo>
                  <a:cubicBezTo>
                    <a:pt x="3278" y="1172"/>
                    <a:pt x="3081" y="1149"/>
                    <a:pt x="2901" y="1054"/>
                  </a:cubicBezTo>
                  <a:cubicBezTo>
                    <a:pt x="2687" y="947"/>
                    <a:pt x="2512" y="761"/>
                    <a:pt x="2343" y="598"/>
                  </a:cubicBezTo>
                  <a:cubicBezTo>
                    <a:pt x="2028" y="288"/>
                    <a:pt x="1690" y="1"/>
                    <a:pt x="1217" y="12"/>
                  </a:cubicBezTo>
                  <a:cubicBezTo>
                    <a:pt x="817" y="17"/>
                    <a:pt x="423" y="220"/>
                    <a:pt x="214" y="575"/>
                  </a:cubicBezTo>
                  <a:cubicBezTo>
                    <a:pt x="17" y="919"/>
                    <a:pt x="0" y="1363"/>
                    <a:pt x="175" y="1718"/>
                  </a:cubicBezTo>
                  <a:cubicBezTo>
                    <a:pt x="282" y="1932"/>
                    <a:pt x="456" y="2079"/>
                    <a:pt x="620" y="2248"/>
                  </a:cubicBezTo>
                  <a:cubicBezTo>
                    <a:pt x="766" y="2400"/>
                    <a:pt x="868" y="2569"/>
                    <a:pt x="896" y="2783"/>
                  </a:cubicBezTo>
                  <a:cubicBezTo>
                    <a:pt x="952" y="3154"/>
                    <a:pt x="856" y="3554"/>
                    <a:pt x="1014" y="3903"/>
                  </a:cubicBezTo>
                  <a:cubicBezTo>
                    <a:pt x="1217" y="4354"/>
                    <a:pt x="1746" y="4466"/>
                    <a:pt x="2191" y="4489"/>
                  </a:cubicBezTo>
                  <a:cubicBezTo>
                    <a:pt x="2433" y="4495"/>
                    <a:pt x="2675" y="4495"/>
                    <a:pt x="2912" y="45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0;p15">
              <a:extLst>
                <a:ext uri="{FF2B5EF4-FFF2-40B4-BE49-F238E27FC236}">
                  <a16:creationId xmlns:a16="http://schemas.microsoft.com/office/drawing/2014/main" id="{41A04826-03D3-4C5D-BCCC-DA3025289935}"/>
                </a:ext>
              </a:extLst>
            </p:cNvPr>
            <p:cNvSpPr/>
            <p:nvPr/>
          </p:nvSpPr>
          <p:spPr>
            <a:xfrm>
              <a:off x="559714" y="2045546"/>
              <a:ext cx="1118708" cy="605851"/>
            </a:xfrm>
            <a:custGeom>
              <a:avLst/>
              <a:gdLst/>
              <a:ahLst/>
              <a:cxnLst/>
              <a:rect l="l" t="t" r="r" b="b"/>
              <a:pathLst>
                <a:path w="8060" h="4365" extrusionOk="0">
                  <a:moveTo>
                    <a:pt x="654" y="1943"/>
                  </a:moveTo>
                  <a:lnTo>
                    <a:pt x="1341" y="1482"/>
                  </a:lnTo>
                  <a:cubicBezTo>
                    <a:pt x="1245" y="1482"/>
                    <a:pt x="1155" y="1482"/>
                    <a:pt x="1060" y="1470"/>
                  </a:cubicBezTo>
                  <a:cubicBezTo>
                    <a:pt x="744" y="1431"/>
                    <a:pt x="457" y="1284"/>
                    <a:pt x="266" y="1020"/>
                  </a:cubicBezTo>
                  <a:cubicBezTo>
                    <a:pt x="80" y="766"/>
                    <a:pt x="1" y="428"/>
                    <a:pt x="74" y="119"/>
                  </a:cubicBezTo>
                  <a:cubicBezTo>
                    <a:pt x="74" y="107"/>
                    <a:pt x="80" y="102"/>
                    <a:pt x="85" y="91"/>
                  </a:cubicBezTo>
                  <a:cubicBezTo>
                    <a:pt x="91" y="79"/>
                    <a:pt x="91" y="74"/>
                    <a:pt x="97" y="62"/>
                  </a:cubicBezTo>
                  <a:cubicBezTo>
                    <a:pt x="136" y="0"/>
                    <a:pt x="209" y="17"/>
                    <a:pt x="243" y="62"/>
                  </a:cubicBezTo>
                  <a:cubicBezTo>
                    <a:pt x="266" y="79"/>
                    <a:pt x="277" y="102"/>
                    <a:pt x="271" y="141"/>
                  </a:cubicBezTo>
                  <a:cubicBezTo>
                    <a:pt x="271" y="141"/>
                    <a:pt x="271" y="141"/>
                    <a:pt x="271" y="141"/>
                  </a:cubicBezTo>
                  <a:lnTo>
                    <a:pt x="271" y="141"/>
                  </a:lnTo>
                  <a:cubicBezTo>
                    <a:pt x="204" y="434"/>
                    <a:pt x="277" y="744"/>
                    <a:pt x="474" y="969"/>
                  </a:cubicBezTo>
                  <a:cubicBezTo>
                    <a:pt x="671" y="1200"/>
                    <a:pt x="958" y="1273"/>
                    <a:pt x="1251" y="1284"/>
                  </a:cubicBezTo>
                  <a:cubicBezTo>
                    <a:pt x="1347" y="1290"/>
                    <a:pt x="1443" y="1284"/>
                    <a:pt x="1538" y="1284"/>
                  </a:cubicBezTo>
                  <a:cubicBezTo>
                    <a:pt x="1426" y="1099"/>
                    <a:pt x="1307" y="907"/>
                    <a:pt x="1195" y="721"/>
                  </a:cubicBezTo>
                  <a:cubicBezTo>
                    <a:pt x="1127" y="614"/>
                    <a:pt x="1279" y="496"/>
                    <a:pt x="1347" y="603"/>
                  </a:cubicBezTo>
                  <a:lnTo>
                    <a:pt x="1764" y="1273"/>
                  </a:lnTo>
                  <a:cubicBezTo>
                    <a:pt x="2152" y="1251"/>
                    <a:pt x="2535" y="1239"/>
                    <a:pt x="2884" y="1448"/>
                  </a:cubicBezTo>
                  <a:cubicBezTo>
                    <a:pt x="3109" y="1583"/>
                    <a:pt x="3278" y="1774"/>
                    <a:pt x="3430" y="1977"/>
                  </a:cubicBezTo>
                  <a:cubicBezTo>
                    <a:pt x="3419" y="1910"/>
                    <a:pt x="3408" y="1842"/>
                    <a:pt x="3402" y="1780"/>
                  </a:cubicBezTo>
                  <a:cubicBezTo>
                    <a:pt x="3369" y="1560"/>
                    <a:pt x="3335" y="1341"/>
                    <a:pt x="3301" y="1121"/>
                  </a:cubicBezTo>
                  <a:cubicBezTo>
                    <a:pt x="3284" y="992"/>
                    <a:pt x="3476" y="969"/>
                    <a:pt x="3498" y="1093"/>
                  </a:cubicBezTo>
                  <a:cubicBezTo>
                    <a:pt x="3532" y="1341"/>
                    <a:pt x="3571" y="1589"/>
                    <a:pt x="3611" y="1836"/>
                  </a:cubicBezTo>
                  <a:cubicBezTo>
                    <a:pt x="3628" y="1960"/>
                    <a:pt x="3656" y="2079"/>
                    <a:pt x="3661" y="2202"/>
                  </a:cubicBezTo>
                  <a:cubicBezTo>
                    <a:pt x="3667" y="2231"/>
                    <a:pt x="3661" y="2259"/>
                    <a:pt x="3656" y="2287"/>
                  </a:cubicBezTo>
                  <a:cubicBezTo>
                    <a:pt x="3802" y="2495"/>
                    <a:pt x="3954" y="2692"/>
                    <a:pt x="4151" y="2850"/>
                  </a:cubicBezTo>
                  <a:cubicBezTo>
                    <a:pt x="4484" y="3115"/>
                    <a:pt x="4895" y="3194"/>
                    <a:pt x="5311" y="3216"/>
                  </a:cubicBezTo>
                  <a:cubicBezTo>
                    <a:pt x="5126" y="2816"/>
                    <a:pt x="4934" y="2416"/>
                    <a:pt x="4748" y="2017"/>
                  </a:cubicBezTo>
                  <a:cubicBezTo>
                    <a:pt x="4692" y="1904"/>
                    <a:pt x="4878" y="1825"/>
                    <a:pt x="4928" y="1943"/>
                  </a:cubicBezTo>
                  <a:cubicBezTo>
                    <a:pt x="5131" y="2366"/>
                    <a:pt x="5334" y="2794"/>
                    <a:pt x="5531" y="3222"/>
                  </a:cubicBezTo>
                  <a:cubicBezTo>
                    <a:pt x="5768" y="3227"/>
                    <a:pt x="6004" y="3222"/>
                    <a:pt x="6229" y="3227"/>
                  </a:cubicBezTo>
                  <a:cubicBezTo>
                    <a:pt x="6432" y="3233"/>
                    <a:pt x="6640" y="3256"/>
                    <a:pt x="6843" y="3301"/>
                  </a:cubicBezTo>
                  <a:lnTo>
                    <a:pt x="6483" y="2709"/>
                  </a:lnTo>
                  <a:cubicBezTo>
                    <a:pt x="6415" y="2602"/>
                    <a:pt x="6573" y="2478"/>
                    <a:pt x="6640" y="2585"/>
                  </a:cubicBezTo>
                  <a:cubicBezTo>
                    <a:pt x="6798" y="2850"/>
                    <a:pt x="6961" y="3115"/>
                    <a:pt x="7119" y="3379"/>
                  </a:cubicBezTo>
                  <a:cubicBezTo>
                    <a:pt x="7513" y="3515"/>
                    <a:pt x="7851" y="3757"/>
                    <a:pt x="8015" y="4168"/>
                  </a:cubicBezTo>
                  <a:cubicBezTo>
                    <a:pt x="8060" y="4286"/>
                    <a:pt x="7879" y="4365"/>
                    <a:pt x="7834" y="4247"/>
                  </a:cubicBezTo>
                  <a:cubicBezTo>
                    <a:pt x="7694" y="3898"/>
                    <a:pt x="7423" y="3695"/>
                    <a:pt x="7097" y="3577"/>
                  </a:cubicBezTo>
                  <a:cubicBezTo>
                    <a:pt x="6759" y="3751"/>
                    <a:pt x="6415" y="3931"/>
                    <a:pt x="6077" y="4106"/>
                  </a:cubicBezTo>
                  <a:cubicBezTo>
                    <a:pt x="5965" y="4168"/>
                    <a:pt x="5886" y="3982"/>
                    <a:pt x="5998" y="3926"/>
                  </a:cubicBezTo>
                  <a:cubicBezTo>
                    <a:pt x="6274" y="3785"/>
                    <a:pt x="6550" y="3638"/>
                    <a:pt x="6821" y="3498"/>
                  </a:cubicBezTo>
                  <a:cubicBezTo>
                    <a:pt x="6579" y="3441"/>
                    <a:pt x="6331" y="3424"/>
                    <a:pt x="6100" y="3419"/>
                  </a:cubicBezTo>
                  <a:cubicBezTo>
                    <a:pt x="5897" y="3419"/>
                    <a:pt x="5694" y="3419"/>
                    <a:pt x="5492" y="3413"/>
                  </a:cubicBezTo>
                  <a:cubicBezTo>
                    <a:pt x="4996" y="3605"/>
                    <a:pt x="4506" y="3791"/>
                    <a:pt x="4016" y="3976"/>
                  </a:cubicBezTo>
                  <a:cubicBezTo>
                    <a:pt x="3898" y="4021"/>
                    <a:pt x="3819" y="3841"/>
                    <a:pt x="3937" y="3796"/>
                  </a:cubicBezTo>
                  <a:cubicBezTo>
                    <a:pt x="4298" y="3661"/>
                    <a:pt x="4658" y="3520"/>
                    <a:pt x="5019" y="3385"/>
                  </a:cubicBezTo>
                  <a:cubicBezTo>
                    <a:pt x="4669" y="3340"/>
                    <a:pt x="4337" y="3244"/>
                    <a:pt x="4050" y="3019"/>
                  </a:cubicBezTo>
                  <a:cubicBezTo>
                    <a:pt x="3836" y="2856"/>
                    <a:pt x="3678" y="2642"/>
                    <a:pt x="3521" y="2422"/>
                  </a:cubicBezTo>
                  <a:cubicBezTo>
                    <a:pt x="3430" y="2456"/>
                    <a:pt x="3329" y="2450"/>
                    <a:pt x="3233" y="2456"/>
                  </a:cubicBezTo>
                  <a:lnTo>
                    <a:pt x="2856" y="2484"/>
                  </a:lnTo>
                  <a:cubicBezTo>
                    <a:pt x="2597" y="2501"/>
                    <a:pt x="2338" y="2518"/>
                    <a:pt x="2079" y="2535"/>
                  </a:cubicBezTo>
                  <a:cubicBezTo>
                    <a:pt x="1955" y="2540"/>
                    <a:pt x="1927" y="2343"/>
                    <a:pt x="2051" y="2338"/>
                  </a:cubicBezTo>
                  <a:cubicBezTo>
                    <a:pt x="2484" y="2309"/>
                    <a:pt x="2918" y="2281"/>
                    <a:pt x="3352" y="2253"/>
                  </a:cubicBezTo>
                  <a:cubicBezTo>
                    <a:pt x="3363" y="2253"/>
                    <a:pt x="3380" y="2253"/>
                    <a:pt x="3397" y="2253"/>
                  </a:cubicBezTo>
                  <a:cubicBezTo>
                    <a:pt x="3222" y="2000"/>
                    <a:pt x="3031" y="1763"/>
                    <a:pt x="2766" y="1605"/>
                  </a:cubicBezTo>
                  <a:cubicBezTo>
                    <a:pt x="2451" y="1420"/>
                    <a:pt x="2085" y="1437"/>
                    <a:pt x="1724" y="1459"/>
                  </a:cubicBezTo>
                  <a:cubicBezTo>
                    <a:pt x="1409" y="1673"/>
                    <a:pt x="1093" y="1887"/>
                    <a:pt x="778" y="2101"/>
                  </a:cubicBezTo>
                  <a:cubicBezTo>
                    <a:pt x="671" y="2174"/>
                    <a:pt x="553" y="2017"/>
                    <a:pt x="654" y="19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1;p15">
              <a:extLst>
                <a:ext uri="{FF2B5EF4-FFF2-40B4-BE49-F238E27FC236}">
                  <a16:creationId xmlns:a16="http://schemas.microsoft.com/office/drawing/2014/main" id="{02D6716E-D0BE-4FBC-8EA3-5305DB492603}"/>
                </a:ext>
              </a:extLst>
            </p:cNvPr>
            <p:cNvSpPr/>
            <p:nvPr/>
          </p:nvSpPr>
          <p:spPr>
            <a:xfrm>
              <a:off x="1246892" y="1958799"/>
              <a:ext cx="2947644" cy="2107363"/>
            </a:xfrm>
            <a:custGeom>
              <a:avLst/>
              <a:gdLst/>
              <a:ahLst/>
              <a:cxnLst/>
              <a:rect l="l" t="t" r="r" b="b"/>
              <a:pathLst>
                <a:path w="21237" h="15183" extrusionOk="0">
                  <a:moveTo>
                    <a:pt x="21237" y="15183"/>
                  </a:moveTo>
                  <a:lnTo>
                    <a:pt x="0" y="15183"/>
                  </a:lnTo>
                  <a:lnTo>
                    <a:pt x="0" y="0"/>
                  </a:lnTo>
                  <a:lnTo>
                    <a:pt x="21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2;p15">
              <a:extLst>
                <a:ext uri="{FF2B5EF4-FFF2-40B4-BE49-F238E27FC236}">
                  <a16:creationId xmlns:a16="http://schemas.microsoft.com/office/drawing/2014/main" id="{D156EFA6-84EB-4A15-835B-D9E71F0785E9}"/>
                </a:ext>
              </a:extLst>
            </p:cNvPr>
            <p:cNvSpPr/>
            <p:nvPr/>
          </p:nvSpPr>
          <p:spPr>
            <a:xfrm>
              <a:off x="1320315" y="1959631"/>
              <a:ext cx="2874219" cy="2106530"/>
            </a:xfrm>
            <a:custGeom>
              <a:avLst/>
              <a:gdLst/>
              <a:ahLst/>
              <a:cxnLst/>
              <a:rect l="l" t="t" r="r" b="b"/>
              <a:pathLst>
                <a:path w="20708" h="15177" extrusionOk="0">
                  <a:moveTo>
                    <a:pt x="20708" y="15177"/>
                  </a:moveTo>
                  <a:lnTo>
                    <a:pt x="0" y="15177"/>
                  </a:lnTo>
                  <a:lnTo>
                    <a:pt x="0" y="0"/>
                  </a:lnTo>
                  <a:lnTo>
                    <a:pt x="20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3;p15">
              <a:extLst>
                <a:ext uri="{FF2B5EF4-FFF2-40B4-BE49-F238E27FC236}">
                  <a16:creationId xmlns:a16="http://schemas.microsoft.com/office/drawing/2014/main" id="{81BBD992-0221-4C91-9043-F58A21C3EC42}"/>
                </a:ext>
              </a:extLst>
            </p:cNvPr>
            <p:cNvSpPr/>
            <p:nvPr/>
          </p:nvSpPr>
          <p:spPr>
            <a:xfrm>
              <a:off x="1370282" y="2072889"/>
              <a:ext cx="2774286" cy="1931646"/>
            </a:xfrm>
            <a:custGeom>
              <a:avLst/>
              <a:gdLst/>
              <a:ahLst/>
              <a:cxnLst/>
              <a:rect l="l" t="t" r="r" b="b"/>
              <a:pathLst>
                <a:path w="19988" h="13917" extrusionOk="0">
                  <a:moveTo>
                    <a:pt x="19987" y="13916"/>
                  </a:moveTo>
                  <a:lnTo>
                    <a:pt x="1" y="13916"/>
                  </a:lnTo>
                  <a:lnTo>
                    <a:pt x="1" y="1"/>
                  </a:lnTo>
                  <a:lnTo>
                    <a:pt x="199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4;p15">
              <a:extLst>
                <a:ext uri="{FF2B5EF4-FFF2-40B4-BE49-F238E27FC236}">
                  <a16:creationId xmlns:a16="http://schemas.microsoft.com/office/drawing/2014/main" id="{E05E1C3B-DA1E-4381-9154-EA7322BA7949}"/>
                </a:ext>
              </a:extLst>
            </p:cNvPr>
            <p:cNvSpPr/>
            <p:nvPr/>
          </p:nvSpPr>
          <p:spPr>
            <a:xfrm>
              <a:off x="2112840" y="4066005"/>
              <a:ext cx="1727613" cy="515355"/>
            </a:xfrm>
            <a:custGeom>
              <a:avLst/>
              <a:gdLst/>
              <a:ahLst/>
              <a:cxnLst/>
              <a:rect l="l" t="t" r="r" b="b"/>
              <a:pathLst>
                <a:path w="12447" h="3713" extrusionOk="0">
                  <a:moveTo>
                    <a:pt x="1043" y="1"/>
                  </a:moveTo>
                  <a:cubicBezTo>
                    <a:pt x="1043" y="1"/>
                    <a:pt x="1" y="575"/>
                    <a:pt x="1" y="3712"/>
                  </a:cubicBezTo>
                  <a:lnTo>
                    <a:pt x="12446" y="3712"/>
                  </a:lnTo>
                  <a:lnTo>
                    <a:pt x="12446" y="2800"/>
                  </a:lnTo>
                  <a:lnTo>
                    <a:pt x="5666" y="2800"/>
                  </a:lnTo>
                  <a:cubicBezTo>
                    <a:pt x="5666" y="2800"/>
                    <a:pt x="5469" y="1448"/>
                    <a:pt x="6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5;p15">
              <a:extLst>
                <a:ext uri="{FF2B5EF4-FFF2-40B4-BE49-F238E27FC236}">
                  <a16:creationId xmlns:a16="http://schemas.microsoft.com/office/drawing/2014/main" id="{A58E3DB4-0E40-4709-B270-EFBD2971BBE4}"/>
                </a:ext>
              </a:extLst>
            </p:cNvPr>
            <p:cNvSpPr/>
            <p:nvPr/>
          </p:nvSpPr>
          <p:spPr>
            <a:xfrm>
              <a:off x="2128524" y="4066005"/>
              <a:ext cx="885667" cy="287866"/>
            </a:xfrm>
            <a:custGeom>
              <a:avLst/>
              <a:gdLst/>
              <a:ahLst/>
              <a:cxnLst/>
              <a:rect l="l" t="t" r="r" b="b"/>
              <a:pathLst>
                <a:path w="6381" h="2074" extrusionOk="0">
                  <a:moveTo>
                    <a:pt x="6381" y="1"/>
                  </a:moveTo>
                  <a:lnTo>
                    <a:pt x="0" y="2073"/>
                  </a:lnTo>
                  <a:cubicBezTo>
                    <a:pt x="0" y="2073"/>
                    <a:pt x="192" y="536"/>
                    <a:pt x="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p15">
              <a:extLst>
                <a:ext uri="{FF2B5EF4-FFF2-40B4-BE49-F238E27FC236}">
                  <a16:creationId xmlns:a16="http://schemas.microsoft.com/office/drawing/2014/main" id="{BB5642BC-8CBD-4B6B-AC20-1A2A349D8D4F}"/>
                </a:ext>
              </a:extLst>
            </p:cNvPr>
            <p:cNvSpPr/>
            <p:nvPr/>
          </p:nvSpPr>
          <p:spPr>
            <a:xfrm>
              <a:off x="2115199" y="4454496"/>
              <a:ext cx="1725254" cy="36087"/>
            </a:xfrm>
            <a:custGeom>
              <a:avLst/>
              <a:gdLst/>
              <a:ahLst/>
              <a:cxnLst/>
              <a:rect l="l" t="t" r="r" b="b"/>
              <a:pathLst>
                <a:path w="12430" h="260" extrusionOk="0">
                  <a:moveTo>
                    <a:pt x="1" y="260"/>
                  </a:moveTo>
                  <a:lnTo>
                    <a:pt x="12429" y="260"/>
                  </a:lnTo>
                  <a:lnTo>
                    <a:pt x="12429"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7;p15">
              <a:extLst>
                <a:ext uri="{FF2B5EF4-FFF2-40B4-BE49-F238E27FC236}">
                  <a16:creationId xmlns:a16="http://schemas.microsoft.com/office/drawing/2014/main" id="{D7AAFECE-7165-4A7E-BE00-84EF3AFBE967}"/>
                </a:ext>
              </a:extLst>
            </p:cNvPr>
            <p:cNvSpPr/>
            <p:nvPr/>
          </p:nvSpPr>
          <p:spPr>
            <a:xfrm>
              <a:off x="2664692" y="1979063"/>
              <a:ext cx="78282" cy="77588"/>
            </a:xfrm>
            <a:custGeom>
              <a:avLst/>
              <a:gdLst/>
              <a:ahLst/>
              <a:cxnLst/>
              <a:rect l="l" t="t" r="r" b="b"/>
              <a:pathLst>
                <a:path w="564" h="559" extrusionOk="0">
                  <a:moveTo>
                    <a:pt x="564" y="282"/>
                  </a:moveTo>
                  <a:cubicBezTo>
                    <a:pt x="564" y="434"/>
                    <a:pt x="440" y="558"/>
                    <a:pt x="282" y="558"/>
                  </a:cubicBezTo>
                  <a:cubicBezTo>
                    <a:pt x="130" y="558"/>
                    <a:pt x="1" y="434"/>
                    <a:pt x="1" y="282"/>
                  </a:cubicBezTo>
                  <a:cubicBezTo>
                    <a:pt x="1" y="125"/>
                    <a:pt x="130" y="1"/>
                    <a:pt x="282" y="1"/>
                  </a:cubicBezTo>
                  <a:cubicBezTo>
                    <a:pt x="440" y="1"/>
                    <a:pt x="564" y="125"/>
                    <a:pt x="564" y="282"/>
                  </a:cubicBezTo>
                  <a:close/>
                </a:path>
              </a:pathLst>
            </a:custGeom>
            <a:solidFill>
              <a:srgbClr val="8E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8;p15">
              <a:extLst>
                <a:ext uri="{FF2B5EF4-FFF2-40B4-BE49-F238E27FC236}">
                  <a16:creationId xmlns:a16="http://schemas.microsoft.com/office/drawing/2014/main" id="{8BC90047-77A2-437B-83B3-A8FB39D86B08}"/>
                </a:ext>
              </a:extLst>
            </p:cNvPr>
            <p:cNvSpPr/>
            <p:nvPr/>
          </p:nvSpPr>
          <p:spPr>
            <a:xfrm>
              <a:off x="1481319" y="2258182"/>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p15">
              <a:extLst>
                <a:ext uri="{FF2B5EF4-FFF2-40B4-BE49-F238E27FC236}">
                  <a16:creationId xmlns:a16="http://schemas.microsoft.com/office/drawing/2014/main" id="{EF3FD84A-579F-45B2-B56B-84D175328E19}"/>
                </a:ext>
              </a:extLst>
            </p:cNvPr>
            <p:cNvSpPr/>
            <p:nvPr/>
          </p:nvSpPr>
          <p:spPr>
            <a:xfrm>
              <a:off x="1481319" y="2347984"/>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0;p15">
              <a:extLst>
                <a:ext uri="{FF2B5EF4-FFF2-40B4-BE49-F238E27FC236}">
                  <a16:creationId xmlns:a16="http://schemas.microsoft.com/office/drawing/2014/main" id="{3EB24322-2B57-45B4-9951-209AE0F8EBED}"/>
                </a:ext>
              </a:extLst>
            </p:cNvPr>
            <p:cNvSpPr/>
            <p:nvPr/>
          </p:nvSpPr>
          <p:spPr>
            <a:xfrm>
              <a:off x="1481319" y="2831134"/>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p15">
              <a:extLst>
                <a:ext uri="{FF2B5EF4-FFF2-40B4-BE49-F238E27FC236}">
                  <a16:creationId xmlns:a16="http://schemas.microsoft.com/office/drawing/2014/main" id="{3F3AAA69-6135-4A33-BADD-81B929C8A113}"/>
                </a:ext>
              </a:extLst>
            </p:cNvPr>
            <p:cNvSpPr/>
            <p:nvPr/>
          </p:nvSpPr>
          <p:spPr>
            <a:xfrm>
              <a:off x="1481319" y="2920935"/>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2;p15">
              <a:extLst>
                <a:ext uri="{FF2B5EF4-FFF2-40B4-BE49-F238E27FC236}">
                  <a16:creationId xmlns:a16="http://schemas.microsoft.com/office/drawing/2014/main" id="{C9ECE0C1-8BAA-4DD2-9D6E-16CA4F856169}"/>
                </a:ext>
              </a:extLst>
            </p:cNvPr>
            <p:cNvSpPr/>
            <p:nvPr/>
          </p:nvSpPr>
          <p:spPr>
            <a:xfrm>
              <a:off x="1500056" y="3424350"/>
              <a:ext cx="583227" cy="518409"/>
            </a:xfrm>
            <a:custGeom>
              <a:avLst/>
              <a:gdLst/>
              <a:ahLst/>
              <a:cxnLst/>
              <a:rect l="l" t="t" r="r" b="b"/>
              <a:pathLst>
                <a:path w="4202" h="3735" extrusionOk="0">
                  <a:moveTo>
                    <a:pt x="4202" y="1"/>
                  </a:moveTo>
                  <a:lnTo>
                    <a:pt x="4202" y="3734"/>
                  </a:lnTo>
                  <a:lnTo>
                    <a:pt x="1" y="3734"/>
                  </a:lnTo>
                  <a:lnTo>
                    <a:pt x="1" y="648"/>
                  </a:lnTo>
                  <a:lnTo>
                    <a:pt x="1634" y="648"/>
                  </a:lnTo>
                  <a:lnTo>
                    <a:pt x="1791" y="1"/>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3;p15">
              <a:extLst>
                <a:ext uri="{FF2B5EF4-FFF2-40B4-BE49-F238E27FC236}">
                  <a16:creationId xmlns:a16="http://schemas.microsoft.com/office/drawing/2014/main" id="{A52B4D1F-B150-41E0-9116-B691E2F49162}"/>
                </a:ext>
              </a:extLst>
            </p:cNvPr>
            <p:cNvSpPr/>
            <p:nvPr/>
          </p:nvSpPr>
          <p:spPr>
            <a:xfrm>
              <a:off x="1500056" y="3514290"/>
              <a:ext cx="645825" cy="428468"/>
            </a:xfrm>
            <a:custGeom>
              <a:avLst/>
              <a:gdLst/>
              <a:ahLst/>
              <a:cxnLst/>
              <a:rect l="l" t="t" r="r" b="b"/>
              <a:pathLst>
                <a:path w="4653" h="3087" extrusionOk="0">
                  <a:moveTo>
                    <a:pt x="4202" y="3086"/>
                  </a:moveTo>
                  <a:lnTo>
                    <a:pt x="1" y="3086"/>
                  </a:lnTo>
                  <a:lnTo>
                    <a:pt x="451" y="0"/>
                  </a:lnTo>
                  <a:lnTo>
                    <a:pt x="4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4;p15">
              <a:extLst>
                <a:ext uri="{FF2B5EF4-FFF2-40B4-BE49-F238E27FC236}">
                  <a16:creationId xmlns:a16="http://schemas.microsoft.com/office/drawing/2014/main" id="{18DAB200-7662-40F1-981C-57C4F909B97D}"/>
                </a:ext>
              </a:extLst>
            </p:cNvPr>
            <p:cNvSpPr/>
            <p:nvPr/>
          </p:nvSpPr>
          <p:spPr>
            <a:xfrm>
              <a:off x="2382520" y="3358699"/>
              <a:ext cx="356571" cy="530068"/>
            </a:xfrm>
            <a:custGeom>
              <a:avLst/>
              <a:gdLst/>
              <a:ahLst/>
              <a:cxnLst/>
              <a:rect l="l" t="t" r="r" b="b"/>
              <a:pathLst>
                <a:path w="2569" h="3819" extrusionOk="0">
                  <a:moveTo>
                    <a:pt x="2569" y="3819"/>
                  </a:moveTo>
                  <a:lnTo>
                    <a:pt x="1" y="3819"/>
                  </a:lnTo>
                  <a:lnTo>
                    <a:pt x="1" y="0"/>
                  </a:lnTo>
                  <a:lnTo>
                    <a:pt x="2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5;p15">
              <a:extLst>
                <a:ext uri="{FF2B5EF4-FFF2-40B4-BE49-F238E27FC236}">
                  <a16:creationId xmlns:a16="http://schemas.microsoft.com/office/drawing/2014/main" id="{70641AF0-46D5-4A49-91F4-64206E5E621B}"/>
                </a:ext>
              </a:extLst>
            </p:cNvPr>
            <p:cNvSpPr/>
            <p:nvPr/>
          </p:nvSpPr>
          <p:spPr>
            <a:xfrm>
              <a:off x="2414582"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p15">
              <a:extLst>
                <a:ext uri="{FF2B5EF4-FFF2-40B4-BE49-F238E27FC236}">
                  <a16:creationId xmlns:a16="http://schemas.microsoft.com/office/drawing/2014/main" id="{15F11BA2-2B4F-4C77-8E9E-EB4B0AE63859}"/>
                </a:ext>
              </a:extLst>
            </p:cNvPr>
            <p:cNvSpPr/>
            <p:nvPr/>
          </p:nvSpPr>
          <p:spPr>
            <a:xfrm>
              <a:off x="2456082" y="3295408"/>
              <a:ext cx="357265" cy="530901"/>
            </a:xfrm>
            <a:custGeom>
              <a:avLst/>
              <a:gdLst/>
              <a:ahLst/>
              <a:cxnLst/>
              <a:rect l="l" t="t" r="r" b="b"/>
              <a:pathLst>
                <a:path w="2574" h="3825" extrusionOk="0">
                  <a:moveTo>
                    <a:pt x="2574" y="3824"/>
                  </a:moveTo>
                  <a:lnTo>
                    <a:pt x="0" y="3824"/>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7;p15">
              <a:extLst>
                <a:ext uri="{FF2B5EF4-FFF2-40B4-BE49-F238E27FC236}">
                  <a16:creationId xmlns:a16="http://schemas.microsoft.com/office/drawing/2014/main" id="{B52DD6C0-42F3-42A6-A857-DFD2F2CC8415}"/>
                </a:ext>
              </a:extLst>
            </p:cNvPr>
            <p:cNvSpPr/>
            <p:nvPr/>
          </p:nvSpPr>
          <p:spPr>
            <a:xfrm>
              <a:off x="2494251" y="338520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8;p15">
              <a:extLst>
                <a:ext uri="{FF2B5EF4-FFF2-40B4-BE49-F238E27FC236}">
                  <a16:creationId xmlns:a16="http://schemas.microsoft.com/office/drawing/2014/main" id="{07C3DE0A-6A15-4BFB-BB40-D0D1B20510BA}"/>
                </a:ext>
              </a:extLst>
            </p:cNvPr>
            <p:cNvSpPr/>
            <p:nvPr/>
          </p:nvSpPr>
          <p:spPr>
            <a:xfrm>
              <a:off x="2494251" y="3454885"/>
              <a:ext cx="285507" cy="25816"/>
            </a:xfrm>
            <a:custGeom>
              <a:avLst/>
              <a:gdLst/>
              <a:ahLst/>
              <a:cxnLst/>
              <a:rect l="l" t="t" r="r" b="b"/>
              <a:pathLst>
                <a:path w="2057" h="186" extrusionOk="0">
                  <a:moveTo>
                    <a:pt x="1921" y="0"/>
                  </a:moveTo>
                  <a:lnTo>
                    <a:pt x="119" y="0"/>
                  </a:lnTo>
                  <a:cubicBezTo>
                    <a:pt x="1" y="0"/>
                    <a:pt x="18" y="186"/>
                    <a:pt x="136" y="186"/>
                  </a:cubicBezTo>
                  <a:lnTo>
                    <a:pt x="1938" y="186"/>
                  </a:lnTo>
                  <a:cubicBezTo>
                    <a:pt x="2056" y="186"/>
                    <a:pt x="2040"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9;p15">
              <a:extLst>
                <a:ext uri="{FF2B5EF4-FFF2-40B4-BE49-F238E27FC236}">
                  <a16:creationId xmlns:a16="http://schemas.microsoft.com/office/drawing/2014/main" id="{C9F24628-49D0-4C82-998F-755A341189C1}"/>
                </a:ext>
              </a:extLst>
            </p:cNvPr>
            <p:cNvSpPr/>
            <p:nvPr/>
          </p:nvSpPr>
          <p:spPr>
            <a:xfrm>
              <a:off x="2494251" y="352358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0;p15">
              <a:extLst>
                <a:ext uri="{FF2B5EF4-FFF2-40B4-BE49-F238E27FC236}">
                  <a16:creationId xmlns:a16="http://schemas.microsoft.com/office/drawing/2014/main" id="{E4889127-624D-4A0B-9836-7BC43AA5DD0E}"/>
                </a:ext>
              </a:extLst>
            </p:cNvPr>
            <p:cNvSpPr/>
            <p:nvPr/>
          </p:nvSpPr>
          <p:spPr>
            <a:xfrm>
              <a:off x="2494251" y="3593126"/>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1;p15">
              <a:extLst>
                <a:ext uri="{FF2B5EF4-FFF2-40B4-BE49-F238E27FC236}">
                  <a16:creationId xmlns:a16="http://schemas.microsoft.com/office/drawing/2014/main" id="{3B4408D8-6639-4C69-92E0-9E1519A58631}"/>
                </a:ext>
              </a:extLst>
            </p:cNvPr>
            <p:cNvSpPr/>
            <p:nvPr/>
          </p:nvSpPr>
          <p:spPr>
            <a:xfrm>
              <a:off x="2495916" y="3652531"/>
              <a:ext cx="286201" cy="25955"/>
            </a:xfrm>
            <a:custGeom>
              <a:avLst/>
              <a:gdLst/>
              <a:ahLst/>
              <a:cxnLst/>
              <a:rect l="l" t="t" r="r" b="b"/>
              <a:pathLst>
                <a:path w="2062" h="187" extrusionOk="0">
                  <a:moveTo>
                    <a:pt x="1921" y="1"/>
                  </a:moveTo>
                  <a:lnTo>
                    <a:pt x="124" y="1"/>
                  </a:lnTo>
                  <a:cubicBezTo>
                    <a:pt x="0" y="1"/>
                    <a:pt x="17" y="187"/>
                    <a:pt x="135" y="187"/>
                  </a:cubicBezTo>
                  <a:lnTo>
                    <a:pt x="1937" y="187"/>
                  </a:lnTo>
                  <a:cubicBezTo>
                    <a:pt x="2061" y="187"/>
                    <a:pt x="2044"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2;p15">
              <a:extLst>
                <a:ext uri="{FF2B5EF4-FFF2-40B4-BE49-F238E27FC236}">
                  <a16:creationId xmlns:a16="http://schemas.microsoft.com/office/drawing/2014/main" id="{D3112A77-C751-4BD6-8988-83F32C8EAF0A}"/>
                </a:ext>
              </a:extLst>
            </p:cNvPr>
            <p:cNvSpPr/>
            <p:nvPr/>
          </p:nvSpPr>
          <p:spPr>
            <a:xfrm>
              <a:off x="2505215" y="3722207"/>
              <a:ext cx="286201" cy="25816"/>
            </a:xfrm>
            <a:custGeom>
              <a:avLst/>
              <a:gdLst/>
              <a:ahLst/>
              <a:cxnLst/>
              <a:rect l="l" t="t" r="r" b="b"/>
              <a:pathLst>
                <a:path w="2062" h="186" extrusionOk="0">
                  <a:moveTo>
                    <a:pt x="1921" y="0"/>
                  </a:moveTo>
                  <a:lnTo>
                    <a:pt x="125" y="0"/>
                  </a:lnTo>
                  <a:cubicBezTo>
                    <a:pt x="1" y="0"/>
                    <a:pt x="18" y="186"/>
                    <a:pt x="142"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93;p15">
              <a:extLst>
                <a:ext uri="{FF2B5EF4-FFF2-40B4-BE49-F238E27FC236}">
                  <a16:creationId xmlns:a16="http://schemas.microsoft.com/office/drawing/2014/main" id="{77696A6F-5860-40BB-AE12-4F4832DE0BB5}"/>
                </a:ext>
              </a:extLst>
            </p:cNvPr>
            <p:cNvGrpSpPr/>
            <p:nvPr/>
          </p:nvGrpSpPr>
          <p:grpSpPr>
            <a:xfrm>
              <a:off x="2935899" y="3295408"/>
              <a:ext cx="430827" cy="593359"/>
              <a:chOff x="2935899" y="3295408"/>
              <a:chExt cx="430827" cy="593359"/>
            </a:xfrm>
          </p:grpSpPr>
          <p:sp>
            <p:nvSpPr>
              <p:cNvPr id="79" name="Google Shape;94;p15">
                <a:extLst>
                  <a:ext uri="{FF2B5EF4-FFF2-40B4-BE49-F238E27FC236}">
                    <a16:creationId xmlns:a16="http://schemas.microsoft.com/office/drawing/2014/main" id="{163B62D3-5B67-40A3-9B8C-A5ACD59E6B58}"/>
                  </a:ext>
                </a:extLst>
              </p:cNvPr>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p15">
                <a:extLst>
                  <a:ext uri="{FF2B5EF4-FFF2-40B4-BE49-F238E27FC236}">
                    <a16:creationId xmlns:a16="http://schemas.microsoft.com/office/drawing/2014/main" id="{C0B78FD6-2ECA-4755-A4F4-411CD50179B1}"/>
                  </a:ext>
                </a:extLst>
              </p:cNvPr>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6;p15">
                <a:extLst>
                  <a:ext uri="{FF2B5EF4-FFF2-40B4-BE49-F238E27FC236}">
                    <a16:creationId xmlns:a16="http://schemas.microsoft.com/office/drawing/2014/main" id="{DE270EE3-3FD2-4ADA-A90E-D5221CC81DD3}"/>
                  </a:ext>
                </a:extLst>
              </p:cNvPr>
              <p:cNvSpPr/>
              <p:nvPr/>
            </p:nvSpPr>
            <p:spPr>
              <a:xfrm>
                <a:off x="3010155" y="3295408"/>
                <a:ext cx="356571" cy="530901"/>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7;p15">
                <a:extLst>
                  <a:ext uri="{FF2B5EF4-FFF2-40B4-BE49-F238E27FC236}">
                    <a16:creationId xmlns:a16="http://schemas.microsoft.com/office/drawing/2014/main" id="{48664549-79CA-41EC-8034-74F2F031AA97}"/>
                  </a:ext>
                </a:extLst>
              </p:cNvPr>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8;p15">
                <a:extLst>
                  <a:ext uri="{FF2B5EF4-FFF2-40B4-BE49-F238E27FC236}">
                    <a16:creationId xmlns:a16="http://schemas.microsoft.com/office/drawing/2014/main" id="{35923F57-D0F2-4B6C-AC74-BF24A3DAE053}"/>
                  </a:ext>
                </a:extLst>
              </p:cNvPr>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9;p15">
                <a:extLst>
                  <a:ext uri="{FF2B5EF4-FFF2-40B4-BE49-F238E27FC236}">
                    <a16:creationId xmlns:a16="http://schemas.microsoft.com/office/drawing/2014/main" id="{C24F2C25-D6D1-4026-9782-DACD7D14B146}"/>
                  </a:ext>
                </a:extLst>
              </p:cNvPr>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0;p15">
                <a:extLst>
                  <a:ext uri="{FF2B5EF4-FFF2-40B4-BE49-F238E27FC236}">
                    <a16:creationId xmlns:a16="http://schemas.microsoft.com/office/drawing/2014/main" id="{BC9B91A1-2CB7-4A44-8FB0-6E05C4F681F1}"/>
                  </a:ext>
                </a:extLst>
              </p:cNvPr>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1;p15">
                <a:extLst>
                  <a:ext uri="{FF2B5EF4-FFF2-40B4-BE49-F238E27FC236}">
                    <a16:creationId xmlns:a16="http://schemas.microsoft.com/office/drawing/2014/main" id="{0FE1AD1F-6440-4F0E-B0B3-8FC14FBEC163}"/>
                  </a:ext>
                </a:extLst>
              </p:cNvPr>
              <p:cNvSpPr/>
              <p:nvPr/>
            </p:nvSpPr>
            <p:spPr>
              <a:xfrm>
                <a:off x="3049295" y="3652531"/>
                <a:ext cx="286201"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2;p15">
                <a:extLst>
                  <a:ext uri="{FF2B5EF4-FFF2-40B4-BE49-F238E27FC236}">
                    <a16:creationId xmlns:a16="http://schemas.microsoft.com/office/drawing/2014/main" id="{D0322110-23EA-41C4-8106-243AC7D88EB2}"/>
                  </a:ext>
                </a:extLst>
              </p:cNvPr>
              <p:cNvSpPr/>
              <p:nvPr/>
            </p:nvSpPr>
            <p:spPr>
              <a:xfrm>
                <a:off x="3059427" y="3722207"/>
                <a:ext cx="285507"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103;p15">
              <a:extLst>
                <a:ext uri="{FF2B5EF4-FFF2-40B4-BE49-F238E27FC236}">
                  <a16:creationId xmlns:a16="http://schemas.microsoft.com/office/drawing/2014/main" id="{8D94A42B-E366-4771-9B34-351FB208A579}"/>
                </a:ext>
              </a:extLst>
            </p:cNvPr>
            <p:cNvSpPr/>
            <p:nvPr/>
          </p:nvSpPr>
          <p:spPr>
            <a:xfrm>
              <a:off x="2377801" y="2741194"/>
              <a:ext cx="357404" cy="530901"/>
            </a:xfrm>
            <a:custGeom>
              <a:avLst/>
              <a:gdLst/>
              <a:ahLst/>
              <a:cxnLst/>
              <a:rect l="l" t="t" r="r" b="b"/>
              <a:pathLst>
                <a:path w="2575" h="3825" extrusionOk="0">
                  <a:moveTo>
                    <a:pt x="2574" y="3824"/>
                  </a:moveTo>
                  <a:lnTo>
                    <a:pt x="1" y="3824"/>
                  </a:lnTo>
                  <a:lnTo>
                    <a:pt x="1" y="1"/>
                  </a:lnTo>
                  <a:lnTo>
                    <a:pt x="2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4;p15">
              <a:extLst>
                <a:ext uri="{FF2B5EF4-FFF2-40B4-BE49-F238E27FC236}">
                  <a16:creationId xmlns:a16="http://schemas.microsoft.com/office/drawing/2014/main" id="{D2DEB931-2DB3-4F83-B286-A7BC5852879C}"/>
                </a:ext>
              </a:extLst>
            </p:cNvPr>
            <p:cNvSpPr/>
            <p:nvPr/>
          </p:nvSpPr>
          <p:spPr>
            <a:xfrm>
              <a:off x="2409863" y="2713018"/>
              <a:ext cx="357404" cy="530901"/>
            </a:xfrm>
            <a:custGeom>
              <a:avLst/>
              <a:gdLst/>
              <a:ahLst/>
              <a:cxnLst/>
              <a:rect l="l" t="t" r="r" b="b"/>
              <a:pathLst>
                <a:path w="2575" h="3825" extrusionOk="0">
                  <a:moveTo>
                    <a:pt x="2574" y="3825"/>
                  </a:moveTo>
                  <a:lnTo>
                    <a:pt x="1" y="3825"/>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5;p15">
              <a:extLst>
                <a:ext uri="{FF2B5EF4-FFF2-40B4-BE49-F238E27FC236}">
                  <a16:creationId xmlns:a16="http://schemas.microsoft.com/office/drawing/2014/main" id="{D83555E3-0445-4337-98C8-ADA6F1C56E18}"/>
                </a:ext>
              </a:extLst>
            </p:cNvPr>
            <p:cNvSpPr/>
            <p:nvPr/>
          </p:nvSpPr>
          <p:spPr>
            <a:xfrm>
              <a:off x="2451363" y="2678736"/>
              <a:ext cx="357265" cy="530068"/>
            </a:xfrm>
            <a:custGeom>
              <a:avLst/>
              <a:gdLst/>
              <a:ahLst/>
              <a:cxnLst/>
              <a:rect l="l" t="t" r="r" b="b"/>
              <a:pathLst>
                <a:path w="2574" h="3819" extrusionOk="0">
                  <a:moveTo>
                    <a:pt x="2574" y="3818"/>
                  </a:moveTo>
                  <a:lnTo>
                    <a:pt x="0" y="3818"/>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6;p15">
              <a:extLst>
                <a:ext uri="{FF2B5EF4-FFF2-40B4-BE49-F238E27FC236}">
                  <a16:creationId xmlns:a16="http://schemas.microsoft.com/office/drawing/2014/main" id="{09CC2DC3-A969-4F2E-889C-05BEFD7982E4}"/>
                </a:ext>
              </a:extLst>
            </p:cNvPr>
            <p:cNvSpPr/>
            <p:nvPr/>
          </p:nvSpPr>
          <p:spPr>
            <a:xfrm>
              <a:off x="2489670" y="2767843"/>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7;p15">
              <a:extLst>
                <a:ext uri="{FF2B5EF4-FFF2-40B4-BE49-F238E27FC236}">
                  <a16:creationId xmlns:a16="http://schemas.microsoft.com/office/drawing/2014/main" id="{F99BBD5C-277D-4908-B5C2-BDB3D21CC549}"/>
                </a:ext>
              </a:extLst>
            </p:cNvPr>
            <p:cNvSpPr/>
            <p:nvPr/>
          </p:nvSpPr>
          <p:spPr>
            <a:xfrm>
              <a:off x="2489670" y="2837380"/>
              <a:ext cx="285368" cy="25955"/>
            </a:xfrm>
            <a:custGeom>
              <a:avLst/>
              <a:gdLst/>
              <a:ahLst/>
              <a:cxnLst/>
              <a:rect l="l" t="t" r="r" b="b"/>
              <a:pathLst>
                <a:path w="2056" h="187"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8;p15">
              <a:extLst>
                <a:ext uri="{FF2B5EF4-FFF2-40B4-BE49-F238E27FC236}">
                  <a16:creationId xmlns:a16="http://schemas.microsoft.com/office/drawing/2014/main" id="{A212061C-1B1E-479F-A38A-527BFEDD6E63}"/>
                </a:ext>
              </a:extLst>
            </p:cNvPr>
            <p:cNvSpPr/>
            <p:nvPr/>
          </p:nvSpPr>
          <p:spPr>
            <a:xfrm>
              <a:off x="2489670" y="2906084"/>
              <a:ext cx="285368" cy="26788"/>
            </a:xfrm>
            <a:custGeom>
              <a:avLst/>
              <a:gdLst/>
              <a:ahLst/>
              <a:cxnLst/>
              <a:rect l="l" t="t" r="r" b="b"/>
              <a:pathLst>
                <a:path w="2056" h="193" extrusionOk="0">
                  <a:moveTo>
                    <a:pt x="1921" y="1"/>
                  </a:moveTo>
                  <a:lnTo>
                    <a:pt x="118" y="1"/>
                  </a:lnTo>
                  <a:cubicBezTo>
                    <a:pt x="0" y="1"/>
                    <a:pt x="17" y="192"/>
                    <a:pt x="135" y="192"/>
                  </a:cubicBezTo>
                  <a:lnTo>
                    <a:pt x="1937" y="192"/>
                  </a:lnTo>
                  <a:cubicBezTo>
                    <a:pt x="2056" y="192"/>
                    <a:pt x="2039"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9;p15">
              <a:extLst>
                <a:ext uri="{FF2B5EF4-FFF2-40B4-BE49-F238E27FC236}">
                  <a16:creationId xmlns:a16="http://schemas.microsoft.com/office/drawing/2014/main" id="{0C2F6BB7-4F78-451D-B4D1-0FF9D54A0F2D}"/>
                </a:ext>
              </a:extLst>
            </p:cNvPr>
            <p:cNvSpPr/>
            <p:nvPr/>
          </p:nvSpPr>
          <p:spPr>
            <a:xfrm>
              <a:off x="2489670" y="2975760"/>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0;p15">
              <a:extLst>
                <a:ext uri="{FF2B5EF4-FFF2-40B4-BE49-F238E27FC236}">
                  <a16:creationId xmlns:a16="http://schemas.microsoft.com/office/drawing/2014/main" id="{B91B4B10-2850-4D77-B5F8-4780C1179636}"/>
                </a:ext>
              </a:extLst>
            </p:cNvPr>
            <p:cNvSpPr/>
            <p:nvPr/>
          </p:nvSpPr>
          <p:spPr>
            <a:xfrm>
              <a:off x="2491197" y="3035165"/>
              <a:ext cx="286201" cy="25816"/>
            </a:xfrm>
            <a:custGeom>
              <a:avLst/>
              <a:gdLst/>
              <a:ahLst/>
              <a:cxnLst/>
              <a:rect l="l" t="t" r="r" b="b"/>
              <a:pathLst>
                <a:path w="2062" h="186" extrusionOk="0">
                  <a:moveTo>
                    <a:pt x="1921" y="0"/>
                  </a:moveTo>
                  <a:lnTo>
                    <a:pt x="124" y="0"/>
                  </a:lnTo>
                  <a:cubicBezTo>
                    <a:pt x="0" y="0"/>
                    <a:pt x="17" y="186"/>
                    <a:pt x="141"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1;p15">
              <a:extLst>
                <a:ext uri="{FF2B5EF4-FFF2-40B4-BE49-F238E27FC236}">
                  <a16:creationId xmlns:a16="http://schemas.microsoft.com/office/drawing/2014/main" id="{06ACC6C8-0A8B-4967-B731-631A64EC9EC5}"/>
                </a:ext>
              </a:extLst>
            </p:cNvPr>
            <p:cNvSpPr/>
            <p:nvPr/>
          </p:nvSpPr>
          <p:spPr>
            <a:xfrm>
              <a:off x="2500635" y="3104702"/>
              <a:ext cx="286201" cy="25955"/>
            </a:xfrm>
            <a:custGeom>
              <a:avLst/>
              <a:gdLst/>
              <a:ahLst/>
              <a:cxnLst/>
              <a:rect l="l" t="t" r="r" b="b"/>
              <a:pathLst>
                <a:path w="2062" h="187" extrusionOk="0">
                  <a:moveTo>
                    <a:pt x="1926" y="0"/>
                  </a:moveTo>
                  <a:lnTo>
                    <a:pt x="124" y="0"/>
                  </a:lnTo>
                  <a:cubicBezTo>
                    <a:pt x="0" y="0"/>
                    <a:pt x="17" y="186"/>
                    <a:pt x="141" y="186"/>
                  </a:cubicBezTo>
                  <a:lnTo>
                    <a:pt x="1943" y="186"/>
                  </a:lnTo>
                  <a:cubicBezTo>
                    <a:pt x="2061" y="186"/>
                    <a:pt x="2044" y="0"/>
                    <a:pt x="1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2;p15">
              <a:extLst>
                <a:ext uri="{FF2B5EF4-FFF2-40B4-BE49-F238E27FC236}">
                  <a16:creationId xmlns:a16="http://schemas.microsoft.com/office/drawing/2014/main" id="{A41E25AD-8C86-46C9-BFF4-60458A919E47}"/>
                </a:ext>
              </a:extLst>
            </p:cNvPr>
            <p:cNvSpPr/>
            <p:nvPr/>
          </p:nvSpPr>
          <p:spPr>
            <a:xfrm>
              <a:off x="2244140" y="410386"/>
              <a:ext cx="1093725" cy="1230440"/>
            </a:xfrm>
            <a:custGeom>
              <a:avLst/>
              <a:gdLst/>
              <a:ahLst/>
              <a:cxnLst/>
              <a:rect l="l" t="t" r="r" b="b"/>
              <a:pathLst>
                <a:path w="7880" h="8865" extrusionOk="0">
                  <a:moveTo>
                    <a:pt x="7879" y="3942"/>
                  </a:moveTo>
                  <a:lnTo>
                    <a:pt x="7879" y="8864"/>
                  </a:lnTo>
                  <a:lnTo>
                    <a:pt x="7068" y="8436"/>
                  </a:lnTo>
                  <a:lnTo>
                    <a:pt x="6500" y="8138"/>
                  </a:lnTo>
                  <a:lnTo>
                    <a:pt x="6500" y="3942"/>
                  </a:lnTo>
                  <a:cubicBezTo>
                    <a:pt x="6500" y="2529"/>
                    <a:pt x="5351" y="1380"/>
                    <a:pt x="3937" y="1380"/>
                  </a:cubicBezTo>
                  <a:cubicBezTo>
                    <a:pt x="3802" y="1380"/>
                    <a:pt x="3667" y="1391"/>
                    <a:pt x="3532" y="1414"/>
                  </a:cubicBezTo>
                  <a:cubicBezTo>
                    <a:pt x="2315" y="1605"/>
                    <a:pt x="1381" y="2664"/>
                    <a:pt x="1381" y="3942"/>
                  </a:cubicBezTo>
                  <a:lnTo>
                    <a:pt x="1381" y="7941"/>
                  </a:lnTo>
                  <a:lnTo>
                    <a:pt x="570" y="8363"/>
                  </a:lnTo>
                  <a:lnTo>
                    <a:pt x="1" y="8662"/>
                  </a:lnTo>
                  <a:lnTo>
                    <a:pt x="1" y="3942"/>
                  </a:lnTo>
                  <a:cubicBezTo>
                    <a:pt x="1" y="1904"/>
                    <a:pt x="1550" y="226"/>
                    <a:pt x="3532" y="23"/>
                  </a:cubicBezTo>
                  <a:cubicBezTo>
                    <a:pt x="3667" y="6"/>
                    <a:pt x="3802" y="0"/>
                    <a:pt x="3937" y="0"/>
                  </a:cubicBezTo>
                  <a:cubicBezTo>
                    <a:pt x="6111" y="0"/>
                    <a:pt x="7879" y="1769"/>
                    <a:pt x="7879" y="39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3;p15">
              <a:extLst>
                <a:ext uri="{FF2B5EF4-FFF2-40B4-BE49-F238E27FC236}">
                  <a16:creationId xmlns:a16="http://schemas.microsoft.com/office/drawing/2014/main" id="{4F284601-DE60-49E2-A9C0-21E9FB56BAB0}"/>
                </a:ext>
              </a:extLst>
            </p:cNvPr>
            <p:cNvSpPr/>
            <p:nvPr/>
          </p:nvSpPr>
          <p:spPr>
            <a:xfrm>
              <a:off x="2205139" y="1145868"/>
              <a:ext cx="1202264" cy="1395332"/>
            </a:xfrm>
            <a:custGeom>
              <a:avLst/>
              <a:gdLst/>
              <a:ahLst/>
              <a:cxnLst/>
              <a:rect l="l" t="t" r="r" b="b"/>
              <a:pathLst>
                <a:path w="8662" h="10053" extrusionOk="0">
                  <a:moveTo>
                    <a:pt x="8662" y="2270"/>
                  </a:moveTo>
                  <a:lnTo>
                    <a:pt x="8662" y="5880"/>
                  </a:lnTo>
                  <a:cubicBezTo>
                    <a:pt x="8662" y="7705"/>
                    <a:pt x="6978" y="9371"/>
                    <a:pt x="4466" y="10019"/>
                  </a:cubicBezTo>
                  <a:cubicBezTo>
                    <a:pt x="4421" y="10030"/>
                    <a:pt x="4376" y="10042"/>
                    <a:pt x="4331" y="10053"/>
                  </a:cubicBezTo>
                  <a:cubicBezTo>
                    <a:pt x="4286" y="10042"/>
                    <a:pt x="4246" y="10030"/>
                    <a:pt x="4201" y="10019"/>
                  </a:cubicBezTo>
                  <a:cubicBezTo>
                    <a:pt x="4151" y="10008"/>
                    <a:pt x="4100" y="9997"/>
                    <a:pt x="4049" y="9980"/>
                  </a:cubicBezTo>
                  <a:cubicBezTo>
                    <a:pt x="1622" y="9304"/>
                    <a:pt x="0" y="7671"/>
                    <a:pt x="0" y="5880"/>
                  </a:cubicBezTo>
                  <a:lnTo>
                    <a:pt x="0" y="2270"/>
                  </a:lnTo>
                  <a:lnTo>
                    <a:pt x="4049" y="147"/>
                  </a:lnTo>
                  <a:lnTo>
                    <a:pt x="43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4;p15">
              <a:extLst>
                <a:ext uri="{FF2B5EF4-FFF2-40B4-BE49-F238E27FC236}">
                  <a16:creationId xmlns:a16="http://schemas.microsoft.com/office/drawing/2014/main" id="{7AD2C3CB-97A2-4088-A14B-9043157BFB57}"/>
                </a:ext>
              </a:extLst>
            </p:cNvPr>
            <p:cNvSpPr/>
            <p:nvPr/>
          </p:nvSpPr>
          <p:spPr>
            <a:xfrm>
              <a:off x="2635843" y="1391324"/>
              <a:ext cx="340887" cy="867068"/>
            </a:xfrm>
            <a:custGeom>
              <a:avLst/>
              <a:gdLst/>
              <a:ahLst/>
              <a:cxnLst/>
              <a:rect l="l" t="t" r="r" b="b"/>
              <a:pathLst>
                <a:path w="2456" h="6247" extrusionOk="0">
                  <a:moveTo>
                    <a:pt x="1025" y="1"/>
                  </a:moveTo>
                  <a:cubicBezTo>
                    <a:pt x="1679" y="74"/>
                    <a:pt x="2185" y="632"/>
                    <a:pt x="2185" y="1307"/>
                  </a:cubicBezTo>
                  <a:cubicBezTo>
                    <a:pt x="2185" y="1696"/>
                    <a:pt x="2016" y="2045"/>
                    <a:pt x="1746" y="2287"/>
                  </a:cubicBezTo>
                  <a:cubicBezTo>
                    <a:pt x="1684" y="2344"/>
                    <a:pt x="1617" y="2394"/>
                    <a:pt x="1543" y="2434"/>
                  </a:cubicBezTo>
                  <a:lnTo>
                    <a:pt x="2456" y="6246"/>
                  </a:lnTo>
                  <a:lnTo>
                    <a:pt x="0" y="6246"/>
                  </a:lnTo>
                  <a:lnTo>
                    <a:pt x="839" y="2507"/>
                  </a:lnTo>
                  <a:cubicBezTo>
                    <a:pt x="349" y="2321"/>
                    <a:pt x="0" y="1842"/>
                    <a:pt x="0" y="1285"/>
                  </a:cubicBezTo>
                  <a:cubicBezTo>
                    <a:pt x="0" y="654"/>
                    <a:pt x="440" y="136"/>
                    <a:pt x="1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5;p15">
              <a:extLst>
                <a:ext uri="{FF2B5EF4-FFF2-40B4-BE49-F238E27FC236}">
                  <a16:creationId xmlns:a16="http://schemas.microsoft.com/office/drawing/2014/main" id="{B0E0783B-8670-430A-ADA8-DC0DAC44DC21}"/>
                </a:ext>
              </a:extLst>
            </p:cNvPr>
            <p:cNvSpPr/>
            <p:nvPr/>
          </p:nvSpPr>
          <p:spPr>
            <a:xfrm>
              <a:off x="2087856" y="1013734"/>
              <a:ext cx="1436832" cy="1648637"/>
            </a:xfrm>
            <a:custGeom>
              <a:avLst/>
              <a:gdLst/>
              <a:ahLst/>
              <a:cxnLst/>
              <a:rect l="l" t="t" r="r" b="b"/>
              <a:pathLst>
                <a:path w="10352" h="11878" extrusionOk="0">
                  <a:moveTo>
                    <a:pt x="9507" y="6832"/>
                  </a:moveTo>
                  <a:cubicBezTo>
                    <a:pt x="9507" y="8657"/>
                    <a:pt x="7823" y="10323"/>
                    <a:pt x="5311" y="10971"/>
                  </a:cubicBezTo>
                  <a:cubicBezTo>
                    <a:pt x="5266" y="10982"/>
                    <a:pt x="5221" y="10994"/>
                    <a:pt x="5176" y="11005"/>
                  </a:cubicBezTo>
                  <a:cubicBezTo>
                    <a:pt x="5131" y="10994"/>
                    <a:pt x="5091" y="10982"/>
                    <a:pt x="5046" y="10971"/>
                  </a:cubicBezTo>
                  <a:cubicBezTo>
                    <a:pt x="4996" y="10960"/>
                    <a:pt x="4945" y="10949"/>
                    <a:pt x="4894" y="10932"/>
                  </a:cubicBezTo>
                  <a:cubicBezTo>
                    <a:pt x="2467" y="10256"/>
                    <a:pt x="845" y="8623"/>
                    <a:pt x="845" y="6832"/>
                  </a:cubicBezTo>
                  <a:lnTo>
                    <a:pt x="845" y="3228"/>
                  </a:lnTo>
                  <a:lnTo>
                    <a:pt x="2157" y="2541"/>
                  </a:lnTo>
                  <a:lnTo>
                    <a:pt x="4894" y="1105"/>
                  </a:lnTo>
                  <a:lnTo>
                    <a:pt x="5176" y="953"/>
                  </a:lnTo>
                  <a:lnTo>
                    <a:pt x="8076" y="2473"/>
                  </a:lnTo>
                  <a:lnTo>
                    <a:pt x="9507" y="3228"/>
                  </a:lnTo>
                  <a:close/>
                  <a:moveTo>
                    <a:pt x="9670" y="2355"/>
                  </a:moveTo>
                  <a:lnTo>
                    <a:pt x="8076" y="1521"/>
                  </a:lnTo>
                  <a:lnTo>
                    <a:pt x="5176" y="1"/>
                  </a:lnTo>
                  <a:lnTo>
                    <a:pt x="4894" y="147"/>
                  </a:lnTo>
                  <a:lnTo>
                    <a:pt x="2157" y="1583"/>
                  </a:lnTo>
                  <a:lnTo>
                    <a:pt x="558" y="2422"/>
                  </a:lnTo>
                  <a:lnTo>
                    <a:pt x="1" y="2715"/>
                  </a:lnTo>
                  <a:lnTo>
                    <a:pt x="1" y="6832"/>
                  </a:lnTo>
                  <a:cubicBezTo>
                    <a:pt x="1" y="9051"/>
                    <a:pt x="1943" y="11044"/>
                    <a:pt x="4832" y="11793"/>
                  </a:cubicBezTo>
                  <a:cubicBezTo>
                    <a:pt x="4855" y="11799"/>
                    <a:pt x="4877" y="11799"/>
                    <a:pt x="4894" y="11805"/>
                  </a:cubicBezTo>
                  <a:cubicBezTo>
                    <a:pt x="4956" y="11821"/>
                    <a:pt x="5018" y="11838"/>
                    <a:pt x="5075" y="11850"/>
                  </a:cubicBezTo>
                  <a:lnTo>
                    <a:pt x="5176" y="11878"/>
                  </a:lnTo>
                  <a:lnTo>
                    <a:pt x="5277" y="11850"/>
                  </a:lnTo>
                  <a:cubicBezTo>
                    <a:pt x="5362" y="11833"/>
                    <a:pt x="5441" y="11810"/>
                    <a:pt x="5525" y="11793"/>
                  </a:cubicBezTo>
                  <a:cubicBezTo>
                    <a:pt x="8414" y="11044"/>
                    <a:pt x="10351" y="9051"/>
                    <a:pt x="10351" y="6832"/>
                  </a:cubicBezTo>
                  <a:lnTo>
                    <a:pt x="10351" y="2715"/>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16;p15">
              <a:extLst>
                <a:ext uri="{FF2B5EF4-FFF2-40B4-BE49-F238E27FC236}">
                  <a16:creationId xmlns:a16="http://schemas.microsoft.com/office/drawing/2014/main" id="{78B58500-AEB0-452A-B7CF-E3E8742290F2}"/>
                </a:ext>
              </a:extLst>
            </p:cNvPr>
            <p:cNvGrpSpPr/>
            <p:nvPr/>
          </p:nvGrpSpPr>
          <p:grpSpPr>
            <a:xfrm>
              <a:off x="2935899" y="2682208"/>
              <a:ext cx="430827" cy="593359"/>
              <a:chOff x="2935899" y="3295408"/>
              <a:chExt cx="430827" cy="593359"/>
            </a:xfrm>
          </p:grpSpPr>
          <p:sp>
            <p:nvSpPr>
              <p:cNvPr id="70" name="Google Shape;117;p15">
                <a:extLst>
                  <a:ext uri="{FF2B5EF4-FFF2-40B4-BE49-F238E27FC236}">
                    <a16:creationId xmlns:a16="http://schemas.microsoft.com/office/drawing/2014/main" id="{1EE51ADB-C42A-4944-BBC2-0DCA57A7A085}"/>
                  </a:ext>
                </a:extLst>
              </p:cNvPr>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8;p15">
                <a:extLst>
                  <a:ext uri="{FF2B5EF4-FFF2-40B4-BE49-F238E27FC236}">
                    <a16:creationId xmlns:a16="http://schemas.microsoft.com/office/drawing/2014/main" id="{9366BA44-70A9-4AD6-A0F6-D647E04BACAE}"/>
                  </a:ext>
                </a:extLst>
              </p:cNvPr>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9;p15">
                <a:extLst>
                  <a:ext uri="{FF2B5EF4-FFF2-40B4-BE49-F238E27FC236}">
                    <a16:creationId xmlns:a16="http://schemas.microsoft.com/office/drawing/2014/main" id="{8785B368-989A-4374-96BB-B44188AC4499}"/>
                  </a:ext>
                </a:extLst>
              </p:cNvPr>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0;p15">
                <a:extLst>
                  <a:ext uri="{FF2B5EF4-FFF2-40B4-BE49-F238E27FC236}">
                    <a16:creationId xmlns:a16="http://schemas.microsoft.com/office/drawing/2014/main" id="{93E565D9-AA1C-4AE0-A612-1A82E9EAC1A7}"/>
                  </a:ext>
                </a:extLst>
              </p:cNvPr>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1;p15">
                <a:extLst>
                  <a:ext uri="{FF2B5EF4-FFF2-40B4-BE49-F238E27FC236}">
                    <a16:creationId xmlns:a16="http://schemas.microsoft.com/office/drawing/2014/main" id="{1C1642EC-F653-463A-925B-8E45753FCDD7}"/>
                  </a:ext>
                </a:extLst>
              </p:cNvPr>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2;p15">
                <a:extLst>
                  <a:ext uri="{FF2B5EF4-FFF2-40B4-BE49-F238E27FC236}">
                    <a16:creationId xmlns:a16="http://schemas.microsoft.com/office/drawing/2014/main" id="{2BCF0F49-D879-4E84-A43C-0B2A89AA8AF0}"/>
                  </a:ext>
                </a:extLst>
              </p:cNvPr>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3;p15">
                <a:extLst>
                  <a:ext uri="{FF2B5EF4-FFF2-40B4-BE49-F238E27FC236}">
                    <a16:creationId xmlns:a16="http://schemas.microsoft.com/office/drawing/2014/main" id="{280E5AFA-A465-4BCA-8BE4-905A39A53761}"/>
                  </a:ext>
                </a:extLst>
              </p:cNvPr>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4;p15">
                <a:extLst>
                  <a:ext uri="{FF2B5EF4-FFF2-40B4-BE49-F238E27FC236}">
                    <a16:creationId xmlns:a16="http://schemas.microsoft.com/office/drawing/2014/main" id="{47F3F5C6-2DBF-4E8A-A1B3-43D4CC7824C6}"/>
                  </a:ext>
                </a:extLst>
              </p:cNvPr>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5;p15">
                <a:extLst>
                  <a:ext uri="{FF2B5EF4-FFF2-40B4-BE49-F238E27FC236}">
                    <a16:creationId xmlns:a16="http://schemas.microsoft.com/office/drawing/2014/main" id="{0EE30E0F-5AF1-4151-8D41-93999C2BB6FC}"/>
                  </a:ext>
                </a:extLst>
              </p:cNvPr>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126;p15">
              <a:extLst>
                <a:ext uri="{FF2B5EF4-FFF2-40B4-BE49-F238E27FC236}">
                  <a16:creationId xmlns:a16="http://schemas.microsoft.com/office/drawing/2014/main" id="{7E3DEBA0-EEFD-4FBF-A5B5-BE81DEE49BD7}"/>
                </a:ext>
              </a:extLst>
            </p:cNvPr>
            <p:cNvGrpSpPr/>
            <p:nvPr/>
          </p:nvGrpSpPr>
          <p:grpSpPr>
            <a:xfrm>
              <a:off x="3493999" y="2682208"/>
              <a:ext cx="430827" cy="593359"/>
              <a:chOff x="2935899" y="3295408"/>
              <a:chExt cx="430827" cy="593359"/>
            </a:xfrm>
          </p:grpSpPr>
          <p:sp>
            <p:nvSpPr>
              <p:cNvPr id="61" name="Google Shape;127;p15">
                <a:extLst>
                  <a:ext uri="{FF2B5EF4-FFF2-40B4-BE49-F238E27FC236}">
                    <a16:creationId xmlns:a16="http://schemas.microsoft.com/office/drawing/2014/main" id="{2E0DF6FD-CD6E-4F42-B966-28143504EFED}"/>
                  </a:ext>
                </a:extLst>
              </p:cNvPr>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8;p15">
                <a:extLst>
                  <a:ext uri="{FF2B5EF4-FFF2-40B4-BE49-F238E27FC236}">
                    <a16:creationId xmlns:a16="http://schemas.microsoft.com/office/drawing/2014/main" id="{7164DD70-EE84-45EA-AE01-10793851C151}"/>
                  </a:ext>
                </a:extLst>
              </p:cNvPr>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9;p15">
                <a:extLst>
                  <a:ext uri="{FF2B5EF4-FFF2-40B4-BE49-F238E27FC236}">
                    <a16:creationId xmlns:a16="http://schemas.microsoft.com/office/drawing/2014/main" id="{5AC54342-4FFA-4933-88E6-FF29EA50063D}"/>
                  </a:ext>
                </a:extLst>
              </p:cNvPr>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0;p15">
                <a:extLst>
                  <a:ext uri="{FF2B5EF4-FFF2-40B4-BE49-F238E27FC236}">
                    <a16:creationId xmlns:a16="http://schemas.microsoft.com/office/drawing/2014/main" id="{56DE0C52-3F34-46C7-ABD2-7B7E66885D72}"/>
                  </a:ext>
                </a:extLst>
              </p:cNvPr>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1;p15">
                <a:extLst>
                  <a:ext uri="{FF2B5EF4-FFF2-40B4-BE49-F238E27FC236}">
                    <a16:creationId xmlns:a16="http://schemas.microsoft.com/office/drawing/2014/main" id="{D3E60414-2201-4EEA-8F8E-473622C1356F}"/>
                  </a:ext>
                </a:extLst>
              </p:cNvPr>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2;p15">
                <a:extLst>
                  <a:ext uri="{FF2B5EF4-FFF2-40B4-BE49-F238E27FC236}">
                    <a16:creationId xmlns:a16="http://schemas.microsoft.com/office/drawing/2014/main" id="{81A4872C-6CB9-4DAE-895F-A4C80A239F5A}"/>
                  </a:ext>
                </a:extLst>
              </p:cNvPr>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3;p15">
                <a:extLst>
                  <a:ext uri="{FF2B5EF4-FFF2-40B4-BE49-F238E27FC236}">
                    <a16:creationId xmlns:a16="http://schemas.microsoft.com/office/drawing/2014/main" id="{B46C5E85-EAF2-40A9-86D7-32C297A78524}"/>
                  </a:ext>
                </a:extLst>
              </p:cNvPr>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4;p15">
                <a:extLst>
                  <a:ext uri="{FF2B5EF4-FFF2-40B4-BE49-F238E27FC236}">
                    <a16:creationId xmlns:a16="http://schemas.microsoft.com/office/drawing/2014/main" id="{3DC6F72B-40E4-40B8-B4D0-4F3B6FBAB74D}"/>
                  </a:ext>
                </a:extLst>
              </p:cNvPr>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5;p15">
                <a:extLst>
                  <a:ext uri="{FF2B5EF4-FFF2-40B4-BE49-F238E27FC236}">
                    <a16:creationId xmlns:a16="http://schemas.microsoft.com/office/drawing/2014/main" id="{3C2F804D-83AC-4E2F-A841-C113BAAC43B1}"/>
                  </a:ext>
                </a:extLst>
              </p:cNvPr>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136;p15">
              <a:extLst>
                <a:ext uri="{FF2B5EF4-FFF2-40B4-BE49-F238E27FC236}">
                  <a16:creationId xmlns:a16="http://schemas.microsoft.com/office/drawing/2014/main" id="{CF826112-FC6A-4B37-AFCC-54918DC7F8E2}"/>
                </a:ext>
              </a:extLst>
            </p:cNvPr>
            <p:cNvGrpSpPr/>
            <p:nvPr/>
          </p:nvGrpSpPr>
          <p:grpSpPr>
            <a:xfrm>
              <a:off x="3493999" y="3295408"/>
              <a:ext cx="430827" cy="593359"/>
              <a:chOff x="2935899" y="3295408"/>
              <a:chExt cx="430827" cy="593359"/>
            </a:xfrm>
          </p:grpSpPr>
          <p:sp>
            <p:nvSpPr>
              <p:cNvPr id="52" name="Google Shape;137;p15">
                <a:extLst>
                  <a:ext uri="{FF2B5EF4-FFF2-40B4-BE49-F238E27FC236}">
                    <a16:creationId xmlns:a16="http://schemas.microsoft.com/office/drawing/2014/main" id="{0A17181B-47CB-4276-B66B-98528EF83D3B}"/>
                  </a:ext>
                </a:extLst>
              </p:cNvPr>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8;p15">
                <a:extLst>
                  <a:ext uri="{FF2B5EF4-FFF2-40B4-BE49-F238E27FC236}">
                    <a16:creationId xmlns:a16="http://schemas.microsoft.com/office/drawing/2014/main" id="{E854F672-68A7-4965-98AB-E6FE43868876}"/>
                  </a:ext>
                </a:extLst>
              </p:cNvPr>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p15">
                <a:extLst>
                  <a:ext uri="{FF2B5EF4-FFF2-40B4-BE49-F238E27FC236}">
                    <a16:creationId xmlns:a16="http://schemas.microsoft.com/office/drawing/2014/main" id="{B8C801AB-738F-4CC3-9D50-86376D79661F}"/>
                  </a:ext>
                </a:extLst>
              </p:cNvPr>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0;p15">
                <a:extLst>
                  <a:ext uri="{FF2B5EF4-FFF2-40B4-BE49-F238E27FC236}">
                    <a16:creationId xmlns:a16="http://schemas.microsoft.com/office/drawing/2014/main" id="{89C76C96-E3B5-45D5-AF51-AA35C020C07A}"/>
                  </a:ext>
                </a:extLst>
              </p:cNvPr>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p15">
                <a:extLst>
                  <a:ext uri="{FF2B5EF4-FFF2-40B4-BE49-F238E27FC236}">
                    <a16:creationId xmlns:a16="http://schemas.microsoft.com/office/drawing/2014/main" id="{086D02C6-76EC-455C-9FAD-796139C75776}"/>
                  </a:ext>
                </a:extLst>
              </p:cNvPr>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2;p15">
                <a:extLst>
                  <a:ext uri="{FF2B5EF4-FFF2-40B4-BE49-F238E27FC236}">
                    <a16:creationId xmlns:a16="http://schemas.microsoft.com/office/drawing/2014/main" id="{03E38429-E7F4-41BA-B4FC-0A5913B794B3}"/>
                  </a:ext>
                </a:extLst>
              </p:cNvPr>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3;p15">
                <a:extLst>
                  <a:ext uri="{FF2B5EF4-FFF2-40B4-BE49-F238E27FC236}">
                    <a16:creationId xmlns:a16="http://schemas.microsoft.com/office/drawing/2014/main" id="{438DCE48-3950-4C23-AE3C-0EEB6F8CD338}"/>
                  </a:ext>
                </a:extLst>
              </p:cNvPr>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4;p15">
                <a:extLst>
                  <a:ext uri="{FF2B5EF4-FFF2-40B4-BE49-F238E27FC236}">
                    <a16:creationId xmlns:a16="http://schemas.microsoft.com/office/drawing/2014/main" id="{B22CA8C4-925D-4801-8695-07A27EFB21C7}"/>
                  </a:ext>
                </a:extLst>
              </p:cNvPr>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5;p15">
                <a:extLst>
                  <a:ext uri="{FF2B5EF4-FFF2-40B4-BE49-F238E27FC236}">
                    <a16:creationId xmlns:a16="http://schemas.microsoft.com/office/drawing/2014/main" id="{99A09D8D-A9FA-4140-A449-978C700CAC6E}"/>
                  </a:ext>
                </a:extLst>
              </p:cNvPr>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26" name="Picture 2" descr="الواجب (@_phoneoman) / Twitter">
            <a:extLst>
              <a:ext uri="{FF2B5EF4-FFF2-40B4-BE49-F238E27FC236}">
                <a16:creationId xmlns:a16="http://schemas.microsoft.com/office/drawing/2014/main" id="{BD7B677B-0788-4F6E-B81F-3D005F51F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932" y="585896"/>
            <a:ext cx="2592352" cy="3810000"/>
          </a:xfrm>
          <a:prstGeom prst="rect">
            <a:avLst/>
          </a:prstGeom>
          <a:noFill/>
          <a:extLst>
            <a:ext uri="{909E8E84-426E-40DD-AFC4-6F175D3DCCD1}">
              <a14:hiddenFill xmlns:a14="http://schemas.microsoft.com/office/drawing/2010/main">
                <a:solidFill>
                  <a:srgbClr val="FFFFFF"/>
                </a:solidFill>
              </a14:hiddenFill>
            </a:ext>
          </a:extLst>
        </p:spPr>
      </p:pic>
      <p:sp>
        <p:nvSpPr>
          <p:cNvPr id="90" name="مربع نص 89">
            <a:extLst>
              <a:ext uri="{FF2B5EF4-FFF2-40B4-BE49-F238E27FC236}">
                <a16:creationId xmlns:a16="http://schemas.microsoft.com/office/drawing/2014/main" id="{B3F15F85-2E08-4652-AC27-1BCDC519CF49}"/>
              </a:ext>
            </a:extLst>
          </p:cNvPr>
          <p:cNvSpPr txBox="1"/>
          <p:nvPr/>
        </p:nvSpPr>
        <p:spPr>
          <a:xfrm>
            <a:off x="2737225" y="2521078"/>
            <a:ext cx="3269529" cy="461665"/>
          </a:xfrm>
          <a:prstGeom prst="rect">
            <a:avLst/>
          </a:prstGeom>
          <a:noFill/>
        </p:spPr>
        <p:txBody>
          <a:bodyPr wrap="square">
            <a:spAutoFit/>
          </a:bodyPr>
          <a:lstStyle/>
          <a:p>
            <a:pPr algn="ctr" rtl="1"/>
            <a:r>
              <a:rPr lang="ar-SA" sz="2400" b="0" i="0" u="none" strike="noStrike" baseline="0" dirty="0">
                <a:solidFill>
                  <a:srgbClr val="002060"/>
                </a:solidFill>
                <a:latin typeface="Calibri" panose="020F0502020204030204" pitchFamily="34" charset="0"/>
                <a:cs typeface="Calibri" panose="020F0502020204030204" pitchFamily="34" charset="0"/>
              </a:rPr>
              <a:t>السؤال الأول ص 89</a:t>
            </a:r>
            <a:r>
              <a:rPr lang="ar-SA" sz="2400" b="0" i="0" u="none" strike="noStrike" baseline="0" dirty="0">
                <a:latin typeface="Calibri" panose="020F0502020204030204" pitchFamily="34" charset="0"/>
                <a:cs typeface="Calibri" panose="020F0502020204030204" pitchFamily="34" charset="0"/>
              </a:rPr>
              <a:t>.</a:t>
            </a:r>
          </a:p>
        </p:txBody>
      </p:sp>
      <p:grpSp>
        <p:nvGrpSpPr>
          <p:cNvPr id="91" name="مجموعة 90">
            <a:extLst>
              <a:ext uri="{FF2B5EF4-FFF2-40B4-BE49-F238E27FC236}">
                <a16:creationId xmlns:a16="http://schemas.microsoft.com/office/drawing/2014/main" id="{FEABC66D-2983-4944-9AEF-0446E6BC1942}"/>
              </a:ext>
            </a:extLst>
          </p:cNvPr>
          <p:cNvGrpSpPr/>
          <p:nvPr/>
        </p:nvGrpSpPr>
        <p:grpSpPr>
          <a:xfrm>
            <a:off x="85060" y="4775125"/>
            <a:ext cx="8973880" cy="368915"/>
            <a:chOff x="85060" y="4775125"/>
            <a:chExt cx="8973880" cy="368915"/>
          </a:xfrm>
        </p:grpSpPr>
        <p:sp>
          <p:nvSpPr>
            <p:cNvPr id="92" name="Google Shape;1161;p24">
              <a:extLst>
                <a:ext uri="{FF2B5EF4-FFF2-40B4-BE49-F238E27FC236}">
                  <a16:creationId xmlns:a16="http://schemas.microsoft.com/office/drawing/2014/main" id="{5AAB9872-744A-4E0E-8444-361EA666B163}"/>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مربع نص 92">
              <a:extLst>
                <a:ext uri="{FF2B5EF4-FFF2-40B4-BE49-F238E27FC236}">
                  <a16:creationId xmlns:a16="http://schemas.microsoft.com/office/drawing/2014/main" id="{06E93EDC-9486-4728-AF97-76A914BEB53B}"/>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Tree>
    <p:extLst>
      <p:ext uri="{BB962C8B-B14F-4D97-AF65-F5344CB8AC3E}">
        <p14:creationId xmlns:p14="http://schemas.microsoft.com/office/powerpoint/2010/main" val="201947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ppt_x"/>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22" name="Google Shape;2510;p38">
            <a:extLst>
              <a:ext uri="{FF2B5EF4-FFF2-40B4-BE49-F238E27FC236}">
                <a16:creationId xmlns:a16="http://schemas.microsoft.com/office/drawing/2014/main" id="{DF97DA8D-E777-F074-1C83-A3483958F56B}"/>
              </a:ext>
            </a:extLst>
          </p:cNvPr>
          <p:cNvSpPr/>
          <p:nvPr/>
        </p:nvSpPr>
        <p:spPr>
          <a:xfrm>
            <a:off x="357394" y="508698"/>
            <a:ext cx="8484988" cy="85726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latin typeface="Calibri" panose="020F0502020204030204" pitchFamily="34" charset="0"/>
              <a:cs typeface="Calibri" panose="020F0502020204030204" pitchFamily="34" charset="0"/>
            </a:endParaRPr>
          </a:p>
        </p:txBody>
      </p:sp>
      <p:grpSp>
        <p:nvGrpSpPr>
          <p:cNvPr id="27" name="مجموعة 26">
            <a:extLst>
              <a:ext uri="{FF2B5EF4-FFF2-40B4-BE49-F238E27FC236}">
                <a16:creationId xmlns:a16="http://schemas.microsoft.com/office/drawing/2014/main" id="{D300FD1C-AF15-2CC7-D9C7-7B707E183757}"/>
              </a:ext>
            </a:extLst>
          </p:cNvPr>
          <p:cNvGrpSpPr/>
          <p:nvPr/>
        </p:nvGrpSpPr>
        <p:grpSpPr>
          <a:xfrm>
            <a:off x="85060" y="4775125"/>
            <a:ext cx="8973880" cy="368915"/>
            <a:chOff x="85060" y="4775125"/>
            <a:chExt cx="8973880" cy="368915"/>
          </a:xfrm>
        </p:grpSpPr>
        <p:sp>
          <p:nvSpPr>
            <p:cNvPr id="28" name="Google Shape;1161;p24">
              <a:extLst>
                <a:ext uri="{FF2B5EF4-FFF2-40B4-BE49-F238E27FC236}">
                  <a16:creationId xmlns:a16="http://schemas.microsoft.com/office/drawing/2014/main" id="{B55E9A8F-ACE2-DB33-A53E-10BBE5EBBB17}"/>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مربع نص 28">
              <a:extLst>
                <a:ext uri="{FF2B5EF4-FFF2-40B4-BE49-F238E27FC236}">
                  <a16:creationId xmlns:a16="http://schemas.microsoft.com/office/drawing/2014/main" id="{F13931E4-50A4-9948-205B-8D043E48FE8C}"/>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9" name="Google Shape;2500;p38">
            <a:extLst>
              <a:ext uri="{FF2B5EF4-FFF2-40B4-BE49-F238E27FC236}">
                <a16:creationId xmlns:a16="http://schemas.microsoft.com/office/drawing/2014/main" id="{89D11B84-D472-D47F-88A4-7F78DD1745ED}"/>
              </a:ext>
            </a:extLst>
          </p:cNvPr>
          <p:cNvSpPr/>
          <p:nvPr/>
        </p:nvSpPr>
        <p:spPr>
          <a:xfrm>
            <a:off x="357394" y="1500516"/>
            <a:ext cx="8701546" cy="204073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116D3942-71DF-68BB-4ACB-8698366434B2}"/>
              </a:ext>
            </a:extLst>
          </p:cNvPr>
          <p:cNvSpPr txBox="1"/>
          <p:nvPr/>
        </p:nvSpPr>
        <p:spPr>
          <a:xfrm>
            <a:off x="1160142" y="3586"/>
            <a:ext cx="7213216" cy="584775"/>
          </a:xfrm>
          <a:prstGeom prst="rect">
            <a:avLst/>
          </a:prstGeom>
          <a:noFill/>
        </p:spPr>
        <p:txBody>
          <a:bodyPr wrap="square">
            <a:spAutoFit/>
          </a:bodyPr>
          <a:lstStyle/>
          <a:p>
            <a:pPr algn="ctr" rtl="1"/>
            <a:r>
              <a:rPr lang="ar-SA" sz="3200" b="1" dirty="0">
                <a:solidFill>
                  <a:schemeClr val="accent4">
                    <a:lumMod val="75000"/>
                  </a:schemeClr>
                </a:solidFill>
                <a:latin typeface="Sakkal Majalla" panose="02000000000000000000" pitchFamily="2" charset="-78"/>
                <a:cs typeface="Sakkal Majalla" panose="02000000000000000000" pitchFamily="2" charset="-78"/>
              </a:rPr>
              <a:t>التحقق من صحة إدخال البيانات </a:t>
            </a:r>
            <a:r>
              <a:rPr lang="en-US" sz="2400" b="0" i="0" dirty="0">
                <a:solidFill>
                  <a:srgbClr val="202124"/>
                </a:solidFill>
                <a:effectLst/>
              </a:rPr>
              <a:t>Data Entry Validation</a:t>
            </a:r>
            <a:endParaRPr lang="ar-SA" sz="2400" dirty="0"/>
          </a:p>
        </p:txBody>
      </p:sp>
      <p:sp>
        <p:nvSpPr>
          <p:cNvPr id="6" name="مربع نص 5">
            <a:extLst>
              <a:ext uri="{FF2B5EF4-FFF2-40B4-BE49-F238E27FC236}">
                <a16:creationId xmlns:a16="http://schemas.microsoft.com/office/drawing/2014/main" id="{0E7F691B-2E3C-10A8-CE28-5ADBBA2074F8}"/>
              </a:ext>
            </a:extLst>
          </p:cNvPr>
          <p:cNvSpPr txBox="1"/>
          <p:nvPr/>
        </p:nvSpPr>
        <p:spPr>
          <a:xfrm>
            <a:off x="246956" y="600858"/>
            <a:ext cx="8429211" cy="707886"/>
          </a:xfrm>
          <a:prstGeom prst="rect">
            <a:avLst/>
          </a:prstGeom>
          <a:noFill/>
        </p:spPr>
        <p:txBody>
          <a:bodyPr wrap="square">
            <a:spAutoFit/>
          </a:bodyPr>
          <a:lstStyle/>
          <a:p>
            <a:pPr algn="r">
              <a:buClr>
                <a:schemeClr val="dk1"/>
              </a:buClr>
              <a:buSzPts val="1100"/>
            </a:pPr>
            <a:r>
              <a:rPr lang="ar-SA" sz="2000" dirty="0">
                <a:solidFill>
                  <a:schemeClr val="accent4">
                    <a:lumMod val="75000"/>
                  </a:schemeClr>
                </a:solidFill>
                <a:latin typeface="Calibri" panose="020F0502020204030204" pitchFamily="34" charset="0"/>
                <a:cs typeface="Calibri" panose="020F0502020204030204" pitchFamily="34" charset="0"/>
              </a:rPr>
              <a:t>التحقق من صحة البيانات: </a:t>
            </a:r>
            <a:r>
              <a:rPr lang="ar-SA" sz="2000" dirty="0">
                <a:latin typeface="Calibri" panose="020F0502020204030204" pitchFamily="34" charset="0"/>
                <a:cs typeface="Calibri" panose="020F0502020204030204" pitchFamily="34" charset="0"/>
              </a:rPr>
              <a:t>هـي عمـليـة ضـمـان دقـة وجـودة البيانات ويتم تنفيذها عن طريق عدة فحوصات للتأكـد مـن التناسق المنطقي للبيانات المدخلة والمخزنة.</a:t>
            </a:r>
          </a:p>
        </p:txBody>
      </p:sp>
      <p:sp>
        <p:nvSpPr>
          <p:cNvPr id="8" name="مربع نص 7">
            <a:extLst>
              <a:ext uri="{FF2B5EF4-FFF2-40B4-BE49-F238E27FC236}">
                <a16:creationId xmlns:a16="http://schemas.microsoft.com/office/drawing/2014/main" id="{0EA402EF-F92B-D712-4038-1B686F1EECAD}"/>
              </a:ext>
            </a:extLst>
          </p:cNvPr>
          <p:cNvSpPr txBox="1"/>
          <p:nvPr/>
        </p:nvSpPr>
        <p:spPr>
          <a:xfrm>
            <a:off x="744900" y="1602254"/>
            <a:ext cx="8234251" cy="1938992"/>
          </a:xfrm>
          <a:prstGeom prst="rect">
            <a:avLst/>
          </a:prstGeom>
          <a:noFill/>
        </p:spPr>
        <p:txBody>
          <a:bodyPr wrap="square">
            <a:spAutoFit/>
          </a:bodyPr>
          <a:lstStyle/>
          <a:p>
            <a:pPr algn="r" rtl="1"/>
            <a:r>
              <a:rPr lang="ar-SA" sz="2000" dirty="0">
                <a:latin typeface="Calibri" panose="020F0502020204030204" pitchFamily="34" charset="0"/>
                <a:cs typeface="Calibri" panose="020F0502020204030204" pitchFamily="34" charset="0"/>
              </a:rPr>
              <a:t>يشير مفهوم التحقق من صحة إدخال البيانات إلى أي نشاط يتحقق من أن البيانات المدخلة تنبثق من مجموعة من القيم المعتمدة، وتتوافق مع القواعد المقبولة للبيانات، وقد تتبع تلك البيانات بعض العمليات والإجراءات التصحيحية، وتهدف عملية التحقق من صحة البيانات إلى ضمان الدقة والجودة، وتنفذ من خلال إنشاء عدة فحوصات لضمان الاتساق المنطقي للبيانات المدخلة والمخزنة. ويتم قبول البيانات في حال توافقها مع القوانين، ويتم تجاهل ورفض البيانات في حال عدم الالتزام بالقوانين.</a:t>
            </a:r>
          </a:p>
        </p:txBody>
      </p:sp>
      <p:sp>
        <p:nvSpPr>
          <p:cNvPr id="10" name="Google Shape;2510;p38">
            <a:extLst>
              <a:ext uri="{FF2B5EF4-FFF2-40B4-BE49-F238E27FC236}">
                <a16:creationId xmlns:a16="http://schemas.microsoft.com/office/drawing/2014/main" id="{A9FB460A-898F-77A0-83E3-EBA00EE5F7F0}"/>
              </a:ext>
            </a:extLst>
          </p:cNvPr>
          <p:cNvSpPr/>
          <p:nvPr/>
        </p:nvSpPr>
        <p:spPr>
          <a:xfrm>
            <a:off x="201813" y="3642984"/>
            <a:ext cx="8777338" cy="1098701"/>
          </a:xfrm>
          <a:prstGeom prst="roundRect">
            <a:avLst>
              <a:gd name="adj" fmla="val 16667"/>
            </a:avLst>
          </a:prstGeom>
          <a:solidFill>
            <a:schemeClr val="accent3">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latin typeface="Calibri" panose="020F0502020204030204" pitchFamily="34" charset="0"/>
              <a:cs typeface="Calibri" panose="020F0502020204030204" pitchFamily="34" charset="0"/>
            </a:endParaRPr>
          </a:p>
        </p:txBody>
      </p:sp>
      <p:sp>
        <p:nvSpPr>
          <p:cNvPr id="12" name="مربع نص 11">
            <a:extLst>
              <a:ext uri="{FF2B5EF4-FFF2-40B4-BE49-F238E27FC236}">
                <a16:creationId xmlns:a16="http://schemas.microsoft.com/office/drawing/2014/main" id="{23BEA7D8-7A2D-90D5-8179-32A23A725CF8}"/>
              </a:ext>
            </a:extLst>
          </p:cNvPr>
          <p:cNvSpPr txBox="1"/>
          <p:nvPr/>
        </p:nvSpPr>
        <p:spPr>
          <a:xfrm>
            <a:off x="143436" y="3776835"/>
            <a:ext cx="8894091"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SA" sz="1600" dirty="0">
                <a:solidFill>
                  <a:srgbClr val="FF0000"/>
                </a:solidFill>
                <a:latin typeface="Calibri" panose="020F0502020204030204" pitchFamily="34" charset="0"/>
                <a:ea typeface="Arial"/>
                <a:cs typeface="Calibri" panose="020F0502020204030204" pitchFamily="34" charset="0"/>
              </a:rPr>
              <a:t>مثال : </a:t>
            </a:r>
            <a:r>
              <a:rPr lang="ar-SA" sz="1600" dirty="0">
                <a:solidFill>
                  <a:srgbClr val="000000"/>
                </a:solidFill>
                <a:latin typeface="Calibri" panose="020F0502020204030204" pitchFamily="34" charset="0"/>
                <a:ea typeface="Arial"/>
                <a:cs typeface="Calibri" panose="020F0502020204030204" pitchFamily="34" charset="0"/>
              </a:rPr>
              <a:t>يمكن أن يتراوح النطاق المقبول لقيم درجة حرارة الهواء المسجلة من جهاز استشعار درجة الحرارة من سالب 89.2 درجة مئوية (أدنى درجة حرارة) إلى 58 درجة مئوية (أعلى درجة حرارة)، ويجب ألا يسجل جهاز الاستشعار قيم درجة حرارة الهواء مثل 100 درجة مئوية، حيث يشير ظهور مثل هذا النوع من البيانات + نتائج جهاز الاستشعار المسجلة إلى حدوث خلل ويجب رفض القيمة.</a:t>
            </a:r>
          </a:p>
        </p:txBody>
      </p:sp>
    </p:spTree>
    <p:extLst>
      <p:ext uri="{BB962C8B-B14F-4D97-AF65-F5344CB8AC3E}">
        <p14:creationId xmlns:p14="http://schemas.microsoft.com/office/powerpoint/2010/main" val="429319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9" grpId="0" animBg="1"/>
      <p:bldP spid="4" grpId="0"/>
      <p:bldP spid="6" grpId="0"/>
      <p:bldP spid="8" grpId="0"/>
      <p:bldP spid="10"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9"/>
        <p:cNvGrpSpPr/>
        <p:nvPr/>
      </p:nvGrpSpPr>
      <p:grpSpPr>
        <a:xfrm>
          <a:off x="0" y="0"/>
          <a:ext cx="0" cy="0"/>
          <a:chOff x="0" y="0"/>
          <a:chExt cx="0" cy="0"/>
        </a:xfrm>
      </p:grpSpPr>
      <p:grpSp>
        <p:nvGrpSpPr>
          <p:cNvPr id="8" name="مجموعة 7">
            <a:extLst>
              <a:ext uri="{FF2B5EF4-FFF2-40B4-BE49-F238E27FC236}">
                <a16:creationId xmlns:a16="http://schemas.microsoft.com/office/drawing/2014/main" id="{DA4FB9CA-B9F4-EBFF-05AB-9A2C6AD81E6C}"/>
              </a:ext>
            </a:extLst>
          </p:cNvPr>
          <p:cNvGrpSpPr/>
          <p:nvPr/>
        </p:nvGrpSpPr>
        <p:grpSpPr>
          <a:xfrm>
            <a:off x="2761854" y="1499285"/>
            <a:ext cx="3620291" cy="3242400"/>
            <a:chOff x="2761849" y="1288450"/>
            <a:chExt cx="3620291" cy="3242400"/>
          </a:xfrm>
        </p:grpSpPr>
        <p:sp>
          <p:nvSpPr>
            <p:cNvPr id="2081" name="Google Shape;2081;p33"/>
            <p:cNvSpPr/>
            <p:nvPr/>
          </p:nvSpPr>
          <p:spPr>
            <a:xfrm>
              <a:off x="2761849" y="1288450"/>
              <a:ext cx="901200" cy="32424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مجموعة 6">
              <a:extLst>
                <a:ext uri="{FF2B5EF4-FFF2-40B4-BE49-F238E27FC236}">
                  <a16:creationId xmlns:a16="http://schemas.microsoft.com/office/drawing/2014/main" id="{2839151E-2859-E2C0-40FF-D6019D04AEE6}"/>
                </a:ext>
              </a:extLst>
            </p:cNvPr>
            <p:cNvGrpSpPr/>
            <p:nvPr/>
          </p:nvGrpSpPr>
          <p:grpSpPr>
            <a:xfrm>
              <a:off x="2936326" y="1288450"/>
              <a:ext cx="3445814" cy="3242400"/>
              <a:chOff x="2936326" y="1288450"/>
              <a:chExt cx="3445814" cy="3242400"/>
            </a:xfrm>
          </p:grpSpPr>
          <p:sp>
            <p:nvSpPr>
              <p:cNvPr id="2080" name="Google Shape;2080;p33"/>
              <p:cNvSpPr/>
              <p:nvPr/>
            </p:nvSpPr>
            <p:spPr>
              <a:xfrm>
                <a:off x="5480940" y="1288450"/>
                <a:ext cx="901200" cy="32424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1" name="Google Shape;2101;p33"/>
              <p:cNvGrpSpPr/>
              <p:nvPr/>
            </p:nvGrpSpPr>
            <p:grpSpPr>
              <a:xfrm>
                <a:off x="5655447" y="1441633"/>
                <a:ext cx="551951" cy="551986"/>
                <a:chOff x="5541077" y="1381233"/>
                <a:chExt cx="344883" cy="344883"/>
              </a:xfrm>
            </p:grpSpPr>
            <p:sp>
              <p:nvSpPr>
                <p:cNvPr id="2102" name="Google Shape;2102;p33"/>
                <p:cNvSpPr/>
                <p:nvPr/>
              </p:nvSpPr>
              <p:spPr>
                <a:xfrm>
                  <a:off x="5541077" y="1381233"/>
                  <a:ext cx="344883" cy="344883"/>
                </a:xfrm>
                <a:custGeom>
                  <a:avLst/>
                  <a:gdLst/>
                  <a:ahLst/>
                  <a:cxnLst/>
                  <a:rect l="l" t="t" r="r" b="b"/>
                  <a:pathLst>
                    <a:path w="3470" h="3470" extrusionOk="0">
                      <a:moveTo>
                        <a:pt x="1735" y="1"/>
                      </a:moveTo>
                      <a:cubicBezTo>
                        <a:pt x="778" y="1"/>
                        <a:pt x="1" y="778"/>
                        <a:pt x="1" y="1735"/>
                      </a:cubicBezTo>
                      <a:cubicBezTo>
                        <a:pt x="1" y="2693"/>
                        <a:pt x="778" y="3470"/>
                        <a:pt x="1735" y="3470"/>
                      </a:cubicBezTo>
                      <a:cubicBezTo>
                        <a:pt x="2693" y="3470"/>
                        <a:pt x="3470" y="2693"/>
                        <a:pt x="3470" y="1735"/>
                      </a:cubicBezTo>
                      <a:cubicBezTo>
                        <a:pt x="3470" y="778"/>
                        <a:pt x="2693" y="1"/>
                        <a:pt x="1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3"/>
                <p:cNvSpPr/>
                <p:nvPr/>
              </p:nvSpPr>
              <p:spPr>
                <a:xfrm>
                  <a:off x="5605484" y="1451504"/>
                  <a:ext cx="216173" cy="183971"/>
                </a:xfrm>
                <a:custGeom>
                  <a:avLst/>
                  <a:gdLst/>
                  <a:ahLst/>
                  <a:cxnLst/>
                  <a:rect l="l" t="t" r="r" b="b"/>
                  <a:pathLst>
                    <a:path w="2175" h="1851" extrusionOk="0">
                      <a:moveTo>
                        <a:pt x="1090" y="0"/>
                      </a:moveTo>
                      <a:cubicBezTo>
                        <a:pt x="1028" y="0"/>
                        <a:pt x="966" y="31"/>
                        <a:pt x="930" y="93"/>
                      </a:cubicBezTo>
                      <a:lnTo>
                        <a:pt x="74" y="1574"/>
                      </a:lnTo>
                      <a:cubicBezTo>
                        <a:pt x="0" y="1698"/>
                        <a:pt x="90" y="1850"/>
                        <a:pt x="231" y="1850"/>
                      </a:cubicBezTo>
                      <a:lnTo>
                        <a:pt x="1943" y="1850"/>
                      </a:lnTo>
                      <a:cubicBezTo>
                        <a:pt x="2090" y="1850"/>
                        <a:pt x="2174" y="1698"/>
                        <a:pt x="2107" y="1574"/>
                      </a:cubicBezTo>
                      <a:lnTo>
                        <a:pt x="1251" y="93"/>
                      </a:lnTo>
                      <a:cubicBezTo>
                        <a:pt x="1214" y="31"/>
                        <a:pt x="1152" y="0"/>
                        <a:pt x="1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3"/>
                <p:cNvSpPr/>
                <p:nvPr/>
              </p:nvSpPr>
              <p:spPr>
                <a:xfrm>
                  <a:off x="5702292" y="1499908"/>
                  <a:ext cx="23655" cy="107043"/>
                </a:xfrm>
                <a:custGeom>
                  <a:avLst/>
                  <a:gdLst/>
                  <a:ahLst/>
                  <a:cxnLst/>
                  <a:rect l="l" t="t" r="r" b="b"/>
                  <a:pathLst>
                    <a:path w="238" h="1077" extrusionOk="0">
                      <a:moveTo>
                        <a:pt x="6" y="1"/>
                      </a:moveTo>
                      <a:lnTo>
                        <a:pt x="34" y="738"/>
                      </a:lnTo>
                      <a:lnTo>
                        <a:pt x="209" y="738"/>
                      </a:lnTo>
                      <a:lnTo>
                        <a:pt x="232" y="1"/>
                      </a:lnTo>
                      <a:close/>
                      <a:moveTo>
                        <a:pt x="119" y="851"/>
                      </a:moveTo>
                      <a:cubicBezTo>
                        <a:pt x="85" y="851"/>
                        <a:pt x="57" y="862"/>
                        <a:pt x="34" y="885"/>
                      </a:cubicBezTo>
                      <a:cubicBezTo>
                        <a:pt x="12" y="907"/>
                        <a:pt x="1" y="930"/>
                        <a:pt x="1" y="964"/>
                      </a:cubicBezTo>
                      <a:cubicBezTo>
                        <a:pt x="1" y="997"/>
                        <a:pt x="12" y="1020"/>
                        <a:pt x="34" y="1042"/>
                      </a:cubicBezTo>
                      <a:cubicBezTo>
                        <a:pt x="57" y="1065"/>
                        <a:pt x="85" y="1076"/>
                        <a:pt x="119" y="1076"/>
                      </a:cubicBezTo>
                      <a:cubicBezTo>
                        <a:pt x="153" y="1076"/>
                        <a:pt x="181" y="1065"/>
                        <a:pt x="203" y="1042"/>
                      </a:cubicBezTo>
                      <a:cubicBezTo>
                        <a:pt x="226" y="1020"/>
                        <a:pt x="237" y="997"/>
                        <a:pt x="237" y="964"/>
                      </a:cubicBezTo>
                      <a:cubicBezTo>
                        <a:pt x="237" y="930"/>
                        <a:pt x="226" y="902"/>
                        <a:pt x="203" y="885"/>
                      </a:cubicBezTo>
                      <a:cubicBezTo>
                        <a:pt x="181" y="862"/>
                        <a:pt x="153" y="851"/>
                        <a:pt x="119" y="85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5" name="Google Shape;2105;p33"/>
              <p:cNvGrpSpPr/>
              <p:nvPr/>
            </p:nvGrpSpPr>
            <p:grpSpPr>
              <a:xfrm>
                <a:off x="5655447" y="2633557"/>
                <a:ext cx="551951" cy="551986"/>
                <a:chOff x="5541077" y="2694907"/>
                <a:chExt cx="344883" cy="344883"/>
              </a:xfrm>
            </p:grpSpPr>
            <p:sp>
              <p:nvSpPr>
                <p:cNvPr id="2106" name="Google Shape;2106;p33"/>
                <p:cNvSpPr/>
                <p:nvPr/>
              </p:nvSpPr>
              <p:spPr>
                <a:xfrm>
                  <a:off x="5541077" y="2694907"/>
                  <a:ext cx="344883" cy="344883"/>
                </a:xfrm>
                <a:custGeom>
                  <a:avLst/>
                  <a:gdLst/>
                  <a:ahLst/>
                  <a:cxnLst/>
                  <a:rect l="l" t="t" r="r" b="b"/>
                  <a:pathLst>
                    <a:path w="3470" h="3470" extrusionOk="0">
                      <a:moveTo>
                        <a:pt x="1735" y="1"/>
                      </a:moveTo>
                      <a:cubicBezTo>
                        <a:pt x="778" y="1"/>
                        <a:pt x="1" y="778"/>
                        <a:pt x="1" y="1735"/>
                      </a:cubicBezTo>
                      <a:cubicBezTo>
                        <a:pt x="1" y="2693"/>
                        <a:pt x="778" y="3470"/>
                        <a:pt x="1735" y="3470"/>
                      </a:cubicBezTo>
                      <a:cubicBezTo>
                        <a:pt x="2693" y="3470"/>
                        <a:pt x="3470" y="2693"/>
                        <a:pt x="3470" y="1735"/>
                      </a:cubicBezTo>
                      <a:cubicBezTo>
                        <a:pt x="3470" y="778"/>
                        <a:pt x="2693" y="1"/>
                        <a:pt x="1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3"/>
                <p:cNvSpPr/>
                <p:nvPr/>
              </p:nvSpPr>
              <p:spPr>
                <a:xfrm>
                  <a:off x="5625064" y="2824813"/>
                  <a:ext cx="177511" cy="152862"/>
                </a:xfrm>
                <a:custGeom>
                  <a:avLst/>
                  <a:gdLst/>
                  <a:ahLst/>
                  <a:cxnLst/>
                  <a:rect l="l" t="t" r="r" b="b"/>
                  <a:pathLst>
                    <a:path w="1786" h="1538" extrusionOk="0">
                      <a:moveTo>
                        <a:pt x="0" y="0"/>
                      </a:moveTo>
                      <a:lnTo>
                        <a:pt x="0" y="648"/>
                      </a:lnTo>
                      <a:cubicBezTo>
                        <a:pt x="0" y="1144"/>
                        <a:pt x="400" y="1538"/>
                        <a:pt x="890" y="1538"/>
                      </a:cubicBezTo>
                      <a:cubicBezTo>
                        <a:pt x="1386" y="1538"/>
                        <a:pt x="1786" y="1144"/>
                        <a:pt x="1786" y="648"/>
                      </a:cubicBezTo>
                      <a:lnTo>
                        <a:pt x="17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3"/>
                <p:cNvSpPr/>
                <p:nvPr/>
              </p:nvSpPr>
              <p:spPr>
                <a:xfrm>
                  <a:off x="5656373" y="2756530"/>
                  <a:ext cx="114299" cy="87364"/>
                </a:xfrm>
                <a:custGeom>
                  <a:avLst/>
                  <a:gdLst/>
                  <a:ahLst/>
                  <a:cxnLst/>
                  <a:rect l="l" t="t" r="r" b="b"/>
                  <a:pathLst>
                    <a:path w="1150" h="879" fill="none" extrusionOk="0">
                      <a:moveTo>
                        <a:pt x="1150" y="879"/>
                      </a:moveTo>
                      <a:lnTo>
                        <a:pt x="1" y="879"/>
                      </a:lnTo>
                      <a:lnTo>
                        <a:pt x="1" y="580"/>
                      </a:lnTo>
                      <a:cubicBezTo>
                        <a:pt x="1" y="259"/>
                        <a:pt x="260" y="0"/>
                        <a:pt x="575" y="0"/>
                      </a:cubicBezTo>
                      <a:cubicBezTo>
                        <a:pt x="896" y="0"/>
                        <a:pt x="1150" y="259"/>
                        <a:pt x="1150" y="580"/>
                      </a:cubicBezTo>
                      <a:close/>
                    </a:path>
                  </a:pathLst>
                </a:custGeom>
                <a:solidFill>
                  <a:schemeClr val="lt1"/>
                </a:solidFill>
                <a:ln w="19050" cap="flat" cmpd="sng">
                  <a:solidFill>
                    <a:schemeClr val="lt1"/>
                  </a:solidFill>
                  <a:prstDash val="solid"/>
                  <a:miter lim="5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3"/>
                <p:cNvSpPr/>
                <p:nvPr/>
              </p:nvSpPr>
              <p:spPr>
                <a:xfrm>
                  <a:off x="5713523" y="2885840"/>
                  <a:ext cx="99" cy="42638"/>
                </a:xfrm>
                <a:custGeom>
                  <a:avLst/>
                  <a:gdLst/>
                  <a:ahLst/>
                  <a:cxnLst/>
                  <a:rect l="l" t="t" r="r" b="b"/>
                  <a:pathLst>
                    <a:path w="1" h="429" fill="none" extrusionOk="0">
                      <a:moveTo>
                        <a:pt x="0" y="0"/>
                      </a:moveTo>
                      <a:lnTo>
                        <a:pt x="0" y="428"/>
                      </a:lnTo>
                    </a:path>
                  </a:pathLst>
                </a:custGeom>
                <a:noFill/>
                <a:ln w="19050" cap="flat" cmpd="sng">
                  <a:solidFill>
                    <a:schemeClr val="accent3"/>
                  </a:solidFill>
                  <a:prstDash val="solid"/>
                  <a:miter lim="5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3"/>
                <p:cNvSpPr/>
                <p:nvPr/>
              </p:nvSpPr>
              <p:spPr>
                <a:xfrm>
                  <a:off x="5692253" y="2857314"/>
                  <a:ext cx="42638" cy="43135"/>
                </a:xfrm>
                <a:custGeom>
                  <a:avLst/>
                  <a:gdLst/>
                  <a:ahLst/>
                  <a:cxnLst/>
                  <a:rect l="l" t="t" r="r" b="b"/>
                  <a:pathLst>
                    <a:path w="429" h="434" extrusionOk="0">
                      <a:moveTo>
                        <a:pt x="214" y="0"/>
                      </a:moveTo>
                      <a:cubicBezTo>
                        <a:pt x="96" y="0"/>
                        <a:pt x="0" y="101"/>
                        <a:pt x="0" y="220"/>
                      </a:cubicBezTo>
                      <a:cubicBezTo>
                        <a:pt x="0" y="338"/>
                        <a:pt x="96" y="434"/>
                        <a:pt x="214" y="434"/>
                      </a:cubicBezTo>
                      <a:cubicBezTo>
                        <a:pt x="333" y="434"/>
                        <a:pt x="428" y="338"/>
                        <a:pt x="428" y="220"/>
                      </a:cubicBezTo>
                      <a:cubicBezTo>
                        <a:pt x="428" y="101"/>
                        <a:pt x="333"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1" name="Google Shape;2111;p33"/>
              <p:cNvGrpSpPr/>
              <p:nvPr/>
            </p:nvGrpSpPr>
            <p:grpSpPr>
              <a:xfrm>
                <a:off x="5655446" y="3825499"/>
                <a:ext cx="551951" cy="551951"/>
                <a:chOff x="5541077" y="4008679"/>
                <a:chExt cx="344883" cy="344883"/>
              </a:xfrm>
            </p:grpSpPr>
            <p:sp>
              <p:nvSpPr>
                <p:cNvPr id="2112" name="Google Shape;2112;p33"/>
                <p:cNvSpPr/>
                <p:nvPr/>
              </p:nvSpPr>
              <p:spPr>
                <a:xfrm>
                  <a:off x="5541077" y="4008679"/>
                  <a:ext cx="344883" cy="344883"/>
                </a:xfrm>
                <a:custGeom>
                  <a:avLst/>
                  <a:gdLst/>
                  <a:ahLst/>
                  <a:cxnLst/>
                  <a:rect l="l" t="t" r="r" b="b"/>
                  <a:pathLst>
                    <a:path w="3470" h="3470" extrusionOk="0">
                      <a:moveTo>
                        <a:pt x="1735" y="0"/>
                      </a:moveTo>
                      <a:cubicBezTo>
                        <a:pt x="778" y="0"/>
                        <a:pt x="1" y="777"/>
                        <a:pt x="1" y="1735"/>
                      </a:cubicBezTo>
                      <a:cubicBezTo>
                        <a:pt x="1" y="2692"/>
                        <a:pt x="778" y="3469"/>
                        <a:pt x="1735" y="3469"/>
                      </a:cubicBezTo>
                      <a:cubicBezTo>
                        <a:pt x="2693" y="3469"/>
                        <a:pt x="3470" y="2692"/>
                        <a:pt x="3470" y="1735"/>
                      </a:cubicBezTo>
                      <a:cubicBezTo>
                        <a:pt x="3470" y="777"/>
                        <a:pt x="2693"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3"/>
                <p:cNvSpPr/>
                <p:nvPr/>
              </p:nvSpPr>
              <p:spPr>
                <a:xfrm>
                  <a:off x="5699509" y="4088690"/>
                  <a:ext cx="28127" cy="26935"/>
                </a:xfrm>
                <a:custGeom>
                  <a:avLst/>
                  <a:gdLst/>
                  <a:ahLst/>
                  <a:cxnLst/>
                  <a:rect l="l" t="t" r="r" b="b"/>
                  <a:pathLst>
                    <a:path w="283" h="271" extrusionOk="0">
                      <a:moveTo>
                        <a:pt x="141" y="0"/>
                      </a:moveTo>
                      <a:lnTo>
                        <a:pt x="102" y="90"/>
                      </a:lnTo>
                      <a:lnTo>
                        <a:pt x="0" y="102"/>
                      </a:lnTo>
                      <a:lnTo>
                        <a:pt x="74" y="175"/>
                      </a:lnTo>
                      <a:lnTo>
                        <a:pt x="57" y="271"/>
                      </a:lnTo>
                      <a:lnTo>
                        <a:pt x="141" y="226"/>
                      </a:lnTo>
                      <a:lnTo>
                        <a:pt x="231" y="271"/>
                      </a:lnTo>
                      <a:lnTo>
                        <a:pt x="214" y="175"/>
                      </a:lnTo>
                      <a:lnTo>
                        <a:pt x="282" y="102"/>
                      </a:lnTo>
                      <a:lnTo>
                        <a:pt x="186" y="90"/>
                      </a:lnTo>
                      <a:lnTo>
                        <a:pt x="1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3"/>
                <p:cNvSpPr/>
                <p:nvPr/>
              </p:nvSpPr>
              <p:spPr>
                <a:xfrm>
                  <a:off x="5772861" y="4131230"/>
                  <a:ext cx="28624" cy="26935"/>
                </a:xfrm>
                <a:custGeom>
                  <a:avLst/>
                  <a:gdLst/>
                  <a:ahLst/>
                  <a:cxnLst/>
                  <a:rect l="l" t="t" r="r" b="b"/>
                  <a:pathLst>
                    <a:path w="288" h="271" extrusionOk="0">
                      <a:moveTo>
                        <a:pt x="141" y="0"/>
                      </a:moveTo>
                      <a:lnTo>
                        <a:pt x="102" y="90"/>
                      </a:lnTo>
                      <a:lnTo>
                        <a:pt x="0" y="102"/>
                      </a:lnTo>
                      <a:lnTo>
                        <a:pt x="73" y="169"/>
                      </a:lnTo>
                      <a:lnTo>
                        <a:pt x="57" y="271"/>
                      </a:lnTo>
                      <a:lnTo>
                        <a:pt x="141" y="226"/>
                      </a:lnTo>
                      <a:lnTo>
                        <a:pt x="231" y="271"/>
                      </a:lnTo>
                      <a:lnTo>
                        <a:pt x="214" y="169"/>
                      </a:lnTo>
                      <a:lnTo>
                        <a:pt x="287" y="102"/>
                      </a:lnTo>
                      <a:lnTo>
                        <a:pt x="186" y="90"/>
                      </a:lnTo>
                      <a:lnTo>
                        <a:pt x="1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3"/>
                <p:cNvSpPr/>
                <p:nvPr/>
              </p:nvSpPr>
              <p:spPr>
                <a:xfrm>
                  <a:off x="5784589" y="4173770"/>
                  <a:ext cx="28127" cy="26438"/>
                </a:xfrm>
                <a:custGeom>
                  <a:avLst/>
                  <a:gdLst/>
                  <a:ahLst/>
                  <a:cxnLst/>
                  <a:rect l="l" t="t" r="r" b="b"/>
                  <a:pathLst>
                    <a:path w="283" h="266" extrusionOk="0">
                      <a:moveTo>
                        <a:pt x="141" y="0"/>
                      </a:moveTo>
                      <a:lnTo>
                        <a:pt x="96" y="85"/>
                      </a:lnTo>
                      <a:lnTo>
                        <a:pt x="0" y="102"/>
                      </a:lnTo>
                      <a:lnTo>
                        <a:pt x="68" y="169"/>
                      </a:lnTo>
                      <a:lnTo>
                        <a:pt x="51" y="265"/>
                      </a:lnTo>
                      <a:lnTo>
                        <a:pt x="141" y="220"/>
                      </a:lnTo>
                      <a:lnTo>
                        <a:pt x="226" y="265"/>
                      </a:lnTo>
                      <a:lnTo>
                        <a:pt x="209" y="169"/>
                      </a:lnTo>
                      <a:lnTo>
                        <a:pt x="282" y="102"/>
                      </a:lnTo>
                      <a:lnTo>
                        <a:pt x="186" y="85"/>
                      </a:lnTo>
                      <a:lnTo>
                        <a:pt x="141" y="0"/>
                      </a:lnTo>
                      <a:close/>
                      <a:moveTo>
                        <a:pt x="226" y="265"/>
                      </a:moveTo>
                      <a:lnTo>
                        <a:pt x="226" y="265"/>
                      </a:lnTo>
                      <a:lnTo>
                        <a:pt x="226" y="26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3"/>
                <p:cNvSpPr/>
                <p:nvPr/>
              </p:nvSpPr>
              <p:spPr>
                <a:xfrm>
                  <a:off x="5772861" y="4216310"/>
                  <a:ext cx="28624" cy="26438"/>
                </a:xfrm>
                <a:custGeom>
                  <a:avLst/>
                  <a:gdLst/>
                  <a:ahLst/>
                  <a:cxnLst/>
                  <a:rect l="l" t="t" r="r" b="b"/>
                  <a:pathLst>
                    <a:path w="288" h="266" extrusionOk="0">
                      <a:moveTo>
                        <a:pt x="141" y="0"/>
                      </a:moveTo>
                      <a:lnTo>
                        <a:pt x="102" y="85"/>
                      </a:lnTo>
                      <a:lnTo>
                        <a:pt x="0" y="102"/>
                      </a:lnTo>
                      <a:lnTo>
                        <a:pt x="73" y="169"/>
                      </a:lnTo>
                      <a:lnTo>
                        <a:pt x="57" y="265"/>
                      </a:lnTo>
                      <a:lnTo>
                        <a:pt x="141" y="220"/>
                      </a:lnTo>
                      <a:lnTo>
                        <a:pt x="231" y="265"/>
                      </a:lnTo>
                      <a:lnTo>
                        <a:pt x="214" y="169"/>
                      </a:lnTo>
                      <a:lnTo>
                        <a:pt x="287" y="102"/>
                      </a:lnTo>
                      <a:lnTo>
                        <a:pt x="186" y="85"/>
                      </a:lnTo>
                      <a:lnTo>
                        <a:pt x="1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3"/>
                <p:cNvSpPr/>
                <p:nvPr/>
              </p:nvSpPr>
              <p:spPr>
                <a:xfrm>
                  <a:off x="5742049" y="4247122"/>
                  <a:ext cx="28127" cy="26935"/>
                </a:xfrm>
                <a:custGeom>
                  <a:avLst/>
                  <a:gdLst/>
                  <a:ahLst/>
                  <a:cxnLst/>
                  <a:rect l="l" t="t" r="r" b="b"/>
                  <a:pathLst>
                    <a:path w="283" h="271" extrusionOk="0">
                      <a:moveTo>
                        <a:pt x="141" y="0"/>
                      </a:moveTo>
                      <a:lnTo>
                        <a:pt x="96" y="90"/>
                      </a:lnTo>
                      <a:lnTo>
                        <a:pt x="0" y="101"/>
                      </a:lnTo>
                      <a:lnTo>
                        <a:pt x="68" y="169"/>
                      </a:lnTo>
                      <a:lnTo>
                        <a:pt x="57" y="270"/>
                      </a:lnTo>
                      <a:lnTo>
                        <a:pt x="141" y="225"/>
                      </a:lnTo>
                      <a:lnTo>
                        <a:pt x="231" y="270"/>
                      </a:lnTo>
                      <a:lnTo>
                        <a:pt x="214" y="169"/>
                      </a:lnTo>
                      <a:lnTo>
                        <a:pt x="282" y="101"/>
                      </a:lnTo>
                      <a:lnTo>
                        <a:pt x="186" y="90"/>
                      </a:lnTo>
                      <a:lnTo>
                        <a:pt x="1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3"/>
                <p:cNvSpPr/>
                <p:nvPr/>
              </p:nvSpPr>
              <p:spPr>
                <a:xfrm>
                  <a:off x="5699509" y="4258254"/>
                  <a:ext cx="28127" cy="27034"/>
                </a:xfrm>
                <a:custGeom>
                  <a:avLst/>
                  <a:gdLst/>
                  <a:ahLst/>
                  <a:cxnLst/>
                  <a:rect l="l" t="t" r="r" b="b"/>
                  <a:pathLst>
                    <a:path w="283" h="272" extrusionOk="0">
                      <a:moveTo>
                        <a:pt x="141" y="1"/>
                      </a:moveTo>
                      <a:lnTo>
                        <a:pt x="102" y="91"/>
                      </a:lnTo>
                      <a:lnTo>
                        <a:pt x="0" y="108"/>
                      </a:lnTo>
                      <a:lnTo>
                        <a:pt x="74" y="175"/>
                      </a:lnTo>
                      <a:lnTo>
                        <a:pt x="57" y="271"/>
                      </a:lnTo>
                      <a:lnTo>
                        <a:pt x="141" y="226"/>
                      </a:lnTo>
                      <a:lnTo>
                        <a:pt x="231" y="271"/>
                      </a:lnTo>
                      <a:lnTo>
                        <a:pt x="214" y="175"/>
                      </a:lnTo>
                      <a:lnTo>
                        <a:pt x="282" y="108"/>
                      </a:lnTo>
                      <a:lnTo>
                        <a:pt x="186" y="91"/>
                      </a:lnTo>
                      <a:lnTo>
                        <a:pt x="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3"/>
                <p:cNvSpPr/>
                <p:nvPr/>
              </p:nvSpPr>
              <p:spPr>
                <a:xfrm>
                  <a:off x="5656969" y="4247122"/>
                  <a:ext cx="28624" cy="26935"/>
                </a:xfrm>
                <a:custGeom>
                  <a:avLst/>
                  <a:gdLst/>
                  <a:ahLst/>
                  <a:cxnLst/>
                  <a:rect l="l" t="t" r="r" b="b"/>
                  <a:pathLst>
                    <a:path w="288" h="271" extrusionOk="0">
                      <a:moveTo>
                        <a:pt x="147" y="0"/>
                      </a:moveTo>
                      <a:lnTo>
                        <a:pt x="102" y="90"/>
                      </a:lnTo>
                      <a:lnTo>
                        <a:pt x="0" y="101"/>
                      </a:lnTo>
                      <a:lnTo>
                        <a:pt x="74" y="169"/>
                      </a:lnTo>
                      <a:lnTo>
                        <a:pt x="57" y="270"/>
                      </a:lnTo>
                      <a:lnTo>
                        <a:pt x="147" y="225"/>
                      </a:lnTo>
                      <a:lnTo>
                        <a:pt x="231" y="270"/>
                      </a:lnTo>
                      <a:lnTo>
                        <a:pt x="214" y="169"/>
                      </a:lnTo>
                      <a:lnTo>
                        <a:pt x="288" y="101"/>
                      </a:lnTo>
                      <a:lnTo>
                        <a:pt x="186" y="90"/>
                      </a:lnTo>
                      <a:lnTo>
                        <a:pt x="1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3"/>
                <p:cNvSpPr/>
                <p:nvPr/>
              </p:nvSpPr>
              <p:spPr>
                <a:xfrm>
                  <a:off x="5626157" y="4216310"/>
                  <a:ext cx="28127" cy="26438"/>
                </a:xfrm>
                <a:custGeom>
                  <a:avLst/>
                  <a:gdLst/>
                  <a:ahLst/>
                  <a:cxnLst/>
                  <a:rect l="l" t="t" r="r" b="b"/>
                  <a:pathLst>
                    <a:path w="283" h="266" extrusionOk="0">
                      <a:moveTo>
                        <a:pt x="142" y="0"/>
                      </a:moveTo>
                      <a:lnTo>
                        <a:pt x="96" y="85"/>
                      </a:lnTo>
                      <a:lnTo>
                        <a:pt x="1" y="102"/>
                      </a:lnTo>
                      <a:lnTo>
                        <a:pt x="68" y="169"/>
                      </a:lnTo>
                      <a:lnTo>
                        <a:pt x="57" y="265"/>
                      </a:lnTo>
                      <a:lnTo>
                        <a:pt x="142" y="220"/>
                      </a:lnTo>
                      <a:lnTo>
                        <a:pt x="232" y="265"/>
                      </a:lnTo>
                      <a:lnTo>
                        <a:pt x="215" y="169"/>
                      </a:lnTo>
                      <a:lnTo>
                        <a:pt x="282" y="102"/>
                      </a:lnTo>
                      <a:lnTo>
                        <a:pt x="187" y="85"/>
                      </a:lnTo>
                      <a:lnTo>
                        <a:pt x="1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3"/>
                <p:cNvSpPr/>
                <p:nvPr/>
              </p:nvSpPr>
              <p:spPr>
                <a:xfrm>
                  <a:off x="5615025" y="4173770"/>
                  <a:ext cx="28028" cy="26438"/>
                </a:xfrm>
                <a:custGeom>
                  <a:avLst/>
                  <a:gdLst/>
                  <a:ahLst/>
                  <a:cxnLst/>
                  <a:rect l="l" t="t" r="r" b="b"/>
                  <a:pathLst>
                    <a:path w="282" h="266" extrusionOk="0">
                      <a:moveTo>
                        <a:pt x="141" y="0"/>
                      </a:moveTo>
                      <a:lnTo>
                        <a:pt x="96" y="85"/>
                      </a:lnTo>
                      <a:lnTo>
                        <a:pt x="0" y="102"/>
                      </a:lnTo>
                      <a:lnTo>
                        <a:pt x="68" y="169"/>
                      </a:lnTo>
                      <a:lnTo>
                        <a:pt x="51" y="265"/>
                      </a:lnTo>
                      <a:lnTo>
                        <a:pt x="141" y="220"/>
                      </a:lnTo>
                      <a:lnTo>
                        <a:pt x="225" y="265"/>
                      </a:lnTo>
                      <a:lnTo>
                        <a:pt x="208" y="169"/>
                      </a:lnTo>
                      <a:lnTo>
                        <a:pt x="282" y="102"/>
                      </a:lnTo>
                      <a:lnTo>
                        <a:pt x="180" y="85"/>
                      </a:lnTo>
                      <a:lnTo>
                        <a:pt x="141" y="0"/>
                      </a:lnTo>
                      <a:close/>
                      <a:moveTo>
                        <a:pt x="225" y="265"/>
                      </a:moveTo>
                      <a:lnTo>
                        <a:pt x="225" y="265"/>
                      </a:lnTo>
                      <a:lnTo>
                        <a:pt x="225" y="26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3"/>
                <p:cNvSpPr/>
                <p:nvPr/>
              </p:nvSpPr>
              <p:spPr>
                <a:xfrm>
                  <a:off x="5626157" y="4131230"/>
                  <a:ext cx="28127" cy="26935"/>
                </a:xfrm>
                <a:custGeom>
                  <a:avLst/>
                  <a:gdLst/>
                  <a:ahLst/>
                  <a:cxnLst/>
                  <a:rect l="l" t="t" r="r" b="b"/>
                  <a:pathLst>
                    <a:path w="283" h="271" extrusionOk="0">
                      <a:moveTo>
                        <a:pt x="142" y="0"/>
                      </a:moveTo>
                      <a:lnTo>
                        <a:pt x="96" y="90"/>
                      </a:lnTo>
                      <a:lnTo>
                        <a:pt x="1" y="102"/>
                      </a:lnTo>
                      <a:lnTo>
                        <a:pt x="68" y="169"/>
                      </a:lnTo>
                      <a:lnTo>
                        <a:pt x="57" y="271"/>
                      </a:lnTo>
                      <a:lnTo>
                        <a:pt x="142" y="226"/>
                      </a:lnTo>
                      <a:lnTo>
                        <a:pt x="232" y="271"/>
                      </a:lnTo>
                      <a:lnTo>
                        <a:pt x="215" y="169"/>
                      </a:lnTo>
                      <a:lnTo>
                        <a:pt x="282" y="102"/>
                      </a:lnTo>
                      <a:lnTo>
                        <a:pt x="187" y="90"/>
                      </a:lnTo>
                      <a:lnTo>
                        <a:pt x="1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3"/>
                <p:cNvSpPr/>
                <p:nvPr/>
              </p:nvSpPr>
              <p:spPr>
                <a:xfrm>
                  <a:off x="5656969" y="4100418"/>
                  <a:ext cx="28624" cy="26438"/>
                </a:xfrm>
                <a:custGeom>
                  <a:avLst/>
                  <a:gdLst/>
                  <a:ahLst/>
                  <a:cxnLst/>
                  <a:rect l="l" t="t" r="r" b="b"/>
                  <a:pathLst>
                    <a:path w="288" h="266" extrusionOk="0">
                      <a:moveTo>
                        <a:pt x="147" y="1"/>
                      </a:moveTo>
                      <a:lnTo>
                        <a:pt x="102" y="85"/>
                      </a:lnTo>
                      <a:lnTo>
                        <a:pt x="0" y="102"/>
                      </a:lnTo>
                      <a:lnTo>
                        <a:pt x="74" y="170"/>
                      </a:lnTo>
                      <a:lnTo>
                        <a:pt x="57" y="265"/>
                      </a:lnTo>
                      <a:lnTo>
                        <a:pt x="57" y="265"/>
                      </a:lnTo>
                      <a:lnTo>
                        <a:pt x="147" y="220"/>
                      </a:lnTo>
                      <a:lnTo>
                        <a:pt x="231" y="265"/>
                      </a:lnTo>
                      <a:lnTo>
                        <a:pt x="214" y="170"/>
                      </a:lnTo>
                      <a:lnTo>
                        <a:pt x="288" y="102"/>
                      </a:lnTo>
                      <a:lnTo>
                        <a:pt x="186" y="85"/>
                      </a:lnTo>
                      <a:lnTo>
                        <a:pt x="147" y="1"/>
                      </a:lnTo>
                      <a:close/>
                      <a:moveTo>
                        <a:pt x="231" y="265"/>
                      </a:moveTo>
                      <a:lnTo>
                        <a:pt x="231" y="265"/>
                      </a:lnTo>
                      <a:lnTo>
                        <a:pt x="231" y="26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3"/>
                <p:cNvSpPr/>
                <p:nvPr/>
              </p:nvSpPr>
              <p:spPr>
                <a:xfrm>
                  <a:off x="5702292" y="4089187"/>
                  <a:ext cx="70666" cy="111019"/>
                </a:xfrm>
                <a:custGeom>
                  <a:avLst/>
                  <a:gdLst/>
                  <a:ahLst/>
                  <a:cxnLst/>
                  <a:rect l="l" t="t" r="r" b="b"/>
                  <a:pathLst>
                    <a:path w="711" h="1117" fill="none" extrusionOk="0">
                      <a:moveTo>
                        <a:pt x="1" y="1116"/>
                      </a:moveTo>
                      <a:lnTo>
                        <a:pt x="710" y="1"/>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3"/>
                <p:cNvSpPr/>
                <p:nvPr/>
              </p:nvSpPr>
              <p:spPr>
                <a:xfrm>
                  <a:off x="5742049" y="4054002"/>
                  <a:ext cx="53869" cy="66691"/>
                </a:xfrm>
                <a:custGeom>
                  <a:avLst/>
                  <a:gdLst/>
                  <a:ahLst/>
                  <a:cxnLst/>
                  <a:rect l="l" t="t" r="r" b="b"/>
                  <a:pathLst>
                    <a:path w="542" h="671" extrusionOk="0">
                      <a:moveTo>
                        <a:pt x="541" y="0"/>
                      </a:moveTo>
                      <a:lnTo>
                        <a:pt x="0" y="428"/>
                      </a:lnTo>
                      <a:lnTo>
                        <a:pt x="271" y="417"/>
                      </a:lnTo>
                      <a:lnTo>
                        <a:pt x="378" y="670"/>
                      </a:lnTo>
                      <a:lnTo>
                        <a:pt x="5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6" name="Google Shape;2126;p33"/>
              <p:cNvGrpSpPr/>
              <p:nvPr/>
            </p:nvGrpSpPr>
            <p:grpSpPr>
              <a:xfrm>
                <a:off x="2936359" y="1442593"/>
                <a:ext cx="551938" cy="551020"/>
                <a:chOff x="3292620" y="1381233"/>
                <a:chExt cx="345480" cy="344883"/>
              </a:xfrm>
            </p:grpSpPr>
            <p:sp>
              <p:nvSpPr>
                <p:cNvPr id="2127" name="Google Shape;2127;p33"/>
                <p:cNvSpPr/>
                <p:nvPr/>
              </p:nvSpPr>
              <p:spPr>
                <a:xfrm>
                  <a:off x="3292620" y="1381233"/>
                  <a:ext cx="345480" cy="344883"/>
                </a:xfrm>
                <a:custGeom>
                  <a:avLst/>
                  <a:gdLst/>
                  <a:ahLst/>
                  <a:cxnLst/>
                  <a:rect l="l" t="t" r="r" b="b"/>
                  <a:pathLst>
                    <a:path w="3476" h="3470" extrusionOk="0">
                      <a:moveTo>
                        <a:pt x="1741" y="1"/>
                      </a:moveTo>
                      <a:cubicBezTo>
                        <a:pt x="778" y="1"/>
                        <a:pt x="1" y="778"/>
                        <a:pt x="1" y="1735"/>
                      </a:cubicBezTo>
                      <a:cubicBezTo>
                        <a:pt x="1" y="2693"/>
                        <a:pt x="778" y="3470"/>
                        <a:pt x="1741" y="3470"/>
                      </a:cubicBezTo>
                      <a:cubicBezTo>
                        <a:pt x="2698" y="3470"/>
                        <a:pt x="3476" y="2693"/>
                        <a:pt x="3476" y="1735"/>
                      </a:cubicBezTo>
                      <a:cubicBezTo>
                        <a:pt x="3476" y="778"/>
                        <a:pt x="2698" y="1"/>
                        <a:pt x="1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3"/>
                <p:cNvSpPr/>
                <p:nvPr/>
              </p:nvSpPr>
              <p:spPr>
                <a:xfrm>
                  <a:off x="3395094" y="1437788"/>
                  <a:ext cx="140537" cy="231777"/>
                </a:xfrm>
                <a:custGeom>
                  <a:avLst/>
                  <a:gdLst/>
                  <a:ahLst/>
                  <a:cxnLst/>
                  <a:rect l="l" t="t" r="r" b="b"/>
                  <a:pathLst>
                    <a:path w="1414" h="2332" extrusionOk="0">
                      <a:moveTo>
                        <a:pt x="107" y="0"/>
                      </a:moveTo>
                      <a:cubicBezTo>
                        <a:pt x="51" y="0"/>
                        <a:pt x="0" y="46"/>
                        <a:pt x="0" y="107"/>
                      </a:cubicBezTo>
                      <a:lnTo>
                        <a:pt x="0" y="2225"/>
                      </a:lnTo>
                      <a:cubicBezTo>
                        <a:pt x="0" y="2287"/>
                        <a:pt x="51" y="2332"/>
                        <a:pt x="107" y="2332"/>
                      </a:cubicBezTo>
                      <a:lnTo>
                        <a:pt x="1307" y="2332"/>
                      </a:lnTo>
                      <a:cubicBezTo>
                        <a:pt x="1369" y="2332"/>
                        <a:pt x="1414" y="2287"/>
                        <a:pt x="1414" y="2225"/>
                      </a:cubicBezTo>
                      <a:lnTo>
                        <a:pt x="1414" y="107"/>
                      </a:lnTo>
                      <a:cubicBezTo>
                        <a:pt x="1414" y="46"/>
                        <a:pt x="1369" y="0"/>
                        <a:pt x="1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3"/>
                <p:cNvSpPr/>
                <p:nvPr/>
              </p:nvSpPr>
              <p:spPr>
                <a:xfrm>
                  <a:off x="3402946" y="1463531"/>
                  <a:ext cx="124933" cy="179797"/>
                </a:xfrm>
                <a:custGeom>
                  <a:avLst/>
                  <a:gdLst/>
                  <a:ahLst/>
                  <a:cxnLst/>
                  <a:rect l="l" t="t" r="r" b="b"/>
                  <a:pathLst>
                    <a:path w="1257" h="1809" extrusionOk="0">
                      <a:moveTo>
                        <a:pt x="0" y="1"/>
                      </a:moveTo>
                      <a:lnTo>
                        <a:pt x="0" y="1808"/>
                      </a:lnTo>
                      <a:lnTo>
                        <a:pt x="1256" y="1808"/>
                      </a:lnTo>
                      <a:lnTo>
                        <a:pt x="12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3"/>
                <p:cNvSpPr/>
                <p:nvPr/>
              </p:nvSpPr>
              <p:spPr>
                <a:xfrm>
                  <a:off x="3438230" y="1500505"/>
                  <a:ext cx="54366" cy="105850"/>
                </a:xfrm>
                <a:custGeom>
                  <a:avLst/>
                  <a:gdLst/>
                  <a:ahLst/>
                  <a:cxnLst/>
                  <a:rect l="l" t="t" r="r" b="b"/>
                  <a:pathLst>
                    <a:path w="547" h="1065" extrusionOk="0">
                      <a:moveTo>
                        <a:pt x="248" y="0"/>
                      </a:moveTo>
                      <a:lnTo>
                        <a:pt x="248" y="118"/>
                      </a:lnTo>
                      <a:cubicBezTo>
                        <a:pt x="180" y="124"/>
                        <a:pt x="130" y="152"/>
                        <a:pt x="90" y="192"/>
                      </a:cubicBezTo>
                      <a:cubicBezTo>
                        <a:pt x="51" y="231"/>
                        <a:pt x="28" y="282"/>
                        <a:pt x="28" y="344"/>
                      </a:cubicBezTo>
                      <a:cubicBezTo>
                        <a:pt x="28" y="383"/>
                        <a:pt x="34" y="411"/>
                        <a:pt x="45" y="439"/>
                      </a:cubicBezTo>
                      <a:cubicBezTo>
                        <a:pt x="56" y="468"/>
                        <a:pt x="73" y="490"/>
                        <a:pt x="96" y="507"/>
                      </a:cubicBezTo>
                      <a:cubicBezTo>
                        <a:pt x="118" y="530"/>
                        <a:pt x="141" y="546"/>
                        <a:pt x="169" y="558"/>
                      </a:cubicBezTo>
                      <a:cubicBezTo>
                        <a:pt x="197" y="575"/>
                        <a:pt x="237" y="592"/>
                        <a:pt x="276" y="603"/>
                      </a:cubicBezTo>
                      <a:cubicBezTo>
                        <a:pt x="315" y="620"/>
                        <a:pt x="344" y="637"/>
                        <a:pt x="360" y="653"/>
                      </a:cubicBezTo>
                      <a:cubicBezTo>
                        <a:pt x="377" y="676"/>
                        <a:pt x="389" y="699"/>
                        <a:pt x="389" y="727"/>
                      </a:cubicBezTo>
                      <a:cubicBezTo>
                        <a:pt x="389" y="760"/>
                        <a:pt x="377" y="783"/>
                        <a:pt x="360" y="800"/>
                      </a:cubicBezTo>
                      <a:cubicBezTo>
                        <a:pt x="338" y="817"/>
                        <a:pt x="315" y="822"/>
                        <a:pt x="282" y="822"/>
                      </a:cubicBezTo>
                      <a:cubicBezTo>
                        <a:pt x="242" y="822"/>
                        <a:pt x="208" y="811"/>
                        <a:pt x="192" y="789"/>
                      </a:cubicBezTo>
                      <a:cubicBezTo>
                        <a:pt x="169" y="766"/>
                        <a:pt x="158" y="732"/>
                        <a:pt x="158" y="687"/>
                      </a:cubicBezTo>
                      <a:lnTo>
                        <a:pt x="0" y="687"/>
                      </a:lnTo>
                      <a:cubicBezTo>
                        <a:pt x="0" y="760"/>
                        <a:pt x="17" y="822"/>
                        <a:pt x="62" y="873"/>
                      </a:cubicBezTo>
                      <a:cubicBezTo>
                        <a:pt x="101" y="918"/>
                        <a:pt x="163" y="941"/>
                        <a:pt x="237" y="952"/>
                      </a:cubicBezTo>
                      <a:lnTo>
                        <a:pt x="237" y="1065"/>
                      </a:lnTo>
                      <a:lnTo>
                        <a:pt x="327" y="1065"/>
                      </a:lnTo>
                      <a:lnTo>
                        <a:pt x="327" y="952"/>
                      </a:lnTo>
                      <a:cubicBezTo>
                        <a:pt x="394" y="946"/>
                        <a:pt x="451" y="918"/>
                        <a:pt x="490" y="879"/>
                      </a:cubicBezTo>
                      <a:cubicBezTo>
                        <a:pt x="529" y="839"/>
                        <a:pt x="546" y="789"/>
                        <a:pt x="546" y="727"/>
                      </a:cubicBezTo>
                      <a:cubicBezTo>
                        <a:pt x="546" y="693"/>
                        <a:pt x="541" y="665"/>
                        <a:pt x="535" y="637"/>
                      </a:cubicBezTo>
                      <a:cubicBezTo>
                        <a:pt x="524" y="614"/>
                        <a:pt x="507" y="592"/>
                        <a:pt x="484" y="569"/>
                      </a:cubicBezTo>
                      <a:cubicBezTo>
                        <a:pt x="467" y="552"/>
                        <a:pt x="445" y="535"/>
                        <a:pt x="417" y="518"/>
                      </a:cubicBezTo>
                      <a:cubicBezTo>
                        <a:pt x="389" y="501"/>
                        <a:pt x="349" y="485"/>
                        <a:pt x="304" y="468"/>
                      </a:cubicBezTo>
                      <a:cubicBezTo>
                        <a:pt x="259" y="451"/>
                        <a:pt x="231" y="428"/>
                        <a:pt x="214" y="411"/>
                      </a:cubicBezTo>
                      <a:cubicBezTo>
                        <a:pt x="197" y="394"/>
                        <a:pt x="192" y="372"/>
                        <a:pt x="192" y="344"/>
                      </a:cubicBezTo>
                      <a:cubicBezTo>
                        <a:pt x="192" y="316"/>
                        <a:pt x="197" y="293"/>
                        <a:pt x="214" y="276"/>
                      </a:cubicBezTo>
                      <a:cubicBezTo>
                        <a:pt x="231" y="259"/>
                        <a:pt x="253" y="248"/>
                        <a:pt x="287" y="248"/>
                      </a:cubicBezTo>
                      <a:cubicBezTo>
                        <a:pt x="315" y="248"/>
                        <a:pt x="338" y="259"/>
                        <a:pt x="360" y="282"/>
                      </a:cubicBezTo>
                      <a:cubicBezTo>
                        <a:pt x="377" y="304"/>
                        <a:pt x="389" y="338"/>
                        <a:pt x="389" y="383"/>
                      </a:cubicBezTo>
                      <a:lnTo>
                        <a:pt x="546" y="383"/>
                      </a:lnTo>
                      <a:cubicBezTo>
                        <a:pt x="546" y="310"/>
                        <a:pt x="529" y="248"/>
                        <a:pt x="490" y="203"/>
                      </a:cubicBezTo>
                      <a:cubicBezTo>
                        <a:pt x="456" y="158"/>
                        <a:pt x="406" y="130"/>
                        <a:pt x="338" y="124"/>
                      </a:cubicBezTo>
                      <a:lnTo>
                        <a:pt x="3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1" name="Google Shape;2131;p33"/>
              <p:cNvGrpSpPr/>
              <p:nvPr/>
            </p:nvGrpSpPr>
            <p:grpSpPr>
              <a:xfrm>
                <a:off x="2936326" y="2634041"/>
                <a:ext cx="551937" cy="551017"/>
                <a:chOff x="3178527" y="2580991"/>
                <a:chExt cx="573679" cy="572724"/>
              </a:xfrm>
            </p:grpSpPr>
            <p:sp>
              <p:nvSpPr>
                <p:cNvPr id="2132" name="Google Shape;2132;p33"/>
                <p:cNvSpPr/>
                <p:nvPr/>
              </p:nvSpPr>
              <p:spPr>
                <a:xfrm>
                  <a:off x="3178527" y="2580991"/>
                  <a:ext cx="573679" cy="572724"/>
                </a:xfrm>
                <a:custGeom>
                  <a:avLst/>
                  <a:gdLst/>
                  <a:ahLst/>
                  <a:cxnLst/>
                  <a:rect l="l" t="t" r="r" b="b"/>
                  <a:pathLst>
                    <a:path w="3476" h="3470" extrusionOk="0">
                      <a:moveTo>
                        <a:pt x="1741" y="1"/>
                      </a:moveTo>
                      <a:cubicBezTo>
                        <a:pt x="778" y="1"/>
                        <a:pt x="1" y="778"/>
                        <a:pt x="1" y="1735"/>
                      </a:cubicBezTo>
                      <a:cubicBezTo>
                        <a:pt x="1" y="2693"/>
                        <a:pt x="778" y="3470"/>
                        <a:pt x="1741" y="3470"/>
                      </a:cubicBezTo>
                      <a:cubicBezTo>
                        <a:pt x="2698" y="3470"/>
                        <a:pt x="3476" y="2693"/>
                        <a:pt x="3476" y="1735"/>
                      </a:cubicBezTo>
                      <a:cubicBezTo>
                        <a:pt x="3476" y="778"/>
                        <a:pt x="2698" y="1"/>
                        <a:pt x="1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3"/>
                <p:cNvSpPr/>
                <p:nvPr/>
              </p:nvSpPr>
              <p:spPr>
                <a:xfrm>
                  <a:off x="3360406" y="2790125"/>
                  <a:ext cx="210011" cy="192021"/>
                </a:xfrm>
                <a:custGeom>
                  <a:avLst/>
                  <a:gdLst/>
                  <a:ahLst/>
                  <a:cxnLst/>
                  <a:rect l="l" t="t" r="r" b="b"/>
                  <a:pathLst>
                    <a:path w="2113" h="1932" extrusionOk="0">
                      <a:moveTo>
                        <a:pt x="141" y="0"/>
                      </a:moveTo>
                      <a:cubicBezTo>
                        <a:pt x="62" y="0"/>
                        <a:pt x="0" y="62"/>
                        <a:pt x="0" y="135"/>
                      </a:cubicBezTo>
                      <a:lnTo>
                        <a:pt x="0" y="1267"/>
                      </a:lnTo>
                      <a:cubicBezTo>
                        <a:pt x="0" y="1346"/>
                        <a:pt x="62" y="1408"/>
                        <a:pt x="141" y="1408"/>
                      </a:cubicBezTo>
                      <a:lnTo>
                        <a:pt x="372" y="1408"/>
                      </a:lnTo>
                      <a:lnTo>
                        <a:pt x="372" y="1932"/>
                      </a:lnTo>
                      <a:lnTo>
                        <a:pt x="822" y="1408"/>
                      </a:lnTo>
                      <a:lnTo>
                        <a:pt x="1971" y="1408"/>
                      </a:lnTo>
                      <a:cubicBezTo>
                        <a:pt x="2050" y="1408"/>
                        <a:pt x="2112" y="1346"/>
                        <a:pt x="2112" y="1267"/>
                      </a:cubicBezTo>
                      <a:lnTo>
                        <a:pt x="2112" y="135"/>
                      </a:lnTo>
                      <a:cubicBezTo>
                        <a:pt x="2112" y="62"/>
                        <a:pt x="2050" y="0"/>
                        <a:pt x="19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3"/>
                <p:cNvSpPr/>
                <p:nvPr/>
              </p:nvSpPr>
              <p:spPr>
                <a:xfrm>
                  <a:off x="3387242" y="2822030"/>
                  <a:ext cx="29817" cy="29718"/>
                </a:xfrm>
                <a:custGeom>
                  <a:avLst/>
                  <a:gdLst/>
                  <a:ahLst/>
                  <a:cxnLst/>
                  <a:rect l="l" t="t" r="r" b="b"/>
                  <a:pathLst>
                    <a:path w="300" h="299" extrusionOk="0">
                      <a:moveTo>
                        <a:pt x="153" y="0"/>
                      </a:moveTo>
                      <a:cubicBezTo>
                        <a:pt x="68" y="0"/>
                        <a:pt x="1" y="68"/>
                        <a:pt x="1" y="152"/>
                      </a:cubicBezTo>
                      <a:cubicBezTo>
                        <a:pt x="1" y="231"/>
                        <a:pt x="68" y="299"/>
                        <a:pt x="153" y="299"/>
                      </a:cubicBezTo>
                      <a:cubicBezTo>
                        <a:pt x="231" y="299"/>
                        <a:pt x="299" y="231"/>
                        <a:pt x="299" y="152"/>
                      </a:cubicBezTo>
                      <a:cubicBezTo>
                        <a:pt x="299" y="68"/>
                        <a:pt x="231" y="0"/>
                        <a:pt x="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3"/>
                <p:cNvSpPr/>
                <p:nvPr/>
              </p:nvSpPr>
              <p:spPr>
                <a:xfrm>
                  <a:off x="3450455" y="2822030"/>
                  <a:ext cx="29817" cy="29718"/>
                </a:xfrm>
                <a:custGeom>
                  <a:avLst/>
                  <a:gdLst/>
                  <a:ahLst/>
                  <a:cxnLst/>
                  <a:rect l="l" t="t" r="r" b="b"/>
                  <a:pathLst>
                    <a:path w="300" h="299" extrusionOk="0">
                      <a:moveTo>
                        <a:pt x="153" y="0"/>
                      </a:moveTo>
                      <a:cubicBezTo>
                        <a:pt x="69" y="0"/>
                        <a:pt x="1" y="68"/>
                        <a:pt x="1" y="152"/>
                      </a:cubicBezTo>
                      <a:cubicBezTo>
                        <a:pt x="1" y="231"/>
                        <a:pt x="69" y="299"/>
                        <a:pt x="153" y="299"/>
                      </a:cubicBezTo>
                      <a:cubicBezTo>
                        <a:pt x="232" y="299"/>
                        <a:pt x="299" y="231"/>
                        <a:pt x="299" y="152"/>
                      </a:cubicBezTo>
                      <a:cubicBezTo>
                        <a:pt x="299" y="68"/>
                        <a:pt x="232" y="0"/>
                        <a:pt x="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3"/>
                <p:cNvSpPr/>
                <p:nvPr/>
              </p:nvSpPr>
              <p:spPr>
                <a:xfrm>
                  <a:off x="3513768" y="2822030"/>
                  <a:ext cx="29718" cy="29718"/>
                </a:xfrm>
                <a:custGeom>
                  <a:avLst/>
                  <a:gdLst/>
                  <a:ahLst/>
                  <a:cxnLst/>
                  <a:rect l="l" t="t" r="r" b="b"/>
                  <a:pathLst>
                    <a:path w="299" h="299" extrusionOk="0">
                      <a:moveTo>
                        <a:pt x="147" y="0"/>
                      </a:moveTo>
                      <a:cubicBezTo>
                        <a:pt x="68" y="0"/>
                        <a:pt x="0" y="68"/>
                        <a:pt x="0" y="152"/>
                      </a:cubicBezTo>
                      <a:cubicBezTo>
                        <a:pt x="0" y="231"/>
                        <a:pt x="68" y="299"/>
                        <a:pt x="147" y="299"/>
                      </a:cubicBezTo>
                      <a:cubicBezTo>
                        <a:pt x="231" y="299"/>
                        <a:pt x="299" y="231"/>
                        <a:pt x="299" y="152"/>
                      </a:cubicBezTo>
                      <a:cubicBezTo>
                        <a:pt x="299" y="68"/>
                        <a:pt x="231" y="0"/>
                        <a:pt x="1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7" name="Google Shape;2137;p33"/>
              <p:cNvGrpSpPr/>
              <p:nvPr/>
            </p:nvGrpSpPr>
            <p:grpSpPr>
              <a:xfrm>
                <a:off x="2936359" y="3825982"/>
                <a:ext cx="551938" cy="550986"/>
                <a:chOff x="3292620" y="4008679"/>
                <a:chExt cx="345480" cy="344883"/>
              </a:xfrm>
            </p:grpSpPr>
            <p:sp>
              <p:nvSpPr>
                <p:cNvPr id="2138" name="Google Shape;2138;p33"/>
                <p:cNvSpPr/>
                <p:nvPr/>
              </p:nvSpPr>
              <p:spPr>
                <a:xfrm>
                  <a:off x="3292620" y="4008679"/>
                  <a:ext cx="345480" cy="344883"/>
                </a:xfrm>
                <a:custGeom>
                  <a:avLst/>
                  <a:gdLst/>
                  <a:ahLst/>
                  <a:cxnLst/>
                  <a:rect l="l" t="t" r="r" b="b"/>
                  <a:pathLst>
                    <a:path w="3476" h="3470" extrusionOk="0">
                      <a:moveTo>
                        <a:pt x="1741" y="0"/>
                      </a:moveTo>
                      <a:cubicBezTo>
                        <a:pt x="778" y="0"/>
                        <a:pt x="1" y="777"/>
                        <a:pt x="1" y="1735"/>
                      </a:cubicBezTo>
                      <a:cubicBezTo>
                        <a:pt x="1" y="2692"/>
                        <a:pt x="778" y="3469"/>
                        <a:pt x="1741" y="3469"/>
                      </a:cubicBezTo>
                      <a:cubicBezTo>
                        <a:pt x="2698" y="3469"/>
                        <a:pt x="3476" y="2692"/>
                        <a:pt x="3476" y="1735"/>
                      </a:cubicBezTo>
                      <a:cubicBezTo>
                        <a:pt x="3476" y="777"/>
                        <a:pt x="2698" y="0"/>
                        <a:pt x="17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3"/>
                <p:cNvSpPr/>
                <p:nvPr/>
              </p:nvSpPr>
              <p:spPr>
                <a:xfrm>
                  <a:off x="3372134" y="4087597"/>
                  <a:ext cx="186456" cy="187052"/>
                </a:xfrm>
                <a:custGeom>
                  <a:avLst/>
                  <a:gdLst/>
                  <a:ahLst/>
                  <a:cxnLst/>
                  <a:rect l="l" t="t" r="r" b="b"/>
                  <a:pathLst>
                    <a:path w="1876" h="1882" extrusionOk="0">
                      <a:moveTo>
                        <a:pt x="220" y="0"/>
                      </a:moveTo>
                      <a:cubicBezTo>
                        <a:pt x="102" y="0"/>
                        <a:pt x="1" y="101"/>
                        <a:pt x="1" y="225"/>
                      </a:cubicBezTo>
                      <a:lnTo>
                        <a:pt x="1" y="1656"/>
                      </a:lnTo>
                      <a:cubicBezTo>
                        <a:pt x="1" y="1780"/>
                        <a:pt x="102" y="1881"/>
                        <a:pt x="220" y="1881"/>
                      </a:cubicBezTo>
                      <a:lnTo>
                        <a:pt x="1656" y="1881"/>
                      </a:lnTo>
                      <a:cubicBezTo>
                        <a:pt x="1780" y="1881"/>
                        <a:pt x="1876" y="1780"/>
                        <a:pt x="1876" y="1656"/>
                      </a:cubicBezTo>
                      <a:lnTo>
                        <a:pt x="1876" y="603"/>
                      </a:lnTo>
                      <a:lnTo>
                        <a:pt x="958" y="1526"/>
                      </a:lnTo>
                      <a:lnTo>
                        <a:pt x="231" y="800"/>
                      </a:lnTo>
                      <a:lnTo>
                        <a:pt x="429" y="603"/>
                      </a:lnTo>
                      <a:lnTo>
                        <a:pt x="958" y="1132"/>
                      </a:lnTo>
                      <a:lnTo>
                        <a:pt x="1876" y="214"/>
                      </a:lnTo>
                      <a:cubicBezTo>
                        <a:pt x="1870" y="96"/>
                        <a:pt x="1774" y="0"/>
                        <a:pt x="1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0" name="Google Shape;2140;p33"/>
              <p:cNvGrpSpPr/>
              <p:nvPr/>
            </p:nvGrpSpPr>
            <p:grpSpPr>
              <a:xfrm>
                <a:off x="3890488" y="1628315"/>
                <a:ext cx="1363034" cy="2625258"/>
                <a:chOff x="3913426" y="1711515"/>
                <a:chExt cx="1363034" cy="2625258"/>
              </a:xfrm>
            </p:grpSpPr>
            <p:sp>
              <p:nvSpPr>
                <p:cNvPr id="2141" name="Google Shape;2141;p33"/>
                <p:cNvSpPr/>
                <p:nvPr/>
              </p:nvSpPr>
              <p:spPr>
                <a:xfrm>
                  <a:off x="3913426" y="1859809"/>
                  <a:ext cx="1363034" cy="2328509"/>
                </a:xfrm>
                <a:custGeom>
                  <a:avLst/>
                  <a:gdLst/>
                  <a:ahLst/>
                  <a:cxnLst/>
                  <a:rect l="l" t="t" r="r" b="b"/>
                  <a:pathLst>
                    <a:path w="13714" h="23428" extrusionOk="0">
                      <a:moveTo>
                        <a:pt x="0" y="1"/>
                      </a:moveTo>
                      <a:lnTo>
                        <a:pt x="0" y="23428"/>
                      </a:lnTo>
                      <a:lnTo>
                        <a:pt x="13713" y="23428"/>
                      </a:lnTo>
                      <a:lnTo>
                        <a:pt x="137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3"/>
                <p:cNvSpPr/>
                <p:nvPr/>
              </p:nvSpPr>
              <p:spPr>
                <a:xfrm>
                  <a:off x="3913426" y="1711515"/>
                  <a:ext cx="1363034" cy="148389"/>
                </a:xfrm>
                <a:custGeom>
                  <a:avLst/>
                  <a:gdLst/>
                  <a:ahLst/>
                  <a:cxnLst/>
                  <a:rect l="l" t="t" r="r" b="b"/>
                  <a:pathLst>
                    <a:path w="13714" h="1493" extrusionOk="0">
                      <a:moveTo>
                        <a:pt x="1250" y="0"/>
                      </a:moveTo>
                      <a:cubicBezTo>
                        <a:pt x="558" y="0"/>
                        <a:pt x="0" y="563"/>
                        <a:pt x="0" y="1256"/>
                      </a:cubicBezTo>
                      <a:lnTo>
                        <a:pt x="0" y="1493"/>
                      </a:lnTo>
                      <a:lnTo>
                        <a:pt x="13713" y="1493"/>
                      </a:lnTo>
                      <a:lnTo>
                        <a:pt x="13713" y="1256"/>
                      </a:lnTo>
                      <a:cubicBezTo>
                        <a:pt x="13713" y="563"/>
                        <a:pt x="13150" y="0"/>
                        <a:pt x="12457" y="0"/>
                      </a:cubicBezTo>
                      <a:close/>
                    </a:path>
                  </a:pathLst>
                </a:custGeom>
                <a:solidFill>
                  <a:srgbClr val="32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3"/>
                <p:cNvSpPr/>
                <p:nvPr/>
              </p:nvSpPr>
              <p:spPr>
                <a:xfrm>
                  <a:off x="3913426" y="4188282"/>
                  <a:ext cx="1363034" cy="148489"/>
                </a:xfrm>
                <a:custGeom>
                  <a:avLst/>
                  <a:gdLst/>
                  <a:ahLst/>
                  <a:cxnLst/>
                  <a:rect l="l" t="t" r="r" b="b"/>
                  <a:pathLst>
                    <a:path w="13714" h="1494" extrusionOk="0">
                      <a:moveTo>
                        <a:pt x="0" y="1"/>
                      </a:moveTo>
                      <a:lnTo>
                        <a:pt x="0" y="237"/>
                      </a:lnTo>
                      <a:cubicBezTo>
                        <a:pt x="0" y="930"/>
                        <a:pt x="558" y="1493"/>
                        <a:pt x="1250" y="1493"/>
                      </a:cubicBezTo>
                      <a:lnTo>
                        <a:pt x="12457" y="1493"/>
                      </a:lnTo>
                      <a:cubicBezTo>
                        <a:pt x="13150" y="1493"/>
                        <a:pt x="13713" y="930"/>
                        <a:pt x="13713" y="237"/>
                      </a:cubicBezTo>
                      <a:lnTo>
                        <a:pt x="13713" y="1"/>
                      </a:lnTo>
                      <a:close/>
                    </a:path>
                  </a:pathLst>
                </a:custGeom>
                <a:solidFill>
                  <a:srgbClr val="32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3"/>
                <p:cNvSpPr/>
                <p:nvPr/>
              </p:nvSpPr>
              <p:spPr>
                <a:xfrm>
                  <a:off x="3936385" y="4283997"/>
                  <a:ext cx="1316520" cy="52776"/>
                </a:xfrm>
                <a:custGeom>
                  <a:avLst/>
                  <a:gdLst/>
                  <a:ahLst/>
                  <a:cxnLst/>
                  <a:rect l="l" t="t" r="r" b="b"/>
                  <a:pathLst>
                    <a:path w="13246" h="531" extrusionOk="0">
                      <a:moveTo>
                        <a:pt x="0" y="1"/>
                      </a:moveTo>
                      <a:lnTo>
                        <a:pt x="0" y="1"/>
                      </a:lnTo>
                      <a:cubicBezTo>
                        <a:pt x="225" y="322"/>
                        <a:pt x="597" y="530"/>
                        <a:pt x="1019" y="530"/>
                      </a:cubicBezTo>
                      <a:lnTo>
                        <a:pt x="12226" y="530"/>
                      </a:lnTo>
                      <a:cubicBezTo>
                        <a:pt x="12649" y="530"/>
                        <a:pt x="13020" y="322"/>
                        <a:pt x="13246" y="1"/>
                      </a:cubicBezTo>
                      <a:lnTo>
                        <a:pt x="13246" y="1"/>
                      </a:lnTo>
                      <a:cubicBezTo>
                        <a:pt x="13060" y="102"/>
                        <a:pt x="12840" y="164"/>
                        <a:pt x="12615" y="164"/>
                      </a:cubicBezTo>
                      <a:lnTo>
                        <a:pt x="636" y="164"/>
                      </a:lnTo>
                      <a:cubicBezTo>
                        <a:pt x="406" y="164"/>
                        <a:pt x="192" y="102"/>
                        <a:pt x="0" y="1"/>
                      </a:cubicBezTo>
                      <a:close/>
                    </a:path>
                  </a:pathLst>
                </a:custGeom>
                <a:solidFill>
                  <a:srgbClr val="2B4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3"/>
                <p:cNvSpPr/>
                <p:nvPr/>
              </p:nvSpPr>
              <p:spPr>
                <a:xfrm>
                  <a:off x="4398163" y="1785364"/>
                  <a:ext cx="393584" cy="99"/>
                </a:xfrm>
                <a:custGeom>
                  <a:avLst/>
                  <a:gdLst/>
                  <a:ahLst/>
                  <a:cxnLst/>
                  <a:rect l="l" t="t" r="r" b="b"/>
                  <a:pathLst>
                    <a:path w="3960" h="1" fill="none" extrusionOk="0">
                      <a:moveTo>
                        <a:pt x="0" y="1"/>
                      </a:moveTo>
                      <a:lnTo>
                        <a:pt x="3959" y="1"/>
                      </a:lnTo>
                    </a:path>
                  </a:pathLst>
                </a:custGeom>
                <a:solidFill>
                  <a:schemeClr val="lt2"/>
                </a:solid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3"/>
                <p:cNvSpPr/>
                <p:nvPr/>
              </p:nvSpPr>
              <p:spPr>
                <a:xfrm>
                  <a:off x="4855965" y="1759621"/>
                  <a:ext cx="52180" cy="52180"/>
                </a:xfrm>
                <a:custGeom>
                  <a:avLst/>
                  <a:gdLst/>
                  <a:ahLst/>
                  <a:cxnLst/>
                  <a:rect l="l" t="t" r="r" b="b"/>
                  <a:pathLst>
                    <a:path w="525" h="525" extrusionOk="0">
                      <a:moveTo>
                        <a:pt x="260" y="1"/>
                      </a:moveTo>
                      <a:cubicBezTo>
                        <a:pt x="119" y="1"/>
                        <a:pt x="1" y="119"/>
                        <a:pt x="1" y="260"/>
                      </a:cubicBezTo>
                      <a:cubicBezTo>
                        <a:pt x="1" y="406"/>
                        <a:pt x="119" y="524"/>
                        <a:pt x="260" y="524"/>
                      </a:cubicBezTo>
                      <a:cubicBezTo>
                        <a:pt x="406" y="524"/>
                        <a:pt x="524" y="406"/>
                        <a:pt x="524" y="260"/>
                      </a:cubicBezTo>
                      <a:cubicBezTo>
                        <a:pt x="524" y="119"/>
                        <a:pt x="406" y="1"/>
                        <a:pt x="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3"/>
                <p:cNvSpPr/>
                <p:nvPr/>
              </p:nvSpPr>
              <p:spPr>
                <a:xfrm>
                  <a:off x="4323122" y="2941202"/>
                  <a:ext cx="543067" cy="745127"/>
                </a:xfrm>
                <a:custGeom>
                  <a:avLst/>
                  <a:gdLst/>
                  <a:ahLst/>
                  <a:cxnLst/>
                  <a:rect l="l" t="t" r="r" b="b"/>
                  <a:pathLst>
                    <a:path w="5464" h="7497" extrusionOk="0">
                      <a:moveTo>
                        <a:pt x="2732" y="378"/>
                      </a:moveTo>
                      <a:cubicBezTo>
                        <a:pt x="3667" y="378"/>
                        <a:pt x="4421" y="1138"/>
                        <a:pt x="4421" y="2068"/>
                      </a:cubicBezTo>
                      <a:lnTo>
                        <a:pt x="4421" y="2631"/>
                      </a:lnTo>
                      <a:cubicBezTo>
                        <a:pt x="3914" y="2603"/>
                        <a:pt x="3289" y="2496"/>
                        <a:pt x="2732" y="2197"/>
                      </a:cubicBezTo>
                      <a:cubicBezTo>
                        <a:pt x="2174" y="2496"/>
                        <a:pt x="1555" y="2603"/>
                        <a:pt x="1042" y="2631"/>
                      </a:cubicBezTo>
                      <a:lnTo>
                        <a:pt x="1042" y="2068"/>
                      </a:lnTo>
                      <a:cubicBezTo>
                        <a:pt x="1042" y="1138"/>
                        <a:pt x="1803" y="378"/>
                        <a:pt x="2732" y="378"/>
                      </a:cubicBezTo>
                      <a:close/>
                      <a:moveTo>
                        <a:pt x="2732" y="1"/>
                      </a:moveTo>
                      <a:cubicBezTo>
                        <a:pt x="1589" y="1"/>
                        <a:pt x="659" y="930"/>
                        <a:pt x="659" y="2068"/>
                      </a:cubicBezTo>
                      <a:lnTo>
                        <a:pt x="659" y="2636"/>
                      </a:lnTo>
                      <a:cubicBezTo>
                        <a:pt x="265" y="2636"/>
                        <a:pt x="1" y="2591"/>
                        <a:pt x="1" y="2591"/>
                      </a:cubicBezTo>
                      <a:lnTo>
                        <a:pt x="1" y="2591"/>
                      </a:lnTo>
                      <a:cubicBezTo>
                        <a:pt x="34" y="6550"/>
                        <a:pt x="2732" y="7496"/>
                        <a:pt x="2732" y="7496"/>
                      </a:cubicBezTo>
                      <a:cubicBezTo>
                        <a:pt x="2732" y="7496"/>
                        <a:pt x="5435" y="6550"/>
                        <a:pt x="5463" y="2591"/>
                      </a:cubicBezTo>
                      <a:lnTo>
                        <a:pt x="5463" y="2591"/>
                      </a:lnTo>
                      <a:cubicBezTo>
                        <a:pt x="5463" y="2591"/>
                        <a:pt x="5198" y="2636"/>
                        <a:pt x="4804" y="2636"/>
                      </a:cubicBezTo>
                      <a:lnTo>
                        <a:pt x="4804" y="2068"/>
                      </a:lnTo>
                      <a:cubicBezTo>
                        <a:pt x="4804" y="930"/>
                        <a:pt x="3875" y="1"/>
                        <a:pt x="2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3"/>
                <p:cNvSpPr/>
                <p:nvPr/>
              </p:nvSpPr>
              <p:spPr>
                <a:xfrm>
                  <a:off x="4538605" y="3283212"/>
                  <a:ext cx="112609" cy="113205"/>
                </a:xfrm>
                <a:custGeom>
                  <a:avLst/>
                  <a:gdLst/>
                  <a:ahLst/>
                  <a:cxnLst/>
                  <a:rect l="l" t="t" r="r" b="b"/>
                  <a:pathLst>
                    <a:path w="1133" h="1139" extrusionOk="0">
                      <a:moveTo>
                        <a:pt x="564" y="1"/>
                      </a:moveTo>
                      <a:cubicBezTo>
                        <a:pt x="254" y="1"/>
                        <a:pt x="1" y="254"/>
                        <a:pt x="1" y="569"/>
                      </a:cubicBezTo>
                      <a:cubicBezTo>
                        <a:pt x="1" y="885"/>
                        <a:pt x="254" y="1138"/>
                        <a:pt x="564" y="1138"/>
                      </a:cubicBezTo>
                      <a:cubicBezTo>
                        <a:pt x="879" y="1138"/>
                        <a:pt x="1133" y="885"/>
                        <a:pt x="1133" y="569"/>
                      </a:cubicBezTo>
                      <a:cubicBezTo>
                        <a:pt x="1133" y="254"/>
                        <a:pt x="879" y="1"/>
                        <a:pt x="5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3"/>
                <p:cNvSpPr/>
                <p:nvPr/>
              </p:nvSpPr>
              <p:spPr>
                <a:xfrm>
                  <a:off x="4594562" y="3339766"/>
                  <a:ext cx="99" cy="141730"/>
                </a:xfrm>
                <a:custGeom>
                  <a:avLst/>
                  <a:gdLst/>
                  <a:ahLst/>
                  <a:cxnLst/>
                  <a:rect l="l" t="t" r="r" b="b"/>
                  <a:pathLst>
                    <a:path w="1" h="1426" fill="none" extrusionOk="0">
                      <a:moveTo>
                        <a:pt x="1" y="0"/>
                      </a:moveTo>
                      <a:lnTo>
                        <a:pt x="1" y="1425"/>
                      </a:lnTo>
                    </a:path>
                  </a:pathLst>
                </a:custGeom>
                <a:noFill/>
                <a:ln w="19050" cap="rnd" cmpd="sng">
                  <a:solidFill>
                    <a:schemeClr val="accent3"/>
                  </a:solidFill>
                  <a:prstDash val="solid"/>
                  <a:miter lim="5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 name="مربع نص 3">
            <a:extLst>
              <a:ext uri="{FF2B5EF4-FFF2-40B4-BE49-F238E27FC236}">
                <a16:creationId xmlns:a16="http://schemas.microsoft.com/office/drawing/2014/main" id="{E16923CC-4F8F-7826-8116-331DC95D718C}"/>
              </a:ext>
            </a:extLst>
          </p:cNvPr>
          <p:cNvSpPr txBox="1"/>
          <p:nvPr/>
        </p:nvSpPr>
        <p:spPr>
          <a:xfrm>
            <a:off x="736666" y="-106009"/>
            <a:ext cx="7558002" cy="600164"/>
          </a:xfrm>
          <a:prstGeom prst="rect">
            <a:avLst/>
          </a:prstGeom>
          <a:noFill/>
        </p:spPr>
        <p:txBody>
          <a:bodyPr wrap="square">
            <a:spAutoFit/>
          </a:bodyPr>
          <a:lstStyle/>
          <a:p>
            <a:pPr algn="ctr" rtl="1">
              <a:lnSpc>
                <a:spcPct val="150000"/>
              </a:lnSpc>
            </a:pPr>
            <a:r>
              <a:rPr lang="ar-SA" sz="2400" b="1" dirty="0">
                <a:solidFill>
                  <a:srgbClr val="FF0000"/>
                </a:solidFill>
                <a:latin typeface="Sakkal Majalla" panose="02000000000000000000" pitchFamily="2" charset="-78"/>
                <a:cs typeface="Sakkal Majalla" panose="02000000000000000000" pitchFamily="2" charset="-78"/>
              </a:rPr>
              <a:t>أنواع التحقق من صحة إدخال البيانات</a:t>
            </a:r>
            <a:endParaRPr lang="ar-SA" sz="2400" dirty="0">
              <a:solidFill>
                <a:srgbClr val="FF0000"/>
              </a:solidFill>
            </a:endParaRPr>
          </a:p>
        </p:txBody>
      </p:sp>
      <p:sp>
        <p:nvSpPr>
          <p:cNvPr id="6" name="مربع نص 5">
            <a:extLst>
              <a:ext uri="{FF2B5EF4-FFF2-40B4-BE49-F238E27FC236}">
                <a16:creationId xmlns:a16="http://schemas.microsoft.com/office/drawing/2014/main" id="{18D7BB45-FE97-6676-373E-9E0D500FCE71}"/>
              </a:ext>
            </a:extLst>
          </p:cNvPr>
          <p:cNvSpPr txBox="1"/>
          <p:nvPr/>
        </p:nvSpPr>
        <p:spPr>
          <a:xfrm>
            <a:off x="0" y="233691"/>
            <a:ext cx="9144001" cy="954107"/>
          </a:xfrm>
          <a:prstGeom prst="rect">
            <a:avLst/>
          </a:prstGeom>
          <a:noFill/>
        </p:spPr>
        <p:txBody>
          <a:bodyPr wrap="square">
            <a:spAutoFit/>
          </a:bodyPr>
          <a:lstStyle>
            <a:defPPr>
              <a:defRPr lang="ar-SA"/>
            </a:defPPr>
            <a:lvl1pPr>
              <a:defRPr>
                <a:cs typeface="+mj-cs"/>
              </a:defRPr>
            </a:lvl1pPr>
          </a:lstStyle>
          <a:p>
            <a:pPr algn="r" rtl="1"/>
            <a:br>
              <a:rPr lang="en-US" dirty="0">
                <a:latin typeface="Calibri" panose="020F0502020204030204" pitchFamily="34" charset="0"/>
                <a:cs typeface="Calibri" panose="020F0502020204030204" pitchFamily="34" charset="0"/>
              </a:rPr>
            </a:br>
            <a:r>
              <a:rPr lang="ar-SA" dirty="0">
                <a:latin typeface="Calibri" panose="020F0502020204030204" pitchFamily="34" charset="0"/>
                <a:cs typeface="Calibri" panose="020F0502020204030204" pitchFamily="34" charset="0"/>
              </a:rPr>
              <a:t>يوجد العديد من أنواع التحقق التي يمكن استخدامها للتأكد من صحة البيانات المدخلة، كما يمكن استخدام برامج مثل مايكروسوفت إكسل </a:t>
            </a:r>
            <a:r>
              <a:rPr lang="en-US" dirty="0">
                <a:latin typeface="Calibri" panose="020F0502020204030204" pitchFamily="34" charset="0"/>
                <a:cs typeface="Calibri" panose="020F0502020204030204" pitchFamily="34" charset="0"/>
              </a:rPr>
              <a:t>Microsoft Excel  </a:t>
            </a:r>
            <a:r>
              <a:rPr lang="ar-SA" dirty="0">
                <a:latin typeface="Calibri" panose="020F0502020204030204" pitchFamily="34" charset="0"/>
                <a:cs typeface="Calibri" panose="020F0502020204030204" pitchFamily="34" charset="0"/>
              </a:rPr>
              <a:t>للتحقق من صحة البيانات المدخلة. </a:t>
            </a:r>
            <a:br>
              <a:rPr lang="ar-SA" dirty="0">
                <a:latin typeface="Calibri" panose="020F0502020204030204" pitchFamily="34" charset="0"/>
                <a:cs typeface="Calibri" panose="020F0502020204030204" pitchFamily="34" charset="0"/>
              </a:rPr>
            </a:br>
            <a:r>
              <a:rPr lang="ar-SA" dirty="0">
                <a:latin typeface="Calibri" panose="020F0502020204030204" pitchFamily="34" charset="0"/>
                <a:cs typeface="Calibri" panose="020F0502020204030204" pitchFamily="34" charset="0"/>
              </a:rPr>
              <a:t>تتبع معظم أساليب التحقق من صحة إدخال البيانات طريقة أو أكثر من طرق التحقق أدناه للتأكد من أن البيانات صحيحة قبل تخزينها.</a:t>
            </a:r>
          </a:p>
        </p:txBody>
      </p:sp>
      <p:grpSp>
        <p:nvGrpSpPr>
          <p:cNvPr id="9" name="مجموعة 8">
            <a:extLst>
              <a:ext uri="{FF2B5EF4-FFF2-40B4-BE49-F238E27FC236}">
                <a16:creationId xmlns:a16="http://schemas.microsoft.com/office/drawing/2014/main" id="{11EAA28A-31A5-893E-1B42-89335B35043A}"/>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E29B4CFB-27D4-291B-BA3D-175B240FC96F}"/>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4A3CD83B-5A97-7D6E-E1DB-84C50E667D6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032" name="Picture 8" descr="Excel Icons - Download 130 Free Excel icons here">
            <a:extLst>
              <a:ext uri="{FF2B5EF4-FFF2-40B4-BE49-F238E27FC236}">
                <a16:creationId xmlns:a16="http://schemas.microsoft.com/office/drawing/2014/main" id="{D4125805-AC3C-6405-A74E-51F5682F8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0025" y="2270195"/>
            <a:ext cx="1065325" cy="8189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مربع نص 14">
            <a:extLst>
              <a:ext uri="{FF2B5EF4-FFF2-40B4-BE49-F238E27FC236}">
                <a16:creationId xmlns:a16="http://schemas.microsoft.com/office/drawing/2014/main" id="{F785E231-850B-81A9-B5E6-DEA5B8FB0E2E}"/>
              </a:ext>
            </a:extLst>
          </p:cNvPr>
          <p:cNvSpPr txBox="1"/>
          <p:nvPr/>
        </p:nvSpPr>
        <p:spPr>
          <a:xfrm>
            <a:off x="2634520" y="1141087"/>
            <a:ext cx="3762293" cy="338554"/>
          </a:xfrm>
          <a:prstGeom prst="rect">
            <a:avLst/>
          </a:prstGeom>
          <a:noFill/>
        </p:spPr>
        <p:txBody>
          <a:bodyPr wrap="square">
            <a:spAutoFit/>
          </a:bodyPr>
          <a:lstStyle/>
          <a:p>
            <a:pPr algn="ctr" rtl="1"/>
            <a:r>
              <a:rPr lang="ar-SA" sz="1600" dirty="0">
                <a:solidFill>
                  <a:srgbClr val="FF0000"/>
                </a:solidFill>
                <a:latin typeface="Calibri" panose="020F0502020204030204" pitchFamily="34" charset="0"/>
                <a:cs typeface="Calibri" panose="020F0502020204030204" pitchFamily="34" charset="0"/>
              </a:rPr>
              <a:t>وأكثر هذه الطرق شيوعا هي:</a:t>
            </a:r>
            <a:endParaRPr lang="ar-SA" sz="1600" dirty="0">
              <a:solidFill>
                <a:srgbClr val="FF0000"/>
              </a:solidFill>
            </a:endParaRPr>
          </a:p>
        </p:txBody>
      </p:sp>
      <p:sp>
        <p:nvSpPr>
          <p:cNvPr id="18" name="Google Shape;2507;p38">
            <a:extLst>
              <a:ext uri="{FF2B5EF4-FFF2-40B4-BE49-F238E27FC236}">
                <a16:creationId xmlns:a16="http://schemas.microsoft.com/office/drawing/2014/main" id="{B595E7EE-27E2-D1B5-7DE2-28F36F092ADB}"/>
              </a:ext>
            </a:extLst>
          </p:cNvPr>
          <p:cNvSpPr txBox="1"/>
          <p:nvPr/>
        </p:nvSpPr>
        <p:spPr>
          <a:xfrm>
            <a:off x="6537077" y="1613821"/>
            <a:ext cx="2129697" cy="628496"/>
          </a:xfrm>
          <a:prstGeom prst="rect">
            <a:avLst/>
          </a:prstGeom>
          <a:ln>
            <a:solidFill>
              <a:srgbClr val="115F8A"/>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ar-SA" dirty="0">
                <a:solidFill>
                  <a:schemeClr val="tx1"/>
                </a:solidFill>
                <a:latin typeface="Calibri" panose="020F0502020204030204" pitchFamily="34" charset="0"/>
                <a:cs typeface="Calibri" panose="020F0502020204030204" pitchFamily="34" charset="0"/>
                <a:sym typeface="Fira Sans Extra Condensed"/>
              </a:rPr>
              <a:t>التحقق من البحث</a:t>
            </a:r>
            <a:endParaRPr dirty="0">
              <a:solidFill>
                <a:schemeClr val="tx1"/>
              </a:solidFill>
              <a:latin typeface="Calibri" panose="020F0502020204030204" pitchFamily="34" charset="0"/>
              <a:cs typeface="Calibri" panose="020F0502020204030204" pitchFamily="34" charset="0"/>
              <a:sym typeface="Fira Sans Extra Condensed"/>
            </a:endParaRPr>
          </a:p>
        </p:txBody>
      </p:sp>
      <p:sp>
        <p:nvSpPr>
          <p:cNvPr id="19" name="Google Shape;2507;p38">
            <a:extLst>
              <a:ext uri="{FF2B5EF4-FFF2-40B4-BE49-F238E27FC236}">
                <a16:creationId xmlns:a16="http://schemas.microsoft.com/office/drawing/2014/main" id="{D4F5A38C-5880-0917-3079-4F5D9F7768B2}"/>
              </a:ext>
            </a:extLst>
          </p:cNvPr>
          <p:cNvSpPr txBox="1"/>
          <p:nvPr/>
        </p:nvSpPr>
        <p:spPr>
          <a:xfrm>
            <a:off x="438352" y="1604544"/>
            <a:ext cx="2129697" cy="628496"/>
          </a:xfrm>
          <a:prstGeom prst="rect">
            <a:avLst/>
          </a:prstGeom>
          <a:ln>
            <a:solidFill>
              <a:srgbClr val="115F8A"/>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ar-SA" dirty="0">
                <a:solidFill>
                  <a:schemeClr val="tx1"/>
                </a:solidFill>
                <a:latin typeface="Calibri" panose="020F0502020204030204" pitchFamily="34" charset="0"/>
                <a:cs typeface="Calibri" panose="020F0502020204030204" pitchFamily="34" charset="0"/>
                <a:sym typeface="Fira Sans Extra Condensed"/>
              </a:rPr>
              <a:t>التحقق من التواجد</a:t>
            </a:r>
            <a:endParaRPr dirty="0">
              <a:solidFill>
                <a:schemeClr val="tx1"/>
              </a:solidFill>
              <a:latin typeface="Calibri" panose="020F0502020204030204" pitchFamily="34" charset="0"/>
              <a:cs typeface="Calibri" panose="020F0502020204030204" pitchFamily="34" charset="0"/>
              <a:sym typeface="Fira Sans Extra Condensed"/>
            </a:endParaRPr>
          </a:p>
        </p:txBody>
      </p:sp>
      <p:sp>
        <p:nvSpPr>
          <p:cNvPr id="20" name="Google Shape;2507;p38">
            <a:extLst>
              <a:ext uri="{FF2B5EF4-FFF2-40B4-BE49-F238E27FC236}">
                <a16:creationId xmlns:a16="http://schemas.microsoft.com/office/drawing/2014/main" id="{77DA504D-BC1F-2B9F-E833-B087D01871BB}"/>
              </a:ext>
            </a:extLst>
          </p:cNvPr>
          <p:cNvSpPr txBox="1"/>
          <p:nvPr/>
        </p:nvSpPr>
        <p:spPr>
          <a:xfrm>
            <a:off x="6537077" y="2653245"/>
            <a:ext cx="2129697" cy="628496"/>
          </a:xfrm>
          <a:prstGeom prst="rect">
            <a:avLst/>
          </a:prstGeom>
          <a:ln>
            <a:solidFill>
              <a:srgbClr val="115F8A"/>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ar-SA" dirty="0">
                <a:solidFill>
                  <a:schemeClr val="tx1"/>
                </a:solidFill>
                <a:latin typeface="Calibri" panose="020F0502020204030204" pitchFamily="34" charset="0"/>
                <a:cs typeface="Calibri" panose="020F0502020204030204" pitchFamily="34" charset="0"/>
                <a:sym typeface="Fira Sans Extra Condensed"/>
              </a:rPr>
              <a:t>التحقق من الطول</a:t>
            </a:r>
            <a:endParaRPr dirty="0">
              <a:solidFill>
                <a:schemeClr val="tx1"/>
              </a:solidFill>
              <a:latin typeface="Calibri" panose="020F0502020204030204" pitchFamily="34" charset="0"/>
              <a:cs typeface="Calibri" panose="020F0502020204030204" pitchFamily="34" charset="0"/>
              <a:sym typeface="Fira Sans Extra Condensed"/>
            </a:endParaRPr>
          </a:p>
        </p:txBody>
      </p:sp>
      <p:sp>
        <p:nvSpPr>
          <p:cNvPr id="21" name="Google Shape;2507;p38">
            <a:extLst>
              <a:ext uri="{FF2B5EF4-FFF2-40B4-BE49-F238E27FC236}">
                <a16:creationId xmlns:a16="http://schemas.microsoft.com/office/drawing/2014/main" id="{07AD9440-74B6-9519-1569-2B8CF7E0B7DD}"/>
              </a:ext>
            </a:extLst>
          </p:cNvPr>
          <p:cNvSpPr txBox="1"/>
          <p:nvPr/>
        </p:nvSpPr>
        <p:spPr>
          <a:xfrm>
            <a:off x="438351" y="2776676"/>
            <a:ext cx="2129697" cy="628496"/>
          </a:xfrm>
          <a:prstGeom prst="rect">
            <a:avLst/>
          </a:prstGeom>
          <a:ln>
            <a:solidFill>
              <a:srgbClr val="115F8A"/>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ctr" rtl="1">
              <a:spcBef>
                <a:spcPts val="0"/>
              </a:spcBef>
              <a:spcAft>
                <a:spcPts val="0"/>
              </a:spcAft>
              <a:buClr>
                <a:schemeClr val="dk1"/>
              </a:buClr>
              <a:buSzPts val="1100"/>
              <a:buFont typeface="Arial"/>
              <a:buNone/>
            </a:pPr>
            <a:r>
              <a:rPr lang="ar-SA" dirty="0">
                <a:solidFill>
                  <a:schemeClr val="tx1"/>
                </a:solidFill>
                <a:latin typeface="Calibri" panose="020F0502020204030204" pitchFamily="34" charset="0"/>
                <a:cs typeface="Calibri" panose="020F0502020204030204" pitchFamily="34" charset="0"/>
                <a:sym typeface="Fira Sans Extra Condensed"/>
              </a:rPr>
              <a:t>التحقق من النطاق</a:t>
            </a:r>
            <a:endParaRPr dirty="0">
              <a:solidFill>
                <a:schemeClr val="tx1"/>
              </a:solidFill>
              <a:latin typeface="Calibri" panose="020F0502020204030204" pitchFamily="34" charset="0"/>
              <a:cs typeface="Calibri" panose="020F0502020204030204" pitchFamily="34" charset="0"/>
              <a:sym typeface="Fira Sans Extra Condensed"/>
            </a:endParaRPr>
          </a:p>
        </p:txBody>
      </p:sp>
      <p:sp>
        <p:nvSpPr>
          <p:cNvPr id="22" name="Google Shape;2507;p38">
            <a:extLst>
              <a:ext uri="{FF2B5EF4-FFF2-40B4-BE49-F238E27FC236}">
                <a16:creationId xmlns:a16="http://schemas.microsoft.com/office/drawing/2014/main" id="{57D4D6AD-29AC-6075-5FA4-DC4634334B65}"/>
              </a:ext>
            </a:extLst>
          </p:cNvPr>
          <p:cNvSpPr txBox="1"/>
          <p:nvPr/>
        </p:nvSpPr>
        <p:spPr>
          <a:xfrm>
            <a:off x="6536994" y="3835910"/>
            <a:ext cx="2129697" cy="628496"/>
          </a:xfrm>
          <a:prstGeom prst="rect">
            <a:avLst/>
          </a:prstGeom>
          <a:ln>
            <a:solidFill>
              <a:srgbClr val="115F8A"/>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ar-SA" dirty="0">
                <a:solidFill>
                  <a:schemeClr val="tx1"/>
                </a:solidFill>
                <a:latin typeface="Calibri" panose="020F0502020204030204" pitchFamily="34" charset="0"/>
                <a:cs typeface="Calibri" panose="020F0502020204030204" pitchFamily="34" charset="0"/>
                <a:sym typeface="Fira Sans Extra Condensed"/>
              </a:rPr>
              <a:t>التحقق من الصيغة</a:t>
            </a:r>
            <a:endParaRPr dirty="0">
              <a:solidFill>
                <a:schemeClr val="tx1"/>
              </a:solidFill>
              <a:latin typeface="Calibri" panose="020F0502020204030204" pitchFamily="34" charset="0"/>
              <a:cs typeface="Calibri" panose="020F0502020204030204" pitchFamily="34" charset="0"/>
              <a:sym typeface="Fira Sans Extra Condensed"/>
            </a:endParaRPr>
          </a:p>
        </p:txBody>
      </p:sp>
      <p:sp>
        <p:nvSpPr>
          <p:cNvPr id="23" name="Google Shape;2507;p38">
            <a:extLst>
              <a:ext uri="{FF2B5EF4-FFF2-40B4-BE49-F238E27FC236}">
                <a16:creationId xmlns:a16="http://schemas.microsoft.com/office/drawing/2014/main" id="{15CB353A-1B81-48F3-FBA6-2EF7F56B520A}"/>
              </a:ext>
            </a:extLst>
          </p:cNvPr>
          <p:cNvSpPr txBox="1"/>
          <p:nvPr/>
        </p:nvSpPr>
        <p:spPr>
          <a:xfrm>
            <a:off x="437855" y="3901353"/>
            <a:ext cx="2129697" cy="628496"/>
          </a:xfrm>
          <a:prstGeom prst="rect">
            <a:avLst/>
          </a:prstGeom>
          <a:ln>
            <a:solidFill>
              <a:srgbClr val="115F8A"/>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ar-SA" dirty="0">
                <a:solidFill>
                  <a:schemeClr val="tx1"/>
                </a:solidFill>
                <a:latin typeface="Calibri" panose="020F0502020204030204" pitchFamily="34" charset="0"/>
                <a:cs typeface="Calibri" panose="020F0502020204030204" pitchFamily="34" charset="0"/>
                <a:sym typeface="Fira Sans Extra Condensed"/>
              </a:rPr>
              <a:t>التحقق من النوع</a:t>
            </a:r>
            <a:endParaRPr dirty="0">
              <a:solidFill>
                <a:schemeClr val="tx1"/>
              </a:solidFill>
              <a:latin typeface="Calibri" panose="020F0502020204030204" pitchFamily="34" charset="0"/>
              <a:cs typeface="Calibri" panose="020F0502020204030204" pitchFamily="34" charset="0"/>
              <a:sym typeface="Fira Sans Extra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5" grpId="0"/>
      <p:bldP spid="18" grpId="0" animBg="1"/>
      <p:bldP spid="19" grpId="0" animBg="1"/>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0" name="Google Shape;60;p15"/>
          <p:cNvGrpSpPr/>
          <p:nvPr/>
        </p:nvGrpSpPr>
        <p:grpSpPr>
          <a:xfrm>
            <a:off x="173071" y="1461619"/>
            <a:ext cx="2287802" cy="2220261"/>
            <a:chOff x="469913" y="410386"/>
            <a:chExt cx="4266884" cy="4170975"/>
          </a:xfrm>
        </p:grpSpPr>
        <p:sp>
          <p:nvSpPr>
            <p:cNvPr id="61" name="Google Shape;61;p15"/>
            <p:cNvSpPr/>
            <p:nvPr/>
          </p:nvSpPr>
          <p:spPr>
            <a:xfrm>
              <a:off x="3787006" y="1299861"/>
              <a:ext cx="949792" cy="1150771"/>
            </a:xfrm>
            <a:custGeom>
              <a:avLst/>
              <a:gdLst/>
              <a:ahLst/>
              <a:cxnLst/>
              <a:rect l="l" t="t" r="r" b="b"/>
              <a:pathLst>
                <a:path w="6843" h="8291" extrusionOk="0">
                  <a:moveTo>
                    <a:pt x="5862" y="2901"/>
                  </a:moveTo>
                  <a:cubicBezTo>
                    <a:pt x="5772" y="3357"/>
                    <a:pt x="6043" y="3768"/>
                    <a:pt x="6020" y="4219"/>
                  </a:cubicBezTo>
                  <a:cubicBezTo>
                    <a:pt x="6003" y="4613"/>
                    <a:pt x="5716" y="4900"/>
                    <a:pt x="5384" y="5069"/>
                  </a:cubicBezTo>
                  <a:cubicBezTo>
                    <a:pt x="4967" y="5272"/>
                    <a:pt x="4488" y="5266"/>
                    <a:pt x="4044" y="5368"/>
                  </a:cubicBezTo>
                  <a:cubicBezTo>
                    <a:pt x="3638" y="5464"/>
                    <a:pt x="3266" y="5666"/>
                    <a:pt x="3109" y="6072"/>
                  </a:cubicBezTo>
                  <a:cubicBezTo>
                    <a:pt x="3030" y="6280"/>
                    <a:pt x="3002" y="6500"/>
                    <a:pt x="2951" y="6714"/>
                  </a:cubicBezTo>
                  <a:cubicBezTo>
                    <a:pt x="2906" y="6911"/>
                    <a:pt x="2838" y="7102"/>
                    <a:pt x="2743" y="7283"/>
                  </a:cubicBezTo>
                  <a:cubicBezTo>
                    <a:pt x="2562" y="7620"/>
                    <a:pt x="2286" y="7919"/>
                    <a:pt x="1937" y="8088"/>
                  </a:cubicBezTo>
                  <a:cubicBezTo>
                    <a:pt x="1594" y="8257"/>
                    <a:pt x="1183" y="8291"/>
                    <a:pt x="817" y="8167"/>
                  </a:cubicBezTo>
                  <a:cubicBezTo>
                    <a:pt x="473" y="8048"/>
                    <a:pt x="197" y="7784"/>
                    <a:pt x="85" y="7429"/>
                  </a:cubicBezTo>
                  <a:cubicBezTo>
                    <a:pt x="0" y="7187"/>
                    <a:pt x="6" y="6916"/>
                    <a:pt x="96" y="6674"/>
                  </a:cubicBezTo>
                  <a:cubicBezTo>
                    <a:pt x="237" y="5920"/>
                    <a:pt x="1138" y="5644"/>
                    <a:pt x="1690" y="5221"/>
                  </a:cubicBezTo>
                  <a:cubicBezTo>
                    <a:pt x="1853" y="5092"/>
                    <a:pt x="1999" y="4945"/>
                    <a:pt x="2095" y="4760"/>
                  </a:cubicBezTo>
                  <a:cubicBezTo>
                    <a:pt x="2208" y="4551"/>
                    <a:pt x="2236" y="4309"/>
                    <a:pt x="2236" y="4073"/>
                  </a:cubicBezTo>
                  <a:cubicBezTo>
                    <a:pt x="2236" y="3661"/>
                    <a:pt x="2151" y="3250"/>
                    <a:pt x="2225" y="2839"/>
                  </a:cubicBezTo>
                  <a:cubicBezTo>
                    <a:pt x="2292" y="2484"/>
                    <a:pt x="2484" y="2163"/>
                    <a:pt x="2833" y="2028"/>
                  </a:cubicBezTo>
                  <a:cubicBezTo>
                    <a:pt x="3035" y="1949"/>
                    <a:pt x="3255" y="1938"/>
                    <a:pt x="3463" y="1882"/>
                  </a:cubicBezTo>
                  <a:cubicBezTo>
                    <a:pt x="3666" y="1831"/>
                    <a:pt x="3852" y="1730"/>
                    <a:pt x="4010" y="1595"/>
                  </a:cubicBezTo>
                  <a:cubicBezTo>
                    <a:pt x="4618" y="1082"/>
                    <a:pt x="4950" y="85"/>
                    <a:pt x="5857" y="23"/>
                  </a:cubicBezTo>
                  <a:cubicBezTo>
                    <a:pt x="6229" y="1"/>
                    <a:pt x="6578" y="181"/>
                    <a:pt x="6707" y="547"/>
                  </a:cubicBezTo>
                  <a:cubicBezTo>
                    <a:pt x="6842" y="936"/>
                    <a:pt x="6718" y="1341"/>
                    <a:pt x="6521" y="1685"/>
                  </a:cubicBezTo>
                  <a:cubicBezTo>
                    <a:pt x="6290" y="2079"/>
                    <a:pt x="5958" y="2439"/>
                    <a:pt x="5862" y="29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3858902" y="1374117"/>
              <a:ext cx="821543" cy="1026547"/>
            </a:xfrm>
            <a:custGeom>
              <a:avLst/>
              <a:gdLst/>
              <a:ahLst/>
              <a:cxnLst/>
              <a:rect l="l" t="t" r="r" b="b"/>
              <a:pathLst>
                <a:path w="5919" h="7396" extrusionOk="0">
                  <a:moveTo>
                    <a:pt x="5801" y="23"/>
                  </a:moveTo>
                  <a:cubicBezTo>
                    <a:pt x="5204" y="136"/>
                    <a:pt x="4680" y="558"/>
                    <a:pt x="4449" y="1122"/>
                  </a:cubicBezTo>
                  <a:cubicBezTo>
                    <a:pt x="4432" y="1172"/>
                    <a:pt x="4415" y="1217"/>
                    <a:pt x="4404" y="1268"/>
                  </a:cubicBezTo>
                  <a:cubicBezTo>
                    <a:pt x="4370" y="1161"/>
                    <a:pt x="4342" y="1054"/>
                    <a:pt x="4308" y="947"/>
                  </a:cubicBezTo>
                  <a:cubicBezTo>
                    <a:pt x="4297" y="902"/>
                    <a:pt x="4241" y="879"/>
                    <a:pt x="4196" y="896"/>
                  </a:cubicBezTo>
                  <a:cubicBezTo>
                    <a:pt x="4151" y="913"/>
                    <a:pt x="4134" y="964"/>
                    <a:pt x="4145" y="1003"/>
                  </a:cubicBezTo>
                  <a:lnTo>
                    <a:pt x="4331" y="1623"/>
                  </a:lnTo>
                  <a:cubicBezTo>
                    <a:pt x="4314" y="1769"/>
                    <a:pt x="4303" y="1921"/>
                    <a:pt x="4291" y="2068"/>
                  </a:cubicBezTo>
                  <a:cubicBezTo>
                    <a:pt x="4269" y="2389"/>
                    <a:pt x="4235" y="2738"/>
                    <a:pt x="4021" y="2997"/>
                  </a:cubicBezTo>
                  <a:cubicBezTo>
                    <a:pt x="3886" y="3160"/>
                    <a:pt x="3700" y="3262"/>
                    <a:pt x="3503" y="3340"/>
                  </a:cubicBezTo>
                  <a:cubicBezTo>
                    <a:pt x="3492" y="3318"/>
                    <a:pt x="3492" y="3284"/>
                    <a:pt x="3492" y="3262"/>
                  </a:cubicBezTo>
                  <a:cubicBezTo>
                    <a:pt x="3486" y="3217"/>
                    <a:pt x="3486" y="3177"/>
                    <a:pt x="3480" y="3132"/>
                  </a:cubicBezTo>
                  <a:lnTo>
                    <a:pt x="3469" y="2850"/>
                  </a:lnTo>
                  <a:cubicBezTo>
                    <a:pt x="3458" y="2665"/>
                    <a:pt x="3447" y="2484"/>
                    <a:pt x="3435" y="2304"/>
                  </a:cubicBezTo>
                  <a:cubicBezTo>
                    <a:pt x="3430" y="2192"/>
                    <a:pt x="3261" y="2208"/>
                    <a:pt x="3266" y="2315"/>
                  </a:cubicBezTo>
                  <a:cubicBezTo>
                    <a:pt x="3278" y="2524"/>
                    <a:pt x="3289" y="2732"/>
                    <a:pt x="3300" y="2935"/>
                  </a:cubicBezTo>
                  <a:cubicBezTo>
                    <a:pt x="3306" y="3036"/>
                    <a:pt x="3312" y="3143"/>
                    <a:pt x="3317" y="3245"/>
                  </a:cubicBezTo>
                  <a:cubicBezTo>
                    <a:pt x="3323" y="3295"/>
                    <a:pt x="3323" y="3352"/>
                    <a:pt x="3345" y="3402"/>
                  </a:cubicBezTo>
                  <a:cubicBezTo>
                    <a:pt x="3317" y="3408"/>
                    <a:pt x="3289" y="3419"/>
                    <a:pt x="3261" y="3431"/>
                  </a:cubicBezTo>
                  <a:cubicBezTo>
                    <a:pt x="2974" y="3526"/>
                    <a:pt x="2681" y="3622"/>
                    <a:pt x="2439" y="3813"/>
                  </a:cubicBezTo>
                  <a:cubicBezTo>
                    <a:pt x="2258" y="3954"/>
                    <a:pt x="2123" y="4129"/>
                    <a:pt x="2016" y="4320"/>
                  </a:cubicBezTo>
                  <a:cubicBezTo>
                    <a:pt x="2011" y="4275"/>
                    <a:pt x="1999" y="4230"/>
                    <a:pt x="1994" y="4185"/>
                  </a:cubicBezTo>
                  <a:cubicBezTo>
                    <a:pt x="1977" y="4095"/>
                    <a:pt x="1954" y="4005"/>
                    <a:pt x="1937" y="3915"/>
                  </a:cubicBezTo>
                  <a:lnTo>
                    <a:pt x="1830" y="3374"/>
                  </a:lnTo>
                  <a:cubicBezTo>
                    <a:pt x="1819" y="3329"/>
                    <a:pt x="1785" y="3290"/>
                    <a:pt x="1740" y="3295"/>
                  </a:cubicBezTo>
                  <a:cubicBezTo>
                    <a:pt x="1695" y="3301"/>
                    <a:pt x="1650" y="3346"/>
                    <a:pt x="1661" y="3391"/>
                  </a:cubicBezTo>
                  <a:lnTo>
                    <a:pt x="1780" y="3994"/>
                  </a:lnTo>
                  <a:cubicBezTo>
                    <a:pt x="1802" y="4095"/>
                    <a:pt x="1825" y="4202"/>
                    <a:pt x="1842" y="4309"/>
                  </a:cubicBezTo>
                  <a:cubicBezTo>
                    <a:pt x="1859" y="4388"/>
                    <a:pt x="1870" y="4472"/>
                    <a:pt x="1909" y="4546"/>
                  </a:cubicBezTo>
                  <a:cubicBezTo>
                    <a:pt x="1774" y="4878"/>
                    <a:pt x="1695" y="5244"/>
                    <a:pt x="1611" y="5587"/>
                  </a:cubicBezTo>
                  <a:cubicBezTo>
                    <a:pt x="1526" y="5948"/>
                    <a:pt x="1425" y="6325"/>
                    <a:pt x="1200" y="6635"/>
                  </a:cubicBezTo>
                  <a:lnTo>
                    <a:pt x="946" y="5655"/>
                  </a:lnTo>
                  <a:cubicBezTo>
                    <a:pt x="918" y="5554"/>
                    <a:pt x="755" y="5610"/>
                    <a:pt x="783" y="5717"/>
                  </a:cubicBezTo>
                  <a:cubicBezTo>
                    <a:pt x="879" y="6077"/>
                    <a:pt x="974" y="6438"/>
                    <a:pt x="1065" y="6793"/>
                  </a:cubicBezTo>
                  <a:cubicBezTo>
                    <a:pt x="828" y="7046"/>
                    <a:pt x="490" y="7215"/>
                    <a:pt x="135" y="7142"/>
                  </a:cubicBezTo>
                  <a:cubicBezTo>
                    <a:pt x="28" y="7119"/>
                    <a:pt x="0" y="7288"/>
                    <a:pt x="107" y="7311"/>
                  </a:cubicBezTo>
                  <a:cubicBezTo>
                    <a:pt x="535" y="7395"/>
                    <a:pt x="907" y="7204"/>
                    <a:pt x="1188" y="6905"/>
                  </a:cubicBezTo>
                  <a:cubicBezTo>
                    <a:pt x="1188" y="6905"/>
                    <a:pt x="1194" y="6905"/>
                    <a:pt x="1194" y="6905"/>
                  </a:cubicBezTo>
                  <a:cubicBezTo>
                    <a:pt x="1515" y="6826"/>
                    <a:pt x="1842" y="6748"/>
                    <a:pt x="2163" y="6669"/>
                  </a:cubicBezTo>
                  <a:cubicBezTo>
                    <a:pt x="2208" y="6657"/>
                    <a:pt x="2225" y="6595"/>
                    <a:pt x="2213" y="6556"/>
                  </a:cubicBezTo>
                  <a:cubicBezTo>
                    <a:pt x="2196" y="6511"/>
                    <a:pt x="2146" y="6494"/>
                    <a:pt x="2101" y="6505"/>
                  </a:cubicBezTo>
                  <a:lnTo>
                    <a:pt x="1363" y="6691"/>
                  </a:lnTo>
                  <a:cubicBezTo>
                    <a:pt x="1453" y="6562"/>
                    <a:pt x="1526" y="6427"/>
                    <a:pt x="1583" y="6286"/>
                  </a:cubicBezTo>
                  <a:cubicBezTo>
                    <a:pt x="1791" y="5762"/>
                    <a:pt x="1836" y="5171"/>
                    <a:pt x="2050" y="4653"/>
                  </a:cubicBezTo>
                  <a:cubicBezTo>
                    <a:pt x="2151" y="4686"/>
                    <a:pt x="2281" y="4664"/>
                    <a:pt x="2388" y="4653"/>
                  </a:cubicBezTo>
                  <a:cubicBezTo>
                    <a:pt x="2596" y="4641"/>
                    <a:pt x="2799" y="4624"/>
                    <a:pt x="3007" y="4608"/>
                  </a:cubicBezTo>
                  <a:cubicBezTo>
                    <a:pt x="3120" y="4602"/>
                    <a:pt x="3103" y="4433"/>
                    <a:pt x="2991" y="4439"/>
                  </a:cubicBezTo>
                  <a:lnTo>
                    <a:pt x="2456" y="4478"/>
                  </a:lnTo>
                  <a:cubicBezTo>
                    <a:pt x="2371" y="4484"/>
                    <a:pt x="2281" y="4495"/>
                    <a:pt x="2196" y="4495"/>
                  </a:cubicBezTo>
                  <a:cubicBezTo>
                    <a:pt x="2168" y="4501"/>
                    <a:pt x="2140" y="4501"/>
                    <a:pt x="2118" y="4495"/>
                  </a:cubicBezTo>
                  <a:cubicBezTo>
                    <a:pt x="2163" y="4410"/>
                    <a:pt x="2208" y="4332"/>
                    <a:pt x="2258" y="4253"/>
                  </a:cubicBezTo>
                  <a:cubicBezTo>
                    <a:pt x="2444" y="3982"/>
                    <a:pt x="2703" y="3819"/>
                    <a:pt x="3007" y="3701"/>
                  </a:cubicBezTo>
                  <a:cubicBezTo>
                    <a:pt x="3171" y="3639"/>
                    <a:pt x="3340" y="3588"/>
                    <a:pt x="3503" y="3526"/>
                  </a:cubicBezTo>
                  <a:cubicBezTo>
                    <a:pt x="3548" y="3532"/>
                    <a:pt x="3587" y="3532"/>
                    <a:pt x="3633" y="3532"/>
                  </a:cubicBezTo>
                  <a:cubicBezTo>
                    <a:pt x="3740" y="3532"/>
                    <a:pt x="3841" y="3526"/>
                    <a:pt x="3948" y="3526"/>
                  </a:cubicBezTo>
                  <a:lnTo>
                    <a:pt x="4579" y="3515"/>
                  </a:lnTo>
                  <a:cubicBezTo>
                    <a:pt x="4686" y="3515"/>
                    <a:pt x="4674" y="3346"/>
                    <a:pt x="4562" y="3346"/>
                  </a:cubicBezTo>
                  <a:cubicBezTo>
                    <a:pt x="4376" y="3352"/>
                    <a:pt x="4190" y="3352"/>
                    <a:pt x="4004" y="3357"/>
                  </a:cubicBezTo>
                  <a:cubicBezTo>
                    <a:pt x="3954" y="3357"/>
                    <a:pt x="3908" y="3357"/>
                    <a:pt x="3858" y="3357"/>
                  </a:cubicBezTo>
                  <a:cubicBezTo>
                    <a:pt x="4106" y="3205"/>
                    <a:pt x="4286" y="2974"/>
                    <a:pt x="4370" y="2693"/>
                  </a:cubicBezTo>
                  <a:cubicBezTo>
                    <a:pt x="4466" y="2372"/>
                    <a:pt x="4455" y="2034"/>
                    <a:pt x="4494" y="1702"/>
                  </a:cubicBezTo>
                  <a:cubicBezTo>
                    <a:pt x="4494" y="1696"/>
                    <a:pt x="4494" y="1690"/>
                    <a:pt x="4494" y="1685"/>
                  </a:cubicBezTo>
                  <a:lnTo>
                    <a:pt x="5142" y="1386"/>
                  </a:lnTo>
                  <a:cubicBezTo>
                    <a:pt x="5187" y="1369"/>
                    <a:pt x="5209" y="1324"/>
                    <a:pt x="5192" y="1279"/>
                  </a:cubicBezTo>
                  <a:cubicBezTo>
                    <a:pt x="5181" y="1234"/>
                    <a:pt x="5125" y="1206"/>
                    <a:pt x="5085" y="1229"/>
                  </a:cubicBezTo>
                  <a:lnTo>
                    <a:pt x="4528" y="1482"/>
                  </a:lnTo>
                  <a:cubicBezTo>
                    <a:pt x="4590" y="1206"/>
                    <a:pt x="4702" y="947"/>
                    <a:pt x="4900" y="727"/>
                  </a:cubicBezTo>
                  <a:cubicBezTo>
                    <a:pt x="5136" y="457"/>
                    <a:pt x="5457" y="260"/>
                    <a:pt x="5812" y="192"/>
                  </a:cubicBezTo>
                  <a:cubicBezTo>
                    <a:pt x="5919" y="176"/>
                    <a:pt x="5908" y="1"/>
                    <a:pt x="580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3604767" y="1199095"/>
              <a:ext cx="611403" cy="1185886"/>
            </a:xfrm>
            <a:custGeom>
              <a:avLst/>
              <a:gdLst/>
              <a:ahLst/>
              <a:cxnLst/>
              <a:rect l="l" t="t" r="r" b="b"/>
              <a:pathLst>
                <a:path w="4405" h="8544" extrusionOk="0">
                  <a:moveTo>
                    <a:pt x="3768" y="3813"/>
                  </a:moveTo>
                  <a:cubicBezTo>
                    <a:pt x="3701" y="4016"/>
                    <a:pt x="3701" y="4218"/>
                    <a:pt x="3746" y="4427"/>
                  </a:cubicBezTo>
                  <a:cubicBezTo>
                    <a:pt x="3825" y="4793"/>
                    <a:pt x="4005" y="5148"/>
                    <a:pt x="3977" y="5536"/>
                  </a:cubicBezTo>
                  <a:cubicBezTo>
                    <a:pt x="3954" y="5857"/>
                    <a:pt x="3752" y="6099"/>
                    <a:pt x="3492" y="6274"/>
                  </a:cubicBezTo>
                  <a:cubicBezTo>
                    <a:pt x="3245" y="6443"/>
                    <a:pt x="2952" y="6567"/>
                    <a:pt x="2727" y="6770"/>
                  </a:cubicBezTo>
                  <a:cubicBezTo>
                    <a:pt x="2597" y="6882"/>
                    <a:pt x="2507" y="7029"/>
                    <a:pt x="2462" y="7198"/>
                  </a:cubicBezTo>
                  <a:cubicBezTo>
                    <a:pt x="2411" y="7400"/>
                    <a:pt x="2411" y="7614"/>
                    <a:pt x="2349" y="7817"/>
                  </a:cubicBezTo>
                  <a:cubicBezTo>
                    <a:pt x="2248" y="8161"/>
                    <a:pt x="1961" y="8425"/>
                    <a:pt x="1606" y="8493"/>
                  </a:cubicBezTo>
                  <a:cubicBezTo>
                    <a:pt x="1319" y="8543"/>
                    <a:pt x="1015" y="8448"/>
                    <a:pt x="801" y="8251"/>
                  </a:cubicBezTo>
                  <a:cubicBezTo>
                    <a:pt x="558" y="8110"/>
                    <a:pt x="350" y="7902"/>
                    <a:pt x="221" y="7648"/>
                  </a:cubicBezTo>
                  <a:cubicBezTo>
                    <a:pt x="40" y="7299"/>
                    <a:pt x="1" y="6882"/>
                    <a:pt x="125" y="6511"/>
                  </a:cubicBezTo>
                  <a:cubicBezTo>
                    <a:pt x="243" y="6128"/>
                    <a:pt x="564" y="5801"/>
                    <a:pt x="587" y="5384"/>
                  </a:cubicBezTo>
                  <a:cubicBezTo>
                    <a:pt x="603" y="5013"/>
                    <a:pt x="395" y="4669"/>
                    <a:pt x="271" y="4325"/>
                  </a:cubicBezTo>
                  <a:cubicBezTo>
                    <a:pt x="159" y="4004"/>
                    <a:pt x="130" y="3667"/>
                    <a:pt x="328" y="3368"/>
                  </a:cubicBezTo>
                  <a:cubicBezTo>
                    <a:pt x="508" y="3092"/>
                    <a:pt x="806" y="2923"/>
                    <a:pt x="1015" y="2670"/>
                  </a:cubicBezTo>
                  <a:cubicBezTo>
                    <a:pt x="1127" y="2535"/>
                    <a:pt x="1200" y="2377"/>
                    <a:pt x="1212" y="2197"/>
                  </a:cubicBezTo>
                  <a:cubicBezTo>
                    <a:pt x="1229" y="1994"/>
                    <a:pt x="1178" y="1780"/>
                    <a:pt x="1133" y="1583"/>
                  </a:cubicBezTo>
                  <a:cubicBezTo>
                    <a:pt x="1048" y="1206"/>
                    <a:pt x="998" y="828"/>
                    <a:pt x="1217" y="490"/>
                  </a:cubicBezTo>
                  <a:cubicBezTo>
                    <a:pt x="1409" y="198"/>
                    <a:pt x="1741" y="0"/>
                    <a:pt x="2090" y="12"/>
                  </a:cubicBezTo>
                  <a:cubicBezTo>
                    <a:pt x="2434" y="23"/>
                    <a:pt x="2772" y="214"/>
                    <a:pt x="2952" y="507"/>
                  </a:cubicBezTo>
                  <a:cubicBezTo>
                    <a:pt x="3059" y="682"/>
                    <a:pt x="3087" y="879"/>
                    <a:pt x="3132" y="1076"/>
                  </a:cubicBezTo>
                  <a:cubicBezTo>
                    <a:pt x="3177" y="1256"/>
                    <a:pt x="3256" y="1403"/>
                    <a:pt x="3402" y="1527"/>
                  </a:cubicBezTo>
                  <a:cubicBezTo>
                    <a:pt x="3650" y="1735"/>
                    <a:pt x="3982" y="1848"/>
                    <a:pt x="4168" y="2124"/>
                  </a:cubicBezTo>
                  <a:cubicBezTo>
                    <a:pt x="4405" y="2484"/>
                    <a:pt x="4247" y="2918"/>
                    <a:pt x="4056" y="3255"/>
                  </a:cubicBezTo>
                  <a:cubicBezTo>
                    <a:pt x="3954" y="3441"/>
                    <a:pt x="3842" y="3616"/>
                    <a:pt x="3768" y="38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3709557" y="1263913"/>
              <a:ext cx="345606" cy="1079706"/>
            </a:xfrm>
            <a:custGeom>
              <a:avLst/>
              <a:gdLst/>
              <a:ahLst/>
              <a:cxnLst/>
              <a:rect l="l" t="t" r="r" b="b"/>
              <a:pathLst>
                <a:path w="2490" h="7779" extrusionOk="0">
                  <a:moveTo>
                    <a:pt x="2326" y="1274"/>
                  </a:moveTo>
                  <a:lnTo>
                    <a:pt x="1673" y="1566"/>
                  </a:lnTo>
                  <a:cubicBezTo>
                    <a:pt x="1718" y="1493"/>
                    <a:pt x="1758" y="1426"/>
                    <a:pt x="1791" y="1352"/>
                  </a:cubicBezTo>
                  <a:cubicBezTo>
                    <a:pt x="1910" y="1105"/>
                    <a:pt x="1938" y="823"/>
                    <a:pt x="1831" y="564"/>
                  </a:cubicBezTo>
                  <a:cubicBezTo>
                    <a:pt x="1729" y="305"/>
                    <a:pt x="1521" y="97"/>
                    <a:pt x="1256" y="7"/>
                  </a:cubicBezTo>
                  <a:cubicBezTo>
                    <a:pt x="1245" y="7"/>
                    <a:pt x="1239" y="7"/>
                    <a:pt x="1228" y="7"/>
                  </a:cubicBezTo>
                  <a:cubicBezTo>
                    <a:pt x="1223" y="1"/>
                    <a:pt x="1211" y="1"/>
                    <a:pt x="1206" y="1"/>
                  </a:cubicBezTo>
                  <a:cubicBezTo>
                    <a:pt x="1138" y="1"/>
                    <a:pt x="1121" y="57"/>
                    <a:pt x="1132" y="108"/>
                  </a:cubicBezTo>
                  <a:cubicBezTo>
                    <a:pt x="1138" y="130"/>
                    <a:pt x="1149" y="153"/>
                    <a:pt x="1183" y="164"/>
                  </a:cubicBezTo>
                  <a:cubicBezTo>
                    <a:pt x="1183" y="164"/>
                    <a:pt x="1183" y="164"/>
                    <a:pt x="1183" y="164"/>
                  </a:cubicBezTo>
                  <a:cubicBezTo>
                    <a:pt x="1183" y="164"/>
                    <a:pt x="1183" y="164"/>
                    <a:pt x="1183" y="164"/>
                  </a:cubicBezTo>
                  <a:cubicBezTo>
                    <a:pt x="1431" y="249"/>
                    <a:pt x="1617" y="446"/>
                    <a:pt x="1696" y="694"/>
                  </a:cubicBezTo>
                  <a:cubicBezTo>
                    <a:pt x="1774" y="941"/>
                    <a:pt x="1696" y="1189"/>
                    <a:pt x="1572" y="1409"/>
                  </a:cubicBezTo>
                  <a:cubicBezTo>
                    <a:pt x="1527" y="1482"/>
                    <a:pt x="1482" y="1550"/>
                    <a:pt x="1437" y="1617"/>
                  </a:cubicBezTo>
                  <a:cubicBezTo>
                    <a:pt x="1352" y="1448"/>
                    <a:pt x="1268" y="1279"/>
                    <a:pt x="1189" y="1105"/>
                  </a:cubicBezTo>
                  <a:cubicBezTo>
                    <a:pt x="1138" y="1009"/>
                    <a:pt x="975" y="1065"/>
                    <a:pt x="1025" y="1167"/>
                  </a:cubicBezTo>
                  <a:lnTo>
                    <a:pt x="1324" y="1775"/>
                  </a:lnTo>
                  <a:cubicBezTo>
                    <a:pt x="1132" y="2051"/>
                    <a:pt x="947" y="2327"/>
                    <a:pt x="941" y="2681"/>
                  </a:cubicBezTo>
                  <a:cubicBezTo>
                    <a:pt x="935" y="2907"/>
                    <a:pt x="997" y="3121"/>
                    <a:pt x="1076" y="3323"/>
                  </a:cubicBezTo>
                  <a:cubicBezTo>
                    <a:pt x="1037" y="3284"/>
                    <a:pt x="992" y="3250"/>
                    <a:pt x="947" y="3211"/>
                  </a:cubicBezTo>
                  <a:cubicBezTo>
                    <a:pt x="800" y="3087"/>
                    <a:pt x="654" y="2957"/>
                    <a:pt x="507" y="2834"/>
                  </a:cubicBezTo>
                  <a:cubicBezTo>
                    <a:pt x="423" y="2766"/>
                    <a:pt x="316" y="2895"/>
                    <a:pt x="400" y="2969"/>
                  </a:cubicBezTo>
                  <a:cubicBezTo>
                    <a:pt x="564" y="3109"/>
                    <a:pt x="727" y="3250"/>
                    <a:pt x="896" y="3391"/>
                  </a:cubicBezTo>
                  <a:cubicBezTo>
                    <a:pt x="975" y="3459"/>
                    <a:pt x="1054" y="3537"/>
                    <a:pt x="1138" y="3599"/>
                  </a:cubicBezTo>
                  <a:cubicBezTo>
                    <a:pt x="1155" y="3611"/>
                    <a:pt x="1178" y="3622"/>
                    <a:pt x="1200" y="3628"/>
                  </a:cubicBezTo>
                  <a:cubicBezTo>
                    <a:pt x="1285" y="3830"/>
                    <a:pt x="1363" y="4039"/>
                    <a:pt x="1386" y="4253"/>
                  </a:cubicBezTo>
                  <a:cubicBezTo>
                    <a:pt x="1425" y="4619"/>
                    <a:pt x="1296" y="4957"/>
                    <a:pt x="1121" y="5272"/>
                  </a:cubicBezTo>
                  <a:cubicBezTo>
                    <a:pt x="918" y="4951"/>
                    <a:pt x="710" y="4630"/>
                    <a:pt x="502" y="4309"/>
                  </a:cubicBezTo>
                  <a:cubicBezTo>
                    <a:pt x="440" y="4219"/>
                    <a:pt x="305" y="4315"/>
                    <a:pt x="361" y="4410"/>
                  </a:cubicBezTo>
                  <a:cubicBezTo>
                    <a:pt x="586" y="4748"/>
                    <a:pt x="806" y="5092"/>
                    <a:pt x="1025" y="5435"/>
                  </a:cubicBezTo>
                  <a:cubicBezTo>
                    <a:pt x="918" y="5616"/>
                    <a:pt x="806" y="5784"/>
                    <a:pt x="710" y="5953"/>
                  </a:cubicBezTo>
                  <a:cubicBezTo>
                    <a:pt x="620" y="6100"/>
                    <a:pt x="541" y="6263"/>
                    <a:pt x="479" y="6432"/>
                  </a:cubicBezTo>
                  <a:lnTo>
                    <a:pt x="215" y="5897"/>
                  </a:lnTo>
                  <a:cubicBezTo>
                    <a:pt x="164" y="5801"/>
                    <a:pt x="1" y="5858"/>
                    <a:pt x="51" y="5959"/>
                  </a:cubicBezTo>
                  <a:cubicBezTo>
                    <a:pt x="169" y="6196"/>
                    <a:pt x="293" y="6432"/>
                    <a:pt x="412" y="6674"/>
                  </a:cubicBezTo>
                  <a:cubicBezTo>
                    <a:pt x="333" y="7023"/>
                    <a:pt x="350" y="7384"/>
                    <a:pt x="581" y="7694"/>
                  </a:cubicBezTo>
                  <a:cubicBezTo>
                    <a:pt x="648" y="7778"/>
                    <a:pt x="783" y="7682"/>
                    <a:pt x="721" y="7592"/>
                  </a:cubicBezTo>
                  <a:cubicBezTo>
                    <a:pt x="530" y="7333"/>
                    <a:pt x="507" y="7040"/>
                    <a:pt x="569" y="6747"/>
                  </a:cubicBezTo>
                  <a:lnTo>
                    <a:pt x="1425" y="6241"/>
                  </a:lnTo>
                  <a:cubicBezTo>
                    <a:pt x="1521" y="6184"/>
                    <a:pt x="1420" y="6049"/>
                    <a:pt x="1330" y="6100"/>
                  </a:cubicBezTo>
                  <a:cubicBezTo>
                    <a:pt x="1099" y="6241"/>
                    <a:pt x="868" y="6376"/>
                    <a:pt x="637" y="6511"/>
                  </a:cubicBezTo>
                  <a:cubicBezTo>
                    <a:pt x="704" y="6308"/>
                    <a:pt x="811" y="6117"/>
                    <a:pt x="913" y="5942"/>
                  </a:cubicBezTo>
                  <a:cubicBezTo>
                    <a:pt x="1003" y="5796"/>
                    <a:pt x="1099" y="5649"/>
                    <a:pt x="1189" y="5497"/>
                  </a:cubicBezTo>
                  <a:cubicBezTo>
                    <a:pt x="1549" y="5221"/>
                    <a:pt x="1915" y="4945"/>
                    <a:pt x="2276" y="4669"/>
                  </a:cubicBezTo>
                  <a:cubicBezTo>
                    <a:pt x="2366" y="4602"/>
                    <a:pt x="2270" y="4467"/>
                    <a:pt x="2180" y="4529"/>
                  </a:cubicBezTo>
                  <a:cubicBezTo>
                    <a:pt x="1915" y="4731"/>
                    <a:pt x="1645" y="4934"/>
                    <a:pt x="1380" y="5137"/>
                  </a:cubicBezTo>
                  <a:cubicBezTo>
                    <a:pt x="1510" y="4861"/>
                    <a:pt x="1589" y="4568"/>
                    <a:pt x="1560" y="4253"/>
                  </a:cubicBezTo>
                  <a:cubicBezTo>
                    <a:pt x="1538" y="4027"/>
                    <a:pt x="1453" y="3808"/>
                    <a:pt x="1363" y="3594"/>
                  </a:cubicBezTo>
                  <a:cubicBezTo>
                    <a:pt x="1425" y="3543"/>
                    <a:pt x="1470" y="3464"/>
                    <a:pt x="1521" y="3402"/>
                  </a:cubicBezTo>
                  <a:cubicBezTo>
                    <a:pt x="1583" y="3312"/>
                    <a:pt x="1645" y="3222"/>
                    <a:pt x="1713" y="3132"/>
                  </a:cubicBezTo>
                  <a:cubicBezTo>
                    <a:pt x="1842" y="2952"/>
                    <a:pt x="1972" y="2772"/>
                    <a:pt x="2107" y="2586"/>
                  </a:cubicBezTo>
                  <a:cubicBezTo>
                    <a:pt x="2169" y="2501"/>
                    <a:pt x="2039" y="2389"/>
                    <a:pt x="1972" y="2479"/>
                  </a:cubicBezTo>
                  <a:cubicBezTo>
                    <a:pt x="1752" y="2783"/>
                    <a:pt x="1538" y="3087"/>
                    <a:pt x="1313" y="3391"/>
                  </a:cubicBezTo>
                  <a:cubicBezTo>
                    <a:pt x="1313" y="3397"/>
                    <a:pt x="1301" y="3414"/>
                    <a:pt x="1296" y="3425"/>
                  </a:cubicBezTo>
                  <a:cubicBezTo>
                    <a:pt x="1194" y="3183"/>
                    <a:pt x="1104" y="2935"/>
                    <a:pt x="1110" y="2665"/>
                  </a:cubicBezTo>
                  <a:cubicBezTo>
                    <a:pt x="1121" y="2349"/>
                    <a:pt x="1301" y="2090"/>
                    <a:pt x="1482" y="1837"/>
                  </a:cubicBezTo>
                  <a:cubicBezTo>
                    <a:pt x="1786" y="1702"/>
                    <a:pt x="2084" y="1566"/>
                    <a:pt x="2388" y="1437"/>
                  </a:cubicBezTo>
                  <a:cubicBezTo>
                    <a:pt x="2490" y="1392"/>
                    <a:pt x="2428" y="1229"/>
                    <a:pt x="2326" y="12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612179" y="1214711"/>
              <a:ext cx="1096778" cy="1329681"/>
            </a:xfrm>
            <a:custGeom>
              <a:avLst/>
              <a:gdLst/>
              <a:ahLst/>
              <a:cxnLst/>
              <a:rect l="l" t="t" r="r" b="b"/>
              <a:pathLst>
                <a:path w="7902" h="9580" extrusionOk="0">
                  <a:moveTo>
                    <a:pt x="1132" y="3357"/>
                  </a:moveTo>
                  <a:cubicBezTo>
                    <a:pt x="1239" y="3880"/>
                    <a:pt x="924" y="4359"/>
                    <a:pt x="946" y="4877"/>
                  </a:cubicBezTo>
                  <a:cubicBezTo>
                    <a:pt x="974" y="5333"/>
                    <a:pt x="1301" y="5671"/>
                    <a:pt x="1690" y="5857"/>
                  </a:cubicBezTo>
                  <a:cubicBezTo>
                    <a:pt x="2168" y="6093"/>
                    <a:pt x="2720" y="6088"/>
                    <a:pt x="3233" y="6206"/>
                  </a:cubicBezTo>
                  <a:cubicBezTo>
                    <a:pt x="3700" y="6319"/>
                    <a:pt x="4128" y="6550"/>
                    <a:pt x="4314" y="7017"/>
                  </a:cubicBezTo>
                  <a:cubicBezTo>
                    <a:pt x="4404" y="7259"/>
                    <a:pt x="4438" y="7513"/>
                    <a:pt x="4500" y="7760"/>
                  </a:cubicBezTo>
                  <a:cubicBezTo>
                    <a:pt x="4550" y="7986"/>
                    <a:pt x="4629" y="8205"/>
                    <a:pt x="4736" y="8414"/>
                  </a:cubicBezTo>
                  <a:cubicBezTo>
                    <a:pt x="4950" y="8808"/>
                    <a:pt x="5266" y="9151"/>
                    <a:pt x="5666" y="9349"/>
                  </a:cubicBezTo>
                  <a:cubicBezTo>
                    <a:pt x="6065" y="9546"/>
                    <a:pt x="6544" y="9579"/>
                    <a:pt x="6961" y="9439"/>
                  </a:cubicBezTo>
                  <a:cubicBezTo>
                    <a:pt x="7361" y="9303"/>
                    <a:pt x="7682" y="8994"/>
                    <a:pt x="7811" y="8588"/>
                  </a:cubicBezTo>
                  <a:cubicBezTo>
                    <a:pt x="7901" y="8307"/>
                    <a:pt x="7901" y="7991"/>
                    <a:pt x="7794" y="7715"/>
                  </a:cubicBezTo>
                  <a:cubicBezTo>
                    <a:pt x="7637" y="6842"/>
                    <a:pt x="6595" y="6527"/>
                    <a:pt x="5958" y="6032"/>
                  </a:cubicBezTo>
                  <a:cubicBezTo>
                    <a:pt x="5767" y="5891"/>
                    <a:pt x="5592" y="5716"/>
                    <a:pt x="5485" y="5502"/>
                  </a:cubicBezTo>
                  <a:cubicBezTo>
                    <a:pt x="5356" y="5260"/>
                    <a:pt x="5322" y="4984"/>
                    <a:pt x="5322" y="4708"/>
                  </a:cubicBezTo>
                  <a:cubicBezTo>
                    <a:pt x="5328" y="4235"/>
                    <a:pt x="5423" y="3762"/>
                    <a:pt x="5339" y="3283"/>
                  </a:cubicBezTo>
                  <a:cubicBezTo>
                    <a:pt x="5260" y="2872"/>
                    <a:pt x="5040" y="2501"/>
                    <a:pt x="4629" y="2349"/>
                  </a:cubicBezTo>
                  <a:cubicBezTo>
                    <a:pt x="4398" y="2258"/>
                    <a:pt x="4145" y="2242"/>
                    <a:pt x="3903" y="2180"/>
                  </a:cubicBezTo>
                  <a:cubicBezTo>
                    <a:pt x="3666" y="2118"/>
                    <a:pt x="3458" y="2005"/>
                    <a:pt x="3272" y="1847"/>
                  </a:cubicBezTo>
                  <a:cubicBezTo>
                    <a:pt x="2568" y="1250"/>
                    <a:pt x="2191" y="102"/>
                    <a:pt x="1138" y="28"/>
                  </a:cubicBezTo>
                  <a:cubicBezTo>
                    <a:pt x="704" y="0"/>
                    <a:pt x="304" y="214"/>
                    <a:pt x="158" y="631"/>
                  </a:cubicBezTo>
                  <a:cubicBezTo>
                    <a:pt x="0" y="1081"/>
                    <a:pt x="147" y="1554"/>
                    <a:pt x="372" y="1949"/>
                  </a:cubicBezTo>
                  <a:cubicBezTo>
                    <a:pt x="637" y="2405"/>
                    <a:pt x="1020" y="2822"/>
                    <a:pt x="1132" y="33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676997" y="1301459"/>
              <a:ext cx="949792" cy="1185886"/>
            </a:xfrm>
            <a:custGeom>
              <a:avLst/>
              <a:gdLst/>
              <a:ahLst/>
              <a:cxnLst/>
              <a:rect l="l" t="t" r="r" b="b"/>
              <a:pathLst>
                <a:path w="6843" h="8544" extrusionOk="0">
                  <a:moveTo>
                    <a:pt x="141" y="23"/>
                  </a:moveTo>
                  <a:cubicBezTo>
                    <a:pt x="828" y="152"/>
                    <a:pt x="1437" y="642"/>
                    <a:pt x="1696" y="1296"/>
                  </a:cubicBezTo>
                  <a:cubicBezTo>
                    <a:pt x="1718" y="1346"/>
                    <a:pt x="1735" y="1403"/>
                    <a:pt x="1752" y="1459"/>
                  </a:cubicBezTo>
                  <a:cubicBezTo>
                    <a:pt x="1791" y="1335"/>
                    <a:pt x="1825" y="1211"/>
                    <a:pt x="1865" y="1087"/>
                  </a:cubicBezTo>
                  <a:cubicBezTo>
                    <a:pt x="1882" y="1036"/>
                    <a:pt x="1944" y="1014"/>
                    <a:pt x="1989" y="1031"/>
                  </a:cubicBezTo>
                  <a:cubicBezTo>
                    <a:pt x="2045" y="1048"/>
                    <a:pt x="2067" y="1104"/>
                    <a:pt x="2051" y="1160"/>
                  </a:cubicBezTo>
                  <a:lnTo>
                    <a:pt x="1837" y="1870"/>
                  </a:lnTo>
                  <a:cubicBezTo>
                    <a:pt x="1859" y="2045"/>
                    <a:pt x="1870" y="2213"/>
                    <a:pt x="1882" y="2388"/>
                  </a:cubicBezTo>
                  <a:cubicBezTo>
                    <a:pt x="1910" y="2760"/>
                    <a:pt x="1944" y="3160"/>
                    <a:pt x="2191" y="3458"/>
                  </a:cubicBezTo>
                  <a:cubicBezTo>
                    <a:pt x="2349" y="3650"/>
                    <a:pt x="2569" y="3762"/>
                    <a:pt x="2794" y="3852"/>
                  </a:cubicBezTo>
                  <a:cubicBezTo>
                    <a:pt x="2805" y="3830"/>
                    <a:pt x="2805" y="3790"/>
                    <a:pt x="2811" y="3762"/>
                  </a:cubicBezTo>
                  <a:cubicBezTo>
                    <a:pt x="2811" y="3717"/>
                    <a:pt x="2816" y="3666"/>
                    <a:pt x="2816" y="3616"/>
                  </a:cubicBezTo>
                  <a:lnTo>
                    <a:pt x="2833" y="3289"/>
                  </a:lnTo>
                  <a:cubicBezTo>
                    <a:pt x="2845" y="3075"/>
                    <a:pt x="2861" y="2867"/>
                    <a:pt x="2873" y="2658"/>
                  </a:cubicBezTo>
                  <a:cubicBezTo>
                    <a:pt x="2878" y="2529"/>
                    <a:pt x="3075" y="2546"/>
                    <a:pt x="3070" y="2675"/>
                  </a:cubicBezTo>
                  <a:cubicBezTo>
                    <a:pt x="3053" y="2912"/>
                    <a:pt x="3042" y="3148"/>
                    <a:pt x="3030" y="3390"/>
                  </a:cubicBezTo>
                  <a:cubicBezTo>
                    <a:pt x="3019" y="3509"/>
                    <a:pt x="3013" y="3627"/>
                    <a:pt x="3008" y="3745"/>
                  </a:cubicBezTo>
                  <a:cubicBezTo>
                    <a:pt x="3002" y="3807"/>
                    <a:pt x="2997" y="3869"/>
                    <a:pt x="2974" y="3925"/>
                  </a:cubicBezTo>
                  <a:cubicBezTo>
                    <a:pt x="3008" y="3937"/>
                    <a:pt x="3042" y="3948"/>
                    <a:pt x="3075" y="3959"/>
                  </a:cubicBezTo>
                  <a:cubicBezTo>
                    <a:pt x="3402" y="4072"/>
                    <a:pt x="3746" y="4179"/>
                    <a:pt x="4022" y="4399"/>
                  </a:cubicBezTo>
                  <a:cubicBezTo>
                    <a:pt x="4230" y="4567"/>
                    <a:pt x="4388" y="4770"/>
                    <a:pt x="4511" y="4990"/>
                  </a:cubicBezTo>
                  <a:cubicBezTo>
                    <a:pt x="4523" y="4939"/>
                    <a:pt x="4528" y="4883"/>
                    <a:pt x="4540" y="4832"/>
                  </a:cubicBezTo>
                  <a:cubicBezTo>
                    <a:pt x="4562" y="4725"/>
                    <a:pt x="4579" y="4624"/>
                    <a:pt x="4602" y="4522"/>
                  </a:cubicBezTo>
                  <a:lnTo>
                    <a:pt x="4725" y="3892"/>
                  </a:lnTo>
                  <a:cubicBezTo>
                    <a:pt x="4737" y="3841"/>
                    <a:pt x="4776" y="3802"/>
                    <a:pt x="4832" y="3807"/>
                  </a:cubicBezTo>
                  <a:cubicBezTo>
                    <a:pt x="4883" y="3807"/>
                    <a:pt x="4934" y="3858"/>
                    <a:pt x="4923" y="3914"/>
                  </a:cubicBezTo>
                  <a:lnTo>
                    <a:pt x="4782" y="4607"/>
                  </a:lnTo>
                  <a:cubicBezTo>
                    <a:pt x="4759" y="4731"/>
                    <a:pt x="4737" y="4849"/>
                    <a:pt x="4714" y="4973"/>
                  </a:cubicBezTo>
                  <a:cubicBezTo>
                    <a:pt x="4692" y="5063"/>
                    <a:pt x="4680" y="5164"/>
                    <a:pt x="4635" y="5243"/>
                  </a:cubicBezTo>
                  <a:cubicBezTo>
                    <a:pt x="4793" y="5632"/>
                    <a:pt x="4883" y="6054"/>
                    <a:pt x="4979" y="6448"/>
                  </a:cubicBezTo>
                  <a:cubicBezTo>
                    <a:pt x="5080" y="6871"/>
                    <a:pt x="5199" y="7310"/>
                    <a:pt x="5452" y="7659"/>
                  </a:cubicBezTo>
                  <a:cubicBezTo>
                    <a:pt x="5553" y="7287"/>
                    <a:pt x="5649" y="6910"/>
                    <a:pt x="5750" y="6533"/>
                  </a:cubicBezTo>
                  <a:cubicBezTo>
                    <a:pt x="5779" y="6409"/>
                    <a:pt x="5964" y="6482"/>
                    <a:pt x="5936" y="6600"/>
                  </a:cubicBezTo>
                  <a:cubicBezTo>
                    <a:pt x="5824" y="7017"/>
                    <a:pt x="5717" y="7434"/>
                    <a:pt x="5610" y="7845"/>
                  </a:cubicBezTo>
                  <a:cubicBezTo>
                    <a:pt x="5886" y="8138"/>
                    <a:pt x="6274" y="8329"/>
                    <a:pt x="6685" y="8250"/>
                  </a:cubicBezTo>
                  <a:cubicBezTo>
                    <a:pt x="6809" y="8222"/>
                    <a:pt x="6843" y="8419"/>
                    <a:pt x="6719" y="8442"/>
                  </a:cubicBezTo>
                  <a:cubicBezTo>
                    <a:pt x="6223" y="8543"/>
                    <a:pt x="5790" y="8318"/>
                    <a:pt x="5469" y="7975"/>
                  </a:cubicBezTo>
                  <a:cubicBezTo>
                    <a:pt x="5469" y="7975"/>
                    <a:pt x="5463" y="7975"/>
                    <a:pt x="5463" y="7975"/>
                  </a:cubicBezTo>
                  <a:lnTo>
                    <a:pt x="4343" y="7699"/>
                  </a:lnTo>
                  <a:cubicBezTo>
                    <a:pt x="4292" y="7687"/>
                    <a:pt x="4269" y="7620"/>
                    <a:pt x="4286" y="7575"/>
                  </a:cubicBezTo>
                  <a:cubicBezTo>
                    <a:pt x="4303" y="7518"/>
                    <a:pt x="4359" y="7501"/>
                    <a:pt x="4410" y="7518"/>
                  </a:cubicBezTo>
                  <a:lnTo>
                    <a:pt x="5266" y="7727"/>
                  </a:lnTo>
                  <a:cubicBezTo>
                    <a:pt x="5165" y="7580"/>
                    <a:pt x="5080" y="7417"/>
                    <a:pt x="5013" y="7259"/>
                  </a:cubicBezTo>
                  <a:cubicBezTo>
                    <a:pt x="4776" y="6657"/>
                    <a:pt x="4720" y="5975"/>
                    <a:pt x="4478" y="5373"/>
                  </a:cubicBezTo>
                  <a:cubicBezTo>
                    <a:pt x="4354" y="5412"/>
                    <a:pt x="4207" y="5384"/>
                    <a:pt x="4083" y="5373"/>
                  </a:cubicBezTo>
                  <a:cubicBezTo>
                    <a:pt x="3841" y="5356"/>
                    <a:pt x="3605" y="5339"/>
                    <a:pt x="3368" y="5322"/>
                  </a:cubicBezTo>
                  <a:cubicBezTo>
                    <a:pt x="3239" y="5311"/>
                    <a:pt x="3256" y="5114"/>
                    <a:pt x="3385" y="5125"/>
                  </a:cubicBezTo>
                  <a:lnTo>
                    <a:pt x="4005" y="5170"/>
                  </a:lnTo>
                  <a:cubicBezTo>
                    <a:pt x="4100" y="5176"/>
                    <a:pt x="4202" y="5187"/>
                    <a:pt x="4303" y="5193"/>
                  </a:cubicBezTo>
                  <a:cubicBezTo>
                    <a:pt x="4337" y="5193"/>
                    <a:pt x="4365" y="5193"/>
                    <a:pt x="4393" y="5187"/>
                  </a:cubicBezTo>
                  <a:cubicBezTo>
                    <a:pt x="4348" y="5097"/>
                    <a:pt x="4292" y="5001"/>
                    <a:pt x="4230" y="4911"/>
                  </a:cubicBezTo>
                  <a:cubicBezTo>
                    <a:pt x="4016" y="4601"/>
                    <a:pt x="3717" y="4410"/>
                    <a:pt x="3368" y="4275"/>
                  </a:cubicBezTo>
                  <a:cubicBezTo>
                    <a:pt x="3177" y="4201"/>
                    <a:pt x="2985" y="4139"/>
                    <a:pt x="2794" y="4066"/>
                  </a:cubicBezTo>
                  <a:cubicBezTo>
                    <a:pt x="2743" y="4078"/>
                    <a:pt x="2692" y="4078"/>
                    <a:pt x="2642" y="4078"/>
                  </a:cubicBezTo>
                  <a:cubicBezTo>
                    <a:pt x="2524" y="4072"/>
                    <a:pt x="2400" y="4072"/>
                    <a:pt x="2281" y="4072"/>
                  </a:cubicBezTo>
                  <a:lnTo>
                    <a:pt x="1549" y="4061"/>
                  </a:lnTo>
                  <a:cubicBezTo>
                    <a:pt x="1425" y="4061"/>
                    <a:pt x="1442" y="3864"/>
                    <a:pt x="1572" y="3864"/>
                  </a:cubicBezTo>
                  <a:cubicBezTo>
                    <a:pt x="1786" y="3864"/>
                    <a:pt x="2000" y="3869"/>
                    <a:pt x="2214" y="3875"/>
                  </a:cubicBezTo>
                  <a:cubicBezTo>
                    <a:pt x="2270" y="3875"/>
                    <a:pt x="2326" y="3875"/>
                    <a:pt x="2383" y="3875"/>
                  </a:cubicBezTo>
                  <a:cubicBezTo>
                    <a:pt x="2096" y="3700"/>
                    <a:pt x="1893" y="3436"/>
                    <a:pt x="1791" y="3109"/>
                  </a:cubicBezTo>
                  <a:cubicBezTo>
                    <a:pt x="1679" y="2737"/>
                    <a:pt x="1690" y="2343"/>
                    <a:pt x="1651" y="1960"/>
                  </a:cubicBezTo>
                  <a:cubicBezTo>
                    <a:pt x="1651" y="1954"/>
                    <a:pt x="1651" y="1949"/>
                    <a:pt x="1651" y="1943"/>
                  </a:cubicBezTo>
                  <a:cubicBezTo>
                    <a:pt x="1397" y="1831"/>
                    <a:pt x="1149" y="1712"/>
                    <a:pt x="896" y="1600"/>
                  </a:cubicBezTo>
                  <a:cubicBezTo>
                    <a:pt x="851" y="1577"/>
                    <a:pt x="817" y="1526"/>
                    <a:pt x="840" y="1470"/>
                  </a:cubicBezTo>
                  <a:cubicBezTo>
                    <a:pt x="857" y="1425"/>
                    <a:pt x="919" y="1391"/>
                    <a:pt x="964" y="1414"/>
                  </a:cubicBezTo>
                  <a:cubicBezTo>
                    <a:pt x="1178" y="1510"/>
                    <a:pt x="1397" y="1611"/>
                    <a:pt x="1611" y="1712"/>
                  </a:cubicBezTo>
                  <a:cubicBezTo>
                    <a:pt x="1544" y="1386"/>
                    <a:pt x="1409" y="1093"/>
                    <a:pt x="1183" y="834"/>
                  </a:cubicBezTo>
                  <a:cubicBezTo>
                    <a:pt x="907" y="518"/>
                    <a:pt x="530" y="299"/>
                    <a:pt x="125" y="220"/>
                  </a:cubicBezTo>
                  <a:cubicBezTo>
                    <a:pt x="1" y="197"/>
                    <a:pt x="18" y="0"/>
                    <a:pt x="14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1213165" y="1098955"/>
              <a:ext cx="706757" cy="1370348"/>
            </a:xfrm>
            <a:custGeom>
              <a:avLst/>
              <a:gdLst/>
              <a:ahLst/>
              <a:cxnLst/>
              <a:rect l="l" t="t" r="r" b="b"/>
              <a:pathLst>
                <a:path w="5092" h="9873" extrusionOk="0">
                  <a:moveTo>
                    <a:pt x="739" y="4405"/>
                  </a:moveTo>
                  <a:cubicBezTo>
                    <a:pt x="817" y="4641"/>
                    <a:pt x="817" y="4878"/>
                    <a:pt x="767" y="5114"/>
                  </a:cubicBezTo>
                  <a:cubicBezTo>
                    <a:pt x="677" y="5537"/>
                    <a:pt x="468" y="5948"/>
                    <a:pt x="496" y="6392"/>
                  </a:cubicBezTo>
                  <a:cubicBezTo>
                    <a:pt x="525" y="6764"/>
                    <a:pt x="761" y="7046"/>
                    <a:pt x="1060" y="7248"/>
                  </a:cubicBezTo>
                  <a:cubicBezTo>
                    <a:pt x="1347" y="7446"/>
                    <a:pt x="1679" y="7581"/>
                    <a:pt x="1944" y="7817"/>
                  </a:cubicBezTo>
                  <a:cubicBezTo>
                    <a:pt x="2096" y="7952"/>
                    <a:pt x="2203" y="8116"/>
                    <a:pt x="2248" y="8313"/>
                  </a:cubicBezTo>
                  <a:cubicBezTo>
                    <a:pt x="2310" y="8549"/>
                    <a:pt x="2310" y="8797"/>
                    <a:pt x="2377" y="9028"/>
                  </a:cubicBezTo>
                  <a:cubicBezTo>
                    <a:pt x="2496" y="9428"/>
                    <a:pt x="2828" y="9732"/>
                    <a:pt x="3239" y="9811"/>
                  </a:cubicBezTo>
                  <a:cubicBezTo>
                    <a:pt x="3571" y="9873"/>
                    <a:pt x="3920" y="9755"/>
                    <a:pt x="4168" y="9529"/>
                  </a:cubicBezTo>
                  <a:cubicBezTo>
                    <a:pt x="4450" y="9366"/>
                    <a:pt x="4692" y="9129"/>
                    <a:pt x="4838" y="8837"/>
                  </a:cubicBezTo>
                  <a:cubicBezTo>
                    <a:pt x="5047" y="8437"/>
                    <a:pt x="5092" y="7952"/>
                    <a:pt x="4951" y="7524"/>
                  </a:cubicBezTo>
                  <a:cubicBezTo>
                    <a:pt x="4810" y="7080"/>
                    <a:pt x="4439" y="6702"/>
                    <a:pt x="4416" y="6218"/>
                  </a:cubicBezTo>
                  <a:cubicBezTo>
                    <a:pt x="4399" y="5790"/>
                    <a:pt x="4641" y="5390"/>
                    <a:pt x="4776" y="4996"/>
                  </a:cubicBezTo>
                  <a:cubicBezTo>
                    <a:pt x="4912" y="4624"/>
                    <a:pt x="4945" y="4236"/>
                    <a:pt x="4714" y="3892"/>
                  </a:cubicBezTo>
                  <a:cubicBezTo>
                    <a:pt x="4506" y="3571"/>
                    <a:pt x="4163" y="3374"/>
                    <a:pt x="3926" y="3081"/>
                  </a:cubicBezTo>
                  <a:cubicBezTo>
                    <a:pt x="3791" y="2923"/>
                    <a:pt x="3706" y="2743"/>
                    <a:pt x="3690" y="2541"/>
                  </a:cubicBezTo>
                  <a:cubicBezTo>
                    <a:pt x="3673" y="2298"/>
                    <a:pt x="3735" y="2056"/>
                    <a:pt x="3785" y="1825"/>
                  </a:cubicBezTo>
                  <a:cubicBezTo>
                    <a:pt x="3881" y="1392"/>
                    <a:pt x="3943" y="952"/>
                    <a:pt x="3684" y="564"/>
                  </a:cubicBezTo>
                  <a:cubicBezTo>
                    <a:pt x="3470" y="226"/>
                    <a:pt x="3081" y="1"/>
                    <a:pt x="2676" y="12"/>
                  </a:cubicBezTo>
                  <a:cubicBezTo>
                    <a:pt x="2282" y="23"/>
                    <a:pt x="1893" y="249"/>
                    <a:pt x="1685" y="586"/>
                  </a:cubicBezTo>
                  <a:cubicBezTo>
                    <a:pt x="1561" y="789"/>
                    <a:pt x="1527" y="1014"/>
                    <a:pt x="1471" y="1240"/>
                  </a:cubicBezTo>
                  <a:cubicBezTo>
                    <a:pt x="1420" y="1448"/>
                    <a:pt x="1330" y="1623"/>
                    <a:pt x="1161" y="1763"/>
                  </a:cubicBezTo>
                  <a:cubicBezTo>
                    <a:pt x="879" y="2006"/>
                    <a:pt x="491" y="2135"/>
                    <a:pt x="277" y="2456"/>
                  </a:cubicBezTo>
                  <a:cubicBezTo>
                    <a:pt x="1" y="2867"/>
                    <a:pt x="187" y="3368"/>
                    <a:pt x="406" y="3763"/>
                  </a:cubicBezTo>
                  <a:cubicBezTo>
                    <a:pt x="525" y="3971"/>
                    <a:pt x="660" y="4179"/>
                    <a:pt x="739" y="44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1399984" y="1173211"/>
              <a:ext cx="398765" cy="1248484"/>
            </a:xfrm>
            <a:custGeom>
              <a:avLst/>
              <a:gdLst/>
              <a:ahLst/>
              <a:cxnLst/>
              <a:rect l="l" t="t" r="r" b="b"/>
              <a:pathLst>
                <a:path w="2873" h="8995" extrusionOk="0">
                  <a:moveTo>
                    <a:pt x="187" y="1476"/>
                  </a:moveTo>
                  <a:lnTo>
                    <a:pt x="941" y="1808"/>
                  </a:lnTo>
                  <a:cubicBezTo>
                    <a:pt x="891" y="1730"/>
                    <a:pt x="846" y="1651"/>
                    <a:pt x="806" y="1566"/>
                  </a:cubicBezTo>
                  <a:cubicBezTo>
                    <a:pt x="671" y="1273"/>
                    <a:pt x="637" y="952"/>
                    <a:pt x="761" y="654"/>
                  </a:cubicBezTo>
                  <a:cubicBezTo>
                    <a:pt x="879" y="355"/>
                    <a:pt x="1121" y="113"/>
                    <a:pt x="1426" y="12"/>
                  </a:cubicBezTo>
                  <a:cubicBezTo>
                    <a:pt x="1437" y="6"/>
                    <a:pt x="1448" y="6"/>
                    <a:pt x="1454" y="6"/>
                  </a:cubicBezTo>
                  <a:cubicBezTo>
                    <a:pt x="1465" y="6"/>
                    <a:pt x="1476" y="1"/>
                    <a:pt x="1488" y="1"/>
                  </a:cubicBezTo>
                  <a:cubicBezTo>
                    <a:pt x="1561" y="1"/>
                    <a:pt x="1583" y="68"/>
                    <a:pt x="1566" y="125"/>
                  </a:cubicBezTo>
                  <a:cubicBezTo>
                    <a:pt x="1561" y="153"/>
                    <a:pt x="1544" y="175"/>
                    <a:pt x="1510" y="192"/>
                  </a:cubicBezTo>
                  <a:cubicBezTo>
                    <a:pt x="1510" y="192"/>
                    <a:pt x="1510" y="192"/>
                    <a:pt x="1510" y="192"/>
                  </a:cubicBezTo>
                  <a:cubicBezTo>
                    <a:pt x="1510" y="192"/>
                    <a:pt x="1510" y="192"/>
                    <a:pt x="1510" y="192"/>
                  </a:cubicBezTo>
                  <a:cubicBezTo>
                    <a:pt x="1223" y="288"/>
                    <a:pt x="1003" y="513"/>
                    <a:pt x="919" y="806"/>
                  </a:cubicBezTo>
                  <a:cubicBezTo>
                    <a:pt x="829" y="1093"/>
                    <a:pt x="913" y="1375"/>
                    <a:pt x="1060" y="1628"/>
                  </a:cubicBezTo>
                  <a:cubicBezTo>
                    <a:pt x="1110" y="1713"/>
                    <a:pt x="1161" y="1792"/>
                    <a:pt x="1217" y="1870"/>
                  </a:cubicBezTo>
                  <a:cubicBezTo>
                    <a:pt x="1313" y="1673"/>
                    <a:pt x="1409" y="1476"/>
                    <a:pt x="1504" y="1279"/>
                  </a:cubicBezTo>
                  <a:cubicBezTo>
                    <a:pt x="1561" y="1166"/>
                    <a:pt x="1747" y="1234"/>
                    <a:pt x="1690" y="1352"/>
                  </a:cubicBezTo>
                  <a:lnTo>
                    <a:pt x="1347" y="2056"/>
                  </a:lnTo>
                  <a:cubicBezTo>
                    <a:pt x="1566" y="2372"/>
                    <a:pt x="1780" y="2693"/>
                    <a:pt x="1792" y="3104"/>
                  </a:cubicBezTo>
                  <a:cubicBezTo>
                    <a:pt x="1792" y="3363"/>
                    <a:pt x="1718" y="3605"/>
                    <a:pt x="1628" y="3847"/>
                  </a:cubicBezTo>
                  <a:cubicBezTo>
                    <a:pt x="1679" y="3802"/>
                    <a:pt x="1730" y="3757"/>
                    <a:pt x="1786" y="3712"/>
                  </a:cubicBezTo>
                  <a:cubicBezTo>
                    <a:pt x="1949" y="3565"/>
                    <a:pt x="2118" y="3425"/>
                    <a:pt x="2287" y="3278"/>
                  </a:cubicBezTo>
                  <a:cubicBezTo>
                    <a:pt x="2383" y="3194"/>
                    <a:pt x="2512" y="3346"/>
                    <a:pt x="2417" y="3430"/>
                  </a:cubicBezTo>
                  <a:cubicBezTo>
                    <a:pt x="2225" y="3594"/>
                    <a:pt x="2034" y="3757"/>
                    <a:pt x="1842" y="3920"/>
                  </a:cubicBezTo>
                  <a:cubicBezTo>
                    <a:pt x="1752" y="3999"/>
                    <a:pt x="1662" y="4089"/>
                    <a:pt x="1561" y="4157"/>
                  </a:cubicBezTo>
                  <a:cubicBezTo>
                    <a:pt x="1538" y="4179"/>
                    <a:pt x="1510" y="4191"/>
                    <a:pt x="1488" y="4196"/>
                  </a:cubicBezTo>
                  <a:cubicBezTo>
                    <a:pt x="1392" y="4433"/>
                    <a:pt x="1302" y="4669"/>
                    <a:pt x="1274" y="4917"/>
                  </a:cubicBezTo>
                  <a:cubicBezTo>
                    <a:pt x="1228" y="5339"/>
                    <a:pt x="1375" y="5728"/>
                    <a:pt x="1578" y="6094"/>
                  </a:cubicBezTo>
                  <a:cubicBezTo>
                    <a:pt x="1820" y="5722"/>
                    <a:pt x="2056" y="5351"/>
                    <a:pt x="2298" y="4979"/>
                  </a:cubicBezTo>
                  <a:cubicBezTo>
                    <a:pt x="2366" y="4872"/>
                    <a:pt x="2529" y="4990"/>
                    <a:pt x="2456" y="5097"/>
                  </a:cubicBezTo>
                  <a:cubicBezTo>
                    <a:pt x="2203" y="5491"/>
                    <a:pt x="1944" y="5891"/>
                    <a:pt x="1690" y="6285"/>
                  </a:cubicBezTo>
                  <a:cubicBezTo>
                    <a:pt x="1814" y="6488"/>
                    <a:pt x="1944" y="6685"/>
                    <a:pt x="2056" y="6877"/>
                  </a:cubicBezTo>
                  <a:cubicBezTo>
                    <a:pt x="2158" y="7051"/>
                    <a:pt x="2248" y="7243"/>
                    <a:pt x="2321" y="7440"/>
                  </a:cubicBezTo>
                  <a:cubicBezTo>
                    <a:pt x="2422" y="7232"/>
                    <a:pt x="2529" y="7023"/>
                    <a:pt x="2631" y="6820"/>
                  </a:cubicBezTo>
                  <a:cubicBezTo>
                    <a:pt x="2687" y="6708"/>
                    <a:pt x="2873" y="6775"/>
                    <a:pt x="2817" y="6888"/>
                  </a:cubicBezTo>
                  <a:lnTo>
                    <a:pt x="2400" y="7716"/>
                  </a:lnTo>
                  <a:cubicBezTo>
                    <a:pt x="2496" y="8116"/>
                    <a:pt x="2467" y="8532"/>
                    <a:pt x="2208" y="8893"/>
                  </a:cubicBezTo>
                  <a:cubicBezTo>
                    <a:pt x="2130" y="8994"/>
                    <a:pt x="1966" y="8882"/>
                    <a:pt x="2045" y="8775"/>
                  </a:cubicBezTo>
                  <a:cubicBezTo>
                    <a:pt x="2265" y="8476"/>
                    <a:pt x="2293" y="8138"/>
                    <a:pt x="2220" y="7800"/>
                  </a:cubicBezTo>
                  <a:cubicBezTo>
                    <a:pt x="1887" y="7603"/>
                    <a:pt x="1561" y="7412"/>
                    <a:pt x="1228" y="7215"/>
                  </a:cubicBezTo>
                  <a:cubicBezTo>
                    <a:pt x="1116" y="7153"/>
                    <a:pt x="1234" y="6989"/>
                    <a:pt x="1341" y="7051"/>
                  </a:cubicBezTo>
                  <a:cubicBezTo>
                    <a:pt x="1611" y="7209"/>
                    <a:pt x="1876" y="7367"/>
                    <a:pt x="2141" y="7524"/>
                  </a:cubicBezTo>
                  <a:cubicBezTo>
                    <a:pt x="2056" y="7294"/>
                    <a:pt x="1944" y="7068"/>
                    <a:pt x="1820" y="6871"/>
                  </a:cubicBezTo>
                  <a:cubicBezTo>
                    <a:pt x="1718" y="6702"/>
                    <a:pt x="1606" y="6528"/>
                    <a:pt x="1504" y="6353"/>
                  </a:cubicBezTo>
                  <a:cubicBezTo>
                    <a:pt x="1082" y="6038"/>
                    <a:pt x="665" y="5717"/>
                    <a:pt x="243" y="5401"/>
                  </a:cubicBezTo>
                  <a:cubicBezTo>
                    <a:pt x="142" y="5323"/>
                    <a:pt x="254" y="5159"/>
                    <a:pt x="356" y="5238"/>
                  </a:cubicBezTo>
                  <a:cubicBezTo>
                    <a:pt x="665" y="5469"/>
                    <a:pt x="975" y="5705"/>
                    <a:pt x="1279" y="5936"/>
                  </a:cubicBezTo>
                  <a:cubicBezTo>
                    <a:pt x="1133" y="5615"/>
                    <a:pt x="1037" y="5283"/>
                    <a:pt x="1076" y="4917"/>
                  </a:cubicBezTo>
                  <a:cubicBezTo>
                    <a:pt x="1099" y="4652"/>
                    <a:pt x="1195" y="4405"/>
                    <a:pt x="1302" y="4157"/>
                  </a:cubicBezTo>
                  <a:cubicBezTo>
                    <a:pt x="1228" y="4100"/>
                    <a:pt x="1172" y="4005"/>
                    <a:pt x="1121" y="3932"/>
                  </a:cubicBezTo>
                  <a:cubicBezTo>
                    <a:pt x="1048" y="3830"/>
                    <a:pt x="969" y="3729"/>
                    <a:pt x="896" y="3622"/>
                  </a:cubicBezTo>
                  <a:lnTo>
                    <a:pt x="446" y="2991"/>
                  </a:lnTo>
                  <a:cubicBezTo>
                    <a:pt x="367" y="2890"/>
                    <a:pt x="519" y="2760"/>
                    <a:pt x="592" y="2867"/>
                  </a:cubicBezTo>
                  <a:cubicBezTo>
                    <a:pt x="851" y="3216"/>
                    <a:pt x="1099" y="3571"/>
                    <a:pt x="1358" y="3920"/>
                  </a:cubicBezTo>
                  <a:cubicBezTo>
                    <a:pt x="1364" y="3932"/>
                    <a:pt x="1369" y="3943"/>
                    <a:pt x="1381" y="3960"/>
                  </a:cubicBezTo>
                  <a:cubicBezTo>
                    <a:pt x="1499" y="3678"/>
                    <a:pt x="1600" y="3391"/>
                    <a:pt x="1595" y="3087"/>
                  </a:cubicBezTo>
                  <a:cubicBezTo>
                    <a:pt x="1583" y="2715"/>
                    <a:pt x="1375" y="2417"/>
                    <a:pt x="1161" y="2124"/>
                  </a:cubicBezTo>
                  <a:lnTo>
                    <a:pt x="119" y="1662"/>
                  </a:lnTo>
                  <a:cubicBezTo>
                    <a:pt x="1" y="1606"/>
                    <a:pt x="68" y="1420"/>
                    <a:pt x="187" y="147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469913" y="1954080"/>
              <a:ext cx="1267916" cy="830287"/>
            </a:xfrm>
            <a:custGeom>
              <a:avLst/>
              <a:gdLst/>
              <a:ahLst/>
              <a:cxnLst/>
              <a:rect l="l" t="t" r="r" b="b"/>
              <a:pathLst>
                <a:path w="9135" h="5982" extrusionOk="0">
                  <a:moveTo>
                    <a:pt x="2912" y="4551"/>
                  </a:moveTo>
                  <a:cubicBezTo>
                    <a:pt x="3154" y="4602"/>
                    <a:pt x="3351" y="4731"/>
                    <a:pt x="3526" y="4900"/>
                  </a:cubicBezTo>
                  <a:cubicBezTo>
                    <a:pt x="3841" y="5199"/>
                    <a:pt x="4077" y="5598"/>
                    <a:pt x="4472" y="5807"/>
                  </a:cubicBezTo>
                  <a:cubicBezTo>
                    <a:pt x="4798" y="5981"/>
                    <a:pt x="5164" y="5931"/>
                    <a:pt x="5491" y="5784"/>
                  </a:cubicBezTo>
                  <a:cubicBezTo>
                    <a:pt x="5812" y="5643"/>
                    <a:pt x="6105" y="5435"/>
                    <a:pt x="6448" y="5334"/>
                  </a:cubicBezTo>
                  <a:cubicBezTo>
                    <a:pt x="6640" y="5283"/>
                    <a:pt x="6837" y="5277"/>
                    <a:pt x="7028" y="5339"/>
                  </a:cubicBezTo>
                  <a:cubicBezTo>
                    <a:pt x="7259" y="5412"/>
                    <a:pt x="7468" y="5548"/>
                    <a:pt x="7704" y="5610"/>
                  </a:cubicBezTo>
                  <a:cubicBezTo>
                    <a:pt x="8098" y="5722"/>
                    <a:pt x="8538" y="5604"/>
                    <a:pt x="8819" y="5300"/>
                  </a:cubicBezTo>
                  <a:cubicBezTo>
                    <a:pt x="9050" y="5046"/>
                    <a:pt x="9135" y="4692"/>
                    <a:pt x="9073" y="4359"/>
                  </a:cubicBezTo>
                  <a:cubicBezTo>
                    <a:pt x="9090" y="4033"/>
                    <a:pt x="9011" y="3706"/>
                    <a:pt x="8847" y="3419"/>
                  </a:cubicBezTo>
                  <a:cubicBezTo>
                    <a:pt x="8617" y="3030"/>
                    <a:pt x="8228" y="2743"/>
                    <a:pt x="7789" y="2631"/>
                  </a:cubicBezTo>
                  <a:cubicBezTo>
                    <a:pt x="7338" y="2512"/>
                    <a:pt x="6826" y="2631"/>
                    <a:pt x="6403" y="2394"/>
                  </a:cubicBezTo>
                  <a:cubicBezTo>
                    <a:pt x="6026" y="2180"/>
                    <a:pt x="5818" y="1763"/>
                    <a:pt x="5559" y="1437"/>
                  </a:cubicBezTo>
                  <a:cubicBezTo>
                    <a:pt x="5311" y="1127"/>
                    <a:pt x="5001" y="890"/>
                    <a:pt x="4584" y="902"/>
                  </a:cubicBezTo>
                  <a:cubicBezTo>
                    <a:pt x="4207" y="913"/>
                    <a:pt x="3858" y="1093"/>
                    <a:pt x="3481" y="1144"/>
                  </a:cubicBezTo>
                  <a:cubicBezTo>
                    <a:pt x="3278" y="1172"/>
                    <a:pt x="3081" y="1149"/>
                    <a:pt x="2901" y="1054"/>
                  </a:cubicBezTo>
                  <a:cubicBezTo>
                    <a:pt x="2687" y="947"/>
                    <a:pt x="2512" y="761"/>
                    <a:pt x="2343" y="598"/>
                  </a:cubicBezTo>
                  <a:cubicBezTo>
                    <a:pt x="2028" y="288"/>
                    <a:pt x="1690" y="1"/>
                    <a:pt x="1217" y="12"/>
                  </a:cubicBezTo>
                  <a:cubicBezTo>
                    <a:pt x="817" y="17"/>
                    <a:pt x="423" y="220"/>
                    <a:pt x="214" y="575"/>
                  </a:cubicBezTo>
                  <a:cubicBezTo>
                    <a:pt x="17" y="919"/>
                    <a:pt x="0" y="1363"/>
                    <a:pt x="175" y="1718"/>
                  </a:cubicBezTo>
                  <a:cubicBezTo>
                    <a:pt x="282" y="1932"/>
                    <a:pt x="456" y="2079"/>
                    <a:pt x="620" y="2248"/>
                  </a:cubicBezTo>
                  <a:cubicBezTo>
                    <a:pt x="766" y="2400"/>
                    <a:pt x="868" y="2569"/>
                    <a:pt x="896" y="2783"/>
                  </a:cubicBezTo>
                  <a:cubicBezTo>
                    <a:pt x="952" y="3154"/>
                    <a:pt x="856" y="3554"/>
                    <a:pt x="1014" y="3903"/>
                  </a:cubicBezTo>
                  <a:cubicBezTo>
                    <a:pt x="1217" y="4354"/>
                    <a:pt x="1746" y="4466"/>
                    <a:pt x="2191" y="4489"/>
                  </a:cubicBezTo>
                  <a:cubicBezTo>
                    <a:pt x="2433" y="4495"/>
                    <a:pt x="2675" y="4495"/>
                    <a:pt x="2912" y="45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559714" y="2045546"/>
              <a:ext cx="1118708" cy="605851"/>
            </a:xfrm>
            <a:custGeom>
              <a:avLst/>
              <a:gdLst/>
              <a:ahLst/>
              <a:cxnLst/>
              <a:rect l="l" t="t" r="r" b="b"/>
              <a:pathLst>
                <a:path w="8060" h="4365" extrusionOk="0">
                  <a:moveTo>
                    <a:pt x="654" y="1943"/>
                  </a:moveTo>
                  <a:lnTo>
                    <a:pt x="1341" y="1482"/>
                  </a:lnTo>
                  <a:cubicBezTo>
                    <a:pt x="1245" y="1482"/>
                    <a:pt x="1155" y="1482"/>
                    <a:pt x="1060" y="1470"/>
                  </a:cubicBezTo>
                  <a:cubicBezTo>
                    <a:pt x="744" y="1431"/>
                    <a:pt x="457" y="1284"/>
                    <a:pt x="266" y="1020"/>
                  </a:cubicBezTo>
                  <a:cubicBezTo>
                    <a:pt x="80" y="766"/>
                    <a:pt x="1" y="428"/>
                    <a:pt x="74" y="119"/>
                  </a:cubicBezTo>
                  <a:cubicBezTo>
                    <a:pt x="74" y="107"/>
                    <a:pt x="80" y="102"/>
                    <a:pt x="85" y="91"/>
                  </a:cubicBezTo>
                  <a:cubicBezTo>
                    <a:pt x="91" y="79"/>
                    <a:pt x="91" y="74"/>
                    <a:pt x="97" y="62"/>
                  </a:cubicBezTo>
                  <a:cubicBezTo>
                    <a:pt x="136" y="0"/>
                    <a:pt x="209" y="17"/>
                    <a:pt x="243" y="62"/>
                  </a:cubicBezTo>
                  <a:cubicBezTo>
                    <a:pt x="266" y="79"/>
                    <a:pt x="277" y="102"/>
                    <a:pt x="271" y="141"/>
                  </a:cubicBezTo>
                  <a:cubicBezTo>
                    <a:pt x="271" y="141"/>
                    <a:pt x="271" y="141"/>
                    <a:pt x="271" y="141"/>
                  </a:cubicBezTo>
                  <a:lnTo>
                    <a:pt x="271" y="141"/>
                  </a:lnTo>
                  <a:cubicBezTo>
                    <a:pt x="204" y="434"/>
                    <a:pt x="277" y="744"/>
                    <a:pt x="474" y="969"/>
                  </a:cubicBezTo>
                  <a:cubicBezTo>
                    <a:pt x="671" y="1200"/>
                    <a:pt x="958" y="1273"/>
                    <a:pt x="1251" y="1284"/>
                  </a:cubicBezTo>
                  <a:cubicBezTo>
                    <a:pt x="1347" y="1290"/>
                    <a:pt x="1443" y="1284"/>
                    <a:pt x="1538" y="1284"/>
                  </a:cubicBezTo>
                  <a:cubicBezTo>
                    <a:pt x="1426" y="1099"/>
                    <a:pt x="1307" y="907"/>
                    <a:pt x="1195" y="721"/>
                  </a:cubicBezTo>
                  <a:cubicBezTo>
                    <a:pt x="1127" y="614"/>
                    <a:pt x="1279" y="496"/>
                    <a:pt x="1347" y="603"/>
                  </a:cubicBezTo>
                  <a:lnTo>
                    <a:pt x="1764" y="1273"/>
                  </a:lnTo>
                  <a:cubicBezTo>
                    <a:pt x="2152" y="1251"/>
                    <a:pt x="2535" y="1239"/>
                    <a:pt x="2884" y="1448"/>
                  </a:cubicBezTo>
                  <a:cubicBezTo>
                    <a:pt x="3109" y="1583"/>
                    <a:pt x="3278" y="1774"/>
                    <a:pt x="3430" y="1977"/>
                  </a:cubicBezTo>
                  <a:cubicBezTo>
                    <a:pt x="3419" y="1910"/>
                    <a:pt x="3408" y="1842"/>
                    <a:pt x="3402" y="1780"/>
                  </a:cubicBezTo>
                  <a:cubicBezTo>
                    <a:pt x="3369" y="1560"/>
                    <a:pt x="3335" y="1341"/>
                    <a:pt x="3301" y="1121"/>
                  </a:cubicBezTo>
                  <a:cubicBezTo>
                    <a:pt x="3284" y="992"/>
                    <a:pt x="3476" y="969"/>
                    <a:pt x="3498" y="1093"/>
                  </a:cubicBezTo>
                  <a:cubicBezTo>
                    <a:pt x="3532" y="1341"/>
                    <a:pt x="3571" y="1589"/>
                    <a:pt x="3611" y="1836"/>
                  </a:cubicBezTo>
                  <a:cubicBezTo>
                    <a:pt x="3628" y="1960"/>
                    <a:pt x="3656" y="2079"/>
                    <a:pt x="3661" y="2202"/>
                  </a:cubicBezTo>
                  <a:cubicBezTo>
                    <a:pt x="3667" y="2231"/>
                    <a:pt x="3661" y="2259"/>
                    <a:pt x="3656" y="2287"/>
                  </a:cubicBezTo>
                  <a:cubicBezTo>
                    <a:pt x="3802" y="2495"/>
                    <a:pt x="3954" y="2692"/>
                    <a:pt x="4151" y="2850"/>
                  </a:cubicBezTo>
                  <a:cubicBezTo>
                    <a:pt x="4484" y="3115"/>
                    <a:pt x="4895" y="3194"/>
                    <a:pt x="5311" y="3216"/>
                  </a:cubicBezTo>
                  <a:cubicBezTo>
                    <a:pt x="5126" y="2816"/>
                    <a:pt x="4934" y="2416"/>
                    <a:pt x="4748" y="2017"/>
                  </a:cubicBezTo>
                  <a:cubicBezTo>
                    <a:pt x="4692" y="1904"/>
                    <a:pt x="4878" y="1825"/>
                    <a:pt x="4928" y="1943"/>
                  </a:cubicBezTo>
                  <a:cubicBezTo>
                    <a:pt x="5131" y="2366"/>
                    <a:pt x="5334" y="2794"/>
                    <a:pt x="5531" y="3222"/>
                  </a:cubicBezTo>
                  <a:cubicBezTo>
                    <a:pt x="5768" y="3227"/>
                    <a:pt x="6004" y="3222"/>
                    <a:pt x="6229" y="3227"/>
                  </a:cubicBezTo>
                  <a:cubicBezTo>
                    <a:pt x="6432" y="3233"/>
                    <a:pt x="6640" y="3256"/>
                    <a:pt x="6843" y="3301"/>
                  </a:cubicBezTo>
                  <a:lnTo>
                    <a:pt x="6483" y="2709"/>
                  </a:lnTo>
                  <a:cubicBezTo>
                    <a:pt x="6415" y="2602"/>
                    <a:pt x="6573" y="2478"/>
                    <a:pt x="6640" y="2585"/>
                  </a:cubicBezTo>
                  <a:cubicBezTo>
                    <a:pt x="6798" y="2850"/>
                    <a:pt x="6961" y="3115"/>
                    <a:pt x="7119" y="3379"/>
                  </a:cubicBezTo>
                  <a:cubicBezTo>
                    <a:pt x="7513" y="3515"/>
                    <a:pt x="7851" y="3757"/>
                    <a:pt x="8015" y="4168"/>
                  </a:cubicBezTo>
                  <a:cubicBezTo>
                    <a:pt x="8060" y="4286"/>
                    <a:pt x="7879" y="4365"/>
                    <a:pt x="7834" y="4247"/>
                  </a:cubicBezTo>
                  <a:cubicBezTo>
                    <a:pt x="7694" y="3898"/>
                    <a:pt x="7423" y="3695"/>
                    <a:pt x="7097" y="3577"/>
                  </a:cubicBezTo>
                  <a:cubicBezTo>
                    <a:pt x="6759" y="3751"/>
                    <a:pt x="6415" y="3931"/>
                    <a:pt x="6077" y="4106"/>
                  </a:cubicBezTo>
                  <a:cubicBezTo>
                    <a:pt x="5965" y="4168"/>
                    <a:pt x="5886" y="3982"/>
                    <a:pt x="5998" y="3926"/>
                  </a:cubicBezTo>
                  <a:cubicBezTo>
                    <a:pt x="6274" y="3785"/>
                    <a:pt x="6550" y="3638"/>
                    <a:pt x="6821" y="3498"/>
                  </a:cubicBezTo>
                  <a:cubicBezTo>
                    <a:pt x="6579" y="3441"/>
                    <a:pt x="6331" y="3424"/>
                    <a:pt x="6100" y="3419"/>
                  </a:cubicBezTo>
                  <a:cubicBezTo>
                    <a:pt x="5897" y="3419"/>
                    <a:pt x="5694" y="3419"/>
                    <a:pt x="5492" y="3413"/>
                  </a:cubicBezTo>
                  <a:cubicBezTo>
                    <a:pt x="4996" y="3605"/>
                    <a:pt x="4506" y="3791"/>
                    <a:pt x="4016" y="3976"/>
                  </a:cubicBezTo>
                  <a:cubicBezTo>
                    <a:pt x="3898" y="4021"/>
                    <a:pt x="3819" y="3841"/>
                    <a:pt x="3937" y="3796"/>
                  </a:cubicBezTo>
                  <a:cubicBezTo>
                    <a:pt x="4298" y="3661"/>
                    <a:pt x="4658" y="3520"/>
                    <a:pt x="5019" y="3385"/>
                  </a:cubicBezTo>
                  <a:cubicBezTo>
                    <a:pt x="4669" y="3340"/>
                    <a:pt x="4337" y="3244"/>
                    <a:pt x="4050" y="3019"/>
                  </a:cubicBezTo>
                  <a:cubicBezTo>
                    <a:pt x="3836" y="2856"/>
                    <a:pt x="3678" y="2642"/>
                    <a:pt x="3521" y="2422"/>
                  </a:cubicBezTo>
                  <a:cubicBezTo>
                    <a:pt x="3430" y="2456"/>
                    <a:pt x="3329" y="2450"/>
                    <a:pt x="3233" y="2456"/>
                  </a:cubicBezTo>
                  <a:lnTo>
                    <a:pt x="2856" y="2484"/>
                  </a:lnTo>
                  <a:cubicBezTo>
                    <a:pt x="2597" y="2501"/>
                    <a:pt x="2338" y="2518"/>
                    <a:pt x="2079" y="2535"/>
                  </a:cubicBezTo>
                  <a:cubicBezTo>
                    <a:pt x="1955" y="2540"/>
                    <a:pt x="1927" y="2343"/>
                    <a:pt x="2051" y="2338"/>
                  </a:cubicBezTo>
                  <a:cubicBezTo>
                    <a:pt x="2484" y="2309"/>
                    <a:pt x="2918" y="2281"/>
                    <a:pt x="3352" y="2253"/>
                  </a:cubicBezTo>
                  <a:cubicBezTo>
                    <a:pt x="3363" y="2253"/>
                    <a:pt x="3380" y="2253"/>
                    <a:pt x="3397" y="2253"/>
                  </a:cubicBezTo>
                  <a:cubicBezTo>
                    <a:pt x="3222" y="2000"/>
                    <a:pt x="3031" y="1763"/>
                    <a:pt x="2766" y="1605"/>
                  </a:cubicBezTo>
                  <a:cubicBezTo>
                    <a:pt x="2451" y="1420"/>
                    <a:pt x="2085" y="1437"/>
                    <a:pt x="1724" y="1459"/>
                  </a:cubicBezTo>
                  <a:cubicBezTo>
                    <a:pt x="1409" y="1673"/>
                    <a:pt x="1093" y="1887"/>
                    <a:pt x="778" y="2101"/>
                  </a:cubicBezTo>
                  <a:cubicBezTo>
                    <a:pt x="671" y="2174"/>
                    <a:pt x="553" y="2017"/>
                    <a:pt x="654" y="19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1246892" y="1958799"/>
              <a:ext cx="2947644" cy="2107363"/>
            </a:xfrm>
            <a:custGeom>
              <a:avLst/>
              <a:gdLst/>
              <a:ahLst/>
              <a:cxnLst/>
              <a:rect l="l" t="t" r="r" b="b"/>
              <a:pathLst>
                <a:path w="21237" h="15183" extrusionOk="0">
                  <a:moveTo>
                    <a:pt x="21237" y="15183"/>
                  </a:moveTo>
                  <a:lnTo>
                    <a:pt x="0" y="15183"/>
                  </a:lnTo>
                  <a:lnTo>
                    <a:pt x="0" y="0"/>
                  </a:lnTo>
                  <a:lnTo>
                    <a:pt x="21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1320315" y="1959631"/>
              <a:ext cx="2874219" cy="2106530"/>
            </a:xfrm>
            <a:custGeom>
              <a:avLst/>
              <a:gdLst/>
              <a:ahLst/>
              <a:cxnLst/>
              <a:rect l="l" t="t" r="r" b="b"/>
              <a:pathLst>
                <a:path w="20708" h="15177" extrusionOk="0">
                  <a:moveTo>
                    <a:pt x="20708" y="15177"/>
                  </a:moveTo>
                  <a:lnTo>
                    <a:pt x="0" y="15177"/>
                  </a:lnTo>
                  <a:lnTo>
                    <a:pt x="0" y="0"/>
                  </a:lnTo>
                  <a:lnTo>
                    <a:pt x="20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1370282" y="2072889"/>
              <a:ext cx="2774286" cy="1931646"/>
            </a:xfrm>
            <a:custGeom>
              <a:avLst/>
              <a:gdLst/>
              <a:ahLst/>
              <a:cxnLst/>
              <a:rect l="l" t="t" r="r" b="b"/>
              <a:pathLst>
                <a:path w="19988" h="13917" extrusionOk="0">
                  <a:moveTo>
                    <a:pt x="19987" y="13916"/>
                  </a:moveTo>
                  <a:lnTo>
                    <a:pt x="1" y="13916"/>
                  </a:lnTo>
                  <a:lnTo>
                    <a:pt x="1" y="1"/>
                  </a:lnTo>
                  <a:lnTo>
                    <a:pt x="199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2112840" y="4066005"/>
              <a:ext cx="1727613" cy="515355"/>
            </a:xfrm>
            <a:custGeom>
              <a:avLst/>
              <a:gdLst/>
              <a:ahLst/>
              <a:cxnLst/>
              <a:rect l="l" t="t" r="r" b="b"/>
              <a:pathLst>
                <a:path w="12447" h="3713" extrusionOk="0">
                  <a:moveTo>
                    <a:pt x="1043" y="1"/>
                  </a:moveTo>
                  <a:cubicBezTo>
                    <a:pt x="1043" y="1"/>
                    <a:pt x="1" y="575"/>
                    <a:pt x="1" y="3712"/>
                  </a:cubicBezTo>
                  <a:lnTo>
                    <a:pt x="12446" y="3712"/>
                  </a:lnTo>
                  <a:lnTo>
                    <a:pt x="12446" y="2800"/>
                  </a:lnTo>
                  <a:lnTo>
                    <a:pt x="5666" y="2800"/>
                  </a:lnTo>
                  <a:cubicBezTo>
                    <a:pt x="5666" y="2800"/>
                    <a:pt x="5469" y="1448"/>
                    <a:pt x="6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2128524" y="4066005"/>
              <a:ext cx="885667" cy="287866"/>
            </a:xfrm>
            <a:custGeom>
              <a:avLst/>
              <a:gdLst/>
              <a:ahLst/>
              <a:cxnLst/>
              <a:rect l="l" t="t" r="r" b="b"/>
              <a:pathLst>
                <a:path w="6381" h="2074" extrusionOk="0">
                  <a:moveTo>
                    <a:pt x="6381" y="1"/>
                  </a:moveTo>
                  <a:lnTo>
                    <a:pt x="0" y="2073"/>
                  </a:lnTo>
                  <a:cubicBezTo>
                    <a:pt x="0" y="2073"/>
                    <a:pt x="192" y="536"/>
                    <a:pt x="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115199" y="4454496"/>
              <a:ext cx="1725254" cy="36087"/>
            </a:xfrm>
            <a:custGeom>
              <a:avLst/>
              <a:gdLst/>
              <a:ahLst/>
              <a:cxnLst/>
              <a:rect l="l" t="t" r="r" b="b"/>
              <a:pathLst>
                <a:path w="12430" h="260" extrusionOk="0">
                  <a:moveTo>
                    <a:pt x="1" y="260"/>
                  </a:moveTo>
                  <a:lnTo>
                    <a:pt x="12429" y="260"/>
                  </a:lnTo>
                  <a:lnTo>
                    <a:pt x="12429"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664692" y="1979063"/>
              <a:ext cx="78282" cy="77588"/>
            </a:xfrm>
            <a:custGeom>
              <a:avLst/>
              <a:gdLst/>
              <a:ahLst/>
              <a:cxnLst/>
              <a:rect l="l" t="t" r="r" b="b"/>
              <a:pathLst>
                <a:path w="564" h="559" extrusionOk="0">
                  <a:moveTo>
                    <a:pt x="564" y="282"/>
                  </a:moveTo>
                  <a:cubicBezTo>
                    <a:pt x="564" y="434"/>
                    <a:pt x="440" y="558"/>
                    <a:pt x="282" y="558"/>
                  </a:cubicBezTo>
                  <a:cubicBezTo>
                    <a:pt x="130" y="558"/>
                    <a:pt x="1" y="434"/>
                    <a:pt x="1" y="282"/>
                  </a:cubicBezTo>
                  <a:cubicBezTo>
                    <a:pt x="1" y="125"/>
                    <a:pt x="130" y="1"/>
                    <a:pt x="282" y="1"/>
                  </a:cubicBezTo>
                  <a:cubicBezTo>
                    <a:pt x="440" y="1"/>
                    <a:pt x="564" y="125"/>
                    <a:pt x="564" y="282"/>
                  </a:cubicBezTo>
                  <a:close/>
                </a:path>
              </a:pathLst>
            </a:custGeom>
            <a:solidFill>
              <a:srgbClr val="8E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1481319" y="2258182"/>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1481319" y="2347984"/>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1481319" y="2831134"/>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1481319" y="2920935"/>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1500056" y="3424350"/>
              <a:ext cx="583227" cy="518409"/>
            </a:xfrm>
            <a:custGeom>
              <a:avLst/>
              <a:gdLst/>
              <a:ahLst/>
              <a:cxnLst/>
              <a:rect l="l" t="t" r="r" b="b"/>
              <a:pathLst>
                <a:path w="4202" h="3735" extrusionOk="0">
                  <a:moveTo>
                    <a:pt x="4202" y="1"/>
                  </a:moveTo>
                  <a:lnTo>
                    <a:pt x="4202" y="3734"/>
                  </a:lnTo>
                  <a:lnTo>
                    <a:pt x="1" y="3734"/>
                  </a:lnTo>
                  <a:lnTo>
                    <a:pt x="1" y="648"/>
                  </a:lnTo>
                  <a:lnTo>
                    <a:pt x="1634" y="648"/>
                  </a:lnTo>
                  <a:lnTo>
                    <a:pt x="1791" y="1"/>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1500056" y="3514290"/>
              <a:ext cx="645825" cy="428468"/>
            </a:xfrm>
            <a:custGeom>
              <a:avLst/>
              <a:gdLst/>
              <a:ahLst/>
              <a:cxnLst/>
              <a:rect l="l" t="t" r="r" b="b"/>
              <a:pathLst>
                <a:path w="4653" h="3087" extrusionOk="0">
                  <a:moveTo>
                    <a:pt x="4202" y="3086"/>
                  </a:moveTo>
                  <a:lnTo>
                    <a:pt x="1" y="3086"/>
                  </a:lnTo>
                  <a:lnTo>
                    <a:pt x="451" y="0"/>
                  </a:lnTo>
                  <a:lnTo>
                    <a:pt x="4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382520" y="3358699"/>
              <a:ext cx="356571" cy="530068"/>
            </a:xfrm>
            <a:custGeom>
              <a:avLst/>
              <a:gdLst/>
              <a:ahLst/>
              <a:cxnLst/>
              <a:rect l="l" t="t" r="r" b="b"/>
              <a:pathLst>
                <a:path w="2569" h="3819" extrusionOk="0">
                  <a:moveTo>
                    <a:pt x="2569" y="3819"/>
                  </a:moveTo>
                  <a:lnTo>
                    <a:pt x="1" y="3819"/>
                  </a:lnTo>
                  <a:lnTo>
                    <a:pt x="1" y="0"/>
                  </a:lnTo>
                  <a:lnTo>
                    <a:pt x="2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414582"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2456082" y="3295408"/>
              <a:ext cx="357265" cy="530901"/>
            </a:xfrm>
            <a:custGeom>
              <a:avLst/>
              <a:gdLst/>
              <a:ahLst/>
              <a:cxnLst/>
              <a:rect l="l" t="t" r="r" b="b"/>
              <a:pathLst>
                <a:path w="2574" h="3825" extrusionOk="0">
                  <a:moveTo>
                    <a:pt x="2574" y="3824"/>
                  </a:moveTo>
                  <a:lnTo>
                    <a:pt x="0" y="3824"/>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2494251" y="338520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2494251" y="3454885"/>
              <a:ext cx="285507" cy="25816"/>
            </a:xfrm>
            <a:custGeom>
              <a:avLst/>
              <a:gdLst/>
              <a:ahLst/>
              <a:cxnLst/>
              <a:rect l="l" t="t" r="r" b="b"/>
              <a:pathLst>
                <a:path w="2057" h="186" extrusionOk="0">
                  <a:moveTo>
                    <a:pt x="1921" y="0"/>
                  </a:moveTo>
                  <a:lnTo>
                    <a:pt x="119" y="0"/>
                  </a:lnTo>
                  <a:cubicBezTo>
                    <a:pt x="1" y="0"/>
                    <a:pt x="18" y="186"/>
                    <a:pt x="136" y="186"/>
                  </a:cubicBezTo>
                  <a:lnTo>
                    <a:pt x="1938" y="186"/>
                  </a:lnTo>
                  <a:cubicBezTo>
                    <a:pt x="2056" y="186"/>
                    <a:pt x="2040"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2494251" y="352358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2494251" y="3593126"/>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2495916" y="3652531"/>
              <a:ext cx="286201" cy="25955"/>
            </a:xfrm>
            <a:custGeom>
              <a:avLst/>
              <a:gdLst/>
              <a:ahLst/>
              <a:cxnLst/>
              <a:rect l="l" t="t" r="r" b="b"/>
              <a:pathLst>
                <a:path w="2062" h="187" extrusionOk="0">
                  <a:moveTo>
                    <a:pt x="1921" y="1"/>
                  </a:moveTo>
                  <a:lnTo>
                    <a:pt x="124" y="1"/>
                  </a:lnTo>
                  <a:cubicBezTo>
                    <a:pt x="0" y="1"/>
                    <a:pt x="17" y="187"/>
                    <a:pt x="135" y="187"/>
                  </a:cubicBezTo>
                  <a:lnTo>
                    <a:pt x="1937" y="187"/>
                  </a:lnTo>
                  <a:cubicBezTo>
                    <a:pt x="2061" y="187"/>
                    <a:pt x="2044"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2505215" y="3722207"/>
              <a:ext cx="286201" cy="25816"/>
            </a:xfrm>
            <a:custGeom>
              <a:avLst/>
              <a:gdLst/>
              <a:ahLst/>
              <a:cxnLst/>
              <a:rect l="l" t="t" r="r" b="b"/>
              <a:pathLst>
                <a:path w="2062" h="186" extrusionOk="0">
                  <a:moveTo>
                    <a:pt x="1921" y="0"/>
                  </a:moveTo>
                  <a:lnTo>
                    <a:pt x="125" y="0"/>
                  </a:lnTo>
                  <a:cubicBezTo>
                    <a:pt x="1" y="0"/>
                    <a:pt x="18" y="186"/>
                    <a:pt x="142"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p15"/>
            <p:cNvGrpSpPr/>
            <p:nvPr/>
          </p:nvGrpSpPr>
          <p:grpSpPr>
            <a:xfrm>
              <a:off x="2935899" y="3295408"/>
              <a:ext cx="430827" cy="593359"/>
              <a:chOff x="2935899" y="3295408"/>
              <a:chExt cx="430827" cy="593359"/>
            </a:xfrm>
          </p:grpSpPr>
          <p:sp>
            <p:nvSpPr>
              <p:cNvPr id="94" name="Google Shape;94;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10155" y="3295408"/>
                <a:ext cx="356571" cy="530901"/>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049295" y="3652531"/>
                <a:ext cx="286201"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059427" y="3722207"/>
                <a:ext cx="285507"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5"/>
            <p:cNvSpPr/>
            <p:nvPr/>
          </p:nvSpPr>
          <p:spPr>
            <a:xfrm>
              <a:off x="2377801" y="2741194"/>
              <a:ext cx="357404" cy="530901"/>
            </a:xfrm>
            <a:custGeom>
              <a:avLst/>
              <a:gdLst/>
              <a:ahLst/>
              <a:cxnLst/>
              <a:rect l="l" t="t" r="r" b="b"/>
              <a:pathLst>
                <a:path w="2575" h="3825" extrusionOk="0">
                  <a:moveTo>
                    <a:pt x="2574" y="3824"/>
                  </a:moveTo>
                  <a:lnTo>
                    <a:pt x="1" y="3824"/>
                  </a:lnTo>
                  <a:lnTo>
                    <a:pt x="1" y="1"/>
                  </a:lnTo>
                  <a:lnTo>
                    <a:pt x="2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2409863" y="2713018"/>
              <a:ext cx="357404" cy="530901"/>
            </a:xfrm>
            <a:custGeom>
              <a:avLst/>
              <a:gdLst/>
              <a:ahLst/>
              <a:cxnLst/>
              <a:rect l="l" t="t" r="r" b="b"/>
              <a:pathLst>
                <a:path w="2575" h="3825" extrusionOk="0">
                  <a:moveTo>
                    <a:pt x="2574" y="3825"/>
                  </a:moveTo>
                  <a:lnTo>
                    <a:pt x="1" y="3825"/>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2451363" y="2678736"/>
              <a:ext cx="357265" cy="530068"/>
            </a:xfrm>
            <a:custGeom>
              <a:avLst/>
              <a:gdLst/>
              <a:ahLst/>
              <a:cxnLst/>
              <a:rect l="l" t="t" r="r" b="b"/>
              <a:pathLst>
                <a:path w="2574" h="3819" extrusionOk="0">
                  <a:moveTo>
                    <a:pt x="2574" y="3818"/>
                  </a:moveTo>
                  <a:lnTo>
                    <a:pt x="0" y="3818"/>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2489670" y="2767843"/>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2489670" y="2837380"/>
              <a:ext cx="285368" cy="25955"/>
            </a:xfrm>
            <a:custGeom>
              <a:avLst/>
              <a:gdLst/>
              <a:ahLst/>
              <a:cxnLst/>
              <a:rect l="l" t="t" r="r" b="b"/>
              <a:pathLst>
                <a:path w="2056" h="187"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2489670" y="2906084"/>
              <a:ext cx="285368" cy="26788"/>
            </a:xfrm>
            <a:custGeom>
              <a:avLst/>
              <a:gdLst/>
              <a:ahLst/>
              <a:cxnLst/>
              <a:rect l="l" t="t" r="r" b="b"/>
              <a:pathLst>
                <a:path w="2056" h="193" extrusionOk="0">
                  <a:moveTo>
                    <a:pt x="1921" y="1"/>
                  </a:moveTo>
                  <a:lnTo>
                    <a:pt x="118" y="1"/>
                  </a:lnTo>
                  <a:cubicBezTo>
                    <a:pt x="0" y="1"/>
                    <a:pt x="17" y="192"/>
                    <a:pt x="135" y="192"/>
                  </a:cubicBezTo>
                  <a:lnTo>
                    <a:pt x="1937" y="192"/>
                  </a:lnTo>
                  <a:cubicBezTo>
                    <a:pt x="2056" y="192"/>
                    <a:pt x="2039"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2489670" y="2975760"/>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2491197" y="3035165"/>
              <a:ext cx="286201" cy="25816"/>
            </a:xfrm>
            <a:custGeom>
              <a:avLst/>
              <a:gdLst/>
              <a:ahLst/>
              <a:cxnLst/>
              <a:rect l="l" t="t" r="r" b="b"/>
              <a:pathLst>
                <a:path w="2062" h="186" extrusionOk="0">
                  <a:moveTo>
                    <a:pt x="1921" y="0"/>
                  </a:moveTo>
                  <a:lnTo>
                    <a:pt x="124" y="0"/>
                  </a:lnTo>
                  <a:cubicBezTo>
                    <a:pt x="0" y="0"/>
                    <a:pt x="17" y="186"/>
                    <a:pt x="141"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2500635" y="3104702"/>
              <a:ext cx="286201" cy="25955"/>
            </a:xfrm>
            <a:custGeom>
              <a:avLst/>
              <a:gdLst/>
              <a:ahLst/>
              <a:cxnLst/>
              <a:rect l="l" t="t" r="r" b="b"/>
              <a:pathLst>
                <a:path w="2062" h="187" extrusionOk="0">
                  <a:moveTo>
                    <a:pt x="1926" y="0"/>
                  </a:moveTo>
                  <a:lnTo>
                    <a:pt x="124" y="0"/>
                  </a:lnTo>
                  <a:cubicBezTo>
                    <a:pt x="0" y="0"/>
                    <a:pt x="17" y="186"/>
                    <a:pt x="141" y="186"/>
                  </a:cubicBezTo>
                  <a:lnTo>
                    <a:pt x="1943" y="186"/>
                  </a:lnTo>
                  <a:cubicBezTo>
                    <a:pt x="2061" y="186"/>
                    <a:pt x="2044" y="0"/>
                    <a:pt x="1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2244140" y="410386"/>
              <a:ext cx="1093725" cy="1230440"/>
            </a:xfrm>
            <a:custGeom>
              <a:avLst/>
              <a:gdLst/>
              <a:ahLst/>
              <a:cxnLst/>
              <a:rect l="l" t="t" r="r" b="b"/>
              <a:pathLst>
                <a:path w="7880" h="8865" extrusionOk="0">
                  <a:moveTo>
                    <a:pt x="7879" y="3942"/>
                  </a:moveTo>
                  <a:lnTo>
                    <a:pt x="7879" y="8864"/>
                  </a:lnTo>
                  <a:lnTo>
                    <a:pt x="7068" y="8436"/>
                  </a:lnTo>
                  <a:lnTo>
                    <a:pt x="6500" y="8138"/>
                  </a:lnTo>
                  <a:lnTo>
                    <a:pt x="6500" y="3942"/>
                  </a:lnTo>
                  <a:cubicBezTo>
                    <a:pt x="6500" y="2529"/>
                    <a:pt x="5351" y="1380"/>
                    <a:pt x="3937" y="1380"/>
                  </a:cubicBezTo>
                  <a:cubicBezTo>
                    <a:pt x="3802" y="1380"/>
                    <a:pt x="3667" y="1391"/>
                    <a:pt x="3532" y="1414"/>
                  </a:cubicBezTo>
                  <a:cubicBezTo>
                    <a:pt x="2315" y="1605"/>
                    <a:pt x="1381" y="2664"/>
                    <a:pt x="1381" y="3942"/>
                  </a:cubicBezTo>
                  <a:lnTo>
                    <a:pt x="1381" y="7941"/>
                  </a:lnTo>
                  <a:lnTo>
                    <a:pt x="570" y="8363"/>
                  </a:lnTo>
                  <a:lnTo>
                    <a:pt x="1" y="8662"/>
                  </a:lnTo>
                  <a:lnTo>
                    <a:pt x="1" y="3942"/>
                  </a:lnTo>
                  <a:cubicBezTo>
                    <a:pt x="1" y="1904"/>
                    <a:pt x="1550" y="226"/>
                    <a:pt x="3532" y="23"/>
                  </a:cubicBezTo>
                  <a:cubicBezTo>
                    <a:pt x="3667" y="6"/>
                    <a:pt x="3802" y="0"/>
                    <a:pt x="3937" y="0"/>
                  </a:cubicBezTo>
                  <a:cubicBezTo>
                    <a:pt x="6111" y="0"/>
                    <a:pt x="7879" y="1769"/>
                    <a:pt x="7879" y="39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2205139" y="1145868"/>
              <a:ext cx="1202264" cy="1395332"/>
            </a:xfrm>
            <a:custGeom>
              <a:avLst/>
              <a:gdLst/>
              <a:ahLst/>
              <a:cxnLst/>
              <a:rect l="l" t="t" r="r" b="b"/>
              <a:pathLst>
                <a:path w="8662" h="10053" extrusionOk="0">
                  <a:moveTo>
                    <a:pt x="8662" y="2270"/>
                  </a:moveTo>
                  <a:lnTo>
                    <a:pt x="8662" y="5880"/>
                  </a:lnTo>
                  <a:cubicBezTo>
                    <a:pt x="8662" y="7705"/>
                    <a:pt x="6978" y="9371"/>
                    <a:pt x="4466" y="10019"/>
                  </a:cubicBezTo>
                  <a:cubicBezTo>
                    <a:pt x="4421" y="10030"/>
                    <a:pt x="4376" y="10042"/>
                    <a:pt x="4331" y="10053"/>
                  </a:cubicBezTo>
                  <a:cubicBezTo>
                    <a:pt x="4286" y="10042"/>
                    <a:pt x="4246" y="10030"/>
                    <a:pt x="4201" y="10019"/>
                  </a:cubicBezTo>
                  <a:cubicBezTo>
                    <a:pt x="4151" y="10008"/>
                    <a:pt x="4100" y="9997"/>
                    <a:pt x="4049" y="9980"/>
                  </a:cubicBezTo>
                  <a:cubicBezTo>
                    <a:pt x="1622" y="9304"/>
                    <a:pt x="0" y="7671"/>
                    <a:pt x="0" y="5880"/>
                  </a:cubicBezTo>
                  <a:lnTo>
                    <a:pt x="0" y="2270"/>
                  </a:lnTo>
                  <a:lnTo>
                    <a:pt x="4049" y="147"/>
                  </a:lnTo>
                  <a:lnTo>
                    <a:pt x="43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2635843" y="1391324"/>
              <a:ext cx="340887" cy="867068"/>
            </a:xfrm>
            <a:custGeom>
              <a:avLst/>
              <a:gdLst/>
              <a:ahLst/>
              <a:cxnLst/>
              <a:rect l="l" t="t" r="r" b="b"/>
              <a:pathLst>
                <a:path w="2456" h="6247" extrusionOk="0">
                  <a:moveTo>
                    <a:pt x="1025" y="1"/>
                  </a:moveTo>
                  <a:cubicBezTo>
                    <a:pt x="1679" y="74"/>
                    <a:pt x="2185" y="632"/>
                    <a:pt x="2185" y="1307"/>
                  </a:cubicBezTo>
                  <a:cubicBezTo>
                    <a:pt x="2185" y="1696"/>
                    <a:pt x="2016" y="2045"/>
                    <a:pt x="1746" y="2287"/>
                  </a:cubicBezTo>
                  <a:cubicBezTo>
                    <a:pt x="1684" y="2344"/>
                    <a:pt x="1617" y="2394"/>
                    <a:pt x="1543" y="2434"/>
                  </a:cubicBezTo>
                  <a:lnTo>
                    <a:pt x="2456" y="6246"/>
                  </a:lnTo>
                  <a:lnTo>
                    <a:pt x="0" y="6246"/>
                  </a:lnTo>
                  <a:lnTo>
                    <a:pt x="839" y="2507"/>
                  </a:lnTo>
                  <a:cubicBezTo>
                    <a:pt x="349" y="2321"/>
                    <a:pt x="0" y="1842"/>
                    <a:pt x="0" y="1285"/>
                  </a:cubicBezTo>
                  <a:cubicBezTo>
                    <a:pt x="0" y="654"/>
                    <a:pt x="440" y="136"/>
                    <a:pt x="1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2087856" y="1013734"/>
              <a:ext cx="1436832" cy="1648637"/>
            </a:xfrm>
            <a:custGeom>
              <a:avLst/>
              <a:gdLst/>
              <a:ahLst/>
              <a:cxnLst/>
              <a:rect l="l" t="t" r="r" b="b"/>
              <a:pathLst>
                <a:path w="10352" h="11878" extrusionOk="0">
                  <a:moveTo>
                    <a:pt x="9507" y="6832"/>
                  </a:moveTo>
                  <a:cubicBezTo>
                    <a:pt x="9507" y="8657"/>
                    <a:pt x="7823" y="10323"/>
                    <a:pt x="5311" y="10971"/>
                  </a:cubicBezTo>
                  <a:cubicBezTo>
                    <a:pt x="5266" y="10982"/>
                    <a:pt x="5221" y="10994"/>
                    <a:pt x="5176" y="11005"/>
                  </a:cubicBezTo>
                  <a:cubicBezTo>
                    <a:pt x="5131" y="10994"/>
                    <a:pt x="5091" y="10982"/>
                    <a:pt x="5046" y="10971"/>
                  </a:cubicBezTo>
                  <a:cubicBezTo>
                    <a:pt x="4996" y="10960"/>
                    <a:pt x="4945" y="10949"/>
                    <a:pt x="4894" y="10932"/>
                  </a:cubicBezTo>
                  <a:cubicBezTo>
                    <a:pt x="2467" y="10256"/>
                    <a:pt x="845" y="8623"/>
                    <a:pt x="845" y="6832"/>
                  </a:cubicBezTo>
                  <a:lnTo>
                    <a:pt x="845" y="3228"/>
                  </a:lnTo>
                  <a:lnTo>
                    <a:pt x="2157" y="2541"/>
                  </a:lnTo>
                  <a:lnTo>
                    <a:pt x="4894" y="1105"/>
                  </a:lnTo>
                  <a:lnTo>
                    <a:pt x="5176" y="953"/>
                  </a:lnTo>
                  <a:lnTo>
                    <a:pt x="8076" y="2473"/>
                  </a:lnTo>
                  <a:lnTo>
                    <a:pt x="9507" y="3228"/>
                  </a:lnTo>
                  <a:close/>
                  <a:moveTo>
                    <a:pt x="9670" y="2355"/>
                  </a:moveTo>
                  <a:lnTo>
                    <a:pt x="8076" y="1521"/>
                  </a:lnTo>
                  <a:lnTo>
                    <a:pt x="5176" y="1"/>
                  </a:lnTo>
                  <a:lnTo>
                    <a:pt x="4894" y="147"/>
                  </a:lnTo>
                  <a:lnTo>
                    <a:pt x="2157" y="1583"/>
                  </a:lnTo>
                  <a:lnTo>
                    <a:pt x="558" y="2422"/>
                  </a:lnTo>
                  <a:lnTo>
                    <a:pt x="1" y="2715"/>
                  </a:lnTo>
                  <a:lnTo>
                    <a:pt x="1" y="6832"/>
                  </a:lnTo>
                  <a:cubicBezTo>
                    <a:pt x="1" y="9051"/>
                    <a:pt x="1943" y="11044"/>
                    <a:pt x="4832" y="11793"/>
                  </a:cubicBezTo>
                  <a:cubicBezTo>
                    <a:pt x="4855" y="11799"/>
                    <a:pt x="4877" y="11799"/>
                    <a:pt x="4894" y="11805"/>
                  </a:cubicBezTo>
                  <a:cubicBezTo>
                    <a:pt x="4956" y="11821"/>
                    <a:pt x="5018" y="11838"/>
                    <a:pt x="5075" y="11850"/>
                  </a:cubicBezTo>
                  <a:lnTo>
                    <a:pt x="5176" y="11878"/>
                  </a:lnTo>
                  <a:lnTo>
                    <a:pt x="5277" y="11850"/>
                  </a:lnTo>
                  <a:cubicBezTo>
                    <a:pt x="5362" y="11833"/>
                    <a:pt x="5441" y="11810"/>
                    <a:pt x="5525" y="11793"/>
                  </a:cubicBezTo>
                  <a:cubicBezTo>
                    <a:pt x="8414" y="11044"/>
                    <a:pt x="10351" y="9051"/>
                    <a:pt x="10351" y="6832"/>
                  </a:cubicBezTo>
                  <a:lnTo>
                    <a:pt x="10351" y="2715"/>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15"/>
            <p:cNvGrpSpPr/>
            <p:nvPr/>
          </p:nvGrpSpPr>
          <p:grpSpPr>
            <a:xfrm>
              <a:off x="2935899" y="2682208"/>
              <a:ext cx="430827" cy="593359"/>
              <a:chOff x="2935899" y="3295408"/>
              <a:chExt cx="430827" cy="593359"/>
            </a:xfrm>
          </p:grpSpPr>
          <p:sp>
            <p:nvSpPr>
              <p:cNvPr id="117" name="Google Shape;11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15"/>
            <p:cNvGrpSpPr/>
            <p:nvPr/>
          </p:nvGrpSpPr>
          <p:grpSpPr>
            <a:xfrm>
              <a:off x="3493999" y="2682208"/>
              <a:ext cx="430827" cy="593359"/>
              <a:chOff x="2935899" y="3295408"/>
              <a:chExt cx="430827" cy="593359"/>
            </a:xfrm>
          </p:grpSpPr>
          <p:sp>
            <p:nvSpPr>
              <p:cNvPr id="127" name="Google Shape;12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15"/>
            <p:cNvGrpSpPr/>
            <p:nvPr/>
          </p:nvGrpSpPr>
          <p:grpSpPr>
            <a:xfrm>
              <a:off x="3493999" y="3295408"/>
              <a:ext cx="430827" cy="593359"/>
              <a:chOff x="2935899" y="3295408"/>
              <a:chExt cx="430827" cy="593359"/>
            </a:xfrm>
          </p:grpSpPr>
          <p:sp>
            <p:nvSpPr>
              <p:cNvPr id="137" name="Google Shape;13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 name="مجموعة 8">
            <a:extLst>
              <a:ext uri="{FF2B5EF4-FFF2-40B4-BE49-F238E27FC236}">
                <a16:creationId xmlns:a16="http://schemas.microsoft.com/office/drawing/2014/main" id="{E2BE92AF-B871-F710-D5E2-124EE901A129}"/>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10591D53-3269-3EF9-665F-BF1BB8866D0A}"/>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25FAD7D1-9AA6-10DF-08FF-22B79EB1CB13}"/>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5" name="مربع نص 4">
            <a:extLst>
              <a:ext uri="{FF2B5EF4-FFF2-40B4-BE49-F238E27FC236}">
                <a16:creationId xmlns:a16="http://schemas.microsoft.com/office/drawing/2014/main" id="{BE7F1091-34F5-1FDD-1800-9AB2963FCA9D}"/>
              </a:ext>
            </a:extLst>
          </p:cNvPr>
          <p:cNvSpPr txBox="1"/>
          <p:nvPr/>
        </p:nvSpPr>
        <p:spPr>
          <a:xfrm>
            <a:off x="2143334" y="87319"/>
            <a:ext cx="6064640" cy="707886"/>
          </a:xfrm>
          <a:prstGeom prst="rect">
            <a:avLst/>
          </a:prstGeom>
          <a:noFill/>
        </p:spPr>
        <p:txBody>
          <a:bodyPr wrap="square">
            <a:spAutoFit/>
          </a:bodyPr>
          <a:lstStyle/>
          <a:p>
            <a:pPr algn="ctr" rtl="1"/>
            <a:r>
              <a:rPr lang="ar-SA" sz="4000" b="1" dirty="0">
                <a:ln w="0"/>
                <a:solidFill>
                  <a:schemeClr val="accent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rPr>
              <a:t>مثال على التحقق من صحة البيانات</a:t>
            </a:r>
            <a:endParaRPr lang="ar-SA" sz="4000" b="1" dirty="0">
              <a:ln w="0"/>
              <a:solidFill>
                <a:schemeClr val="accent1"/>
              </a:solidFill>
              <a:effectLst>
                <a:outerShdw blurRad="38100" dist="25400" dir="5400000" algn="ctr" rotWithShape="0">
                  <a:srgbClr val="6E747A">
                    <a:alpha val="43000"/>
                  </a:srgbClr>
                </a:outerShdw>
              </a:effectLst>
            </a:endParaRPr>
          </a:p>
        </p:txBody>
      </p:sp>
      <p:pic>
        <p:nvPicPr>
          <p:cNvPr id="4" name="صورة 3">
            <a:extLst>
              <a:ext uri="{FF2B5EF4-FFF2-40B4-BE49-F238E27FC236}">
                <a16:creationId xmlns:a16="http://schemas.microsoft.com/office/drawing/2014/main" id="{65A2DAA6-DEA0-620A-F4A8-9E08857DEEE0}"/>
              </a:ext>
            </a:extLst>
          </p:cNvPr>
          <p:cNvPicPr>
            <a:picLocks noChangeAspect="1"/>
          </p:cNvPicPr>
          <p:nvPr/>
        </p:nvPicPr>
        <p:blipFill rotWithShape="1">
          <a:blip r:embed="rId3"/>
          <a:srcRect t="1913" b="1735"/>
          <a:stretch/>
        </p:blipFill>
        <p:spPr>
          <a:xfrm>
            <a:off x="2634424" y="997405"/>
            <a:ext cx="6288355" cy="3478901"/>
          </a:xfrm>
          <a:prstGeom prst="rect">
            <a:avLst/>
          </a:prstGeom>
        </p:spPr>
      </p:pic>
    </p:spTree>
    <p:extLst>
      <p:ext uri="{BB962C8B-B14F-4D97-AF65-F5344CB8AC3E}">
        <p14:creationId xmlns:p14="http://schemas.microsoft.com/office/powerpoint/2010/main" val="129860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0"/>
          <p:cNvSpPr/>
          <p:nvPr/>
        </p:nvSpPr>
        <p:spPr>
          <a:xfrm>
            <a:off x="7292914" y="3640719"/>
            <a:ext cx="1691596" cy="448331"/>
          </a:xfrm>
          <a:prstGeom prst="roundRect">
            <a:avLst>
              <a:gd name="adj" fmla="val 342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0"/>
          <p:cNvSpPr/>
          <p:nvPr/>
        </p:nvSpPr>
        <p:spPr>
          <a:xfrm>
            <a:off x="7308773" y="3043753"/>
            <a:ext cx="1691595" cy="414415"/>
          </a:xfrm>
          <a:prstGeom prst="roundRect">
            <a:avLst>
              <a:gd name="adj" fmla="val 342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0"/>
          <p:cNvSpPr/>
          <p:nvPr/>
        </p:nvSpPr>
        <p:spPr>
          <a:xfrm>
            <a:off x="7292914" y="2356691"/>
            <a:ext cx="1691596" cy="414414"/>
          </a:xfrm>
          <a:prstGeom prst="roundRect">
            <a:avLst>
              <a:gd name="adj" fmla="val 342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0"/>
          <p:cNvSpPr/>
          <p:nvPr/>
        </p:nvSpPr>
        <p:spPr>
          <a:xfrm>
            <a:off x="7282699" y="994951"/>
            <a:ext cx="1691596" cy="441733"/>
          </a:xfrm>
          <a:prstGeom prst="roundRect">
            <a:avLst>
              <a:gd name="adj" fmla="val 342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0"/>
          <p:cNvSpPr/>
          <p:nvPr/>
        </p:nvSpPr>
        <p:spPr>
          <a:xfrm>
            <a:off x="7282699" y="1708219"/>
            <a:ext cx="1691596" cy="393330"/>
          </a:xfrm>
          <a:prstGeom prst="roundRect">
            <a:avLst>
              <a:gd name="adj" fmla="val 342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0"/>
          <p:cNvSpPr/>
          <p:nvPr/>
        </p:nvSpPr>
        <p:spPr>
          <a:xfrm>
            <a:off x="85059" y="552022"/>
            <a:ext cx="7134449" cy="305394"/>
          </a:xfrm>
          <a:prstGeom prst="roundRect">
            <a:avLst>
              <a:gd name="adj" fmla="val 15105"/>
            </a:avLst>
          </a:pr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p>
        </p:txBody>
      </p:sp>
      <p:sp>
        <p:nvSpPr>
          <p:cNvPr id="6" name="Google Shape;595;p20">
            <a:extLst>
              <a:ext uri="{FF2B5EF4-FFF2-40B4-BE49-F238E27FC236}">
                <a16:creationId xmlns:a16="http://schemas.microsoft.com/office/drawing/2014/main" id="{01487C47-AC17-B546-895E-B7ACF67FFA4D}"/>
              </a:ext>
            </a:extLst>
          </p:cNvPr>
          <p:cNvSpPr/>
          <p:nvPr/>
        </p:nvSpPr>
        <p:spPr>
          <a:xfrm>
            <a:off x="85059" y="926732"/>
            <a:ext cx="7134449" cy="634256"/>
          </a:xfrm>
          <a:prstGeom prst="roundRect">
            <a:avLst>
              <a:gd name="adj" fmla="val 15105"/>
            </a:avLst>
          </a:prstGeom>
          <a:solidFill>
            <a:schemeClr val="accent3"/>
          </a:solidFill>
          <a:ln>
            <a:noFill/>
          </a:ln>
        </p:spPr>
        <p:txBody>
          <a:bodyPr spcFirstLastPara="1" wrap="square" lIns="91425" tIns="91425" rIns="91425" bIns="91425" anchor="ctr" anchorCtr="0">
            <a:noAutofit/>
          </a:bodyPr>
          <a:lstStyle/>
          <a:p>
            <a:pPr algn="r" rtl="1">
              <a:buClr>
                <a:schemeClr val="dk1"/>
              </a:buClr>
              <a:buSzPts val="1100"/>
            </a:pPr>
            <a:r>
              <a:rPr lang="ar-SA" dirty="0">
                <a:solidFill>
                  <a:schemeClr val="bg1"/>
                </a:solidFill>
                <a:latin typeface="Calibri" panose="020F0502020204030204" pitchFamily="34" charset="0"/>
                <a:cs typeface="Calibri" panose="020F0502020204030204" pitchFamily="34" charset="0"/>
                <a:sym typeface="Roboto"/>
              </a:rPr>
              <a:t>يساعد على تقليل الأخطاء باستخدام قائمة محدودة النطاق تحتوي على قيم مدخلة مسبقًا . فبدلًا من كتابة اسم المطار , يمكن لموظف شركة الطيران اختيار المطار من قائمة تحتوي على رموز المطارات حول العالم . هذا النوع من التحقق يساعد على إدخال البيانات بسرعة وبنسبة أخطاء أقل .</a:t>
            </a:r>
            <a:endParaRPr lang="ar-SA" sz="1400" dirty="0">
              <a:solidFill>
                <a:schemeClr val="bg1"/>
              </a:solidFill>
              <a:latin typeface="Calibri" panose="020F0502020204030204" pitchFamily="34" charset="0"/>
              <a:cs typeface="Calibri" panose="020F0502020204030204" pitchFamily="34" charset="0"/>
              <a:sym typeface="Roboto"/>
            </a:endParaRPr>
          </a:p>
        </p:txBody>
      </p:sp>
      <p:sp>
        <p:nvSpPr>
          <p:cNvPr id="8" name="Google Shape;595;p20">
            <a:extLst>
              <a:ext uri="{FF2B5EF4-FFF2-40B4-BE49-F238E27FC236}">
                <a16:creationId xmlns:a16="http://schemas.microsoft.com/office/drawing/2014/main" id="{63533C8F-B4C8-78CE-D7AE-5678E27E2DB2}"/>
              </a:ext>
            </a:extLst>
          </p:cNvPr>
          <p:cNvSpPr/>
          <p:nvPr/>
        </p:nvSpPr>
        <p:spPr>
          <a:xfrm>
            <a:off x="85060" y="1630304"/>
            <a:ext cx="7134449" cy="572700"/>
          </a:xfrm>
          <a:prstGeom prst="roundRect">
            <a:avLst>
              <a:gd name="adj" fmla="val 15105"/>
            </a:avLst>
          </a:prstGeom>
          <a:solidFill>
            <a:schemeClr val="accent3"/>
          </a:solidFill>
          <a:ln>
            <a:noFill/>
          </a:ln>
        </p:spPr>
        <p:txBody>
          <a:bodyPr spcFirstLastPara="1" wrap="square" lIns="91425" tIns="91425" rIns="91425" bIns="91425" anchor="ctr" anchorCtr="0">
            <a:noAutofit/>
          </a:bodyPr>
          <a:lstStyle/>
          <a:p>
            <a:pPr algn="r" rtl="1">
              <a:buClr>
                <a:schemeClr val="dk1"/>
              </a:buClr>
              <a:buSzPts val="1100"/>
            </a:pPr>
            <a:r>
              <a:rPr lang="ar-SA" dirty="0">
                <a:solidFill>
                  <a:schemeClr val="bg1"/>
                </a:solidFill>
                <a:latin typeface="Calibri" panose="020F0502020204030204" pitchFamily="34" charset="0"/>
                <a:cs typeface="Calibri" panose="020F0502020204030204" pitchFamily="34" charset="0"/>
                <a:sym typeface="Roboto"/>
              </a:rPr>
              <a:t>يجعل عملية الإدخال إلزامية في الخلية مما يضمن عدم تركها فارغة . يجب إدخال البيانات الهامة ؛ وإلا فإن هناك مشكلة في تكامل البيانات , مثلًا لا يمكن ترك الحقول الخاصة باسم الشخص واسم عائلته فارغة .</a:t>
            </a:r>
            <a:endParaRPr lang="ar-SA" sz="1400" dirty="0">
              <a:solidFill>
                <a:schemeClr val="bg1"/>
              </a:solidFill>
              <a:latin typeface="Calibri" panose="020F0502020204030204" pitchFamily="34" charset="0"/>
              <a:cs typeface="Calibri" panose="020F0502020204030204" pitchFamily="34" charset="0"/>
              <a:sym typeface="Roboto"/>
            </a:endParaRPr>
          </a:p>
        </p:txBody>
      </p:sp>
      <p:sp>
        <p:nvSpPr>
          <p:cNvPr id="10" name="Google Shape;595;p20">
            <a:extLst>
              <a:ext uri="{FF2B5EF4-FFF2-40B4-BE49-F238E27FC236}">
                <a16:creationId xmlns:a16="http://schemas.microsoft.com/office/drawing/2014/main" id="{B319E5BF-77AF-993B-711F-55789B8589AE}"/>
              </a:ext>
            </a:extLst>
          </p:cNvPr>
          <p:cNvSpPr/>
          <p:nvPr/>
        </p:nvSpPr>
        <p:spPr>
          <a:xfrm>
            <a:off x="85060" y="2263891"/>
            <a:ext cx="7134449" cy="572700"/>
          </a:xfrm>
          <a:prstGeom prst="roundRect">
            <a:avLst>
              <a:gd name="adj" fmla="val 15105"/>
            </a:avLst>
          </a:prstGeom>
          <a:solidFill>
            <a:schemeClr val="accent3"/>
          </a:solidFill>
          <a:ln>
            <a:noFill/>
          </a:ln>
        </p:spPr>
        <p:txBody>
          <a:bodyPr spcFirstLastPara="1" wrap="square" lIns="91425" tIns="91425" rIns="91425" bIns="91425" anchor="ctr" anchorCtr="0">
            <a:noAutofit/>
          </a:bodyPr>
          <a:lstStyle/>
          <a:p>
            <a:pPr algn="r" rtl="1">
              <a:buClr>
                <a:schemeClr val="dk1"/>
              </a:buClr>
              <a:buSzPts val="1100"/>
            </a:pPr>
            <a:r>
              <a:rPr lang="ar-SA" dirty="0">
                <a:solidFill>
                  <a:schemeClr val="bg1"/>
                </a:solidFill>
                <a:latin typeface="Calibri" panose="020F0502020204030204" pitchFamily="34" charset="0"/>
                <a:cs typeface="Calibri" panose="020F0502020204030204" pitchFamily="34" charset="0"/>
                <a:sym typeface="Roboto"/>
              </a:rPr>
              <a:t>يهدف إلى التأكد من أن الرموز والحروف تدخل بنطاق طول محدد  مثلًا أرقام </a:t>
            </a:r>
            <a:r>
              <a:rPr lang="en-US" dirty="0">
                <a:solidFill>
                  <a:schemeClr val="bg1"/>
                </a:solidFill>
                <a:latin typeface="Calibri" panose="020F0502020204030204" pitchFamily="34" charset="0"/>
                <a:cs typeface="Calibri" panose="020F0502020204030204" pitchFamily="34" charset="0"/>
                <a:sym typeface="Roboto"/>
              </a:rPr>
              <a:t>ISBN</a:t>
            </a:r>
            <a:r>
              <a:rPr lang="ar-SA" dirty="0">
                <a:solidFill>
                  <a:schemeClr val="bg1"/>
                </a:solidFill>
                <a:latin typeface="Calibri" panose="020F0502020204030204" pitchFamily="34" charset="0"/>
                <a:cs typeface="Calibri" panose="020F0502020204030204" pitchFamily="34" charset="0"/>
                <a:sym typeface="Roboto"/>
              </a:rPr>
              <a:t> أو رموز العملات أو رموز البلدان </a:t>
            </a:r>
            <a:r>
              <a:rPr lang="en-US" dirty="0">
                <a:solidFill>
                  <a:schemeClr val="bg1"/>
                </a:solidFill>
                <a:latin typeface="Calibri" panose="020F0502020204030204" pitchFamily="34" charset="0"/>
                <a:cs typeface="Calibri" panose="020F0502020204030204" pitchFamily="34" charset="0"/>
                <a:sym typeface="Roboto"/>
              </a:rPr>
              <a:t>ISO</a:t>
            </a:r>
            <a:r>
              <a:rPr lang="ar-SA" dirty="0">
                <a:solidFill>
                  <a:schemeClr val="bg1"/>
                </a:solidFill>
                <a:latin typeface="Calibri" panose="020F0502020204030204" pitchFamily="34" charset="0"/>
                <a:cs typeface="Calibri" panose="020F0502020204030204" pitchFamily="34" charset="0"/>
                <a:sym typeface="Roboto"/>
              </a:rPr>
              <a:t> لها طول ثابت مكون من </a:t>
            </a:r>
            <a:r>
              <a:rPr lang="en-US" dirty="0">
                <a:solidFill>
                  <a:schemeClr val="bg1"/>
                </a:solidFill>
                <a:latin typeface="Calibri" panose="020F0502020204030204" pitchFamily="34" charset="0"/>
                <a:cs typeface="Calibri" panose="020F0502020204030204" pitchFamily="34" charset="0"/>
                <a:sym typeface="Roboto"/>
              </a:rPr>
              <a:t>13</a:t>
            </a:r>
            <a:r>
              <a:rPr lang="ar-SA" dirty="0">
                <a:solidFill>
                  <a:schemeClr val="bg1"/>
                </a:solidFill>
                <a:latin typeface="Calibri" panose="020F0502020204030204" pitchFamily="34" charset="0"/>
                <a:cs typeface="Calibri" panose="020F0502020204030204" pitchFamily="34" charset="0"/>
                <a:sym typeface="Roboto"/>
              </a:rPr>
              <a:t> و </a:t>
            </a:r>
            <a:r>
              <a:rPr lang="en-US" dirty="0">
                <a:solidFill>
                  <a:schemeClr val="bg1"/>
                </a:solidFill>
                <a:latin typeface="Calibri" panose="020F0502020204030204" pitchFamily="34" charset="0"/>
                <a:cs typeface="Calibri" panose="020F0502020204030204" pitchFamily="34" charset="0"/>
                <a:sym typeface="Roboto"/>
              </a:rPr>
              <a:t>3</a:t>
            </a:r>
            <a:r>
              <a:rPr lang="ar-SA" dirty="0">
                <a:solidFill>
                  <a:schemeClr val="bg1"/>
                </a:solidFill>
                <a:latin typeface="Calibri" panose="020F0502020204030204" pitchFamily="34" charset="0"/>
                <a:cs typeface="Calibri" panose="020F0502020204030204" pitchFamily="34" charset="0"/>
                <a:sym typeface="Roboto"/>
              </a:rPr>
              <a:t> و </a:t>
            </a:r>
            <a:r>
              <a:rPr lang="en-US" dirty="0">
                <a:solidFill>
                  <a:schemeClr val="bg1"/>
                </a:solidFill>
                <a:latin typeface="Calibri" panose="020F0502020204030204" pitchFamily="34" charset="0"/>
                <a:cs typeface="Calibri" panose="020F0502020204030204" pitchFamily="34" charset="0"/>
                <a:sym typeface="Roboto"/>
              </a:rPr>
              <a:t>2</a:t>
            </a:r>
            <a:r>
              <a:rPr lang="ar-SA" dirty="0">
                <a:solidFill>
                  <a:schemeClr val="bg1"/>
                </a:solidFill>
                <a:latin typeface="Calibri" panose="020F0502020204030204" pitchFamily="34" charset="0"/>
                <a:cs typeface="Calibri" panose="020F0502020204030204" pitchFamily="34" charset="0"/>
                <a:sym typeface="Roboto"/>
              </a:rPr>
              <a:t> رقمًا أو حرفًا على التوالي .</a:t>
            </a:r>
            <a:endParaRPr lang="ar-SA" sz="1400" dirty="0">
              <a:solidFill>
                <a:schemeClr val="bg1"/>
              </a:solidFill>
              <a:latin typeface="Calibri" panose="020F0502020204030204" pitchFamily="34" charset="0"/>
              <a:cs typeface="Calibri" panose="020F0502020204030204" pitchFamily="34" charset="0"/>
              <a:sym typeface="Roboto"/>
            </a:endParaRPr>
          </a:p>
        </p:txBody>
      </p:sp>
      <p:sp>
        <p:nvSpPr>
          <p:cNvPr id="14" name="Google Shape;595;p20">
            <a:extLst>
              <a:ext uri="{FF2B5EF4-FFF2-40B4-BE49-F238E27FC236}">
                <a16:creationId xmlns:a16="http://schemas.microsoft.com/office/drawing/2014/main" id="{E40C3A94-0961-8A28-D3F1-38D147C0C4CF}"/>
              </a:ext>
            </a:extLst>
          </p:cNvPr>
          <p:cNvSpPr/>
          <p:nvPr/>
        </p:nvSpPr>
        <p:spPr>
          <a:xfrm>
            <a:off x="85060" y="2934672"/>
            <a:ext cx="7134449" cy="560682"/>
          </a:xfrm>
          <a:prstGeom prst="roundRect">
            <a:avLst>
              <a:gd name="adj" fmla="val 15105"/>
            </a:avLst>
          </a:prstGeom>
          <a:solidFill>
            <a:schemeClr val="accent3"/>
          </a:solidFill>
          <a:ln>
            <a:noFill/>
          </a:ln>
        </p:spPr>
        <p:txBody>
          <a:bodyPr spcFirstLastPara="1" wrap="square" lIns="91425" tIns="91425" rIns="91425" bIns="91425" anchor="ctr" anchorCtr="0">
            <a:noAutofit/>
          </a:bodyPr>
          <a:lstStyle/>
          <a:p>
            <a:pPr algn="r" rtl="1">
              <a:buClr>
                <a:schemeClr val="dk1"/>
              </a:buClr>
              <a:buSzPts val="1100"/>
            </a:pPr>
            <a:r>
              <a:rPr lang="ar-SA" sz="1300" dirty="0">
                <a:solidFill>
                  <a:schemeClr val="bg1"/>
                </a:solidFill>
                <a:latin typeface="Calibri" panose="020F0502020204030204" pitchFamily="34" charset="0"/>
                <a:cs typeface="Calibri" panose="020F0502020204030204" pitchFamily="34" charset="0"/>
                <a:sym typeface="Roboto"/>
              </a:rPr>
              <a:t>يستخدم للتأكد من أن الأرقام المدخلة تقع ضمن نطاق معين ويشمل حدين هما : الحد الأقصى والحد الأدنى فمثلًا إذا كنت تريد إدخال عمر الشخص , فيجب على النظام قبول الأرقام الموجبة بحد أعلى </a:t>
            </a:r>
            <a:r>
              <a:rPr lang="en-US" sz="1300" dirty="0">
                <a:solidFill>
                  <a:schemeClr val="bg1"/>
                </a:solidFill>
                <a:latin typeface="Calibri" panose="020F0502020204030204" pitchFamily="34" charset="0"/>
                <a:cs typeface="Calibri" panose="020F0502020204030204" pitchFamily="34" charset="0"/>
                <a:sym typeface="Roboto"/>
              </a:rPr>
              <a:t>140</a:t>
            </a:r>
            <a:r>
              <a:rPr lang="ar-SA" sz="1300" dirty="0">
                <a:solidFill>
                  <a:schemeClr val="bg1"/>
                </a:solidFill>
                <a:latin typeface="Calibri" panose="020F0502020204030204" pitchFamily="34" charset="0"/>
                <a:cs typeface="Calibri" panose="020F0502020204030204" pitchFamily="34" charset="0"/>
                <a:sym typeface="Roboto"/>
              </a:rPr>
              <a:t> فقط , وأي شيء آخر يتجاوز هذا النطاق سيعد بيانات غير صالحة.</a:t>
            </a:r>
          </a:p>
        </p:txBody>
      </p:sp>
      <p:sp>
        <p:nvSpPr>
          <p:cNvPr id="16" name="Google Shape;595;p20">
            <a:extLst>
              <a:ext uri="{FF2B5EF4-FFF2-40B4-BE49-F238E27FC236}">
                <a16:creationId xmlns:a16="http://schemas.microsoft.com/office/drawing/2014/main" id="{6B09D11B-A63B-31CB-89F6-E8FD2C2021C6}"/>
              </a:ext>
            </a:extLst>
          </p:cNvPr>
          <p:cNvSpPr/>
          <p:nvPr/>
        </p:nvSpPr>
        <p:spPr>
          <a:xfrm>
            <a:off x="85060" y="3547727"/>
            <a:ext cx="7134449" cy="606092"/>
          </a:xfrm>
          <a:prstGeom prst="roundRect">
            <a:avLst>
              <a:gd name="adj" fmla="val 15105"/>
            </a:avLst>
          </a:prstGeom>
          <a:solidFill>
            <a:schemeClr val="accent3"/>
          </a:solidFill>
          <a:ln>
            <a:noFill/>
          </a:ln>
        </p:spPr>
        <p:txBody>
          <a:bodyPr spcFirstLastPara="1" wrap="square" lIns="91425" tIns="91425" rIns="91425" bIns="91425" anchor="ctr" anchorCtr="0">
            <a:noAutofit/>
          </a:bodyPr>
          <a:lstStyle/>
          <a:p>
            <a:pPr algn="r">
              <a:buClr>
                <a:schemeClr val="dk1"/>
              </a:buClr>
              <a:buSzPts val="1100"/>
            </a:pPr>
            <a:r>
              <a:rPr lang="ar-SA" dirty="0">
                <a:solidFill>
                  <a:schemeClr val="bg1"/>
                </a:solidFill>
                <a:latin typeface="Calibri" panose="020F0502020204030204" pitchFamily="34" charset="0"/>
                <a:cs typeface="Calibri" panose="020F0502020204030204" pitchFamily="34" charset="0"/>
                <a:sym typeface="Roboto"/>
              </a:rPr>
              <a:t>يستخدم للتأكد من أن البيانات تأتي بصيغة محددة مسبقًا ولن يسمح بأي صيغة أخرى يتم إدخالها في الخلية . تكون عمليات التحقق هذه مفيدة عند استخدام حقول البيانات للرموز البريدية أو أرقام الهواتف . في كلتا الحالتين يتوقع النظام تنسيق بيانات محدد للغاية.  </a:t>
            </a:r>
            <a:endParaRPr lang="ar-SA" sz="1400" dirty="0">
              <a:solidFill>
                <a:schemeClr val="bg1"/>
              </a:solidFill>
              <a:latin typeface="Calibri" panose="020F0502020204030204" pitchFamily="34" charset="0"/>
              <a:cs typeface="Calibri" panose="020F0502020204030204" pitchFamily="34" charset="0"/>
              <a:sym typeface="Roboto"/>
            </a:endParaRPr>
          </a:p>
        </p:txBody>
      </p:sp>
      <p:grpSp>
        <p:nvGrpSpPr>
          <p:cNvPr id="3" name="مجموعة 2">
            <a:extLst>
              <a:ext uri="{FF2B5EF4-FFF2-40B4-BE49-F238E27FC236}">
                <a16:creationId xmlns:a16="http://schemas.microsoft.com/office/drawing/2014/main" id="{EC96B29A-B00B-FA0E-E352-BF35C1108109}"/>
              </a:ext>
            </a:extLst>
          </p:cNvPr>
          <p:cNvGrpSpPr/>
          <p:nvPr/>
        </p:nvGrpSpPr>
        <p:grpSpPr>
          <a:xfrm>
            <a:off x="1626781" y="49045"/>
            <a:ext cx="4928547" cy="438397"/>
            <a:chOff x="7189903" y="95161"/>
            <a:chExt cx="1790627" cy="969055"/>
          </a:xfrm>
        </p:grpSpPr>
        <p:sp>
          <p:nvSpPr>
            <p:cNvPr id="585" name="Google Shape;585;p20"/>
            <p:cNvSpPr/>
            <p:nvPr/>
          </p:nvSpPr>
          <p:spPr>
            <a:xfrm>
              <a:off x="7220834" y="95161"/>
              <a:ext cx="1759696" cy="969055"/>
            </a:xfrm>
            <a:prstGeom prst="roundRect">
              <a:avLst>
                <a:gd name="adj" fmla="val 34237"/>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07;p38">
              <a:extLst>
                <a:ext uri="{FF2B5EF4-FFF2-40B4-BE49-F238E27FC236}">
                  <a16:creationId xmlns:a16="http://schemas.microsoft.com/office/drawing/2014/main" id="{A54DA3A3-9666-EEC2-CE63-6C7CD50ED6FE}"/>
                </a:ext>
              </a:extLst>
            </p:cNvPr>
            <p:cNvSpPr txBox="1"/>
            <p:nvPr/>
          </p:nvSpPr>
          <p:spPr>
            <a:xfrm>
              <a:off x="7189903" y="261179"/>
              <a:ext cx="1790627" cy="5727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Clr>
                  <a:schemeClr val="dk1"/>
                </a:buClr>
                <a:buSzPts val="1100"/>
                <a:buFont typeface="Arial"/>
                <a:buNone/>
              </a:pPr>
              <a:r>
                <a:rPr lang="ar-SA" sz="2000" dirty="0">
                  <a:solidFill>
                    <a:schemeClr val="accent4">
                      <a:lumMod val="5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sym typeface="Fira Sans Extra Condensed"/>
                </a:rPr>
                <a:t>أنواع التحقق من صحة البيانات </a:t>
              </a:r>
              <a:endParaRPr sz="2000" dirty="0">
                <a:solidFill>
                  <a:schemeClr val="accent4">
                    <a:lumMod val="5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sym typeface="Fira Sans Extra Condensed"/>
              </a:endParaRPr>
            </a:p>
          </p:txBody>
        </p:sp>
      </p:grpSp>
      <p:sp>
        <p:nvSpPr>
          <p:cNvPr id="20" name="مربع نص 19">
            <a:extLst>
              <a:ext uri="{FF2B5EF4-FFF2-40B4-BE49-F238E27FC236}">
                <a16:creationId xmlns:a16="http://schemas.microsoft.com/office/drawing/2014/main" id="{26664EEC-6B51-F7C8-39F9-A0EBB60FACEC}"/>
              </a:ext>
            </a:extLst>
          </p:cNvPr>
          <p:cNvSpPr txBox="1"/>
          <p:nvPr/>
        </p:nvSpPr>
        <p:spPr>
          <a:xfrm>
            <a:off x="7275887" y="1025604"/>
            <a:ext cx="1743740" cy="369332"/>
          </a:xfrm>
          <a:prstGeom prst="rect">
            <a:avLst/>
          </a:prstGeom>
          <a:noFill/>
        </p:spPr>
        <p:txBody>
          <a:bodyPr wrap="square">
            <a:spAutoFit/>
          </a:bodyPr>
          <a:lstStyle/>
          <a:p>
            <a:pPr algn="ctr" rtl="1"/>
            <a:r>
              <a:rPr lang="ar-SA" sz="1800" b="1" i="0" u="none" strike="noStrike" baseline="0" dirty="0">
                <a:solidFill>
                  <a:schemeClr val="bg1"/>
                </a:solidFill>
                <a:latin typeface="Calibri" panose="020F0502020204030204" pitchFamily="34" charset="0"/>
                <a:cs typeface="Calibri" panose="020F0502020204030204" pitchFamily="34" charset="0"/>
              </a:rPr>
              <a:t>التحقق من البحث</a:t>
            </a:r>
            <a:endParaRPr lang="ar-SA" sz="1800" b="1" dirty="0">
              <a:solidFill>
                <a:schemeClr val="bg1"/>
              </a:solidFill>
            </a:endParaRPr>
          </a:p>
        </p:txBody>
      </p:sp>
      <p:sp>
        <p:nvSpPr>
          <p:cNvPr id="22" name="مربع نص 21">
            <a:extLst>
              <a:ext uri="{FF2B5EF4-FFF2-40B4-BE49-F238E27FC236}">
                <a16:creationId xmlns:a16="http://schemas.microsoft.com/office/drawing/2014/main" id="{83AB337E-BC09-8E95-2D62-A14208EB707B}"/>
              </a:ext>
            </a:extLst>
          </p:cNvPr>
          <p:cNvSpPr txBox="1"/>
          <p:nvPr/>
        </p:nvSpPr>
        <p:spPr>
          <a:xfrm>
            <a:off x="7266842" y="1723210"/>
            <a:ext cx="1743740" cy="369332"/>
          </a:xfrm>
          <a:prstGeom prst="rect">
            <a:avLst/>
          </a:prstGeom>
          <a:noFill/>
        </p:spPr>
        <p:txBody>
          <a:bodyPr wrap="square">
            <a:spAutoFit/>
          </a:bodyPr>
          <a:lstStyle/>
          <a:p>
            <a:pPr algn="ctr" rtl="1"/>
            <a:r>
              <a:rPr lang="ar-SA" sz="1800" b="1" i="0" u="none" strike="noStrike" baseline="0" dirty="0">
                <a:solidFill>
                  <a:schemeClr val="bg1"/>
                </a:solidFill>
                <a:latin typeface="Calibri" panose="020F0502020204030204" pitchFamily="34" charset="0"/>
                <a:cs typeface="Calibri" panose="020F0502020204030204" pitchFamily="34" charset="0"/>
              </a:rPr>
              <a:t>التحقق من التواجد</a:t>
            </a:r>
            <a:endParaRPr lang="ar-SA" sz="1800" b="1" dirty="0">
              <a:solidFill>
                <a:schemeClr val="bg1"/>
              </a:solidFill>
            </a:endParaRPr>
          </a:p>
        </p:txBody>
      </p:sp>
      <p:sp>
        <p:nvSpPr>
          <p:cNvPr id="24" name="مربع نص 23">
            <a:extLst>
              <a:ext uri="{FF2B5EF4-FFF2-40B4-BE49-F238E27FC236}">
                <a16:creationId xmlns:a16="http://schemas.microsoft.com/office/drawing/2014/main" id="{0844D7E3-73CE-6BDD-2EBF-48150C9BC86A}"/>
              </a:ext>
            </a:extLst>
          </p:cNvPr>
          <p:cNvSpPr txBox="1"/>
          <p:nvPr/>
        </p:nvSpPr>
        <p:spPr>
          <a:xfrm>
            <a:off x="7331056" y="2381652"/>
            <a:ext cx="1594883" cy="369332"/>
          </a:xfrm>
          <a:prstGeom prst="rect">
            <a:avLst/>
          </a:prstGeom>
          <a:noFill/>
        </p:spPr>
        <p:txBody>
          <a:bodyPr wrap="square">
            <a:spAutoFit/>
          </a:bodyPr>
          <a:lstStyle/>
          <a:p>
            <a:pPr algn="ctr" rtl="1"/>
            <a:r>
              <a:rPr lang="ar-SA" sz="1800" b="1" dirty="0">
                <a:solidFill>
                  <a:schemeClr val="bg1"/>
                </a:solidFill>
                <a:latin typeface="Calibri" panose="020F0502020204030204" pitchFamily="34" charset="0"/>
                <a:cs typeface="Calibri" panose="020F0502020204030204" pitchFamily="34" charset="0"/>
              </a:rPr>
              <a:t>التحقق من الطول</a:t>
            </a:r>
            <a:endParaRPr lang="ar-SA" sz="1800" b="1" dirty="0">
              <a:solidFill>
                <a:schemeClr val="bg1"/>
              </a:solidFill>
            </a:endParaRPr>
          </a:p>
        </p:txBody>
      </p:sp>
      <p:sp>
        <p:nvSpPr>
          <p:cNvPr id="26" name="مربع نص 25">
            <a:extLst>
              <a:ext uri="{FF2B5EF4-FFF2-40B4-BE49-F238E27FC236}">
                <a16:creationId xmlns:a16="http://schemas.microsoft.com/office/drawing/2014/main" id="{293608D5-F798-C8EF-DC2F-75A0CD285C76}"/>
              </a:ext>
            </a:extLst>
          </p:cNvPr>
          <p:cNvSpPr txBox="1"/>
          <p:nvPr/>
        </p:nvSpPr>
        <p:spPr>
          <a:xfrm>
            <a:off x="7275887" y="3110211"/>
            <a:ext cx="1691595" cy="369332"/>
          </a:xfrm>
          <a:prstGeom prst="rect">
            <a:avLst/>
          </a:prstGeom>
          <a:noFill/>
        </p:spPr>
        <p:txBody>
          <a:bodyPr wrap="square">
            <a:spAutoFit/>
          </a:bodyPr>
          <a:lstStyle/>
          <a:p>
            <a:pPr algn="ctr" rtl="1"/>
            <a:r>
              <a:rPr lang="ar-SA" sz="1800" b="1" dirty="0">
                <a:solidFill>
                  <a:schemeClr val="bg1"/>
                </a:solidFill>
                <a:latin typeface="Calibri" panose="020F0502020204030204" pitchFamily="34" charset="0"/>
                <a:cs typeface="Calibri" panose="020F0502020204030204" pitchFamily="34" charset="0"/>
              </a:rPr>
              <a:t>التحقق من النطاق</a:t>
            </a:r>
            <a:endParaRPr lang="ar-SA" sz="1800" b="1" dirty="0">
              <a:solidFill>
                <a:schemeClr val="bg1"/>
              </a:solidFill>
            </a:endParaRPr>
          </a:p>
        </p:txBody>
      </p:sp>
      <p:sp>
        <p:nvSpPr>
          <p:cNvPr id="28" name="مربع نص 27">
            <a:extLst>
              <a:ext uri="{FF2B5EF4-FFF2-40B4-BE49-F238E27FC236}">
                <a16:creationId xmlns:a16="http://schemas.microsoft.com/office/drawing/2014/main" id="{B18DF518-ECC0-A270-F8F1-525F6A46CB80}"/>
              </a:ext>
            </a:extLst>
          </p:cNvPr>
          <p:cNvSpPr txBox="1"/>
          <p:nvPr/>
        </p:nvSpPr>
        <p:spPr>
          <a:xfrm>
            <a:off x="7282699" y="3679680"/>
            <a:ext cx="1691596" cy="369332"/>
          </a:xfrm>
          <a:prstGeom prst="rect">
            <a:avLst/>
          </a:prstGeom>
          <a:noFill/>
        </p:spPr>
        <p:txBody>
          <a:bodyPr wrap="square">
            <a:spAutoFit/>
          </a:bodyPr>
          <a:lstStyle/>
          <a:p>
            <a:pPr algn="ctr" rtl="1"/>
            <a:r>
              <a:rPr lang="ar-SA" sz="1800" b="1" dirty="0">
                <a:solidFill>
                  <a:schemeClr val="bg1"/>
                </a:solidFill>
                <a:latin typeface="Calibri" panose="020F0502020204030204" pitchFamily="34" charset="0"/>
                <a:cs typeface="Calibri" panose="020F0502020204030204" pitchFamily="34" charset="0"/>
              </a:rPr>
              <a:t>التحقق من الصيغة</a:t>
            </a:r>
            <a:endParaRPr lang="ar-SA" sz="1800" b="1" dirty="0">
              <a:solidFill>
                <a:schemeClr val="bg1"/>
              </a:solidFill>
            </a:endParaRPr>
          </a:p>
        </p:txBody>
      </p:sp>
      <p:sp>
        <p:nvSpPr>
          <p:cNvPr id="576" name="مربع نص 575">
            <a:extLst>
              <a:ext uri="{FF2B5EF4-FFF2-40B4-BE49-F238E27FC236}">
                <a16:creationId xmlns:a16="http://schemas.microsoft.com/office/drawing/2014/main" id="{F98A370E-2B8D-9337-6649-DFF944DEB105}"/>
              </a:ext>
            </a:extLst>
          </p:cNvPr>
          <p:cNvSpPr txBox="1"/>
          <p:nvPr/>
        </p:nvSpPr>
        <p:spPr>
          <a:xfrm>
            <a:off x="2717129" y="493182"/>
            <a:ext cx="2275355" cy="400110"/>
          </a:xfrm>
          <a:prstGeom prst="rect">
            <a:avLst/>
          </a:prstGeom>
          <a:noFill/>
        </p:spPr>
        <p:txBody>
          <a:bodyPr wrap="square">
            <a:spAutoFit/>
          </a:bodyPr>
          <a:lstStyle/>
          <a:p>
            <a:pPr algn="ctr" rtl="1"/>
            <a:r>
              <a:rPr lang="ar-SA" sz="2000" b="1" i="0" u="none" strike="noStrike" baseline="0" dirty="0">
                <a:solidFill>
                  <a:schemeClr val="accent2">
                    <a:lumMod val="75000"/>
                  </a:schemeClr>
                </a:solidFill>
                <a:latin typeface="Calibri" panose="020F0502020204030204" pitchFamily="34" charset="0"/>
                <a:cs typeface="Calibri" panose="020F0502020204030204" pitchFamily="34" charset="0"/>
              </a:rPr>
              <a:t>الوصف</a:t>
            </a:r>
            <a:endParaRPr lang="ar-SA" sz="2000" b="1" dirty="0">
              <a:solidFill>
                <a:schemeClr val="accent2">
                  <a:lumMod val="75000"/>
                </a:schemeClr>
              </a:solidFill>
            </a:endParaRPr>
          </a:p>
        </p:txBody>
      </p:sp>
      <p:sp>
        <p:nvSpPr>
          <p:cNvPr id="4" name="Google Shape;590;p20">
            <a:extLst>
              <a:ext uri="{FF2B5EF4-FFF2-40B4-BE49-F238E27FC236}">
                <a16:creationId xmlns:a16="http://schemas.microsoft.com/office/drawing/2014/main" id="{E118F308-70F6-0F26-576C-DC2570C92BA3}"/>
              </a:ext>
            </a:extLst>
          </p:cNvPr>
          <p:cNvSpPr/>
          <p:nvPr/>
        </p:nvSpPr>
        <p:spPr>
          <a:xfrm>
            <a:off x="7331056" y="450447"/>
            <a:ext cx="1743740" cy="417232"/>
          </a:xfrm>
          <a:prstGeom prst="roundRect">
            <a:avLst>
              <a:gd name="adj" fmla="val 34237"/>
            </a:avLst>
          </a:pr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مربع نص 11">
            <a:extLst>
              <a:ext uri="{FF2B5EF4-FFF2-40B4-BE49-F238E27FC236}">
                <a16:creationId xmlns:a16="http://schemas.microsoft.com/office/drawing/2014/main" id="{78B5E558-3DC9-643D-3406-323906EFD418}"/>
              </a:ext>
            </a:extLst>
          </p:cNvPr>
          <p:cNvSpPr txBox="1"/>
          <p:nvPr/>
        </p:nvSpPr>
        <p:spPr>
          <a:xfrm>
            <a:off x="7415773" y="455189"/>
            <a:ext cx="1584595" cy="400110"/>
          </a:xfrm>
          <a:prstGeom prst="rect">
            <a:avLst/>
          </a:prstGeom>
          <a:noFill/>
        </p:spPr>
        <p:txBody>
          <a:bodyPr wrap="square">
            <a:spAutoFit/>
          </a:bodyPr>
          <a:lstStyle/>
          <a:p>
            <a:pPr algn="ctr" rtl="1"/>
            <a:r>
              <a:rPr lang="ar-SA" sz="2000" b="1" i="0" u="none" strike="noStrike" baseline="0" dirty="0">
                <a:solidFill>
                  <a:schemeClr val="accent2">
                    <a:lumMod val="75000"/>
                  </a:schemeClr>
                </a:solidFill>
                <a:latin typeface="Calibri" panose="020F0502020204030204" pitchFamily="34" charset="0"/>
                <a:cs typeface="Calibri" panose="020F0502020204030204" pitchFamily="34" charset="0"/>
              </a:rPr>
              <a:t>النمط</a:t>
            </a:r>
            <a:endParaRPr lang="ar-SA" sz="2000" b="1" dirty="0">
              <a:solidFill>
                <a:schemeClr val="accent2">
                  <a:lumMod val="75000"/>
                </a:schemeClr>
              </a:solidFill>
            </a:endParaRPr>
          </a:p>
        </p:txBody>
      </p:sp>
      <p:grpSp>
        <p:nvGrpSpPr>
          <p:cNvPr id="13" name="مجموعة 12">
            <a:extLst>
              <a:ext uri="{FF2B5EF4-FFF2-40B4-BE49-F238E27FC236}">
                <a16:creationId xmlns:a16="http://schemas.microsoft.com/office/drawing/2014/main" id="{D0D635BA-9BEB-E238-6995-F4C29DA6DAA1}"/>
              </a:ext>
            </a:extLst>
          </p:cNvPr>
          <p:cNvGrpSpPr/>
          <p:nvPr/>
        </p:nvGrpSpPr>
        <p:grpSpPr>
          <a:xfrm>
            <a:off x="85060" y="4775125"/>
            <a:ext cx="8973880" cy="368915"/>
            <a:chOff x="85060" y="4775125"/>
            <a:chExt cx="8973880" cy="368915"/>
          </a:xfrm>
        </p:grpSpPr>
        <p:sp>
          <p:nvSpPr>
            <p:cNvPr id="19" name="Google Shape;1161;p24">
              <a:extLst>
                <a:ext uri="{FF2B5EF4-FFF2-40B4-BE49-F238E27FC236}">
                  <a16:creationId xmlns:a16="http://schemas.microsoft.com/office/drawing/2014/main" id="{3455F5B9-58AA-ABC2-04F8-90C1025B83B0}"/>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مربع نص 20">
              <a:extLst>
                <a:ext uri="{FF2B5EF4-FFF2-40B4-BE49-F238E27FC236}">
                  <a16:creationId xmlns:a16="http://schemas.microsoft.com/office/drawing/2014/main" id="{48C8B2C4-35DC-15A1-FFDD-CDFBB71C42A3}"/>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Google Shape;586;p20">
            <a:extLst>
              <a:ext uri="{FF2B5EF4-FFF2-40B4-BE49-F238E27FC236}">
                <a16:creationId xmlns:a16="http://schemas.microsoft.com/office/drawing/2014/main" id="{23429CCC-573A-7078-5439-1BAF7F8A514E}"/>
              </a:ext>
            </a:extLst>
          </p:cNvPr>
          <p:cNvSpPr/>
          <p:nvPr/>
        </p:nvSpPr>
        <p:spPr>
          <a:xfrm>
            <a:off x="7275887" y="4262256"/>
            <a:ext cx="1691596" cy="448331"/>
          </a:xfrm>
          <a:prstGeom prst="roundRect">
            <a:avLst>
              <a:gd name="adj" fmla="val 342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مربع نص 4">
            <a:extLst>
              <a:ext uri="{FF2B5EF4-FFF2-40B4-BE49-F238E27FC236}">
                <a16:creationId xmlns:a16="http://schemas.microsoft.com/office/drawing/2014/main" id="{62059DDE-7548-9A38-B0D8-D2ABD019A36B}"/>
              </a:ext>
            </a:extLst>
          </p:cNvPr>
          <p:cNvSpPr txBox="1"/>
          <p:nvPr/>
        </p:nvSpPr>
        <p:spPr>
          <a:xfrm>
            <a:off x="7275887" y="4289187"/>
            <a:ext cx="1691596" cy="369332"/>
          </a:xfrm>
          <a:prstGeom prst="rect">
            <a:avLst/>
          </a:prstGeom>
          <a:noFill/>
        </p:spPr>
        <p:txBody>
          <a:bodyPr wrap="square">
            <a:spAutoFit/>
          </a:bodyPr>
          <a:lstStyle/>
          <a:p>
            <a:pPr algn="ctr" rtl="1"/>
            <a:r>
              <a:rPr lang="ar-SA" sz="1800" b="1" dirty="0">
                <a:solidFill>
                  <a:schemeClr val="bg1"/>
                </a:solidFill>
                <a:latin typeface="Calibri" panose="020F0502020204030204" pitchFamily="34" charset="0"/>
                <a:cs typeface="Calibri" panose="020F0502020204030204" pitchFamily="34" charset="0"/>
              </a:rPr>
              <a:t>التحقق من النوع</a:t>
            </a:r>
            <a:endParaRPr lang="ar-SA" sz="1800" b="1" dirty="0">
              <a:solidFill>
                <a:schemeClr val="bg1"/>
              </a:solidFill>
            </a:endParaRPr>
          </a:p>
        </p:txBody>
      </p:sp>
      <p:sp>
        <p:nvSpPr>
          <p:cNvPr id="7" name="Google Shape;595;p20">
            <a:extLst>
              <a:ext uri="{FF2B5EF4-FFF2-40B4-BE49-F238E27FC236}">
                <a16:creationId xmlns:a16="http://schemas.microsoft.com/office/drawing/2014/main" id="{86172DA2-AD31-6D47-B89A-73133BCAA244}"/>
              </a:ext>
            </a:extLst>
          </p:cNvPr>
          <p:cNvSpPr/>
          <p:nvPr/>
        </p:nvSpPr>
        <p:spPr>
          <a:xfrm>
            <a:off x="85060" y="4198328"/>
            <a:ext cx="7134449" cy="524424"/>
          </a:xfrm>
          <a:prstGeom prst="roundRect">
            <a:avLst>
              <a:gd name="adj" fmla="val 15105"/>
            </a:avLst>
          </a:prstGeom>
          <a:solidFill>
            <a:schemeClr val="accent3"/>
          </a:solidFill>
          <a:ln>
            <a:noFill/>
          </a:ln>
        </p:spPr>
        <p:txBody>
          <a:bodyPr spcFirstLastPara="1" wrap="square" lIns="91425" tIns="91425" rIns="91425" bIns="91425" anchor="ctr" anchorCtr="0">
            <a:noAutofit/>
          </a:bodyPr>
          <a:lstStyle/>
          <a:p>
            <a:pPr algn="r">
              <a:buClr>
                <a:schemeClr val="dk1"/>
              </a:buClr>
              <a:buSzPts val="1100"/>
            </a:pPr>
            <a:r>
              <a:rPr lang="ar-SA" dirty="0">
                <a:solidFill>
                  <a:schemeClr val="bg1"/>
                </a:solidFill>
                <a:latin typeface="Calibri" panose="020F0502020204030204" pitchFamily="34" charset="0"/>
                <a:cs typeface="Calibri" panose="020F0502020204030204" pitchFamily="34" charset="0"/>
                <a:sym typeface="Roboto"/>
              </a:rPr>
              <a:t>يضمن إدخال المستخدمين لنوع القيمة الصحيح في حقل محدد . فمثلًا إذا تم تمييز حقل البيانات على أنه حقل رقمي , فلن تتمكن من تخزين قيمة نصية .</a:t>
            </a:r>
            <a:endParaRPr lang="ar-SA" sz="1400" dirty="0">
              <a:solidFill>
                <a:schemeClr val="bg1"/>
              </a:solidFill>
              <a:latin typeface="Calibri" panose="020F0502020204030204" pitchFamily="34" charset="0"/>
              <a:cs typeface="Calibri" panose="020F0502020204030204" pitchFamily="34" charset="0"/>
              <a:sym typeface="Roboto"/>
            </a:endParaRPr>
          </a:p>
        </p:txBody>
      </p:sp>
    </p:spTree>
    <p:extLst>
      <p:ext uri="{BB962C8B-B14F-4D97-AF65-F5344CB8AC3E}">
        <p14:creationId xmlns:p14="http://schemas.microsoft.com/office/powerpoint/2010/main" val="269782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6"/>
                                        </p:tgtEl>
                                        <p:attrNameLst>
                                          <p:attrName>style.visibility</p:attrName>
                                        </p:attrNameLst>
                                      </p:cBhvr>
                                      <p:to>
                                        <p:strVal val="visible"/>
                                      </p:to>
                                    </p:set>
                                    <p:anim calcmode="lin" valueType="num">
                                      <p:cBhvr additive="base">
                                        <p:cTn id="19" dur="500" fill="hold"/>
                                        <p:tgtEl>
                                          <p:spTgt spid="576"/>
                                        </p:tgtEl>
                                        <p:attrNameLst>
                                          <p:attrName>ppt_x</p:attrName>
                                        </p:attrNameLst>
                                      </p:cBhvr>
                                      <p:tavLst>
                                        <p:tav tm="0">
                                          <p:val>
                                            <p:strVal val="#ppt_x"/>
                                          </p:val>
                                        </p:tav>
                                        <p:tav tm="100000">
                                          <p:val>
                                            <p:strVal val="#ppt_x"/>
                                          </p:val>
                                        </p:tav>
                                      </p:tavLst>
                                    </p:anim>
                                    <p:anim calcmode="lin" valueType="num">
                                      <p:cBhvr additive="base">
                                        <p:cTn id="20" dur="500" fill="hold"/>
                                        <p:tgtEl>
                                          <p:spTgt spid="5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additive="base">
                                        <p:cTn id="85" dur="500" fill="hold"/>
                                        <p:tgtEl>
                                          <p:spTgt spid="5"/>
                                        </p:tgtEl>
                                        <p:attrNameLst>
                                          <p:attrName>ppt_x</p:attrName>
                                        </p:attrNameLst>
                                      </p:cBhvr>
                                      <p:tavLst>
                                        <p:tav tm="0">
                                          <p:val>
                                            <p:strVal val="#ppt_x"/>
                                          </p:val>
                                        </p:tav>
                                        <p:tav tm="100000">
                                          <p:val>
                                            <p:strVal val="#ppt_x"/>
                                          </p:val>
                                        </p:tav>
                                      </p:tavLst>
                                    </p:anim>
                                    <p:anim calcmode="lin" valueType="num">
                                      <p:cBhvr additive="base">
                                        <p:cTn id="8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500" fill="hold"/>
                                        <p:tgtEl>
                                          <p:spTgt spid="7"/>
                                        </p:tgtEl>
                                        <p:attrNameLst>
                                          <p:attrName>ppt_x</p:attrName>
                                        </p:attrNameLst>
                                      </p:cBhvr>
                                      <p:tavLst>
                                        <p:tav tm="0">
                                          <p:val>
                                            <p:strVal val="#ppt_x"/>
                                          </p:val>
                                        </p:tav>
                                        <p:tav tm="100000">
                                          <p:val>
                                            <p:strVal val="#ppt_x"/>
                                          </p:val>
                                        </p:tav>
                                      </p:tavLst>
                                    </p:anim>
                                    <p:anim calcmode="lin" valueType="num">
                                      <p:cBhvr additive="base">
                                        <p:cTn id="9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4" grpId="0" animBg="1"/>
      <p:bldP spid="16" grpId="0" animBg="1"/>
      <p:bldP spid="20" grpId="0"/>
      <p:bldP spid="22" grpId="0"/>
      <p:bldP spid="24" grpId="0"/>
      <p:bldP spid="26" grpId="0"/>
      <p:bldP spid="28" grpId="0"/>
      <p:bldP spid="576" grpId="0"/>
      <p:bldP spid="12" grpId="0"/>
      <p:bldP spid="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9" name="Google Shape;764;p22">
            <a:extLst>
              <a:ext uri="{FF2B5EF4-FFF2-40B4-BE49-F238E27FC236}">
                <a16:creationId xmlns:a16="http://schemas.microsoft.com/office/drawing/2014/main" id="{9F7ED460-F4F6-2711-CE3B-9FE8D9BAC920}"/>
              </a:ext>
            </a:extLst>
          </p:cNvPr>
          <p:cNvSpPr/>
          <p:nvPr/>
        </p:nvSpPr>
        <p:spPr>
          <a:xfrm>
            <a:off x="2355709" y="1134502"/>
            <a:ext cx="6624476" cy="3448129"/>
          </a:xfrm>
          <a:prstGeom prst="roundRect">
            <a:avLst>
              <a:gd name="adj" fmla="val 11122"/>
            </a:avLst>
          </a:pr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15"/>
          <p:cNvGrpSpPr/>
          <p:nvPr/>
        </p:nvGrpSpPr>
        <p:grpSpPr>
          <a:xfrm>
            <a:off x="85059" y="0"/>
            <a:ext cx="2111061" cy="2182340"/>
            <a:chOff x="469913" y="410386"/>
            <a:chExt cx="4266884" cy="4170975"/>
          </a:xfrm>
        </p:grpSpPr>
        <p:sp>
          <p:nvSpPr>
            <p:cNvPr id="61" name="Google Shape;61;p15"/>
            <p:cNvSpPr/>
            <p:nvPr/>
          </p:nvSpPr>
          <p:spPr>
            <a:xfrm>
              <a:off x="3787006" y="1299861"/>
              <a:ext cx="949792" cy="1150771"/>
            </a:xfrm>
            <a:custGeom>
              <a:avLst/>
              <a:gdLst/>
              <a:ahLst/>
              <a:cxnLst/>
              <a:rect l="l" t="t" r="r" b="b"/>
              <a:pathLst>
                <a:path w="6843" h="8291" extrusionOk="0">
                  <a:moveTo>
                    <a:pt x="5862" y="2901"/>
                  </a:moveTo>
                  <a:cubicBezTo>
                    <a:pt x="5772" y="3357"/>
                    <a:pt x="6043" y="3768"/>
                    <a:pt x="6020" y="4219"/>
                  </a:cubicBezTo>
                  <a:cubicBezTo>
                    <a:pt x="6003" y="4613"/>
                    <a:pt x="5716" y="4900"/>
                    <a:pt x="5384" y="5069"/>
                  </a:cubicBezTo>
                  <a:cubicBezTo>
                    <a:pt x="4967" y="5272"/>
                    <a:pt x="4488" y="5266"/>
                    <a:pt x="4044" y="5368"/>
                  </a:cubicBezTo>
                  <a:cubicBezTo>
                    <a:pt x="3638" y="5464"/>
                    <a:pt x="3266" y="5666"/>
                    <a:pt x="3109" y="6072"/>
                  </a:cubicBezTo>
                  <a:cubicBezTo>
                    <a:pt x="3030" y="6280"/>
                    <a:pt x="3002" y="6500"/>
                    <a:pt x="2951" y="6714"/>
                  </a:cubicBezTo>
                  <a:cubicBezTo>
                    <a:pt x="2906" y="6911"/>
                    <a:pt x="2838" y="7102"/>
                    <a:pt x="2743" y="7283"/>
                  </a:cubicBezTo>
                  <a:cubicBezTo>
                    <a:pt x="2562" y="7620"/>
                    <a:pt x="2286" y="7919"/>
                    <a:pt x="1937" y="8088"/>
                  </a:cubicBezTo>
                  <a:cubicBezTo>
                    <a:pt x="1594" y="8257"/>
                    <a:pt x="1183" y="8291"/>
                    <a:pt x="817" y="8167"/>
                  </a:cubicBezTo>
                  <a:cubicBezTo>
                    <a:pt x="473" y="8048"/>
                    <a:pt x="197" y="7784"/>
                    <a:pt x="85" y="7429"/>
                  </a:cubicBezTo>
                  <a:cubicBezTo>
                    <a:pt x="0" y="7187"/>
                    <a:pt x="6" y="6916"/>
                    <a:pt x="96" y="6674"/>
                  </a:cubicBezTo>
                  <a:cubicBezTo>
                    <a:pt x="237" y="5920"/>
                    <a:pt x="1138" y="5644"/>
                    <a:pt x="1690" y="5221"/>
                  </a:cubicBezTo>
                  <a:cubicBezTo>
                    <a:pt x="1853" y="5092"/>
                    <a:pt x="1999" y="4945"/>
                    <a:pt x="2095" y="4760"/>
                  </a:cubicBezTo>
                  <a:cubicBezTo>
                    <a:pt x="2208" y="4551"/>
                    <a:pt x="2236" y="4309"/>
                    <a:pt x="2236" y="4073"/>
                  </a:cubicBezTo>
                  <a:cubicBezTo>
                    <a:pt x="2236" y="3661"/>
                    <a:pt x="2151" y="3250"/>
                    <a:pt x="2225" y="2839"/>
                  </a:cubicBezTo>
                  <a:cubicBezTo>
                    <a:pt x="2292" y="2484"/>
                    <a:pt x="2484" y="2163"/>
                    <a:pt x="2833" y="2028"/>
                  </a:cubicBezTo>
                  <a:cubicBezTo>
                    <a:pt x="3035" y="1949"/>
                    <a:pt x="3255" y="1938"/>
                    <a:pt x="3463" y="1882"/>
                  </a:cubicBezTo>
                  <a:cubicBezTo>
                    <a:pt x="3666" y="1831"/>
                    <a:pt x="3852" y="1730"/>
                    <a:pt x="4010" y="1595"/>
                  </a:cubicBezTo>
                  <a:cubicBezTo>
                    <a:pt x="4618" y="1082"/>
                    <a:pt x="4950" y="85"/>
                    <a:pt x="5857" y="23"/>
                  </a:cubicBezTo>
                  <a:cubicBezTo>
                    <a:pt x="6229" y="1"/>
                    <a:pt x="6578" y="181"/>
                    <a:pt x="6707" y="547"/>
                  </a:cubicBezTo>
                  <a:cubicBezTo>
                    <a:pt x="6842" y="936"/>
                    <a:pt x="6718" y="1341"/>
                    <a:pt x="6521" y="1685"/>
                  </a:cubicBezTo>
                  <a:cubicBezTo>
                    <a:pt x="6290" y="2079"/>
                    <a:pt x="5958" y="2439"/>
                    <a:pt x="5862" y="29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3858902" y="1374117"/>
              <a:ext cx="821543" cy="1026547"/>
            </a:xfrm>
            <a:custGeom>
              <a:avLst/>
              <a:gdLst/>
              <a:ahLst/>
              <a:cxnLst/>
              <a:rect l="l" t="t" r="r" b="b"/>
              <a:pathLst>
                <a:path w="5919" h="7396" extrusionOk="0">
                  <a:moveTo>
                    <a:pt x="5801" y="23"/>
                  </a:moveTo>
                  <a:cubicBezTo>
                    <a:pt x="5204" y="136"/>
                    <a:pt x="4680" y="558"/>
                    <a:pt x="4449" y="1122"/>
                  </a:cubicBezTo>
                  <a:cubicBezTo>
                    <a:pt x="4432" y="1172"/>
                    <a:pt x="4415" y="1217"/>
                    <a:pt x="4404" y="1268"/>
                  </a:cubicBezTo>
                  <a:cubicBezTo>
                    <a:pt x="4370" y="1161"/>
                    <a:pt x="4342" y="1054"/>
                    <a:pt x="4308" y="947"/>
                  </a:cubicBezTo>
                  <a:cubicBezTo>
                    <a:pt x="4297" y="902"/>
                    <a:pt x="4241" y="879"/>
                    <a:pt x="4196" y="896"/>
                  </a:cubicBezTo>
                  <a:cubicBezTo>
                    <a:pt x="4151" y="913"/>
                    <a:pt x="4134" y="964"/>
                    <a:pt x="4145" y="1003"/>
                  </a:cubicBezTo>
                  <a:lnTo>
                    <a:pt x="4331" y="1623"/>
                  </a:lnTo>
                  <a:cubicBezTo>
                    <a:pt x="4314" y="1769"/>
                    <a:pt x="4303" y="1921"/>
                    <a:pt x="4291" y="2068"/>
                  </a:cubicBezTo>
                  <a:cubicBezTo>
                    <a:pt x="4269" y="2389"/>
                    <a:pt x="4235" y="2738"/>
                    <a:pt x="4021" y="2997"/>
                  </a:cubicBezTo>
                  <a:cubicBezTo>
                    <a:pt x="3886" y="3160"/>
                    <a:pt x="3700" y="3262"/>
                    <a:pt x="3503" y="3340"/>
                  </a:cubicBezTo>
                  <a:cubicBezTo>
                    <a:pt x="3492" y="3318"/>
                    <a:pt x="3492" y="3284"/>
                    <a:pt x="3492" y="3262"/>
                  </a:cubicBezTo>
                  <a:cubicBezTo>
                    <a:pt x="3486" y="3217"/>
                    <a:pt x="3486" y="3177"/>
                    <a:pt x="3480" y="3132"/>
                  </a:cubicBezTo>
                  <a:lnTo>
                    <a:pt x="3469" y="2850"/>
                  </a:lnTo>
                  <a:cubicBezTo>
                    <a:pt x="3458" y="2665"/>
                    <a:pt x="3447" y="2484"/>
                    <a:pt x="3435" y="2304"/>
                  </a:cubicBezTo>
                  <a:cubicBezTo>
                    <a:pt x="3430" y="2192"/>
                    <a:pt x="3261" y="2208"/>
                    <a:pt x="3266" y="2315"/>
                  </a:cubicBezTo>
                  <a:cubicBezTo>
                    <a:pt x="3278" y="2524"/>
                    <a:pt x="3289" y="2732"/>
                    <a:pt x="3300" y="2935"/>
                  </a:cubicBezTo>
                  <a:cubicBezTo>
                    <a:pt x="3306" y="3036"/>
                    <a:pt x="3312" y="3143"/>
                    <a:pt x="3317" y="3245"/>
                  </a:cubicBezTo>
                  <a:cubicBezTo>
                    <a:pt x="3323" y="3295"/>
                    <a:pt x="3323" y="3352"/>
                    <a:pt x="3345" y="3402"/>
                  </a:cubicBezTo>
                  <a:cubicBezTo>
                    <a:pt x="3317" y="3408"/>
                    <a:pt x="3289" y="3419"/>
                    <a:pt x="3261" y="3431"/>
                  </a:cubicBezTo>
                  <a:cubicBezTo>
                    <a:pt x="2974" y="3526"/>
                    <a:pt x="2681" y="3622"/>
                    <a:pt x="2439" y="3813"/>
                  </a:cubicBezTo>
                  <a:cubicBezTo>
                    <a:pt x="2258" y="3954"/>
                    <a:pt x="2123" y="4129"/>
                    <a:pt x="2016" y="4320"/>
                  </a:cubicBezTo>
                  <a:cubicBezTo>
                    <a:pt x="2011" y="4275"/>
                    <a:pt x="1999" y="4230"/>
                    <a:pt x="1994" y="4185"/>
                  </a:cubicBezTo>
                  <a:cubicBezTo>
                    <a:pt x="1977" y="4095"/>
                    <a:pt x="1954" y="4005"/>
                    <a:pt x="1937" y="3915"/>
                  </a:cubicBezTo>
                  <a:lnTo>
                    <a:pt x="1830" y="3374"/>
                  </a:lnTo>
                  <a:cubicBezTo>
                    <a:pt x="1819" y="3329"/>
                    <a:pt x="1785" y="3290"/>
                    <a:pt x="1740" y="3295"/>
                  </a:cubicBezTo>
                  <a:cubicBezTo>
                    <a:pt x="1695" y="3301"/>
                    <a:pt x="1650" y="3346"/>
                    <a:pt x="1661" y="3391"/>
                  </a:cubicBezTo>
                  <a:lnTo>
                    <a:pt x="1780" y="3994"/>
                  </a:lnTo>
                  <a:cubicBezTo>
                    <a:pt x="1802" y="4095"/>
                    <a:pt x="1825" y="4202"/>
                    <a:pt x="1842" y="4309"/>
                  </a:cubicBezTo>
                  <a:cubicBezTo>
                    <a:pt x="1859" y="4388"/>
                    <a:pt x="1870" y="4472"/>
                    <a:pt x="1909" y="4546"/>
                  </a:cubicBezTo>
                  <a:cubicBezTo>
                    <a:pt x="1774" y="4878"/>
                    <a:pt x="1695" y="5244"/>
                    <a:pt x="1611" y="5587"/>
                  </a:cubicBezTo>
                  <a:cubicBezTo>
                    <a:pt x="1526" y="5948"/>
                    <a:pt x="1425" y="6325"/>
                    <a:pt x="1200" y="6635"/>
                  </a:cubicBezTo>
                  <a:lnTo>
                    <a:pt x="946" y="5655"/>
                  </a:lnTo>
                  <a:cubicBezTo>
                    <a:pt x="918" y="5554"/>
                    <a:pt x="755" y="5610"/>
                    <a:pt x="783" y="5717"/>
                  </a:cubicBezTo>
                  <a:cubicBezTo>
                    <a:pt x="879" y="6077"/>
                    <a:pt x="974" y="6438"/>
                    <a:pt x="1065" y="6793"/>
                  </a:cubicBezTo>
                  <a:cubicBezTo>
                    <a:pt x="828" y="7046"/>
                    <a:pt x="490" y="7215"/>
                    <a:pt x="135" y="7142"/>
                  </a:cubicBezTo>
                  <a:cubicBezTo>
                    <a:pt x="28" y="7119"/>
                    <a:pt x="0" y="7288"/>
                    <a:pt x="107" y="7311"/>
                  </a:cubicBezTo>
                  <a:cubicBezTo>
                    <a:pt x="535" y="7395"/>
                    <a:pt x="907" y="7204"/>
                    <a:pt x="1188" y="6905"/>
                  </a:cubicBezTo>
                  <a:cubicBezTo>
                    <a:pt x="1188" y="6905"/>
                    <a:pt x="1194" y="6905"/>
                    <a:pt x="1194" y="6905"/>
                  </a:cubicBezTo>
                  <a:cubicBezTo>
                    <a:pt x="1515" y="6826"/>
                    <a:pt x="1842" y="6748"/>
                    <a:pt x="2163" y="6669"/>
                  </a:cubicBezTo>
                  <a:cubicBezTo>
                    <a:pt x="2208" y="6657"/>
                    <a:pt x="2225" y="6595"/>
                    <a:pt x="2213" y="6556"/>
                  </a:cubicBezTo>
                  <a:cubicBezTo>
                    <a:pt x="2196" y="6511"/>
                    <a:pt x="2146" y="6494"/>
                    <a:pt x="2101" y="6505"/>
                  </a:cubicBezTo>
                  <a:lnTo>
                    <a:pt x="1363" y="6691"/>
                  </a:lnTo>
                  <a:cubicBezTo>
                    <a:pt x="1453" y="6562"/>
                    <a:pt x="1526" y="6427"/>
                    <a:pt x="1583" y="6286"/>
                  </a:cubicBezTo>
                  <a:cubicBezTo>
                    <a:pt x="1791" y="5762"/>
                    <a:pt x="1836" y="5171"/>
                    <a:pt x="2050" y="4653"/>
                  </a:cubicBezTo>
                  <a:cubicBezTo>
                    <a:pt x="2151" y="4686"/>
                    <a:pt x="2281" y="4664"/>
                    <a:pt x="2388" y="4653"/>
                  </a:cubicBezTo>
                  <a:cubicBezTo>
                    <a:pt x="2596" y="4641"/>
                    <a:pt x="2799" y="4624"/>
                    <a:pt x="3007" y="4608"/>
                  </a:cubicBezTo>
                  <a:cubicBezTo>
                    <a:pt x="3120" y="4602"/>
                    <a:pt x="3103" y="4433"/>
                    <a:pt x="2991" y="4439"/>
                  </a:cubicBezTo>
                  <a:lnTo>
                    <a:pt x="2456" y="4478"/>
                  </a:lnTo>
                  <a:cubicBezTo>
                    <a:pt x="2371" y="4484"/>
                    <a:pt x="2281" y="4495"/>
                    <a:pt x="2196" y="4495"/>
                  </a:cubicBezTo>
                  <a:cubicBezTo>
                    <a:pt x="2168" y="4501"/>
                    <a:pt x="2140" y="4501"/>
                    <a:pt x="2118" y="4495"/>
                  </a:cubicBezTo>
                  <a:cubicBezTo>
                    <a:pt x="2163" y="4410"/>
                    <a:pt x="2208" y="4332"/>
                    <a:pt x="2258" y="4253"/>
                  </a:cubicBezTo>
                  <a:cubicBezTo>
                    <a:pt x="2444" y="3982"/>
                    <a:pt x="2703" y="3819"/>
                    <a:pt x="3007" y="3701"/>
                  </a:cubicBezTo>
                  <a:cubicBezTo>
                    <a:pt x="3171" y="3639"/>
                    <a:pt x="3340" y="3588"/>
                    <a:pt x="3503" y="3526"/>
                  </a:cubicBezTo>
                  <a:cubicBezTo>
                    <a:pt x="3548" y="3532"/>
                    <a:pt x="3587" y="3532"/>
                    <a:pt x="3633" y="3532"/>
                  </a:cubicBezTo>
                  <a:cubicBezTo>
                    <a:pt x="3740" y="3532"/>
                    <a:pt x="3841" y="3526"/>
                    <a:pt x="3948" y="3526"/>
                  </a:cubicBezTo>
                  <a:lnTo>
                    <a:pt x="4579" y="3515"/>
                  </a:lnTo>
                  <a:cubicBezTo>
                    <a:pt x="4686" y="3515"/>
                    <a:pt x="4674" y="3346"/>
                    <a:pt x="4562" y="3346"/>
                  </a:cubicBezTo>
                  <a:cubicBezTo>
                    <a:pt x="4376" y="3352"/>
                    <a:pt x="4190" y="3352"/>
                    <a:pt x="4004" y="3357"/>
                  </a:cubicBezTo>
                  <a:cubicBezTo>
                    <a:pt x="3954" y="3357"/>
                    <a:pt x="3908" y="3357"/>
                    <a:pt x="3858" y="3357"/>
                  </a:cubicBezTo>
                  <a:cubicBezTo>
                    <a:pt x="4106" y="3205"/>
                    <a:pt x="4286" y="2974"/>
                    <a:pt x="4370" y="2693"/>
                  </a:cubicBezTo>
                  <a:cubicBezTo>
                    <a:pt x="4466" y="2372"/>
                    <a:pt x="4455" y="2034"/>
                    <a:pt x="4494" y="1702"/>
                  </a:cubicBezTo>
                  <a:cubicBezTo>
                    <a:pt x="4494" y="1696"/>
                    <a:pt x="4494" y="1690"/>
                    <a:pt x="4494" y="1685"/>
                  </a:cubicBezTo>
                  <a:lnTo>
                    <a:pt x="5142" y="1386"/>
                  </a:lnTo>
                  <a:cubicBezTo>
                    <a:pt x="5187" y="1369"/>
                    <a:pt x="5209" y="1324"/>
                    <a:pt x="5192" y="1279"/>
                  </a:cubicBezTo>
                  <a:cubicBezTo>
                    <a:pt x="5181" y="1234"/>
                    <a:pt x="5125" y="1206"/>
                    <a:pt x="5085" y="1229"/>
                  </a:cubicBezTo>
                  <a:lnTo>
                    <a:pt x="4528" y="1482"/>
                  </a:lnTo>
                  <a:cubicBezTo>
                    <a:pt x="4590" y="1206"/>
                    <a:pt x="4702" y="947"/>
                    <a:pt x="4900" y="727"/>
                  </a:cubicBezTo>
                  <a:cubicBezTo>
                    <a:pt x="5136" y="457"/>
                    <a:pt x="5457" y="260"/>
                    <a:pt x="5812" y="192"/>
                  </a:cubicBezTo>
                  <a:cubicBezTo>
                    <a:pt x="5919" y="176"/>
                    <a:pt x="5908" y="1"/>
                    <a:pt x="580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3604767" y="1199095"/>
              <a:ext cx="611403" cy="1185886"/>
            </a:xfrm>
            <a:custGeom>
              <a:avLst/>
              <a:gdLst/>
              <a:ahLst/>
              <a:cxnLst/>
              <a:rect l="l" t="t" r="r" b="b"/>
              <a:pathLst>
                <a:path w="4405" h="8544" extrusionOk="0">
                  <a:moveTo>
                    <a:pt x="3768" y="3813"/>
                  </a:moveTo>
                  <a:cubicBezTo>
                    <a:pt x="3701" y="4016"/>
                    <a:pt x="3701" y="4218"/>
                    <a:pt x="3746" y="4427"/>
                  </a:cubicBezTo>
                  <a:cubicBezTo>
                    <a:pt x="3825" y="4793"/>
                    <a:pt x="4005" y="5148"/>
                    <a:pt x="3977" y="5536"/>
                  </a:cubicBezTo>
                  <a:cubicBezTo>
                    <a:pt x="3954" y="5857"/>
                    <a:pt x="3752" y="6099"/>
                    <a:pt x="3492" y="6274"/>
                  </a:cubicBezTo>
                  <a:cubicBezTo>
                    <a:pt x="3245" y="6443"/>
                    <a:pt x="2952" y="6567"/>
                    <a:pt x="2727" y="6770"/>
                  </a:cubicBezTo>
                  <a:cubicBezTo>
                    <a:pt x="2597" y="6882"/>
                    <a:pt x="2507" y="7029"/>
                    <a:pt x="2462" y="7198"/>
                  </a:cubicBezTo>
                  <a:cubicBezTo>
                    <a:pt x="2411" y="7400"/>
                    <a:pt x="2411" y="7614"/>
                    <a:pt x="2349" y="7817"/>
                  </a:cubicBezTo>
                  <a:cubicBezTo>
                    <a:pt x="2248" y="8161"/>
                    <a:pt x="1961" y="8425"/>
                    <a:pt x="1606" y="8493"/>
                  </a:cubicBezTo>
                  <a:cubicBezTo>
                    <a:pt x="1319" y="8543"/>
                    <a:pt x="1015" y="8448"/>
                    <a:pt x="801" y="8251"/>
                  </a:cubicBezTo>
                  <a:cubicBezTo>
                    <a:pt x="558" y="8110"/>
                    <a:pt x="350" y="7902"/>
                    <a:pt x="221" y="7648"/>
                  </a:cubicBezTo>
                  <a:cubicBezTo>
                    <a:pt x="40" y="7299"/>
                    <a:pt x="1" y="6882"/>
                    <a:pt x="125" y="6511"/>
                  </a:cubicBezTo>
                  <a:cubicBezTo>
                    <a:pt x="243" y="6128"/>
                    <a:pt x="564" y="5801"/>
                    <a:pt x="587" y="5384"/>
                  </a:cubicBezTo>
                  <a:cubicBezTo>
                    <a:pt x="603" y="5013"/>
                    <a:pt x="395" y="4669"/>
                    <a:pt x="271" y="4325"/>
                  </a:cubicBezTo>
                  <a:cubicBezTo>
                    <a:pt x="159" y="4004"/>
                    <a:pt x="130" y="3667"/>
                    <a:pt x="328" y="3368"/>
                  </a:cubicBezTo>
                  <a:cubicBezTo>
                    <a:pt x="508" y="3092"/>
                    <a:pt x="806" y="2923"/>
                    <a:pt x="1015" y="2670"/>
                  </a:cubicBezTo>
                  <a:cubicBezTo>
                    <a:pt x="1127" y="2535"/>
                    <a:pt x="1200" y="2377"/>
                    <a:pt x="1212" y="2197"/>
                  </a:cubicBezTo>
                  <a:cubicBezTo>
                    <a:pt x="1229" y="1994"/>
                    <a:pt x="1178" y="1780"/>
                    <a:pt x="1133" y="1583"/>
                  </a:cubicBezTo>
                  <a:cubicBezTo>
                    <a:pt x="1048" y="1206"/>
                    <a:pt x="998" y="828"/>
                    <a:pt x="1217" y="490"/>
                  </a:cubicBezTo>
                  <a:cubicBezTo>
                    <a:pt x="1409" y="198"/>
                    <a:pt x="1741" y="0"/>
                    <a:pt x="2090" y="12"/>
                  </a:cubicBezTo>
                  <a:cubicBezTo>
                    <a:pt x="2434" y="23"/>
                    <a:pt x="2772" y="214"/>
                    <a:pt x="2952" y="507"/>
                  </a:cubicBezTo>
                  <a:cubicBezTo>
                    <a:pt x="3059" y="682"/>
                    <a:pt x="3087" y="879"/>
                    <a:pt x="3132" y="1076"/>
                  </a:cubicBezTo>
                  <a:cubicBezTo>
                    <a:pt x="3177" y="1256"/>
                    <a:pt x="3256" y="1403"/>
                    <a:pt x="3402" y="1527"/>
                  </a:cubicBezTo>
                  <a:cubicBezTo>
                    <a:pt x="3650" y="1735"/>
                    <a:pt x="3982" y="1848"/>
                    <a:pt x="4168" y="2124"/>
                  </a:cubicBezTo>
                  <a:cubicBezTo>
                    <a:pt x="4405" y="2484"/>
                    <a:pt x="4247" y="2918"/>
                    <a:pt x="4056" y="3255"/>
                  </a:cubicBezTo>
                  <a:cubicBezTo>
                    <a:pt x="3954" y="3441"/>
                    <a:pt x="3842" y="3616"/>
                    <a:pt x="3768" y="38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3709557" y="1263913"/>
              <a:ext cx="345606" cy="1079706"/>
            </a:xfrm>
            <a:custGeom>
              <a:avLst/>
              <a:gdLst/>
              <a:ahLst/>
              <a:cxnLst/>
              <a:rect l="l" t="t" r="r" b="b"/>
              <a:pathLst>
                <a:path w="2490" h="7779" extrusionOk="0">
                  <a:moveTo>
                    <a:pt x="2326" y="1274"/>
                  </a:moveTo>
                  <a:lnTo>
                    <a:pt x="1673" y="1566"/>
                  </a:lnTo>
                  <a:cubicBezTo>
                    <a:pt x="1718" y="1493"/>
                    <a:pt x="1758" y="1426"/>
                    <a:pt x="1791" y="1352"/>
                  </a:cubicBezTo>
                  <a:cubicBezTo>
                    <a:pt x="1910" y="1105"/>
                    <a:pt x="1938" y="823"/>
                    <a:pt x="1831" y="564"/>
                  </a:cubicBezTo>
                  <a:cubicBezTo>
                    <a:pt x="1729" y="305"/>
                    <a:pt x="1521" y="97"/>
                    <a:pt x="1256" y="7"/>
                  </a:cubicBezTo>
                  <a:cubicBezTo>
                    <a:pt x="1245" y="7"/>
                    <a:pt x="1239" y="7"/>
                    <a:pt x="1228" y="7"/>
                  </a:cubicBezTo>
                  <a:cubicBezTo>
                    <a:pt x="1223" y="1"/>
                    <a:pt x="1211" y="1"/>
                    <a:pt x="1206" y="1"/>
                  </a:cubicBezTo>
                  <a:cubicBezTo>
                    <a:pt x="1138" y="1"/>
                    <a:pt x="1121" y="57"/>
                    <a:pt x="1132" y="108"/>
                  </a:cubicBezTo>
                  <a:cubicBezTo>
                    <a:pt x="1138" y="130"/>
                    <a:pt x="1149" y="153"/>
                    <a:pt x="1183" y="164"/>
                  </a:cubicBezTo>
                  <a:cubicBezTo>
                    <a:pt x="1183" y="164"/>
                    <a:pt x="1183" y="164"/>
                    <a:pt x="1183" y="164"/>
                  </a:cubicBezTo>
                  <a:cubicBezTo>
                    <a:pt x="1183" y="164"/>
                    <a:pt x="1183" y="164"/>
                    <a:pt x="1183" y="164"/>
                  </a:cubicBezTo>
                  <a:cubicBezTo>
                    <a:pt x="1431" y="249"/>
                    <a:pt x="1617" y="446"/>
                    <a:pt x="1696" y="694"/>
                  </a:cubicBezTo>
                  <a:cubicBezTo>
                    <a:pt x="1774" y="941"/>
                    <a:pt x="1696" y="1189"/>
                    <a:pt x="1572" y="1409"/>
                  </a:cubicBezTo>
                  <a:cubicBezTo>
                    <a:pt x="1527" y="1482"/>
                    <a:pt x="1482" y="1550"/>
                    <a:pt x="1437" y="1617"/>
                  </a:cubicBezTo>
                  <a:cubicBezTo>
                    <a:pt x="1352" y="1448"/>
                    <a:pt x="1268" y="1279"/>
                    <a:pt x="1189" y="1105"/>
                  </a:cubicBezTo>
                  <a:cubicBezTo>
                    <a:pt x="1138" y="1009"/>
                    <a:pt x="975" y="1065"/>
                    <a:pt x="1025" y="1167"/>
                  </a:cubicBezTo>
                  <a:lnTo>
                    <a:pt x="1324" y="1775"/>
                  </a:lnTo>
                  <a:cubicBezTo>
                    <a:pt x="1132" y="2051"/>
                    <a:pt x="947" y="2327"/>
                    <a:pt x="941" y="2681"/>
                  </a:cubicBezTo>
                  <a:cubicBezTo>
                    <a:pt x="935" y="2907"/>
                    <a:pt x="997" y="3121"/>
                    <a:pt x="1076" y="3323"/>
                  </a:cubicBezTo>
                  <a:cubicBezTo>
                    <a:pt x="1037" y="3284"/>
                    <a:pt x="992" y="3250"/>
                    <a:pt x="947" y="3211"/>
                  </a:cubicBezTo>
                  <a:cubicBezTo>
                    <a:pt x="800" y="3087"/>
                    <a:pt x="654" y="2957"/>
                    <a:pt x="507" y="2834"/>
                  </a:cubicBezTo>
                  <a:cubicBezTo>
                    <a:pt x="423" y="2766"/>
                    <a:pt x="316" y="2895"/>
                    <a:pt x="400" y="2969"/>
                  </a:cubicBezTo>
                  <a:cubicBezTo>
                    <a:pt x="564" y="3109"/>
                    <a:pt x="727" y="3250"/>
                    <a:pt x="896" y="3391"/>
                  </a:cubicBezTo>
                  <a:cubicBezTo>
                    <a:pt x="975" y="3459"/>
                    <a:pt x="1054" y="3537"/>
                    <a:pt x="1138" y="3599"/>
                  </a:cubicBezTo>
                  <a:cubicBezTo>
                    <a:pt x="1155" y="3611"/>
                    <a:pt x="1178" y="3622"/>
                    <a:pt x="1200" y="3628"/>
                  </a:cubicBezTo>
                  <a:cubicBezTo>
                    <a:pt x="1285" y="3830"/>
                    <a:pt x="1363" y="4039"/>
                    <a:pt x="1386" y="4253"/>
                  </a:cubicBezTo>
                  <a:cubicBezTo>
                    <a:pt x="1425" y="4619"/>
                    <a:pt x="1296" y="4957"/>
                    <a:pt x="1121" y="5272"/>
                  </a:cubicBezTo>
                  <a:cubicBezTo>
                    <a:pt x="918" y="4951"/>
                    <a:pt x="710" y="4630"/>
                    <a:pt x="502" y="4309"/>
                  </a:cubicBezTo>
                  <a:cubicBezTo>
                    <a:pt x="440" y="4219"/>
                    <a:pt x="305" y="4315"/>
                    <a:pt x="361" y="4410"/>
                  </a:cubicBezTo>
                  <a:cubicBezTo>
                    <a:pt x="586" y="4748"/>
                    <a:pt x="806" y="5092"/>
                    <a:pt x="1025" y="5435"/>
                  </a:cubicBezTo>
                  <a:cubicBezTo>
                    <a:pt x="918" y="5616"/>
                    <a:pt x="806" y="5784"/>
                    <a:pt x="710" y="5953"/>
                  </a:cubicBezTo>
                  <a:cubicBezTo>
                    <a:pt x="620" y="6100"/>
                    <a:pt x="541" y="6263"/>
                    <a:pt x="479" y="6432"/>
                  </a:cubicBezTo>
                  <a:lnTo>
                    <a:pt x="215" y="5897"/>
                  </a:lnTo>
                  <a:cubicBezTo>
                    <a:pt x="164" y="5801"/>
                    <a:pt x="1" y="5858"/>
                    <a:pt x="51" y="5959"/>
                  </a:cubicBezTo>
                  <a:cubicBezTo>
                    <a:pt x="169" y="6196"/>
                    <a:pt x="293" y="6432"/>
                    <a:pt x="412" y="6674"/>
                  </a:cubicBezTo>
                  <a:cubicBezTo>
                    <a:pt x="333" y="7023"/>
                    <a:pt x="350" y="7384"/>
                    <a:pt x="581" y="7694"/>
                  </a:cubicBezTo>
                  <a:cubicBezTo>
                    <a:pt x="648" y="7778"/>
                    <a:pt x="783" y="7682"/>
                    <a:pt x="721" y="7592"/>
                  </a:cubicBezTo>
                  <a:cubicBezTo>
                    <a:pt x="530" y="7333"/>
                    <a:pt x="507" y="7040"/>
                    <a:pt x="569" y="6747"/>
                  </a:cubicBezTo>
                  <a:lnTo>
                    <a:pt x="1425" y="6241"/>
                  </a:lnTo>
                  <a:cubicBezTo>
                    <a:pt x="1521" y="6184"/>
                    <a:pt x="1420" y="6049"/>
                    <a:pt x="1330" y="6100"/>
                  </a:cubicBezTo>
                  <a:cubicBezTo>
                    <a:pt x="1099" y="6241"/>
                    <a:pt x="868" y="6376"/>
                    <a:pt x="637" y="6511"/>
                  </a:cubicBezTo>
                  <a:cubicBezTo>
                    <a:pt x="704" y="6308"/>
                    <a:pt x="811" y="6117"/>
                    <a:pt x="913" y="5942"/>
                  </a:cubicBezTo>
                  <a:cubicBezTo>
                    <a:pt x="1003" y="5796"/>
                    <a:pt x="1099" y="5649"/>
                    <a:pt x="1189" y="5497"/>
                  </a:cubicBezTo>
                  <a:cubicBezTo>
                    <a:pt x="1549" y="5221"/>
                    <a:pt x="1915" y="4945"/>
                    <a:pt x="2276" y="4669"/>
                  </a:cubicBezTo>
                  <a:cubicBezTo>
                    <a:pt x="2366" y="4602"/>
                    <a:pt x="2270" y="4467"/>
                    <a:pt x="2180" y="4529"/>
                  </a:cubicBezTo>
                  <a:cubicBezTo>
                    <a:pt x="1915" y="4731"/>
                    <a:pt x="1645" y="4934"/>
                    <a:pt x="1380" y="5137"/>
                  </a:cubicBezTo>
                  <a:cubicBezTo>
                    <a:pt x="1510" y="4861"/>
                    <a:pt x="1589" y="4568"/>
                    <a:pt x="1560" y="4253"/>
                  </a:cubicBezTo>
                  <a:cubicBezTo>
                    <a:pt x="1538" y="4027"/>
                    <a:pt x="1453" y="3808"/>
                    <a:pt x="1363" y="3594"/>
                  </a:cubicBezTo>
                  <a:cubicBezTo>
                    <a:pt x="1425" y="3543"/>
                    <a:pt x="1470" y="3464"/>
                    <a:pt x="1521" y="3402"/>
                  </a:cubicBezTo>
                  <a:cubicBezTo>
                    <a:pt x="1583" y="3312"/>
                    <a:pt x="1645" y="3222"/>
                    <a:pt x="1713" y="3132"/>
                  </a:cubicBezTo>
                  <a:cubicBezTo>
                    <a:pt x="1842" y="2952"/>
                    <a:pt x="1972" y="2772"/>
                    <a:pt x="2107" y="2586"/>
                  </a:cubicBezTo>
                  <a:cubicBezTo>
                    <a:pt x="2169" y="2501"/>
                    <a:pt x="2039" y="2389"/>
                    <a:pt x="1972" y="2479"/>
                  </a:cubicBezTo>
                  <a:cubicBezTo>
                    <a:pt x="1752" y="2783"/>
                    <a:pt x="1538" y="3087"/>
                    <a:pt x="1313" y="3391"/>
                  </a:cubicBezTo>
                  <a:cubicBezTo>
                    <a:pt x="1313" y="3397"/>
                    <a:pt x="1301" y="3414"/>
                    <a:pt x="1296" y="3425"/>
                  </a:cubicBezTo>
                  <a:cubicBezTo>
                    <a:pt x="1194" y="3183"/>
                    <a:pt x="1104" y="2935"/>
                    <a:pt x="1110" y="2665"/>
                  </a:cubicBezTo>
                  <a:cubicBezTo>
                    <a:pt x="1121" y="2349"/>
                    <a:pt x="1301" y="2090"/>
                    <a:pt x="1482" y="1837"/>
                  </a:cubicBezTo>
                  <a:cubicBezTo>
                    <a:pt x="1786" y="1702"/>
                    <a:pt x="2084" y="1566"/>
                    <a:pt x="2388" y="1437"/>
                  </a:cubicBezTo>
                  <a:cubicBezTo>
                    <a:pt x="2490" y="1392"/>
                    <a:pt x="2428" y="1229"/>
                    <a:pt x="2326" y="12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612179" y="1214711"/>
              <a:ext cx="1096778" cy="1329681"/>
            </a:xfrm>
            <a:custGeom>
              <a:avLst/>
              <a:gdLst/>
              <a:ahLst/>
              <a:cxnLst/>
              <a:rect l="l" t="t" r="r" b="b"/>
              <a:pathLst>
                <a:path w="7902" h="9580" extrusionOk="0">
                  <a:moveTo>
                    <a:pt x="1132" y="3357"/>
                  </a:moveTo>
                  <a:cubicBezTo>
                    <a:pt x="1239" y="3880"/>
                    <a:pt x="924" y="4359"/>
                    <a:pt x="946" y="4877"/>
                  </a:cubicBezTo>
                  <a:cubicBezTo>
                    <a:pt x="974" y="5333"/>
                    <a:pt x="1301" y="5671"/>
                    <a:pt x="1690" y="5857"/>
                  </a:cubicBezTo>
                  <a:cubicBezTo>
                    <a:pt x="2168" y="6093"/>
                    <a:pt x="2720" y="6088"/>
                    <a:pt x="3233" y="6206"/>
                  </a:cubicBezTo>
                  <a:cubicBezTo>
                    <a:pt x="3700" y="6319"/>
                    <a:pt x="4128" y="6550"/>
                    <a:pt x="4314" y="7017"/>
                  </a:cubicBezTo>
                  <a:cubicBezTo>
                    <a:pt x="4404" y="7259"/>
                    <a:pt x="4438" y="7513"/>
                    <a:pt x="4500" y="7760"/>
                  </a:cubicBezTo>
                  <a:cubicBezTo>
                    <a:pt x="4550" y="7986"/>
                    <a:pt x="4629" y="8205"/>
                    <a:pt x="4736" y="8414"/>
                  </a:cubicBezTo>
                  <a:cubicBezTo>
                    <a:pt x="4950" y="8808"/>
                    <a:pt x="5266" y="9151"/>
                    <a:pt x="5666" y="9349"/>
                  </a:cubicBezTo>
                  <a:cubicBezTo>
                    <a:pt x="6065" y="9546"/>
                    <a:pt x="6544" y="9579"/>
                    <a:pt x="6961" y="9439"/>
                  </a:cubicBezTo>
                  <a:cubicBezTo>
                    <a:pt x="7361" y="9303"/>
                    <a:pt x="7682" y="8994"/>
                    <a:pt x="7811" y="8588"/>
                  </a:cubicBezTo>
                  <a:cubicBezTo>
                    <a:pt x="7901" y="8307"/>
                    <a:pt x="7901" y="7991"/>
                    <a:pt x="7794" y="7715"/>
                  </a:cubicBezTo>
                  <a:cubicBezTo>
                    <a:pt x="7637" y="6842"/>
                    <a:pt x="6595" y="6527"/>
                    <a:pt x="5958" y="6032"/>
                  </a:cubicBezTo>
                  <a:cubicBezTo>
                    <a:pt x="5767" y="5891"/>
                    <a:pt x="5592" y="5716"/>
                    <a:pt x="5485" y="5502"/>
                  </a:cubicBezTo>
                  <a:cubicBezTo>
                    <a:pt x="5356" y="5260"/>
                    <a:pt x="5322" y="4984"/>
                    <a:pt x="5322" y="4708"/>
                  </a:cubicBezTo>
                  <a:cubicBezTo>
                    <a:pt x="5328" y="4235"/>
                    <a:pt x="5423" y="3762"/>
                    <a:pt x="5339" y="3283"/>
                  </a:cubicBezTo>
                  <a:cubicBezTo>
                    <a:pt x="5260" y="2872"/>
                    <a:pt x="5040" y="2501"/>
                    <a:pt x="4629" y="2349"/>
                  </a:cubicBezTo>
                  <a:cubicBezTo>
                    <a:pt x="4398" y="2258"/>
                    <a:pt x="4145" y="2242"/>
                    <a:pt x="3903" y="2180"/>
                  </a:cubicBezTo>
                  <a:cubicBezTo>
                    <a:pt x="3666" y="2118"/>
                    <a:pt x="3458" y="2005"/>
                    <a:pt x="3272" y="1847"/>
                  </a:cubicBezTo>
                  <a:cubicBezTo>
                    <a:pt x="2568" y="1250"/>
                    <a:pt x="2191" y="102"/>
                    <a:pt x="1138" y="28"/>
                  </a:cubicBezTo>
                  <a:cubicBezTo>
                    <a:pt x="704" y="0"/>
                    <a:pt x="304" y="214"/>
                    <a:pt x="158" y="631"/>
                  </a:cubicBezTo>
                  <a:cubicBezTo>
                    <a:pt x="0" y="1081"/>
                    <a:pt x="147" y="1554"/>
                    <a:pt x="372" y="1949"/>
                  </a:cubicBezTo>
                  <a:cubicBezTo>
                    <a:pt x="637" y="2405"/>
                    <a:pt x="1020" y="2822"/>
                    <a:pt x="1132" y="33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676997" y="1301459"/>
              <a:ext cx="949792" cy="1185886"/>
            </a:xfrm>
            <a:custGeom>
              <a:avLst/>
              <a:gdLst/>
              <a:ahLst/>
              <a:cxnLst/>
              <a:rect l="l" t="t" r="r" b="b"/>
              <a:pathLst>
                <a:path w="6843" h="8544" extrusionOk="0">
                  <a:moveTo>
                    <a:pt x="141" y="23"/>
                  </a:moveTo>
                  <a:cubicBezTo>
                    <a:pt x="828" y="152"/>
                    <a:pt x="1437" y="642"/>
                    <a:pt x="1696" y="1296"/>
                  </a:cubicBezTo>
                  <a:cubicBezTo>
                    <a:pt x="1718" y="1346"/>
                    <a:pt x="1735" y="1403"/>
                    <a:pt x="1752" y="1459"/>
                  </a:cubicBezTo>
                  <a:cubicBezTo>
                    <a:pt x="1791" y="1335"/>
                    <a:pt x="1825" y="1211"/>
                    <a:pt x="1865" y="1087"/>
                  </a:cubicBezTo>
                  <a:cubicBezTo>
                    <a:pt x="1882" y="1036"/>
                    <a:pt x="1944" y="1014"/>
                    <a:pt x="1989" y="1031"/>
                  </a:cubicBezTo>
                  <a:cubicBezTo>
                    <a:pt x="2045" y="1048"/>
                    <a:pt x="2067" y="1104"/>
                    <a:pt x="2051" y="1160"/>
                  </a:cubicBezTo>
                  <a:lnTo>
                    <a:pt x="1837" y="1870"/>
                  </a:lnTo>
                  <a:cubicBezTo>
                    <a:pt x="1859" y="2045"/>
                    <a:pt x="1870" y="2213"/>
                    <a:pt x="1882" y="2388"/>
                  </a:cubicBezTo>
                  <a:cubicBezTo>
                    <a:pt x="1910" y="2760"/>
                    <a:pt x="1944" y="3160"/>
                    <a:pt x="2191" y="3458"/>
                  </a:cubicBezTo>
                  <a:cubicBezTo>
                    <a:pt x="2349" y="3650"/>
                    <a:pt x="2569" y="3762"/>
                    <a:pt x="2794" y="3852"/>
                  </a:cubicBezTo>
                  <a:cubicBezTo>
                    <a:pt x="2805" y="3830"/>
                    <a:pt x="2805" y="3790"/>
                    <a:pt x="2811" y="3762"/>
                  </a:cubicBezTo>
                  <a:cubicBezTo>
                    <a:pt x="2811" y="3717"/>
                    <a:pt x="2816" y="3666"/>
                    <a:pt x="2816" y="3616"/>
                  </a:cubicBezTo>
                  <a:lnTo>
                    <a:pt x="2833" y="3289"/>
                  </a:lnTo>
                  <a:cubicBezTo>
                    <a:pt x="2845" y="3075"/>
                    <a:pt x="2861" y="2867"/>
                    <a:pt x="2873" y="2658"/>
                  </a:cubicBezTo>
                  <a:cubicBezTo>
                    <a:pt x="2878" y="2529"/>
                    <a:pt x="3075" y="2546"/>
                    <a:pt x="3070" y="2675"/>
                  </a:cubicBezTo>
                  <a:cubicBezTo>
                    <a:pt x="3053" y="2912"/>
                    <a:pt x="3042" y="3148"/>
                    <a:pt x="3030" y="3390"/>
                  </a:cubicBezTo>
                  <a:cubicBezTo>
                    <a:pt x="3019" y="3509"/>
                    <a:pt x="3013" y="3627"/>
                    <a:pt x="3008" y="3745"/>
                  </a:cubicBezTo>
                  <a:cubicBezTo>
                    <a:pt x="3002" y="3807"/>
                    <a:pt x="2997" y="3869"/>
                    <a:pt x="2974" y="3925"/>
                  </a:cubicBezTo>
                  <a:cubicBezTo>
                    <a:pt x="3008" y="3937"/>
                    <a:pt x="3042" y="3948"/>
                    <a:pt x="3075" y="3959"/>
                  </a:cubicBezTo>
                  <a:cubicBezTo>
                    <a:pt x="3402" y="4072"/>
                    <a:pt x="3746" y="4179"/>
                    <a:pt x="4022" y="4399"/>
                  </a:cubicBezTo>
                  <a:cubicBezTo>
                    <a:pt x="4230" y="4567"/>
                    <a:pt x="4388" y="4770"/>
                    <a:pt x="4511" y="4990"/>
                  </a:cubicBezTo>
                  <a:cubicBezTo>
                    <a:pt x="4523" y="4939"/>
                    <a:pt x="4528" y="4883"/>
                    <a:pt x="4540" y="4832"/>
                  </a:cubicBezTo>
                  <a:cubicBezTo>
                    <a:pt x="4562" y="4725"/>
                    <a:pt x="4579" y="4624"/>
                    <a:pt x="4602" y="4522"/>
                  </a:cubicBezTo>
                  <a:lnTo>
                    <a:pt x="4725" y="3892"/>
                  </a:lnTo>
                  <a:cubicBezTo>
                    <a:pt x="4737" y="3841"/>
                    <a:pt x="4776" y="3802"/>
                    <a:pt x="4832" y="3807"/>
                  </a:cubicBezTo>
                  <a:cubicBezTo>
                    <a:pt x="4883" y="3807"/>
                    <a:pt x="4934" y="3858"/>
                    <a:pt x="4923" y="3914"/>
                  </a:cubicBezTo>
                  <a:lnTo>
                    <a:pt x="4782" y="4607"/>
                  </a:lnTo>
                  <a:cubicBezTo>
                    <a:pt x="4759" y="4731"/>
                    <a:pt x="4737" y="4849"/>
                    <a:pt x="4714" y="4973"/>
                  </a:cubicBezTo>
                  <a:cubicBezTo>
                    <a:pt x="4692" y="5063"/>
                    <a:pt x="4680" y="5164"/>
                    <a:pt x="4635" y="5243"/>
                  </a:cubicBezTo>
                  <a:cubicBezTo>
                    <a:pt x="4793" y="5632"/>
                    <a:pt x="4883" y="6054"/>
                    <a:pt x="4979" y="6448"/>
                  </a:cubicBezTo>
                  <a:cubicBezTo>
                    <a:pt x="5080" y="6871"/>
                    <a:pt x="5199" y="7310"/>
                    <a:pt x="5452" y="7659"/>
                  </a:cubicBezTo>
                  <a:cubicBezTo>
                    <a:pt x="5553" y="7287"/>
                    <a:pt x="5649" y="6910"/>
                    <a:pt x="5750" y="6533"/>
                  </a:cubicBezTo>
                  <a:cubicBezTo>
                    <a:pt x="5779" y="6409"/>
                    <a:pt x="5964" y="6482"/>
                    <a:pt x="5936" y="6600"/>
                  </a:cubicBezTo>
                  <a:cubicBezTo>
                    <a:pt x="5824" y="7017"/>
                    <a:pt x="5717" y="7434"/>
                    <a:pt x="5610" y="7845"/>
                  </a:cubicBezTo>
                  <a:cubicBezTo>
                    <a:pt x="5886" y="8138"/>
                    <a:pt x="6274" y="8329"/>
                    <a:pt x="6685" y="8250"/>
                  </a:cubicBezTo>
                  <a:cubicBezTo>
                    <a:pt x="6809" y="8222"/>
                    <a:pt x="6843" y="8419"/>
                    <a:pt x="6719" y="8442"/>
                  </a:cubicBezTo>
                  <a:cubicBezTo>
                    <a:pt x="6223" y="8543"/>
                    <a:pt x="5790" y="8318"/>
                    <a:pt x="5469" y="7975"/>
                  </a:cubicBezTo>
                  <a:cubicBezTo>
                    <a:pt x="5469" y="7975"/>
                    <a:pt x="5463" y="7975"/>
                    <a:pt x="5463" y="7975"/>
                  </a:cubicBezTo>
                  <a:lnTo>
                    <a:pt x="4343" y="7699"/>
                  </a:lnTo>
                  <a:cubicBezTo>
                    <a:pt x="4292" y="7687"/>
                    <a:pt x="4269" y="7620"/>
                    <a:pt x="4286" y="7575"/>
                  </a:cubicBezTo>
                  <a:cubicBezTo>
                    <a:pt x="4303" y="7518"/>
                    <a:pt x="4359" y="7501"/>
                    <a:pt x="4410" y="7518"/>
                  </a:cubicBezTo>
                  <a:lnTo>
                    <a:pt x="5266" y="7727"/>
                  </a:lnTo>
                  <a:cubicBezTo>
                    <a:pt x="5165" y="7580"/>
                    <a:pt x="5080" y="7417"/>
                    <a:pt x="5013" y="7259"/>
                  </a:cubicBezTo>
                  <a:cubicBezTo>
                    <a:pt x="4776" y="6657"/>
                    <a:pt x="4720" y="5975"/>
                    <a:pt x="4478" y="5373"/>
                  </a:cubicBezTo>
                  <a:cubicBezTo>
                    <a:pt x="4354" y="5412"/>
                    <a:pt x="4207" y="5384"/>
                    <a:pt x="4083" y="5373"/>
                  </a:cubicBezTo>
                  <a:cubicBezTo>
                    <a:pt x="3841" y="5356"/>
                    <a:pt x="3605" y="5339"/>
                    <a:pt x="3368" y="5322"/>
                  </a:cubicBezTo>
                  <a:cubicBezTo>
                    <a:pt x="3239" y="5311"/>
                    <a:pt x="3256" y="5114"/>
                    <a:pt x="3385" y="5125"/>
                  </a:cubicBezTo>
                  <a:lnTo>
                    <a:pt x="4005" y="5170"/>
                  </a:lnTo>
                  <a:cubicBezTo>
                    <a:pt x="4100" y="5176"/>
                    <a:pt x="4202" y="5187"/>
                    <a:pt x="4303" y="5193"/>
                  </a:cubicBezTo>
                  <a:cubicBezTo>
                    <a:pt x="4337" y="5193"/>
                    <a:pt x="4365" y="5193"/>
                    <a:pt x="4393" y="5187"/>
                  </a:cubicBezTo>
                  <a:cubicBezTo>
                    <a:pt x="4348" y="5097"/>
                    <a:pt x="4292" y="5001"/>
                    <a:pt x="4230" y="4911"/>
                  </a:cubicBezTo>
                  <a:cubicBezTo>
                    <a:pt x="4016" y="4601"/>
                    <a:pt x="3717" y="4410"/>
                    <a:pt x="3368" y="4275"/>
                  </a:cubicBezTo>
                  <a:cubicBezTo>
                    <a:pt x="3177" y="4201"/>
                    <a:pt x="2985" y="4139"/>
                    <a:pt x="2794" y="4066"/>
                  </a:cubicBezTo>
                  <a:cubicBezTo>
                    <a:pt x="2743" y="4078"/>
                    <a:pt x="2692" y="4078"/>
                    <a:pt x="2642" y="4078"/>
                  </a:cubicBezTo>
                  <a:cubicBezTo>
                    <a:pt x="2524" y="4072"/>
                    <a:pt x="2400" y="4072"/>
                    <a:pt x="2281" y="4072"/>
                  </a:cubicBezTo>
                  <a:lnTo>
                    <a:pt x="1549" y="4061"/>
                  </a:lnTo>
                  <a:cubicBezTo>
                    <a:pt x="1425" y="4061"/>
                    <a:pt x="1442" y="3864"/>
                    <a:pt x="1572" y="3864"/>
                  </a:cubicBezTo>
                  <a:cubicBezTo>
                    <a:pt x="1786" y="3864"/>
                    <a:pt x="2000" y="3869"/>
                    <a:pt x="2214" y="3875"/>
                  </a:cubicBezTo>
                  <a:cubicBezTo>
                    <a:pt x="2270" y="3875"/>
                    <a:pt x="2326" y="3875"/>
                    <a:pt x="2383" y="3875"/>
                  </a:cubicBezTo>
                  <a:cubicBezTo>
                    <a:pt x="2096" y="3700"/>
                    <a:pt x="1893" y="3436"/>
                    <a:pt x="1791" y="3109"/>
                  </a:cubicBezTo>
                  <a:cubicBezTo>
                    <a:pt x="1679" y="2737"/>
                    <a:pt x="1690" y="2343"/>
                    <a:pt x="1651" y="1960"/>
                  </a:cubicBezTo>
                  <a:cubicBezTo>
                    <a:pt x="1651" y="1954"/>
                    <a:pt x="1651" y="1949"/>
                    <a:pt x="1651" y="1943"/>
                  </a:cubicBezTo>
                  <a:cubicBezTo>
                    <a:pt x="1397" y="1831"/>
                    <a:pt x="1149" y="1712"/>
                    <a:pt x="896" y="1600"/>
                  </a:cubicBezTo>
                  <a:cubicBezTo>
                    <a:pt x="851" y="1577"/>
                    <a:pt x="817" y="1526"/>
                    <a:pt x="840" y="1470"/>
                  </a:cubicBezTo>
                  <a:cubicBezTo>
                    <a:pt x="857" y="1425"/>
                    <a:pt x="919" y="1391"/>
                    <a:pt x="964" y="1414"/>
                  </a:cubicBezTo>
                  <a:cubicBezTo>
                    <a:pt x="1178" y="1510"/>
                    <a:pt x="1397" y="1611"/>
                    <a:pt x="1611" y="1712"/>
                  </a:cubicBezTo>
                  <a:cubicBezTo>
                    <a:pt x="1544" y="1386"/>
                    <a:pt x="1409" y="1093"/>
                    <a:pt x="1183" y="834"/>
                  </a:cubicBezTo>
                  <a:cubicBezTo>
                    <a:pt x="907" y="518"/>
                    <a:pt x="530" y="299"/>
                    <a:pt x="125" y="220"/>
                  </a:cubicBezTo>
                  <a:cubicBezTo>
                    <a:pt x="1" y="197"/>
                    <a:pt x="18" y="0"/>
                    <a:pt x="141"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1213165" y="1098955"/>
              <a:ext cx="706757" cy="1370348"/>
            </a:xfrm>
            <a:custGeom>
              <a:avLst/>
              <a:gdLst/>
              <a:ahLst/>
              <a:cxnLst/>
              <a:rect l="l" t="t" r="r" b="b"/>
              <a:pathLst>
                <a:path w="5092" h="9873" extrusionOk="0">
                  <a:moveTo>
                    <a:pt x="739" y="4405"/>
                  </a:moveTo>
                  <a:cubicBezTo>
                    <a:pt x="817" y="4641"/>
                    <a:pt x="817" y="4878"/>
                    <a:pt x="767" y="5114"/>
                  </a:cubicBezTo>
                  <a:cubicBezTo>
                    <a:pt x="677" y="5537"/>
                    <a:pt x="468" y="5948"/>
                    <a:pt x="496" y="6392"/>
                  </a:cubicBezTo>
                  <a:cubicBezTo>
                    <a:pt x="525" y="6764"/>
                    <a:pt x="761" y="7046"/>
                    <a:pt x="1060" y="7248"/>
                  </a:cubicBezTo>
                  <a:cubicBezTo>
                    <a:pt x="1347" y="7446"/>
                    <a:pt x="1679" y="7581"/>
                    <a:pt x="1944" y="7817"/>
                  </a:cubicBezTo>
                  <a:cubicBezTo>
                    <a:pt x="2096" y="7952"/>
                    <a:pt x="2203" y="8116"/>
                    <a:pt x="2248" y="8313"/>
                  </a:cubicBezTo>
                  <a:cubicBezTo>
                    <a:pt x="2310" y="8549"/>
                    <a:pt x="2310" y="8797"/>
                    <a:pt x="2377" y="9028"/>
                  </a:cubicBezTo>
                  <a:cubicBezTo>
                    <a:pt x="2496" y="9428"/>
                    <a:pt x="2828" y="9732"/>
                    <a:pt x="3239" y="9811"/>
                  </a:cubicBezTo>
                  <a:cubicBezTo>
                    <a:pt x="3571" y="9873"/>
                    <a:pt x="3920" y="9755"/>
                    <a:pt x="4168" y="9529"/>
                  </a:cubicBezTo>
                  <a:cubicBezTo>
                    <a:pt x="4450" y="9366"/>
                    <a:pt x="4692" y="9129"/>
                    <a:pt x="4838" y="8837"/>
                  </a:cubicBezTo>
                  <a:cubicBezTo>
                    <a:pt x="5047" y="8437"/>
                    <a:pt x="5092" y="7952"/>
                    <a:pt x="4951" y="7524"/>
                  </a:cubicBezTo>
                  <a:cubicBezTo>
                    <a:pt x="4810" y="7080"/>
                    <a:pt x="4439" y="6702"/>
                    <a:pt x="4416" y="6218"/>
                  </a:cubicBezTo>
                  <a:cubicBezTo>
                    <a:pt x="4399" y="5790"/>
                    <a:pt x="4641" y="5390"/>
                    <a:pt x="4776" y="4996"/>
                  </a:cubicBezTo>
                  <a:cubicBezTo>
                    <a:pt x="4912" y="4624"/>
                    <a:pt x="4945" y="4236"/>
                    <a:pt x="4714" y="3892"/>
                  </a:cubicBezTo>
                  <a:cubicBezTo>
                    <a:pt x="4506" y="3571"/>
                    <a:pt x="4163" y="3374"/>
                    <a:pt x="3926" y="3081"/>
                  </a:cubicBezTo>
                  <a:cubicBezTo>
                    <a:pt x="3791" y="2923"/>
                    <a:pt x="3706" y="2743"/>
                    <a:pt x="3690" y="2541"/>
                  </a:cubicBezTo>
                  <a:cubicBezTo>
                    <a:pt x="3673" y="2298"/>
                    <a:pt x="3735" y="2056"/>
                    <a:pt x="3785" y="1825"/>
                  </a:cubicBezTo>
                  <a:cubicBezTo>
                    <a:pt x="3881" y="1392"/>
                    <a:pt x="3943" y="952"/>
                    <a:pt x="3684" y="564"/>
                  </a:cubicBezTo>
                  <a:cubicBezTo>
                    <a:pt x="3470" y="226"/>
                    <a:pt x="3081" y="1"/>
                    <a:pt x="2676" y="12"/>
                  </a:cubicBezTo>
                  <a:cubicBezTo>
                    <a:pt x="2282" y="23"/>
                    <a:pt x="1893" y="249"/>
                    <a:pt x="1685" y="586"/>
                  </a:cubicBezTo>
                  <a:cubicBezTo>
                    <a:pt x="1561" y="789"/>
                    <a:pt x="1527" y="1014"/>
                    <a:pt x="1471" y="1240"/>
                  </a:cubicBezTo>
                  <a:cubicBezTo>
                    <a:pt x="1420" y="1448"/>
                    <a:pt x="1330" y="1623"/>
                    <a:pt x="1161" y="1763"/>
                  </a:cubicBezTo>
                  <a:cubicBezTo>
                    <a:pt x="879" y="2006"/>
                    <a:pt x="491" y="2135"/>
                    <a:pt x="277" y="2456"/>
                  </a:cubicBezTo>
                  <a:cubicBezTo>
                    <a:pt x="1" y="2867"/>
                    <a:pt x="187" y="3368"/>
                    <a:pt x="406" y="3763"/>
                  </a:cubicBezTo>
                  <a:cubicBezTo>
                    <a:pt x="525" y="3971"/>
                    <a:pt x="660" y="4179"/>
                    <a:pt x="739" y="44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1399984" y="1173211"/>
              <a:ext cx="398765" cy="1248484"/>
            </a:xfrm>
            <a:custGeom>
              <a:avLst/>
              <a:gdLst/>
              <a:ahLst/>
              <a:cxnLst/>
              <a:rect l="l" t="t" r="r" b="b"/>
              <a:pathLst>
                <a:path w="2873" h="8995" extrusionOk="0">
                  <a:moveTo>
                    <a:pt x="187" y="1476"/>
                  </a:moveTo>
                  <a:lnTo>
                    <a:pt x="941" y="1808"/>
                  </a:lnTo>
                  <a:cubicBezTo>
                    <a:pt x="891" y="1730"/>
                    <a:pt x="846" y="1651"/>
                    <a:pt x="806" y="1566"/>
                  </a:cubicBezTo>
                  <a:cubicBezTo>
                    <a:pt x="671" y="1273"/>
                    <a:pt x="637" y="952"/>
                    <a:pt x="761" y="654"/>
                  </a:cubicBezTo>
                  <a:cubicBezTo>
                    <a:pt x="879" y="355"/>
                    <a:pt x="1121" y="113"/>
                    <a:pt x="1426" y="12"/>
                  </a:cubicBezTo>
                  <a:cubicBezTo>
                    <a:pt x="1437" y="6"/>
                    <a:pt x="1448" y="6"/>
                    <a:pt x="1454" y="6"/>
                  </a:cubicBezTo>
                  <a:cubicBezTo>
                    <a:pt x="1465" y="6"/>
                    <a:pt x="1476" y="1"/>
                    <a:pt x="1488" y="1"/>
                  </a:cubicBezTo>
                  <a:cubicBezTo>
                    <a:pt x="1561" y="1"/>
                    <a:pt x="1583" y="68"/>
                    <a:pt x="1566" y="125"/>
                  </a:cubicBezTo>
                  <a:cubicBezTo>
                    <a:pt x="1561" y="153"/>
                    <a:pt x="1544" y="175"/>
                    <a:pt x="1510" y="192"/>
                  </a:cubicBezTo>
                  <a:cubicBezTo>
                    <a:pt x="1510" y="192"/>
                    <a:pt x="1510" y="192"/>
                    <a:pt x="1510" y="192"/>
                  </a:cubicBezTo>
                  <a:cubicBezTo>
                    <a:pt x="1510" y="192"/>
                    <a:pt x="1510" y="192"/>
                    <a:pt x="1510" y="192"/>
                  </a:cubicBezTo>
                  <a:cubicBezTo>
                    <a:pt x="1223" y="288"/>
                    <a:pt x="1003" y="513"/>
                    <a:pt x="919" y="806"/>
                  </a:cubicBezTo>
                  <a:cubicBezTo>
                    <a:pt x="829" y="1093"/>
                    <a:pt x="913" y="1375"/>
                    <a:pt x="1060" y="1628"/>
                  </a:cubicBezTo>
                  <a:cubicBezTo>
                    <a:pt x="1110" y="1713"/>
                    <a:pt x="1161" y="1792"/>
                    <a:pt x="1217" y="1870"/>
                  </a:cubicBezTo>
                  <a:cubicBezTo>
                    <a:pt x="1313" y="1673"/>
                    <a:pt x="1409" y="1476"/>
                    <a:pt x="1504" y="1279"/>
                  </a:cubicBezTo>
                  <a:cubicBezTo>
                    <a:pt x="1561" y="1166"/>
                    <a:pt x="1747" y="1234"/>
                    <a:pt x="1690" y="1352"/>
                  </a:cubicBezTo>
                  <a:lnTo>
                    <a:pt x="1347" y="2056"/>
                  </a:lnTo>
                  <a:cubicBezTo>
                    <a:pt x="1566" y="2372"/>
                    <a:pt x="1780" y="2693"/>
                    <a:pt x="1792" y="3104"/>
                  </a:cubicBezTo>
                  <a:cubicBezTo>
                    <a:pt x="1792" y="3363"/>
                    <a:pt x="1718" y="3605"/>
                    <a:pt x="1628" y="3847"/>
                  </a:cubicBezTo>
                  <a:cubicBezTo>
                    <a:pt x="1679" y="3802"/>
                    <a:pt x="1730" y="3757"/>
                    <a:pt x="1786" y="3712"/>
                  </a:cubicBezTo>
                  <a:cubicBezTo>
                    <a:pt x="1949" y="3565"/>
                    <a:pt x="2118" y="3425"/>
                    <a:pt x="2287" y="3278"/>
                  </a:cubicBezTo>
                  <a:cubicBezTo>
                    <a:pt x="2383" y="3194"/>
                    <a:pt x="2512" y="3346"/>
                    <a:pt x="2417" y="3430"/>
                  </a:cubicBezTo>
                  <a:cubicBezTo>
                    <a:pt x="2225" y="3594"/>
                    <a:pt x="2034" y="3757"/>
                    <a:pt x="1842" y="3920"/>
                  </a:cubicBezTo>
                  <a:cubicBezTo>
                    <a:pt x="1752" y="3999"/>
                    <a:pt x="1662" y="4089"/>
                    <a:pt x="1561" y="4157"/>
                  </a:cubicBezTo>
                  <a:cubicBezTo>
                    <a:pt x="1538" y="4179"/>
                    <a:pt x="1510" y="4191"/>
                    <a:pt x="1488" y="4196"/>
                  </a:cubicBezTo>
                  <a:cubicBezTo>
                    <a:pt x="1392" y="4433"/>
                    <a:pt x="1302" y="4669"/>
                    <a:pt x="1274" y="4917"/>
                  </a:cubicBezTo>
                  <a:cubicBezTo>
                    <a:pt x="1228" y="5339"/>
                    <a:pt x="1375" y="5728"/>
                    <a:pt x="1578" y="6094"/>
                  </a:cubicBezTo>
                  <a:cubicBezTo>
                    <a:pt x="1820" y="5722"/>
                    <a:pt x="2056" y="5351"/>
                    <a:pt x="2298" y="4979"/>
                  </a:cubicBezTo>
                  <a:cubicBezTo>
                    <a:pt x="2366" y="4872"/>
                    <a:pt x="2529" y="4990"/>
                    <a:pt x="2456" y="5097"/>
                  </a:cubicBezTo>
                  <a:cubicBezTo>
                    <a:pt x="2203" y="5491"/>
                    <a:pt x="1944" y="5891"/>
                    <a:pt x="1690" y="6285"/>
                  </a:cubicBezTo>
                  <a:cubicBezTo>
                    <a:pt x="1814" y="6488"/>
                    <a:pt x="1944" y="6685"/>
                    <a:pt x="2056" y="6877"/>
                  </a:cubicBezTo>
                  <a:cubicBezTo>
                    <a:pt x="2158" y="7051"/>
                    <a:pt x="2248" y="7243"/>
                    <a:pt x="2321" y="7440"/>
                  </a:cubicBezTo>
                  <a:cubicBezTo>
                    <a:pt x="2422" y="7232"/>
                    <a:pt x="2529" y="7023"/>
                    <a:pt x="2631" y="6820"/>
                  </a:cubicBezTo>
                  <a:cubicBezTo>
                    <a:pt x="2687" y="6708"/>
                    <a:pt x="2873" y="6775"/>
                    <a:pt x="2817" y="6888"/>
                  </a:cubicBezTo>
                  <a:lnTo>
                    <a:pt x="2400" y="7716"/>
                  </a:lnTo>
                  <a:cubicBezTo>
                    <a:pt x="2496" y="8116"/>
                    <a:pt x="2467" y="8532"/>
                    <a:pt x="2208" y="8893"/>
                  </a:cubicBezTo>
                  <a:cubicBezTo>
                    <a:pt x="2130" y="8994"/>
                    <a:pt x="1966" y="8882"/>
                    <a:pt x="2045" y="8775"/>
                  </a:cubicBezTo>
                  <a:cubicBezTo>
                    <a:pt x="2265" y="8476"/>
                    <a:pt x="2293" y="8138"/>
                    <a:pt x="2220" y="7800"/>
                  </a:cubicBezTo>
                  <a:cubicBezTo>
                    <a:pt x="1887" y="7603"/>
                    <a:pt x="1561" y="7412"/>
                    <a:pt x="1228" y="7215"/>
                  </a:cubicBezTo>
                  <a:cubicBezTo>
                    <a:pt x="1116" y="7153"/>
                    <a:pt x="1234" y="6989"/>
                    <a:pt x="1341" y="7051"/>
                  </a:cubicBezTo>
                  <a:cubicBezTo>
                    <a:pt x="1611" y="7209"/>
                    <a:pt x="1876" y="7367"/>
                    <a:pt x="2141" y="7524"/>
                  </a:cubicBezTo>
                  <a:cubicBezTo>
                    <a:pt x="2056" y="7294"/>
                    <a:pt x="1944" y="7068"/>
                    <a:pt x="1820" y="6871"/>
                  </a:cubicBezTo>
                  <a:cubicBezTo>
                    <a:pt x="1718" y="6702"/>
                    <a:pt x="1606" y="6528"/>
                    <a:pt x="1504" y="6353"/>
                  </a:cubicBezTo>
                  <a:cubicBezTo>
                    <a:pt x="1082" y="6038"/>
                    <a:pt x="665" y="5717"/>
                    <a:pt x="243" y="5401"/>
                  </a:cubicBezTo>
                  <a:cubicBezTo>
                    <a:pt x="142" y="5323"/>
                    <a:pt x="254" y="5159"/>
                    <a:pt x="356" y="5238"/>
                  </a:cubicBezTo>
                  <a:cubicBezTo>
                    <a:pt x="665" y="5469"/>
                    <a:pt x="975" y="5705"/>
                    <a:pt x="1279" y="5936"/>
                  </a:cubicBezTo>
                  <a:cubicBezTo>
                    <a:pt x="1133" y="5615"/>
                    <a:pt x="1037" y="5283"/>
                    <a:pt x="1076" y="4917"/>
                  </a:cubicBezTo>
                  <a:cubicBezTo>
                    <a:pt x="1099" y="4652"/>
                    <a:pt x="1195" y="4405"/>
                    <a:pt x="1302" y="4157"/>
                  </a:cubicBezTo>
                  <a:cubicBezTo>
                    <a:pt x="1228" y="4100"/>
                    <a:pt x="1172" y="4005"/>
                    <a:pt x="1121" y="3932"/>
                  </a:cubicBezTo>
                  <a:cubicBezTo>
                    <a:pt x="1048" y="3830"/>
                    <a:pt x="969" y="3729"/>
                    <a:pt x="896" y="3622"/>
                  </a:cubicBezTo>
                  <a:lnTo>
                    <a:pt x="446" y="2991"/>
                  </a:lnTo>
                  <a:cubicBezTo>
                    <a:pt x="367" y="2890"/>
                    <a:pt x="519" y="2760"/>
                    <a:pt x="592" y="2867"/>
                  </a:cubicBezTo>
                  <a:cubicBezTo>
                    <a:pt x="851" y="3216"/>
                    <a:pt x="1099" y="3571"/>
                    <a:pt x="1358" y="3920"/>
                  </a:cubicBezTo>
                  <a:cubicBezTo>
                    <a:pt x="1364" y="3932"/>
                    <a:pt x="1369" y="3943"/>
                    <a:pt x="1381" y="3960"/>
                  </a:cubicBezTo>
                  <a:cubicBezTo>
                    <a:pt x="1499" y="3678"/>
                    <a:pt x="1600" y="3391"/>
                    <a:pt x="1595" y="3087"/>
                  </a:cubicBezTo>
                  <a:cubicBezTo>
                    <a:pt x="1583" y="2715"/>
                    <a:pt x="1375" y="2417"/>
                    <a:pt x="1161" y="2124"/>
                  </a:cubicBezTo>
                  <a:lnTo>
                    <a:pt x="119" y="1662"/>
                  </a:lnTo>
                  <a:cubicBezTo>
                    <a:pt x="1" y="1606"/>
                    <a:pt x="68" y="1420"/>
                    <a:pt x="187" y="147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469913" y="1954080"/>
              <a:ext cx="1267916" cy="830287"/>
            </a:xfrm>
            <a:custGeom>
              <a:avLst/>
              <a:gdLst/>
              <a:ahLst/>
              <a:cxnLst/>
              <a:rect l="l" t="t" r="r" b="b"/>
              <a:pathLst>
                <a:path w="9135" h="5982" extrusionOk="0">
                  <a:moveTo>
                    <a:pt x="2912" y="4551"/>
                  </a:moveTo>
                  <a:cubicBezTo>
                    <a:pt x="3154" y="4602"/>
                    <a:pt x="3351" y="4731"/>
                    <a:pt x="3526" y="4900"/>
                  </a:cubicBezTo>
                  <a:cubicBezTo>
                    <a:pt x="3841" y="5199"/>
                    <a:pt x="4077" y="5598"/>
                    <a:pt x="4472" y="5807"/>
                  </a:cubicBezTo>
                  <a:cubicBezTo>
                    <a:pt x="4798" y="5981"/>
                    <a:pt x="5164" y="5931"/>
                    <a:pt x="5491" y="5784"/>
                  </a:cubicBezTo>
                  <a:cubicBezTo>
                    <a:pt x="5812" y="5643"/>
                    <a:pt x="6105" y="5435"/>
                    <a:pt x="6448" y="5334"/>
                  </a:cubicBezTo>
                  <a:cubicBezTo>
                    <a:pt x="6640" y="5283"/>
                    <a:pt x="6837" y="5277"/>
                    <a:pt x="7028" y="5339"/>
                  </a:cubicBezTo>
                  <a:cubicBezTo>
                    <a:pt x="7259" y="5412"/>
                    <a:pt x="7468" y="5548"/>
                    <a:pt x="7704" y="5610"/>
                  </a:cubicBezTo>
                  <a:cubicBezTo>
                    <a:pt x="8098" y="5722"/>
                    <a:pt x="8538" y="5604"/>
                    <a:pt x="8819" y="5300"/>
                  </a:cubicBezTo>
                  <a:cubicBezTo>
                    <a:pt x="9050" y="5046"/>
                    <a:pt x="9135" y="4692"/>
                    <a:pt x="9073" y="4359"/>
                  </a:cubicBezTo>
                  <a:cubicBezTo>
                    <a:pt x="9090" y="4033"/>
                    <a:pt x="9011" y="3706"/>
                    <a:pt x="8847" y="3419"/>
                  </a:cubicBezTo>
                  <a:cubicBezTo>
                    <a:pt x="8617" y="3030"/>
                    <a:pt x="8228" y="2743"/>
                    <a:pt x="7789" y="2631"/>
                  </a:cubicBezTo>
                  <a:cubicBezTo>
                    <a:pt x="7338" y="2512"/>
                    <a:pt x="6826" y="2631"/>
                    <a:pt x="6403" y="2394"/>
                  </a:cubicBezTo>
                  <a:cubicBezTo>
                    <a:pt x="6026" y="2180"/>
                    <a:pt x="5818" y="1763"/>
                    <a:pt x="5559" y="1437"/>
                  </a:cubicBezTo>
                  <a:cubicBezTo>
                    <a:pt x="5311" y="1127"/>
                    <a:pt x="5001" y="890"/>
                    <a:pt x="4584" y="902"/>
                  </a:cubicBezTo>
                  <a:cubicBezTo>
                    <a:pt x="4207" y="913"/>
                    <a:pt x="3858" y="1093"/>
                    <a:pt x="3481" y="1144"/>
                  </a:cubicBezTo>
                  <a:cubicBezTo>
                    <a:pt x="3278" y="1172"/>
                    <a:pt x="3081" y="1149"/>
                    <a:pt x="2901" y="1054"/>
                  </a:cubicBezTo>
                  <a:cubicBezTo>
                    <a:pt x="2687" y="947"/>
                    <a:pt x="2512" y="761"/>
                    <a:pt x="2343" y="598"/>
                  </a:cubicBezTo>
                  <a:cubicBezTo>
                    <a:pt x="2028" y="288"/>
                    <a:pt x="1690" y="1"/>
                    <a:pt x="1217" y="12"/>
                  </a:cubicBezTo>
                  <a:cubicBezTo>
                    <a:pt x="817" y="17"/>
                    <a:pt x="423" y="220"/>
                    <a:pt x="214" y="575"/>
                  </a:cubicBezTo>
                  <a:cubicBezTo>
                    <a:pt x="17" y="919"/>
                    <a:pt x="0" y="1363"/>
                    <a:pt x="175" y="1718"/>
                  </a:cubicBezTo>
                  <a:cubicBezTo>
                    <a:pt x="282" y="1932"/>
                    <a:pt x="456" y="2079"/>
                    <a:pt x="620" y="2248"/>
                  </a:cubicBezTo>
                  <a:cubicBezTo>
                    <a:pt x="766" y="2400"/>
                    <a:pt x="868" y="2569"/>
                    <a:pt x="896" y="2783"/>
                  </a:cubicBezTo>
                  <a:cubicBezTo>
                    <a:pt x="952" y="3154"/>
                    <a:pt x="856" y="3554"/>
                    <a:pt x="1014" y="3903"/>
                  </a:cubicBezTo>
                  <a:cubicBezTo>
                    <a:pt x="1217" y="4354"/>
                    <a:pt x="1746" y="4466"/>
                    <a:pt x="2191" y="4489"/>
                  </a:cubicBezTo>
                  <a:cubicBezTo>
                    <a:pt x="2433" y="4495"/>
                    <a:pt x="2675" y="4495"/>
                    <a:pt x="2912" y="45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559714" y="2045546"/>
              <a:ext cx="1118708" cy="605851"/>
            </a:xfrm>
            <a:custGeom>
              <a:avLst/>
              <a:gdLst/>
              <a:ahLst/>
              <a:cxnLst/>
              <a:rect l="l" t="t" r="r" b="b"/>
              <a:pathLst>
                <a:path w="8060" h="4365" extrusionOk="0">
                  <a:moveTo>
                    <a:pt x="654" y="1943"/>
                  </a:moveTo>
                  <a:lnTo>
                    <a:pt x="1341" y="1482"/>
                  </a:lnTo>
                  <a:cubicBezTo>
                    <a:pt x="1245" y="1482"/>
                    <a:pt x="1155" y="1482"/>
                    <a:pt x="1060" y="1470"/>
                  </a:cubicBezTo>
                  <a:cubicBezTo>
                    <a:pt x="744" y="1431"/>
                    <a:pt x="457" y="1284"/>
                    <a:pt x="266" y="1020"/>
                  </a:cubicBezTo>
                  <a:cubicBezTo>
                    <a:pt x="80" y="766"/>
                    <a:pt x="1" y="428"/>
                    <a:pt x="74" y="119"/>
                  </a:cubicBezTo>
                  <a:cubicBezTo>
                    <a:pt x="74" y="107"/>
                    <a:pt x="80" y="102"/>
                    <a:pt x="85" y="91"/>
                  </a:cubicBezTo>
                  <a:cubicBezTo>
                    <a:pt x="91" y="79"/>
                    <a:pt x="91" y="74"/>
                    <a:pt x="97" y="62"/>
                  </a:cubicBezTo>
                  <a:cubicBezTo>
                    <a:pt x="136" y="0"/>
                    <a:pt x="209" y="17"/>
                    <a:pt x="243" y="62"/>
                  </a:cubicBezTo>
                  <a:cubicBezTo>
                    <a:pt x="266" y="79"/>
                    <a:pt x="277" y="102"/>
                    <a:pt x="271" y="141"/>
                  </a:cubicBezTo>
                  <a:cubicBezTo>
                    <a:pt x="271" y="141"/>
                    <a:pt x="271" y="141"/>
                    <a:pt x="271" y="141"/>
                  </a:cubicBezTo>
                  <a:lnTo>
                    <a:pt x="271" y="141"/>
                  </a:lnTo>
                  <a:cubicBezTo>
                    <a:pt x="204" y="434"/>
                    <a:pt x="277" y="744"/>
                    <a:pt x="474" y="969"/>
                  </a:cubicBezTo>
                  <a:cubicBezTo>
                    <a:pt x="671" y="1200"/>
                    <a:pt x="958" y="1273"/>
                    <a:pt x="1251" y="1284"/>
                  </a:cubicBezTo>
                  <a:cubicBezTo>
                    <a:pt x="1347" y="1290"/>
                    <a:pt x="1443" y="1284"/>
                    <a:pt x="1538" y="1284"/>
                  </a:cubicBezTo>
                  <a:cubicBezTo>
                    <a:pt x="1426" y="1099"/>
                    <a:pt x="1307" y="907"/>
                    <a:pt x="1195" y="721"/>
                  </a:cubicBezTo>
                  <a:cubicBezTo>
                    <a:pt x="1127" y="614"/>
                    <a:pt x="1279" y="496"/>
                    <a:pt x="1347" y="603"/>
                  </a:cubicBezTo>
                  <a:lnTo>
                    <a:pt x="1764" y="1273"/>
                  </a:lnTo>
                  <a:cubicBezTo>
                    <a:pt x="2152" y="1251"/>
                    <a:pt x="2535" y="1239"/>
                    <a:pt x="2884" y="1448"/>
                  </a:cubicBezTo>
                  <a:cubicBezTo>
                    <a:pt x="3109" y="1583"/>
                    <a:pt x="3278" y="1774"/>
                    <a:pt x="3430" y="1977"/>
                  </a:cubicBezTo>
                  <a:cubicBezTo>
                    <a:pt x="3419" y="1910"/>
                    <a:pt x="3408" y="1842"/>
                    <a:pt x="3402" y="1780"/>
                  </a:cubicBezTo>
                  <a:cubicBezTo>
                    <a:pt x="3369" y="1560"/>
                    <a:pt x="3335" y="1341"/>
                    <a:pt x="3301" y="1121"/>
                  </a:cubicBezTo>
                  <a:cubicBezTo>
                    <a:pt x="3284" y="992"/>
                    <a:pt x="3476" y="969"/>
                    <a:pt x="3498" y="1093"/>
                  </a:cubicBezTo>
                  <a:cubicBezTo>
                    <a:pt x="3532" y="1341"/>
                    <a:pt x="3571" y="1589"/>
                    <a:pt x="3611" y="1836"/>
                  </a:cubicBezTo>
                  <a:cubicBezTo>
                    <a:pt x="3628" y="1960"/>
                    <a:pt x="3656" y="2079"/>
                    <a:pt x="3661" y="2202"/>
                  </a:cubicBezTo>
                  <a:cubicBezTo>
                    <a:pt x="3667" y="2231"/>
                    <a:pt x="3661" y="2259"/>
                    <a:pt x="3656" y="2287"/>
                  </a:cubicBezTo>
                  <a:cubicBezTo>
                    <a:pt x="3802" y="2495"/>
                    <a:pt x="3954" y="2692"/>
                    <a:pt x="4151" y="2850"/>
                  </a:cubicBezTo>
                  <a:cubicBezTo>
                    <a:pt x="4484" y="3115"/>
                    <a:pt x="4895" y="3194"/>
                    <a:pt x="5311" y="3216"/>
                  </a:cubicBezTo>
                  <a:cubicBezTo>
                    <a:pt x="5126" y="2816"/>
                    <a:pt x="4934" y="2416"/>
                    <a:pt x="4748" y="2017"/>
                  </a:cubicBezTo>
                  <a:cubicBezTo>
                    <a:pt x="4692" y="1904"/>
                    <a:pt x="4878" y="1825"/>
                    <a:pt x="4928" y="1943"/>
                  </a:cubicBezTo>
                  <a:cubicBezTo>
                    <a:pt x="5131" y="2366"/>
                    <a:pt x="5334" y="2794"/>
                    <a:pt x="5531" y="3222"/>
                  </a:cubicBezTo>
                  <a:cubicBezTo>
                    <a:pt x="5768" y="3227"/>
                    <a:pt x="6004" y="3222"/>
                    <a:pt x="6229" y="3227"/>
                  </a:cubicBezTo>
                  <a:cubicBezTo>
                    <a:pt x="6432" y="3233"/>
                    <a:pt x="6640" y="3256"/>
                    <a:pt x="6843" y="3301"/>
                  </a:cubicBezTo>
                  <a:lnTo>
                    <a:pt x="6483" y="2709"/>
                  </a:lnTo>
                  <a:cubicBezTo>
                    <a:pt x="6415" y="2602"/>
                    <a:pt x="6573" y="2478"/>
                    <a:pt x="6640" y="2585"/>
                  </a:cubicBezTo>
                  <a:cubicBezTo>
                    <a:pt x="6798" y="2850"/>
                    <a:pt x="6961" y="3115"/>
                    <a:pt x="7119" y="3379"/>
                  </a:cubicBezTo>
                  <a:cubicBezTo>
                    <a:pt x="7513" y="3515"/>
                    <a:pt x="7851" y="3757"/>
                    <a:pt x="8015" y="4168"/>
                  </a:cubicBezTo>
                  <a:cubicBezTo>
                    <a:pt x="8060" y="4286"/>
                    <a:pt x="7879" y="4365"/>
                    <a:pt x="7834" y="4247"/>
                  </a:cubicBezTo>
                  <a:cubicBezTo>
                    <a:pt x="7694" y="3898"/>
                    <a:pt x="7423" y="3695"/>
                    <a:pt x="7097" y="3577"/>
                  </a:cubicBezTo>
                  <a:cubicBezTo>
                    <a:pt x="6759" y="3751"/>
                    <a:pt x="6415" y="3931"/>
                    <a:pt x="6077" y="4106"/>
                  </a:cubicBezTo>
                  <a:cubicBezTo>
                    <a:pt x="5965" y="4168"/>
                    <a:pt x="5886" y="3982"/>
                    <a:pt x="5998" y="3926"/>
                  </a:cubicBezTo>
                  <a:cubicBezTo>
                    <a:pt x="6274" y="3785"/>
                    <a:pt x="6550" y="3638"/>
                    <a:pt x="6821" y="3498"/>
                  </a:cubicBezTo>
                  <a:cubicBezTo>
                    <a:pt x="6579" y="3441"/>
                    <a:pt x="6331" y="3424"/>
                    <a:pt x="6100" y="3419"/>
                  </a:cubicBezTo>
                  <a:cubicBezTo>
                    <a:pt x="5897" y="3419"/>
                    <a:pt x="5694" y="3419"/>
                    <a:pt x="5492" y="3413"/>
                  </a:cubicBezTo>
                  <a:cubicBezTo>
                    <a:pt x="4996" y="3605"/>
                    <a:pt x="4506" y="3791"/>
                    <a:pt x="4016" y="3976"/>
                  </a:cubicBezTo>
                  <a:cubicBezTo>
                    <a:pt x="3898" y="4021"/>
                    <a:pt x="3819" y="3841"/>
                    <a:pt x="3937" y="3796"/>
                  </a:cubicBezTo>
                  <a:cubicBezTo>
                    <a:pt x="4298" y="3661"/>
                    <a:pt x="4658" y="3520"/>
                    <a:pt x="5019" y="3385"/>
                  </a:cubicBezTo>
                  <a:cubicBezTo>
                    <a:pt x="4669" y="3340"/>
                    <a:pt x="4337" y="3244"/>
                    <a:pt x="4050" y="3019"/>
                  </a:cubicBezTo>
                  <a:cubicBezTo>
                    <a:pt x="3836" y="2856"/>
                    <a:pt x="3678" y="2642"/>
                    <a:pt x="3521" y="2422"/>
                  </a:cubicBezTo>
                  <a:cubicBezTo>
                    <a:pt x="3430" y="2456"/>
                    <a:pt x="3329" y="2450"/>
                    <a:pt x="3233" y="2456"/>
                  </a:cubicBezTo>
                  <a:lnTo>
                    <a:pt x="2856" y="2484"/>
                  </a:lnTo>
                  <a:cubicBezTo>
                    <a:pt x="2597" y="2501"/>
                    <a:pt x="2338" y="2518"/>
                    <a:pt x="2079" y="2535"/>
                  </a:cubicBezTo>
                  <a:cubicBezTo>
                    <a:pt x="1955" y="2540"/>
                    <a:pt x="1927" y="2343"/>
                    <a:pt x="2051" y="2338"/>
                  </a:cubicBezTo>
                  <a:cubicBezTo>
                    <a:pt x="2484" y="2309"/>
                    <a:pt x="2918" y="2281"/>
                    <a:pt x="3352" y="2253"/>
                  </a:cubicBezTo>
                  <a:cubicBezTo>
                    <a:pt x="3363" y="2253"/>
                    <a:pt x="3380" y="2253"/>
                    <a:pt x="3397" y="2253"/>
                  </a:cubicBezTo>
                  <a:cubicBezTo>
                    <a:pt x="3222" y="2000"/>
                    <a:pt x="3031" y="1763"/>
                    <a:pt x="2766" y="1605"/>
                  </a:cubicBezTo>
                  <a:cubicBezTo>
                    <a:pt x="2451" y="1420"/>
                    <a:pt x="2085" y="1437"/>
                    <a:pt x="1724" y="1459"/>
                  </a:cubicBezTo>
                  <a:cubicBezTo>
                    <a:pt x="1409" y="1673"/>
                    <a:pt x="1093" y="1887"/>
                    <a:pt x="778" y="2101"/>
                  </a:cubicBezTo>
                  <a:cubicBezTo>
                    <a:pt x="671" y="2174"/>
                    <a:pt x="553" y="2017"/>
                    <a:pt x="654" y="19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1246892" y="1958799"/>
              <a:ext cx="2947644" cy="2107363"/>
            </a:xfrm>
            <a:custGeom>
              <a:avLst/>
              <a:gdLst/>
              <a:ahLst/>
              <a:cxnLst/>
              <a:rect l="l" t="t" r="r" b="b"/>
              <a:pathLst>
                <a:path w="21237" h="15183" extrusionOk="0">
                  <a:moveTo>
                    <a:pt x="21237" y="15183"/>
                  </a:moveTo>
                  <a:lnTo>
                    <a:pt x="0" y="15183"/>
                  </a:lnTo>
                  <a:lnTo>
                    <a:pt x="0" y="0"/>
                  </a:lnTo>
                  <a:lnTo>
                    <a:pt x="21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1320315" y="1959631"/>
              <a:ext cx="2874219" cy="2106530"/>
            </a:xfrm>
            <a:custGeom>
              <a:avLst/>
              <a:gdLst/>
              <a:ahLst/>
              <a:cxnLst/>
              <a:rect l="l" t="t" r="r" b="b"/>
              <a:pathLst>
                <a:path w="20708" h="15177" extrusionOk="0">
                  <a:moveTo>
                    <a:pt x="20708" y="15177"/>
                  </a:moveTo>
                  <a:lnTo>
                    <a:pt x="0" y="15177"/>
                  </a:lnTo>
                  <a:lnTo>
                    <a:pt x="0" y="0"/>
                  </a:lnTo>
                  <a:lnTo>
                    <a:pt x="20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1370282" y="2072889"/>
              <a:ext cx="2774286" cy="1931646"/>
            </a:xfrm>
            <a:custGeom>
              <a:avLst/>
              <a:gdLst/>
              <a:ahLst/>
              <a:cxnLst/>
              <a:rect l="l" t="t" r="r" b="b"/>
              <a:pathLst>
                <a:path w="19988" h="13917" extrusionOk="0">
                  <a:moveTo>
                    <a:pt x="19987" y="13916"/>
                  </a:moveTo>
                  <a:lnTo>
                    <a:pt x="1" y="13916"/>
                  </a:lnTo>
                  <a:lnTo>
                    <a:pt x="1" y="1"/>
                  </a:lnTo>
                  <a:lnTo>
                    <a:pt x="199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2112840" y="4066005"/>
              <a:ext cx="1727613" cy="515355"/>
            </a:xfrm>
            <a:custGeom>
              <a:avLst/>
              <a:gdLst/>
              <a:ahLst/>
              <a:cxnLst/>
              <a:rect l="l" t="t" r="r" b="b"/>
              <a:pathLst>
                <a:path w="12447" h="3713" extrusionOk="0">
                  <a:moveTo>
                    <a:pt x="1043" y="1"/>
                  </a:moveTo>
                  <a:cubicBezTo>
                    <a:pt x="1043" y="1"/>
                    <a:pt x="1" y="575"/>
                    <a:pt x="1" y="3712"/>
                  </a:cubicBezTo>
                  <a:lnTo>
                    <a:pt x="12446" y="3712"/>
                  </a:lnTo>
                  <a:lnTo>
                    <a:pt x="12446" y="2800"/>
                  </a:lnTo>
                  <a:lnTo>
                    <a:pt x="5666" y="2800"/>
                  </a:lnTo>
                  <a:cubicBezTo>
                    <a:pt x="5666" y="2800"/>
                    <a:pt x="5469" y="1448"/>
                    <a:pt x="6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2128524" y="4066005"/>
              <a:ext cx="885667" cy="287866"/>
            </a:xfrm>
            <a:custGeom>
              <a:avLst/>
              <a:gdLst/>
              <a:ahLst/>
              <a:cxnLst/>
              <a:rect l="l" t="t" r="r" b="b"/>
              <a:pathLst>
                <a:path w="6381" h="2074" extrusionOk="0">
                  <a:moveTo>
                    <a:pt x="6381" y="1"/>
                  </a:moveTo>
                  <a:lnTo>
                    <a:pt x="0" y="2073"/>
                  </a:lnTo>
                  <a:cubicBezTo>
                    <a:pt x="0" y="2073"/>
                    <a:pt x="192" y="536"/>
                    <a:pt x="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115199" y="4454496"/>
              <a:ext cx="1725254" cy="36087"/>
            </a:xfrm>
            <a:custGeom>
              <a:avLst/>
              <a:gdLst/>
              <a:ahLst/>
              <a:cxnLst/>
              <a:rect l="l" t="t" r="r" b="b"/>
              <a:pathLst>
                <a:path w="12430" h="260" extrusionOk="0">
                  <a:moveTo>
                    <a:pt x="1" y="260"/>
                  </a:moveTo>
                  <a:lnTo>
                    <a:pt x="12429" y="260"/>
                  </a:lnTo>
                  <a:lnTo>
                    <a:pt x="12429"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664692" y="1979063"/>
              <a:ext cx="78282" cy="77588"/>
            </a:xfrm>
            <a:custGeom>
              <a:avLst/>
              <a:gdLst/>
              <a:ahLst/>
              <a:cxnLst/>
              <a:rect l="l" t="t" r="r" b="b"/>
              <a:pathLst>
                <a:path w="564" h="559" extrusionOk="0">
                  <a:moveTo>
                    <a:pt x="564" y="282"/>
                  </a:moveTo>
                  <a:cubicBezTo>
                    <a:pt x="564" y="434"/>
                    <a:pt x="440" y="558"/>
                    <a:pt x="282" y="558"/>
                  </a:cubicBezTo>
                  <a:cubicBezTo>
                    <a:pt x="130" y="558"/>
                    <a:pt x="1" y="434"/>
                    <a:pt x="1" y="282"/>
                  </a:cubicBezTo>
                  <a:cubicBezTo>
                    <a:pt x="1" y="125"/>
                    <a:pt x="130" y="1"/>
                    <a:pt x="282" y="1"/>
                  </a:cubicBezTo>
                  <a:cubicBezTo>
                    <a:pt x="440" y="1"/>
                    <a:pt x="564" y="125"/>
                    <a:pt x="564" y="282"/>
                  </a:cubicBezTo>
                  <a:close/>
                </a:path>
              </a:pathLst>
            </a:custGeom>
            <a:solidFill>
              <a:srgbClr val="8E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1481319" y="2258182"/>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1481319" y="2347984"/>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1481319" y="2831134"/>
              <a:ext cx="583227" cy="518270"/>
            </a:xfrm>
            <a:custGeom>
              <a:avLst/>
              <a:gdLst/>
              <a:ahLst/>
              <a:cxnLst/>
              <a:rect l="l" t="t" r="r" b="b"/>
              <a:pathLst>
                <a:path w="4202" h="3734" extrusionOk="0">
                  <a:moveTo>
                    <a:pt x="4202" y="0"/>
                  </a:moveTo>
                  <a:lnTo>
                    <a:pt x="4202" y="3734"/>
                  </a:lnTo>
                  <a:lnTo>
                    <a:pt x="0" y="3734"/>
                  </a:lnTo>
                  <a:lnTo>
                    <a:pt x="0" y="648"/>
                  </a:lnTo>
                  <a:lnTo>
                    <a:pt x="1639" y="648"/>
                  </a:lnTo>
                  <a:lnTo>
                    <a:pt x="1791" y="0"/>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1481319" y="2920935"/>
              <a:ext cx="645825" cy="428468"/>
            </a:xfrm>
            <a:custGeom>
              <a:avLst/>
              <a:gdLst/>
              <a:ahLst/>
              <a:cxnLst/>
              <a:rect l="l" t="t" r="r" b="b"/>
              <a:pathLst>
                <a:path w="4653" h="3087" extrusionOk="0">
                  <a:moveTo>
                    <a:pt x="4202" y="3087"/>
                  </a:moveTo>
                  <a:lnTo>
                    <a:pt x="0" y="3087"/>
                  </a:lnTo>
                  <a:lnTo>
                    <a:pt x="451" y="1"/>
                  </a:lnTo>
                  <a:lnTo>
                    <a:pt x="4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1500056" y="3424350"/>
              <a:ext cx="583227" cy="518409"/>
            </a:xfrm>
            <a:custGeom>
              <a:avLst/>
              <a:gdLst/>
              <a:ahLst/>
              <a:cxnLst/>
              <a:rect l="l" t="t" r="r" b="b"/>
              <a:pathLst>
                <a:path w="4202" h="3735" extrusionOk="0">
                  <a:moveTo>
                    <a:pt x="4202" y="1"/>
                  </a:moveTo>
                  <a:lnTo>
                    <a:pt x="4202" y="3734"/>
                  </a:lnTo>
                  <a:lnTo>
                    <a:pt x="1" y="3734"/>
                  </a:lnTo>
                  <a:lnTo>
                    <a:pt x="1" y="648"/>
                  </a:lnTo>
                  <a:lnTo>
                    <a:pt x="1634" y="648"/>
                  </a:lnTo>
                  <a:lnTo>
                    <a:pt x="1791" y="1"/>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1500056" y="3514290"/>
              <a:ext cx="645825" cy="428468"/>
            </a:xfrm>
            <a:custGeom>
              <a:avLst/>
              <a:gdLst/>
              <a:ahLst/>
              <a:cxnLst/>
              <a:rect l="l" t="t" r="r" b="b"/>
              <a:pathLst>
                <a:path w="4653" h="3087" extrusionOk="0">
                  <a:moveTo>
                    <a:pt x="4202" y="3086"/>
                  </a:moveTo>
                  <a:lnTo>
                    <a:pt x="1" y="3086"/>
                  </a:lnTo>
                  <a:lnTo>
                    <a:pt x="451" y="0"/>
                  </a:lnTo>
                  <a:lnTo>
                    <a:pt x="4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382520" y="3358699"/>
              <a:ext cx="356571" cy="530068"/>
            </a:xfrm>
            <a:custGeom>
              <a:avLst/>
              <a:gdLst/>
              <a:ahLst/>
              <a:cxnLst/>
              <a:rect l="l" t="t" r="r" b="b"/>
              <a:pathLst>
                <a:path w="2569" h="3819" extrusionOk="0">
                  <a:moveTo>
                    <a:pt x="2569" y="3819"/>
                  </a:moveTo>
                  <a:lnTo>
                    <a:pt x="1" y="3819"/>
                  </a:lnTo>
                  <a:lnTo>
                    <a:pt x="1" y="0"/>
                  </a:lnTo>
                  <a:lnTo>
                    <a:pt x="2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414582"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2456082" y="3295408"/>
              <a:ext cx="357265" cy="530901"/>
            </a:xfrm>
            <a:custGeom>
              <a:avLst/>
              <a:gdLst/>
              <a:ahLst/>
              <a:cxnLst/>
              <a:rect l="l" t="t" r="r" b="b"/>
              <a:pathLst>
                <a:path w="2574" h="3825" extrusionOk="0">
                  <a:moveTo>
                    <a:pt x="2574" y="3824"/>
                  </a:moveTo>
                  <a:lnTo>
                    <a:pt x="0" y="3824"/>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2494251" y="338520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2494251" y="3454885"/>
              <a:ext cx="285507" cy="25816"/>
            </a:xfrm>
            <a:custGeom>
              <a:avLst/>
              <a:gdLst/>
              <a:ahLst/>
              <a:cxnLst/>
              <a:rect l="l" t="t" r="r" b="b"/>
              <a:pathLst>
                <a:path w="2057" h="186" extrusionOk="0">
                  <a:moveTo>
                    <a:pt x="1921" y="0"/>
                  </a:moveTo>
                  <a:lnTo>
                    <a:pt x="119" y="0"/>
                  </a:lnTo>
                  <a:cubicBezTo>
                    <a:pt x="1" y="0"/>
                    <a:pt x="18" y="186"/>
                    <a:pt x="136" y="186"/>
                  </a:cubicBezTo>
                  <a:lnTo>
                    <a:pt x="1938" y="186"/>
                  </a:lnTo>
                  <a:cubicBezTo>
                    <a:pt x="2056" y="186"/>
                    <a:pt x="2040"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2494251" y="3523589"/>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2494251" y="3593126"/>
              <a:ext cx="285507" cy="25955"/>
            </a:xfrm>
            <a:custGeom>
              <a:avLst/>
              <a:gdLst/>
              <a:ahLst/>
              <a:cxnLst/>
              <a:rect l="l" t="t" r="r" b="b"/>
              <a:pathLst>
                <a:path w="2057" h="187" extrusionOk="0">
                  <a:moveTo>
                    <a:pt x="1921" y="1"/>
                  </a:moveTo>
                  <a:lnTo>
                    <a:pt x="119" y="1"/>
                  </a:lnTo>
                  <a:cubicBezTo>
                    <a:pt x="1" y="1"/>
                    <a:pt x="18" y="187"/>
                    <a:pt x="136" y="187"/>
                  </a:cubicBezTo>
                  <a:lnTo>
                    <a:pt x="1938" y="187"/>
                  </a:lnTo>
                  <a:cubicBezTo>
                    <a:pt x="2056" y="187"/>
                    <a:pt x="20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2495916" y="3652531"/>
              <a:ext cx="286201" cy="25955"/>
            </a:xfrm>
            <a:custGeom>
              <a:avLst/>
              <a:gdLst/>
              <a:ahLst/>
              <a:cxnLst/>
              <a:rect l="l" t="t" r="r" b="b"/>
              <a:pathLst>
                <a:path w="2062" h="187" extrusionOk="0">
                  <a:moveTo>
                    <a:pt x="1921" y="1"/>
                  </a:moveTo>
                  <a:lnTo>
                    <a:pt x="124" y="1"/>
                  </a:lnTo>
                  <a:cubicBezTo>
                    <a:pt x="0" y="1"/>
                    <a:pt x="17" y="187"/>
                    <a:pt x="135" y="187"/>
                  </a:cubicBezTo>
                  <a:lnTo>
                    <a:pt x="1937" y="187"/>
                  </a:lnTo>
                  <a:cubicBezTo>
                    <a:pt x="2061" y="187"/>
                    <a:pt x="2044"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2505215" y="3722207"/>
              <a:ext cx="286201" cy="25816"/>
            </a:xfrm>
            <a:custGeom>
              <a:avLst/>
              <a:gdLst/>
              <a:ahLst/>
              <a:cxnLst/>
              <a:rect l="l" t="t" r="r" b="b"/>
              <a:pathLst>
                <a:path w="2062" h="186" extrusionOk="0">
                  <a:moveTo>
                    <a:pt x="1921" y="0"/>
                  </a:moveTo>
                  <a:lnTo>
                    <a:pt x="125" y="0"/>
                  </a:lnTo>
                  <a:cubicBezTo>
                    <a:pt x="1" y="0"/>
                    <a:pt x="18" y="186"/>
                    <a:pt x="142"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p15"/>
            <p:cNvGrpSpPr/>
            <p:nvPr/>
          </p:nvGrpSpPr>
          <p:grpSpPr>
            <a:xfrm>
              <a:off x="2935899" y="3295408"/>
              <a:ext cx="430827" cy="593359"/>
              <a:chOff x="2935899" y="3295408"/>
              <a:chExt cx="430827" cy="593359"/>
            </a:xfrm>
          </p:grpSpPr>
          <p:sp>
            <p:nvSpPr>
              <p:cNvPr id="94" name="Google Shape;94;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10155" y="3295408"/>
                <a:ext cx="356571" cy="530901"/>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049295" y="3652531"/>
                <a:ext cx="286201"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059427" y="3722207"/>
                <a:ext cx="285507"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5"/>
            <p:cNvSpPr/>
            <p:nvPr/>
          </p:nvSpPr>
          <p:spPr>
            <a:xfrm>
              <a:off x="2377801" y="2741194"/>
              <a:ext cx="357404" cy="530901"/>
            </a:xfrm>
            <a:custGeom>
              <a:avLst/>
              <a:gdLst/>
              <a:ahLst/>
              <a:cxnLst/>
              <a:rect l="l" t="t" r="r" b="b"/>
              <a:pathLst>
                <a:path w="2575" h="3825" extrusionOk="0">
                  <a:moveTo>
                    <a:pt x="2574" y="3824"/>
                  </a:moveTo>
                  <a:lnTo>
                    <a:pt x="1" y="3824"/>
                  </a:lnTo>
                  <a:lnTo>
                    <a:pt x="1" y="1"/>
                  </a:lnTo>
                  <a:lnTo>
                    <a:pt x="2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2409863" y="2713018"/>
              <a:ext cx="357404" cy="530901"/>
            </a:xfrm>
            <a:custGeom>
              <a:avLst/>
              <a:gdLst/>
              <a:ahLst/>
              <a:cxnLst/>
              <a:rect l="l" t="t" r="r" b="b"/>
              <a:pathLst>
                <a:path w="2575" h="3825" extrusionOk="0">
                  <a:moveTo>
                    <a:pt x="2574" y="3825"/>
                  </a:moveTo>
                  <a:lnTo>
                    <a:pt x="1" y="3825"/>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2451363" y="2678736"/>
              <a:ext cx="357265" cy="530068"/>
            </a:xfrm>
            <a:custGeom>
              <a:avLst/>
              <a:gdLst/>
              <a:ahLst/>
              <a:cxnLst/>
              <a:rect l="l" t="t" r="r" b="b"/>
              <a:pathLst>
                <a:path w="2574" h="3819" extrusionOk="0">
                  <a:moveTo>
                    <a:pt x="2574" y="3818"/>
                  </a:moveTo>
                  <a:lnTo>
                    <a:pt x="0" y="3818"/>
                  </a:lnTo>
                  <a:lnTo>
                    <a:pt x="0" y="0"/>
                  </a:lnTo>
                  <a:lnTo>
                    <a:pt x="2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2489670" y="2767843"/>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2489670" y="2837380"/>
              <a:ext cx="285368" cy="25955"/>
            </a:xfrm>
            <a:custGeom>
              <a:avLst/>
              <a:gdLst/>
              <a:ahLst/>
              <a:cxnLst/>
              <a:rect l="l" t="t" r="r" b="b"/>
              <a:pathLst>
                <a:path w="2056" h="187"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2489670" y="2906084"/>
              <a:ext cx="285368" cy="26788"/>
            </a:xfrm>
            <a:custGeom>
              <a:avLst/>
              <a:gdLst/>
              <a:ahLst/>
              <a:cxnLst/>
              <a:rect l="l" t="t" r="r" b="b"/>
              <a:pathLst>
                <a:path w="2056" h="193" extrusionOk="0">
                  <a:moveTo>
                    <a:pt x="1921" y="1"/>
                  </a:moveTo>
                  <a:lnTo>
                    <a:pt x="118" y="1"/>
                  </a:lnTo>
                  <a:cubicBezTo>
                    <a:pt x="0" y="1"/>
                    <a:pt x="17" y="192"/>
                    <a:pt x="135" y="192"/>
                  </a:cubicBezTo>
                  <a:lnTo>
                    <a:pt x="1937" y="192"/>
                  </a:lnTo>
                  <a:cubicBezTo>
                    <a:pt x="2056" y="192"/>
                    <a:pt x="2039"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2489670" y="2975760"/>
              <a:ext cx="285368" cy="25816"/>
            </a:xfrm>
            <a:custGeom>
              <a:avLst/>
              <a:gdLst/>
              <a:ahLst/>
              <a:cxnLst/>
              <a:rect l="l" t="t" r="r" b="b"/>
              <a:pathLst>
                <a:path w="2056" h="186" extrusionOk="0">
                  <a:moveTo>
                    <a:pt x="1921" y="0"/>
                  </a:moveTo>
                  <a:lnTo>
                    <a:pt x="118" y="0"/>
                  </a:lnTo>
                  <a:cubicBezTo>
                    <a:pt x="0" y="0"/>
                    <a:pt x="17" y="186"/>
                    <a:pt x="135" y="186"/>
                  </a:cubicBezTo>
                  <a:lnTo>
                    <a:pt x="1937"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2491197" y="3035165"/>
              <a:ext cx="286201" cy="25816"/>
            </a:xfrm>
            <a:custGeom>
              <a:avLst/>
              <a:gdLst/>
              <a:ahLst/>
              <a:cxnLst/>
              <a:rect l="l" t="t" r="r" b="b"/>
              <a:pathLst>
                <a:path w="2062" h="186" extrusionOk="0">
                  <a:moveTo>
                    <a:pt x="1921" y="0"/>
                  </a:moveTo>
                  <a:lnTo>
                    <a:pt x="124" y="0"/>
                  </a:lnTo>
                  <a:cubicBezTo>
                    <a:pt x="0" y="0"/>
                    <a:pt x="17" y="186"/>
                    <a:pt x="141" y="186"/>
                  </a:cubicBezTo>
                  <a:lnTo>
                    <a:pt x="1938" y="186"/>
                  </a:lnTo>
                  <a:cubicBezTo>
                    <a:pt x="2062" y="186"/>
                    <a:pt x="2045"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2500635" y="3104702"/>
              <a:ext cx="286201" cy="25955"/>
            </a:xfrm>
            <a:custGeom>
              <a:avLst/>
              <a:gdLst/>
              <a:ahLst/>
              <a:cxnLst/>
              <a:rect l="l" t="t" r="r" b="b"/>
              <a:pathLst>
                <a:path w="2062" h="187" extrusionOk="0">
                  <a:moveTo>
                    <a:pt x="1926" y="0"/>
                  </a:moveTo>
                  <a:lnTo>
                    <a:pt x="124" y="0"/>
                  </a:lnTo>
                  <a:cubicBezTo>
                    <a:pt x="0" y="0"/>
                    <a:pt x="17" y="186"/>
                    <a:pt x="141" y="186"/>
                  </a:cubicBezTo>
                  <a:lnTo>
                    <a:pt x="1943" y="186"/>
                  </a:lnTo>
                  <a:cubicBezTo>
                    <a:pt x="2061" y="186"/>
                    <a:pt x="2044" y="0"/>
                    <a:pt x="1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2244140" y="410386"/>
              <a:ext cx="1093725" cy="1230440"/>
            </a:xfrm>
            <a:custGeom>
              <a:avLst/>
              <a:gdLst/>
              <a:ahLst/>
              <a:cxnLst/>
              <a:rect l="l" t="t" r="r" b="b"/>
              <a:pathLst>
                <a:path w="7880" h="8865" extrusionOk="0">
                  <a:moveTo>
                    <a:pt x="7879" y="3942"/>
                  </a:moveTo>
                  <a:lnTo>
                    <a:pt x="7879" y="8864"/>
                  </a:lnTo>
                  <a:lnTo>
                    <a:pt x="7068" y="8436"/>
                  </a:lnTo>
                  <a:lnTo>
                    <a:pt x="6500" y="8138"/>
                  </a:lnTo>
                  <a:lnTo>
                    <a:pt x="6500" y="3942"/>
                  </a:lnTo>
                  <a:cubicBezTo>
                    <a:pt x="6500" y="2529"/>
                    <a:pt x="5351" y="1380"/>
                    <a:pt x="3937" y="1380"/>
                  </a:cubicBezTo>
                  <a:cubicBezTo>
                    <a:pt x="3802" y="1380"/>
                    <a:pt x="3667" y="1391"/>
                    <a:pt x="3532" y="1414"/>
                  </a:cubicBezTo>
                  <a:cubicBezTo>
                    <a:pt x="2315" y="1605"/>
                    <a:pt x="1381" y="2664"/>
                    <a:pt x="1381" y="3942"/>
                  </a:cubicBezTo>
                  <a:lnTo>
                    <a:pt x="1381" y="7941"/>
                  </a:lnTo>
                  <a:lnTo>
                    <a:pt x="570" y="8363"/>
                  </a:lnTo>
                  <a:lnTo>
                    <a:pt x="1" y="8662"/>
                  </a:lnTo>
                  <a:lnTo>
                    <a:pt x="1" y="3942"/>
                  </a:lnTo>
                  <a:cubicBezTo>
                    <a:pt x="1" y="1904"/>
                    <a:pt x="1550" y="226"/>
                    <a:pt x="3532" y="23"/>
                  </a:cubicBezTo>
                  <a:cubicBezTo>
                    <a:pt x="3667" y="6"/>
                    <a:pt x="3802" y="0"/>
                    <a:pt x="3937" y="0"/>
                  </a:cubicBezTo>
                  <a:cubicBezTo>
                    <a:pt x="6111" y="0"/>
                    <a:pt x="7879" y="1769"/>
                    <a:pt x="7879" y="39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2205139" y="1145868"/>
              <a:ext cx="1202264" cy="1395332"/>
            </a:xfrm>
            <a:custGeom>
              <a:avLst/>
              <a:gdLst/>
              <a:ahLst/>
              <a:cxnLst/>
              <a:rect l="l" t="t" r="r" b="b"/>
              <a:pathLst>
                <a:path w="8662" h="10053" extrusionOk="0">
                  <a:moveTo>
                    <a:pt x="8662" y="2270"/>
                  </a:moveTo>
                  <a:lnTo>
                    <a:pt x="8662" y="5880"/>
                  </a:lnTo>
                  <a:cubicBezTo>
                    <a:pt x="8662" y="7705"/>
                    <a:pt x="6978" y="9371"/>
                    <a:pt x="4466" y="10019"/>
                  </a:cubicBezTo>
                  <a:cubicBezTo>
                    <a:pt x="4421" y="10030"/>
                    <a:pt x="4376" y="10042"/>
                    <a:pt x="4331" y="10053"/>
                  </a:cubicBezTo>
                  <a:cubicBezTo>
                    <a:pt x="4286" y="10042"/>
                    <a:pt x="4246" y="10030"/>
                    <a:pt x="4201" y="10019"/>
                  </a:cubicBezTo>
                  <a:cubicBezTo>
                    <a:pt x="4151" y="10008"/>
                    <a:pt x="4100" y="9997"/>
                    <a:pt x="4049" y="9980"/>
                  </a:cubicBezTo>
                  <a:cubicBezTo>
                    <a:pt x="1622" y="9304"/>
                    <a:pt x="0" y="7671"/>
                    <a:pt x="0" y="5880"/>
                  </a:cubicBezTo>
                  <a:lnTo>
                    <a:pt x="0" y="2270"/>
                  </a:lnTo>
                  <a:lnTo>
                    <a:pt x="4049" y="147"/>
                  </a:lnTo>
                  <a:lnTo>
                    <a:pt x="43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2635843" y="1391324"/>
              <a:ext cx="340887" cy="867068"/>
            </a:xfrm>
            <a:custGeom>
              <a:avLst/>
              <a:gdLst/>
              <a:ahLst/>
              <a:cxnLst/>
              <a:rect l="l" t="t" r="r" b="b"/>
              <a:pathLst>
                <a:path w="2456" h="6247" extrusionOk="0">
                  <a:moveTo>
                    <a:pt x="1025" y="1"/>
                  </a:moveTo>
                  <a:cubicBezTo>
                    <a:pt x="1679" y="74"/>
                    <a:pt x="2185" y="632"/>
                    <a:pt x="2185" y="1307"/>
                  </a:cubicBezTo>
                  <a:cubicBezTo>
                    <a:pt x="2185" y="1696"/>
                    <a:pt x="2016" y="2045"/>
                    <a:pt x="1746" y="2287"/>
                  </a:cubicBezTo>
                  <a:cubicBezTo>
                    <a:pt x="1684" y="2344"/>
                    <a:pt x="1617" y="2394"/>
                    <a:pt x="1543" y="2434"/>
                  </a:cubicBezTo>
                  <a:lnTo>
                    <a:pt x="2456" y="6246"/>
                  </a:lnTo>
                  <a:lnTo>
                    <a:pt x="0" y="6246"/>
                  </a:lnTo>
                  <a:lnTo>
                    <a:pt x="839" y="2507"/>
                  </a:lnTo>
                  <a:cubicBezTo>
                    <a:pt x="349" y="2321"/>
                    <a:pt x="0" y="1842"/>
                    <a:pt x="0" y="1285"/>
                  </a:cubicBezTo>
                  <a:cubicBezTo>
                    <a:pt x="0" y="654"/>
                    <a:pt x="440" y="136"/>
                    <a:pt x="1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2087856" y="1013734"/>
              <a:ext cx="1436832" cy="1648637"/>
            </a:xfrm>
            <a:custGeom>
              <a:avLst/>
              <a:gdLst/>
              <a:ahLst/>
              <a:cxnLst/>
              <a:rect l="l" t="t" r="r" b="b"/>
              <a:pathLst>
                <a:path w="10352" h="11878" extrusionOk="0">
                  <a:moveTo>
                    <a:pt x="9507" y="6832"/>
                  </a:moveTo>
                  <a:cubicBezTo>
                    <a:pt x="9507" y="8657"/>
                    <a:pt x="7823" y="10323"/>
                    <a:pt x="5311" y="10971"/>
                  </a:cubicBezTo>
                  <a:cubicBezTo>
                    <a:pt x="5266" y="10982"/>
                    <a:pt x="5221" y="10994"/>
                    <a:pt x="5176" y="11005"/>
                  </a:cubicBezTo>
                  <a:cubicBezTo>
                    <a:pt x="5131" y="10994"/>
                    <a:pt x="5091" y="10982"/>
                    <a:pt x="5046" y="10971"/>
                  </a:cubicBezTo>
                  <a:cubicBezTo>
                    <a:pt x="4996" y="10960"/>
                    <a:pt x="4945" y="10949"/>
                    <a:pt x="4894" y="10932"/>
                  </a:cubicBezTo>
                  <a:cubicBezTo>
                    <a:pt x="2467" y="10256"/>
                    <a:pt x="845" y="8623"/>
                    <a:pt x="845" y="6832"/>
                  </a:cubicBezTo>
                  <a:lnTo>
                    <a:pt x="845" y="3228"/>
                  </a:lnTo>
                  <a:lnTo>
                    <a:pt x="2157" y="2541"/>
                  </a:lnTo>
                  <a:lnTo>
                    <a:pt x="4894" y="1105"/>
                  </a:lnTo>
                  <a:lnTo>
                    <a:pt x="5176" y="953"/>
                  </a:lnTo>
                  <a:lnTo>
                    <a:pt x="8076" y="2473"/>
                  </a:lnTo>
                  <a:lnTo>
                    <a:pt x="9507" y="3228"/>
                  </a:lnTo>
                  <a:close/>
                  <a:moveTo>
                    <a:pt x="9670" y="2355"/>
                  </a:moveTo>
                  <a:lnTo>
                    <a:pt x="8076" y="1521"/>
                  </a:lnTo>
                  <a:lnTo>
                    <a:pt x="5176" y="1"/>
                  </a:lnTo>
                  <a:lnTo>
                    <a:pt x="4894" y="147"/>
                  </a:lnTo>
                  <a:lnTo>
                    <a:pt x="2157" y="1583"/>
                  </a:lnTo>
                  <a:lnTo>
                    <a:pt x="558" y="2422"/>
                  </a:lnTo>
                  <a:lnTo>
                    <a:pt x="1" y="2715"/>
                  </a:lnTo>
                  <a:lnTo>
                    <a:pt x="1" y="6832"/>
                  </a:lnTo>
                  <a:cubicBezTo>
                    <a:pt x="1" y="9051"/>
                    <a:pt x="1943" y="11044"/>
                    <a:pt x="4832" y="11793"/>
                  </a:cubicBezTo>
                  <a:cubicBezTo>
                    <a:pt x="4855" y="11799"/>
                    <a:pt x="4877" y="11799"/>
                    <a:pt x="4894" y="11805"/>
                  </a:cubicBezTo>
                  <a:cubicBezTo>
                    <a:pt x="4956" y="11821"/>
                    <a:pt x="5018" y="11838"/>
                    <a:pt x="5075" y="11850"/>
                  </a:cubicBezTo>
                  <a:lnTo>
                    <a:pt x="5176" y="11878"/>
                  </a:lnTo>
                  <a:lnTo>
                    <a:pt x="5277" y="11850"/>
                  </a:lnTo>
                  <a:cubicBezTo>
                    <a:pt x="5362" y="11833"/>
                    <a:pt x="5441" y="11810"/>
                    <a:pt x="5525" y="11793"/>
                  </a:cubicBezTo>
                  <a:cubicBezTo>
                    <a:pt x="8414" y="11044"/>
                    <a:pt x="10351" y="9051"/>
                    <a:pt x="10351" y="6832"/>
                  </a:cubicBezTo>
                  <a:lnTo>
                    <a:pt x="10351" y="2715"/>
                  </a:lnTo>
                  <a:close/>
                </a:path>
              </a:pathLst>
            </a:custGeom>
            <a:solidFill>
              <a:srgbClr val="DFA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15"/>
            <p:cNvGrpSpPr/>
            <p:nvPr/>
          </p:nvGrpSpPr>
          <p:grpSpPr>
            <a:xfrm>
              <a:off x="2935899" y="2682208"/>
              <a:ext cx="430827" cy="593359"/>
              <a:chOff x="2935899" y="3295408"/>
              <a:chExt cx="430827" cy="593359"/>
            </a:xfrm>
          </p:grpSpPr>
          <p:sp>
            <p:nvSpPr>
              <p:cNvPr id="117" name="Google Shape;11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15"/>
            <p:cNvGrpSpPr/>
            <p:nvPr/>
          </p:nvGrpSpPr>
          <p:grpSpPr>
            <a:xfrm>
              <a:off x="3493999" y="2682208"/>
              <a:ext cx="430827" cy="593359"/>
              <a:chOff x="2935899" y="3295408"/>
              <a:chExt cx="430827" cy="593359"/>
            </a:xfrm>
          </p:grpSpPr>
          <p:sp>
            <p:nvSpPr>
              <p:cNvPr id="127" name="Google Shape;12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15"/>
            <p:cNvGrpSpPr/>
            <p:nvPr/>
          </p:nvGrpSpPr>
          <p:grpSpPr>
            <a:xfrm>
              <a:off x="3493999" y="3295408"/>
              <a:ext cx="430827" cy="593359"/>
              <a:chOff x="2935899" y="3295408"/>
              <a:chExt cx="430827" cy="593359"/>
            </a:xfrm>
          </p:grpSpPr>
          <p:sp>
            <p:nvSpPr>
              <p:cNvPr id="137" name="Google Shape;137;p15"/>
              <p:cNvSpPr/>
              <p:nvPr/>
            </p:nvSpPr>
            <p:spPr>
              <a:xfrm>
                <a:off x="2935899" y="3358699"/>
                <a:ext cx="357404" cy="530068"/>
              </a:xfrm>
              <a:custGeom>
                <a:avLst/>
                <a:gdLst/>
                <a:ahLst/>
                <a:cxnLst/>
                <a:rect l="l" t="t" r="r" b="b"/>
                <a:pathLst>
                  <a:path w="2575" h="3819" extrusionOk="0">
                    <a:moveTo>
                      <a:pt x="2574" y="3819"/>
                    </a:moveTo>
                    <a:lnTo>
                      <a:pt x="1" y="3819"/>
                    </a:lnTo>
                    <a:lnTo>
                      <a:pt x="1" y="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2967961" y="3330523"/>
                <a:ext cx="357404" cy="530068"/>
              </a:xfrm>
              <a:custGeom>
                <a:avLst/>
                <a:gdLst/>
                <a:ahLst/>
                <a:cxnLst/>
                <a:rect l="l" t="t" r="r" b="b"/>
                <a:pathLst>
                  <a:path w="2575" h="3819" extrusionOk="0">
                    <a:moveTo>
                      <a:pt x="2574" y="3819"/>
                    </a:moveTo>
                    <a:lnTo>
                      <a:pt x="1" y="3819"/>
                    </a:lnTo>
                    <a:lnTo>
                      <a:pt x="1" y="1"/>
                    </a:lnTo>
                    <a:lnTo>
                      <a:pt x="257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a:off x="3010155" y="3295408"/>
                <a:ext cx="356571" cy="530900"/>
              </a:xfrm>
              <a:custGeom>
                <a:avLst/>
                <a:gdLst/>
                <a:ahLst/>
                <a:cxnLst/>
                <a:rect l="l" t="t" r="r" b="b"/>
                <a:pathLst>
                  <a:path w="2569" h="3825" extrusionOk="0">
                    <a:moveTo>
                      <a:pt x="2569" y="3824"/>
                    </a:moveTo>
                    <a:lnTo>
                      <a:pt x="1" y="3824"/>
                    </a:lnTo>
                    <a:lnTo>
                      <a:pt x="1" y="0"/>
                    </a:lnTo>
                    <a:lnTo>
                      <a:pt x="2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3047768" y="338520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3047768" y="3454885"/>
                <a:ext cx="285368" cy="25816"/>
              </a:xfrm>
              <a:custGeom>
                <a:avLst/>
                <a:gdLst/>
                <a:ahLst/>
                <a:cxnLst/>
                <a:rect l="l" t="t" r="r" b="b"/>
                <a:pathLst>
                  <a:path w="2056" h="186" extrusionOk="0">
                    <a:moveTo>
                      <a:pt x="1920" y="0"/>
                    </a:moveTo>
                    <a:lnTo>
                      <a:pt x="118" y="0"/>
                    </a:lnTo>
                    <a:cubicBezTo>
                      <a:pt x="0" y="0"/>
                      <a:pt x="17" y="186"/>
                      <a:pt x="135" y="186"/>
                    </a:cubicBezTo>
                    <a:lnTo>
                      <a:pt x="1937" y="186"/>
                    </a:lnTo>
                    <a:cubicBezTo>
                      <a:pt x="2056" y="186"/>
                      <a:pt x="2039" y="0"/>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a:off x="3047768" y="3523589"/>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a:off x="3047768" y="3593126"/>
                <a:ext cx="285368" cy="25955"/>
              </a:xfrm>
              <a:custGeom>
                <a:avLst/>
                <a:gdLst/>
                <a:ahLst/>
                <a:cxnLst/>
                <a:rect l="l" t="t" r="r" b="b"/>
                <a:pathLst>
                  <a:path w="2056" h="187" extrusionOk="0">
                    <a:moveTo>
                      <a:pt x="1920" y="1"/>
                    </a:moveTo>
                    <a:lnTo>
                      <a:pt x="118" y="1"/>
                    </a:lnTo>
                    <a:cubicBezTo>
                      <a:pt x="0" y="1"/>
                      <a:pt x="17" y="187"/>
                      <a:pt x="135" y="187"/>
                    </a:cubicBezTo>
                    <a:lnTo>
                      <a:pt x="1937" y="187"/>
                    </a:lnTo>
                    <a:cubicBezTo>
                      <a:pt x="2056" y="187"/>
                      <a:pt x="2039" y="1"/>
                      <a:pt x="1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3049295" y="3652531"/>
                <a:ext cx="286200" cy="25955"/>
              </a:xfrm>
              <a:custGeom>
                <a:avLst/>
                <a:gdLst/>
                <a:ahLst/>
                <a:cxnLst/>
                <a:rect l="l" t="t" r="r" b="b"/>
                <a:pathLst>
                  <a:path w="2062" h="187" extrusionOk="0">
                    <a:moveTo>
                      <a:pt x="1926" y="1"/>
                    </a:moveTo>
                    <a:lnTo>
                      <a:pt x="124" y="1"/>
                    </a:lnTo>
                    <a:cubicBezTo>
                      <a:pt x="0" y="1"/>
                      <a:pt x="17" y="187"/>
                      <a:pt x="141" y="187"/>
                    </a:cubicBezTo>
                    <a:lnTo>
                      <a:pt x="1938" y="187"/>
                    </a:lnTo>
                    <a:cubicBezTo>
                      <a:pt x="2061" y="187"/>
                      <a:pt x="2045" y="1"/>
                      <a:pt x="1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3059427" y="3722207"/>
                <a:ext cx="285506" cy="25816"/>
              </a:xfrm>
              <a:custGeom>
                <a:avLst/>
                <a:gdLst/>
                <a:ahLst/>
                <a:cxnLst/>
                <a:rect l="l" t="t" r="r" b="b"/>
                <a:pathLst>
                  <a:path w="2057" h="186" extrusionOk="0">
                    <a:moveTo>
                      <a:pt x="1921" y="0"/>
                    </a:moveTo>
                    <a:lnTo>
                      <a:pt x="119" y="0"/>
                    </a:lnTo>
                    <a:cubicBezTo>
                      <a:pt x="1" y="0"/>
                      <a:pt x="17" y="186"/>
                      <a:pt x="136" y="186"/>
                    </a:cubicBezTo>
                    <a:lnTo>
                      <a:pt x="1938" y="186"/>
                    </a:lnTo>
                    <a:cubicBezTo>
                      <a:pt x="2056" y="186"/>
                      <a:pt x="2039" y="0"/>
                      <a:pt x="1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مربع نص 2">
            <a:extLst>
              <a:ext uri="{FF2B5EF4-FFF2-40B4-BE49-F238E27FC236}">
                <a16:creationId xmlns:a16="http://schemas.microsoft.com/office/drawing/2014/main" id="{CE007332-4248-19D0-F037-FF539A054EDD}"/>
              </a:ext>
            </a:extLst>
          </p:cNvPr>
          <p:cNvSpPr txBox="1"/>
          <p:nvPr/>
        </p:nvSpPr>
        <p:spPr>
          <a:xfrm>
            <a:off x="2386098" y="-3841"/>
            <a:ext cx="5629747" cy="769441"/>
          </a:xfrm>
          <a:prstGeom prst="rect">
            <a:avLst/>
          </a:prstGeom>
          <a:noFill/>
        </p:spPr>
        <p:txBody>
          <a:bodyPr wrap="square">
            <a:spAutoFit/>
          </a:bodyPr>
          <a:lstStyle/>
          <a:p>
            <a:pPr algn="ctr" rtl="1">
              <a:lnSpc>
                <a:spcPct val="150000"/>
              </a:lnSpc>
            </a:pPr>
            <a:r>
              <a:rPr lang="ar-SA" sz="3200" b="1" dirty="0">
                <a:solidFill>
                  <a:srgbClr val="FF0000"/>
                </a:solidFill>
                <a:latin typeface="Sakkal Majalla" panose="02000000000000000000" pitchFamily="2" charset="-78"/>
                <a:cs typeface="Sakkal Majalla" panose="02000000000000000000" pitchFamily="2" charset="-78"/>
              </a:rPr>
              <a:t>رقم التحقق</a:t>
            </a:r>
            <a:endParaRPr lang="ar-SA" sz="3200" dirty="0">
              <a:solidFill>
                <a:srgbClr val="FF0000"/>
              </a:solidFill>
            </a:endParaRPr>
          </a:p>
        </p:txBody>
      </p:sp>
      <p:grpSp>
        <p:nvGrpSpPr>
          <p:cNvPr id="12" name="مجموعة 11">
            <a:extLst>
              <a:ext uri="{FF2B5EF4-FFF2-40B4-BE49-F238E27FC236}">
                <a16:creationId xmlns:a16="http://schemas.microsoft.com/office/drawing/2014/main" id="{5ACE7034-E76D-8E70-AB5A-9B8C9FE3459E}"/>
              </a:ext>
            </a:extLst>
          </p:cNvPr>
          <p:cNvGrpSpPr/>
          <p:nvPr/>
        </p:nvGrpSpPr>
        <p:grpSpPr>
          <a:xfrm>
            <a:off x="85060" y="4775125"/>
            <a:ext cx="8973880" cy="368915"/>
            <a:chOff x="85060" y="4775125"/>
            <a:chExt cx="8973880" cy="368915"/>
          </a:xfrm>
        </p:grpSpPr>
        <p:sp>
          <p:nvSpPr>
            <p:cNvPr id="13" name="Google Shape;1161;p24">
              <a:extLst>
                <a:ext uri="{FF2B5EF4-FFF2-40B4-BE49-F238E27FC236}">
                  <a16:creationId xmlns:a16="http://schemas.microsoft.com/office/drawing/2014/main" id="{345CC60F-BB43-D8CE-8054-3B9923EBFF24}"/>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BFF42D4B-B405-1CBE-D777-A6E075201445}"/>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7" name="مربع نص 6">
            <a:extLst>
              <a:ext uri="{FF2B5EF4-FFF2-40B4-BE49-F238E27FC236}">
                <a16:creationId xmlns:a16="http://schemas.microsoft.com/office/drawing/2014/main" id="{6019B810-26E2-EE2A-CD06-59047E393DBE}"/>
              </a:ext>
            </a:extLst>
          </p:cNvPr>
          <p:cNvSpPr txBox="1"/>
          <p:nvPr/>
        </p:nvSpPr>
        <p:spPr>
          <a:xfrm>
            <a:off x="2221156" y="1326949"/>
            <a:ext cx="6734740" cy="3046988"/>
          </a:xfrm>
          <a:prstGeom prst="rect">
            <a:avLst/>
          </a:prstGeom>
          <a:noFill/>
        </p:spPr>
        <p:txBody>
          <a:bodyPr wrap="square">
            <a:spAutoFit/>
          </a:bodyPr>
          <a:lstStyle/>
          <a:p>
            <a:pPr algn="r" rtl="1"/>
            <a:r>
              <a:rPr lang="ar-SA" sz="1600" dirty="0">
                <a:solidFill>
                  <a:srgbClr val="FF0000"/>
                </a:solidFill>
                <a:latin typeface="Calibri" panose="020F0502020204030204" pitchFamily="34" charset="0"/>
                <a:cs typeface="Calibri" panose="020F0502020204030204" pitchFamily="34" charset="0"/>
              </a:rPr>
              <a:t>رقم التحقق     </a:t>
            </a:r>
            <a:r>
              <a:rPr lang="en-US" sz="1600" dirty="0">
                <a:solidFill>
                  <a:srgbClr val="FF0000"/>
                </a:solidFill>
                <a:latin typeface="Calibri" panose="020F0502020204030204" pitchFamily="34" charset="0"/>
                <a:cs typeface="Calibri" panose="020F0502020204030204" pitchFamily="34" charset="0"/>
              </a:rPr>
              <a:t>Check Digit</a:t>
            </a:r>
            <a:br>
              <a:rPr lang="en-US" sz="1600" dirty="0">
                <a:latin typeface="Calibri" panose="020F0502020204030204" pitchFamily="34" charset="0"/>
                <a:cs typeface="Calibri" panose="020F0502020204030204" pitchFamily="34" charset="0"/>
              </a:rPr>
            </a:br>
            <a:r>
              <a:rPr lang="ar-SA" sz="1600" dirty="0">
                <a:latin typeface="Calibri" panose="020F0502020204030204" pitchFamily="34" charset="0"/>
                <a:cs typeface="Calibri" panose="020F0502020204030204" pitchFamily="34" charset="0"/>
              </a:rPr>
              <a:t>يتم استخدام رقم التحقق للتأكد من صحة البيانات في الأرقام ذات الطول الثابت.</a:t>
            </a:r>
          </a:p>
          <a:p>
            <a:pPr algn="r" rtl="1"/>
            <a:br>
              <a:rPr lang="ar-SA" sz="1600" dirty="0">
                <a:latin typeface="Calibri" panose="020F0502020204030204" pitchFamily="34" charset="0"/>
                <a:cs typeface="Calibri" panose="020F0502020204030204" pitchFamily="34" charset="0"/>
              </a:rPr>
            </a:br>
            <a:r>
              <a:rPr lang="ar-SA" sz="1600" dirty="0">
                <a:latin typeface="Calibri" panose="020F0502020204030204" pitchFamily="34" charset="0"/>
                <a:cs typeface="Calibri" panose="020F0502020204030204" pitchFamily="34" charset="0"/>
              </a:rPr>
              <a:t>يمكن أن يتكون رقم التحقق من خانة أو خانتين إضافيتين للرقم ، ويستخدم رقم التحقق على نطاق واسع في التطبيقات المصرفية حيث تحتاج الحسابات المصرفية إلى التحقق</a:t>
            </a:r>
            <a:br>
              <a:rPr lang="ar-SA" sz="1600" dirty="0">
                <a:latin typeface="Calibri" panose="020F0502020204030204" pitchFamily="34" charset="0"/>
                <a:cs typeface="Calibri" panose="020F0502020204030204" pitchFamily="34" charset="0"/>
              </a:rPr>
            </a:br>
            <a:r>
              <a:rPr lang="ar-SA" sz="1600" dirty="0">
                <a:latin typeface="Calibri" panose="020F0502020204030204" pitchFamily="34" charset="0"/>
                <a:cs typeface="Calibri" panose="020F0502020204030204" pitchFamily="34" charset="0"/>
              </a:rPr>
              <a:t>من أرقام التعريف التي يتم إدخالها يدويا وتخضع لفحص بسيط للكشف عن الخطأ، وتحسب الخوارزمية رقم التحقق من الأرقام الأخرى للرقم الذي تم إدخاله وتقارنه بالأرقام المكتوبة.</a:t>
            </a:r>
          </a:p>
          <a:p>
            <a:pPr algn="r" rtl="1"/>
            <a:br>
              <a:rPr lang="ar-SA" sz="1600" dirty="0">
                <a:latin typeface="Calibri" panose="020F0502020204030204" pitchFamily="34" charset="0"/>
                <a:cs typeface="Calibri" panose="020F0502020204030204" pitchFamily="34" charset="0"/>
              </a:rPr>
            </a:br>
            <a:r>
              <a:rPr lang="ar-SA" sz="1600" dirty="0">
                <a:latin typeface="Calibri" panose="020F0502020204030204" pitchFamily="34" charset="0"/>
                <a:cs typeface="Calibri" panose="020F0502020204030204" pitchFamily="34" charset="0"/>
              </a:rPr>
              <a:t>إذا كان هناك رقم مفقود أو تمت كتابته بشكل خطأ، فسيعرض النظام تحذيرا للتحقق من صحة البيانات. تتضمن أرقام </a:t>
            </a:r>
            <a:r>
              <a:rPr lang="en-US" sz="1600" dirty="0">
                <a:latin typeface="Calibri" panose="020F0502020204030204" pitchFamily="34" charset="0"/>
                <a:cs typeface="Calibri" panose="020F0502020204030204" pitchFamily="34" charset="0"/>
              </a:rPr>
              <a:t>ISBN </a:t>
            </a:r>
            <a:r>
              <a:rPr lang="ar-SA" sz="1600" dirty="0">
                <a:latin typeface="Calibri" panose="020F0502020204030204" pitchFamily="34" charset="0"/>
                <a:cs typeface="Calibri" panose="020F0502020204030204" pitchFamily="34" charset="0"/>
              </a:rPr>
              <a:t>وأرقام التذاكر ومجموعة كبيرة من الرموز الشريطية رقم تحقق. في السنوات الأخيرة تضاءلت أهمية رقم التحقق نظرا لإدخال البيانات بشكل آلي عبر الماسحات والكاميرات والطرق الآلية الأخرى.</a:t>
            </a:r>
          </a:p>
        </p:txBody>
      </p:sp>
      <p:pic>
        <p:nvPicPr>
          <p:cNvPr id="15" name="صورة 14">
            <a:extLst>
              <a:ext uri="{FF2B5EF4-FFF2-40B4-BE49-F238E27FC236}">
                <a16:creationId xmlns:a16="http://schemas.microsoft.com/office/drawing/2014/main" id="{1AF0480A-E262-EA32-15BB-070F5463869B}"/>
              </a:ext>
            </a:extLst>
          </p:cNvPr>
          <p:cNvPicPr>
            <a:picLocks noChangeAspect="1"/>
          </p:cNvPicPr>
          <p:nvPr/>
        </p:nvPicPr>
        <p:blipFill rotWithShape="1">
          <a:blip r:embed="rId3"/>
          <a:srcRect b="4643"/>
          <a:stretch/>
        </p:blipFill>
        <p:spPr>
          <a:xfrm>
            <a:off x="188104" y="2231586"/>
            <a:ext cx="2143316" cy="2101318"/>
          </a:xfrm>
          <a:prstGeom prst="rect">
            <a:avLst/>
          </a:prstGeom>
        </p:spPr>
      </p:pic>
    </p:spTree>
    <p:extLst>
      <p:ext uri="{BB962C8B-B14F-4D97-AF65-F5344CB8AC3E}">
        <p14:creationId xmlns:p14="http://schemas.microsoft.com/office/powerpoint/2010/main" val="337070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heme/theme1.xml><?xml version="1.0" encoding="utf-8"?>
<a:theme xmlns:a="http://schemas.openxmlformats.org/drawingml/2006/main" name="Privacy &amp; Big Data Infographics by Slidesgo">
  <a:themeElements>
    <a:clrScheme name="Simple Light">
      <a:dk1>
        <a:srgbClr val="000000"/>
      </a:dk1>
      <a:lt1>
        <a:srgbClr val="FFFFFF"/>
      </a:lt1>
      <a:dk2>
        <a:srgbClr val="818181"/>
      </a:dk2>
      <a:lt2>
        <a:srgbClr val="E6E6E6"/>
      </a:lt2>
      <a:accent1>
        <a:srgbClr val="115F8A"/>
      </a:accent1>
      <a:accent2>
        <a:srgbClr val="01B8AC"/>
      </a:accent2>
      <a:accent3>
        <a:srgbClr val="5CCFEE"/>
      </a:accent3>
      <a:accent4>
        <a:srgbClr val="FDCD51"/>
      </a:accent4>
      <a:accent5>
        <a:srgbClr val="115F8A"/>
      </a:accent5>
      <a:accent6>
        <a:srgbClr val="01B8AC"/>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1830</TotalTime>
  <Words>2216</Words>
  <Application>Microsoft Office PowerPoint</Application>
  <PresentationFormat>عرض على الشاشة (16:9)</PresentationFormat>
  <Paragraphs>182</Paragraphs>
  <Slides>43</Slides>
  <Notes>43</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43</vt:i4>
      </vt:variant>
    </vt:vector>
  </HeadingPairs>
  <TitlesOfParts>
    <vt:vector size="50" baseType="lpstr">
      <vt:lpstr>Arial</vt:lpstr>
      <vt:lpstr>Calibri</vt:lpstr>
      <vt:lpstr>Fira Sans Extra Condensed</vt:lpstr>
      <vt:lpstr>Fira Sans Extra Condensed SemiBold</vt:lpstr>
      <vt:lpstr>Roboto</vt:lpstr>
      <vt:lpstr>Sakkal Majalla</vt:lpstr>
      <vt:lpstr>Privacy &amp; Big Data Infographics by Slidesgo</vt:lpstr>
      <vt:lpstr>جمع البيانات والتحقق من صحتها – التحقق من صحة إدخال البيانات (3)</vt:lpstr>
      <vt:lpstr>أهداف التعلم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جمع البيانات والتحقق من صحتها - جمع البيانات(1)</dc:title>
  <cp:lastModifiedBy>منال الرحيلي</cp:lastModifiedBy>
  <cp:revision>31</cp:revision>
  <dcterms:modified xsi:type="dcterms:W3CDTF">2022-09-24T13:53:13Z</dcterms:modified>
</cp:coreProperties>
</file>