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trictFirstAndLastChars="0" embedTrueTypeFonts="1" saveSubsetFonts="1" autoCompressPictures="0">
  <p:sldMasterIdLst>
    <p:sldMasterId id="2147483682" r:id="rId1"/>
  </p:sldMasterIdLst>
  <p:notesMasterIdLst>
    <p:notesMasterId r:id="rId47"/>
  </p:notesMasterIdLst>
  <p:sldIdLst>
    <p:sldId id="256" r:id="rId2"/>
    <p:sldId id="310" r:id="rId3"/>
    <p:sldId id="311" r:id="rId4"/>
    <p:sldId id="312" r:id="rId5"/>
    <p:sldId id="309" r:id="rId6"/>
    <p:sldId id="257" r:id="rId7"/>
    <p:sldId id="314" r:id="rId8"/>
    <p:sldId id="313" r:id="rId9"/>
    <p:sldId id="315" r:id="rId10"/>
    <p:sldId id="316" r:id="rId11"/>
    <p:sldId id="317" r:id="rId12"/>
    <p:sldId id="318" r:id="rId13"/>
    <p:sldId id="321" r:id="rId14"/>
    <p:sldId id="322" r:id="rId15"/>
    <p:sldId id="319" r:id="rId16"/>
    <p:sldId id="323" r:id="rId17"/>
    <p:sldId id="324" r:id="rId18"/>
    <p:sldId id="326" r:id="rId19"/>
    <p:sldId id="327" r:id="rId20"/>
    <p:sldId id="328" r:id="rId21"/>
    <p:sldId id="329" r:id="rId22"/>
    <p:sldId id="333" r:id="rId23"/>
    <p:sldId id="330" r:id="rId24"/>
    <p:sldId id="353" r:id="rId25"/>
    <p:sldId id="332" r:id="rId26"/>
    <p:sldId id="331" r:id="rId27"/>
    <p:sldId id="354" r:id="rId28"/>
    <p:sldId id="334" r:id="rId29"/>
    <p:sldId id="339" r:id="rId30"/>
    <p:sldId id="337" r:id="rId31"/>
    <p:sldId id="335" r:id="rId32"/>
    <p:sldId id="336" r:id="rId33"/>
    <p:sldId id="340" r:id="rId34"/>
    <p:sldId id="347" r:id="rId35"/>
    <p:sldId id="341" r:id="rId36"/>
    <p:sldId id="342" r:id="rId37"/>
    <p:sldId id="338" r:id="rId38"/>
    <p:sldId id="343" r:id="rId39"/>
    <p:sldId id="344" r:id="rId40"/>
    <p:sldId id="345" r:id="rId41"/>
    <p:sldId id="346" r:id="rId42"/>
    <p:sldId id="348" r:id="rId43"/>
    <p:sldId id="349" r:id="rId44"/>
    <p:sldId id="350" r:id="rId45"/>
    <p:sldId id="351" r:id="rId46"/>
  </p:sldIdLst>
  <p:sldSz cx="9144000" cy="5143500" type="screen16x9"/>
  <p:notesSz cx="6858000" cy="9144000"/>
  <p:embeddedFontLst>
    <p:embeddedFont>
      <p:font typeface="Abril Fatface" panose="02000503000000020003" pitchFamily="2" charset="0"/>
      <p:regular r:id="rId48"/>
    </p:embeddedFont>
    <p:embeddedFont>
      <p:font typeface="Arimo" panose="020B0604020202020204" charset="0"/>
      <p:regular r:id="rId49"/>
      <p:bold r:id="rId50"/>
      <p:italic r:id="rId51"/>
      <p:boldItalic r:id="rId52"/>
    </p:embeddedFont>
    <p:embeddedFont>
      <p:font typeface="Audiowide" panose="020B0604020202020204" charset="0"/>
      <p:regular r:id="rId53"/>
    </p:embeddedFont>
    <p:embeddedFont>
      <p:font typeface="Calibri" panose="020F0502020204030204" pitchFamily="34" charset="0"/>
      <p:regular r:id="rId54"/>
      <p:bold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D59"/>
    <a:srgbClr val="00665A"/>
    <a:srgbClr val="3EB4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CB1F47F-9D11-4423-AD7A-CE5509A9B1E5}">
  <a:tblStyle styleId="{9CB1F47F-9D11-4423-AD7A-CE5509A9B1E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6F890A9-2807-4EBB-B81D-B2AA78EC7F39}" styleName="نمط داكن 2 - تمييز 5/تميي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288" autoAdjust="0"/>
    <p:restoredTop sz="94660"/>
  </p:normalViewPr>
  <p:slideViewPr>
    <p:cSldViewPr snapToGrid="0">
      <p:cViewPr>
        <p:scale>
          <a:sx n="94" d="100"/>
          <a:sy n="94" d="100"/>
        </p:scale>
        <p:origin x="690" y="-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f080b61eb8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f080b61eb8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88350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f080b61eb8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f080b61eb8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71434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f080b61eb8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f080b61eb8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94508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f080b61eb8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f080b61eb8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0495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f080b61eb8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f080b61eb8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41343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f080b61eb8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f080b61eb8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89700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f080b61eb8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f080b61eb8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54835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f080b61eb8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f080b61eb8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14313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f080b61eb8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f080b61eb8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70597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f080b61eb8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f080b61eb8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0723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94904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f080b61eb8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f080b61eb8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00265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f080b61eb8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f080b61eb8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52792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f080b61eb8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f080b61eb8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64729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f080b61eb8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f080b61eb8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50748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f080b61eb8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f080b61eb8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75670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f080b61eb8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f080b61eb8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17682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f080b61eb8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f080b61eb8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96827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f080b61eb8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f080b61eb8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72278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f080b61eb8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f080b61eb8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45154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f080b61eb8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f080b61eb8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7401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53947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f080b61eb8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f080b61eb8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20942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f080b61eb8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f080b61eb8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07086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f080b61eb8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f080b61eb8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78178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f080b61eb8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f080b61eb8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5915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f080b61eb8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f080b61eb8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15338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f080b61eb8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f080b61eb8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45137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f080b61eb8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f080b61eb8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81946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f080b61eb8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f080b61eb8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228967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f080b61eb8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f080b61eb8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44786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f080b61eb8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f080b61eb8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9131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711809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f080b61eb8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f080b61eb8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333023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f080b61eb8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f080b61eb8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384551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f080b61eb8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f080b61eb8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928729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f080b61eb8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f080b61eb8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428577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f080b61eb8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f080b61eb8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784838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f080b61eb8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f080b61eb8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538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3150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f080b61eb8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f080b61eb8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f080b61eb8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f080b61eb8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4295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f080b61eb8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f080b61eb8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11316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f080b61eb8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f080b61eb8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1148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416600" y="798338"/>
            <a:ext cx="4967100" cy="293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416600" y="3925163"/>
            <a:ext cx="4733400" cy="42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 b="0">
                <a:solidFill>
                  <a:srgbClr val="152A0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2"/>
          </p:nvPr>
        </p:nvSpPr>
        <p:spPr>
          <a:xfrm>
            <a:off x="0" y="4771200"/>
            <a:ext cx="9144000" cy="3723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BFBFB"/>
                </a:solidFill>
                <a:latin typeface="Audiowide"/>
                <a:ea typeface="Audiowide"/>
                <a:cs typeface="Audiowide"/>
                <a:sym typeface="Audiowid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1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720000" y="457200"/>
            <a:ext cx="7704000" cy="5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subTitle" idx="1"/>
          </p:nvPr>
        </p:nvSpPr>
        <p:spPr>
          <a:xfrm>
            <a:off x="0" y="4771200"/>
            <a:ext cx="9144000" cy="3723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BFBFB"/>
                </a:solidFill>
                <a:latin typeface="Audiowide"/>
                <a:ea typeface="Audiowide"/>
                <a:cs typeface="Audiowide"/>
                <a:sym typeface="Audiowid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2"/>
          <p:cNvSpPr txBox="1">
            <a:spLocks noGrp="1"/>
          </p:cNvSpPr>
          <p:nvPr>
            <p:ph type="subTitle" idx="1"/>
          </p:nvPr>
        </p:nvSpPr>
        <p:spPr>
          <a:xfrm>
            <a:off x="0" y="4771200"/>
            <a:ext cx="9144000" cy="3723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BFBFB"/>
                </a:solidFill>
                <a:latin typeface="Audiowide"/>
                <a:ea typeface="Audiowide"/>
                <a:cs typeface="Audiowide"/>
                <a:sym typeface="Audiowid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32"/>
          <p:cNvSpPr txBox="1">
            <a:spLocks noGrp="1"/>
          </p:cNvSpPr>
          <p:nvPr>
            <p:ph type="subTitle" idx="2"/>
          </p:nvPr>
        </p:nvSpPr>
        <p:spPr>
          <a:xfrm>
            <a:off x="0" y="-37400"/>
            <a:ext cx="9144000" cy="3723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BFBFB"/>
                </a:solidFill>
                <a:latin typeface="Audiowide"/>
                <a:ea typeface="Audiowide"/>
                <a:cs typeface="Audiowide"/>
                <a:sym typeface="Audiowid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7" name="Google Shape;197;p32"/>
          <p:cNvGrpSpPr/>
          <p:nvPr/>
        </p:nvGrpSpPr>
        <p:grpSpPr>
          <a:xfrm rot="-1109563">
            <a:off x="8373623" y="649636"/>
            <a:ext cx="336179" cy="627882"/>
            <a:chOff x="2777825" y="2491525"/>
            <a:chExt cx="133975" cy="250225"/>
          </a:xfrm>
        </p:grpSpPr>
        <p:sp>
          <p:nvSpPr>
            <p:cNvPr id="198" name="Google Shape;198;p32"/>
            <p:cNvSpPr/>
            <p:nvPr/>
          </p:nvSpPr>
          <p:spPr>
            <a:xfrm>
              <a:off x="2777825" y="2491525"/>
              <a:ext cx="133650" cy="250225"/>
            </a:xfrm>
            <a:custGeom>
              <a:avLst/>
              <a:gdLst/>
              <a:ahLst/>
              <a:cxnLst/>
              <a:rect l="l" t="t" r="r" b="b"/>
              <a:pathLst>
                <a:path w="5346" h="10009" extrusionOk="0">
                  <a:moveTo>
                    <a:pt x="1337" y="1"/>
                  </a:moveTo>
                  <a:lnTo>
                    <a:pt x="1337" y="845"/>
                  </a:lnTo>
                  <a:lnTo>
                    <a:pt x="0" y="845"/>
                  </a:lnTo>
                  <a:lnTo>
                    <a:pt x="0" y="10008"/>
                  </a:lnTo>
                  <a:lnTo>
                    <a:pt x="5345" y="10008"/>
                  </a:lnTo>
                  <a:lnTo>
                    <a:pt x="5345" y="845"/>
                  </a:lnTo>
                  <a:lnTo>
                    <a:pt x="4009" y="845"/>
                  </a:lnTo>
                  <a:lnTo>
                    <a:pt x="4009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2"/>
            <p:cNvSpPr/>
            <p:nvPr/>
          </p:nvSpPr>
          <p:spPr>
            <a:xfrm>
              <a:off x="2778075" y="2512650"/>
              <a:ext cx="66850" cy="229100"/>
            </a:xfrm>
            <a:custGeom>
              <a:avLst/>
              <a:gdLst/>
              <a:ahLst/>
              <a:cxnLst/>
              <a:rect l="l" t="t" r="r" b="b"/>
              <a:pathLst>
                <a:path w="2674" h="9164" extrusionOk="0">
                  <a:moveTo>
                    <a:pt x="1" y="0"/>
                  </a:moveTo>
                  <a:lnTo>
                    <a:pt x="1" y="9163"/>
                  </a:lnTo>
                  <a:lnTo>
                    <a:pt x="2673" y="9163"/>
                  </a:lnTo>
                  <a:lnTo>
                    <a:pt x="26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2"/>
            <p:cNvSpPr/>
            <p:nvPr/>
          </p:nvSpPr>
          <p:spPr>
            <a:xfrm>
              <a:off x="2844900" y="2512650"/>
              <a:ext cx="66825" cy="229100"/>
            </a:xfrm>
            <a:custGeom>
              <a:avLst/>
              <a:gdLst/>
              <a:ahLst/>
              <a:cxnLst/>
              <a:rect l="l" t="t" r="r" b="b"/>
              <a:pathLst>
                <a:path w="2673" h="9164" extrusionOk="0">
                  <a:moveTo>
                    <a:pt x="0" y="0"/>
                  </a:moveTo>
                  <a:lnTo>
                    <a:pt x="0" y="9163"/>
                  </a:lnTo>
                  <a:lnTo>
                    <a:pt x="2673" y="9163"/>
                  </a:lnTo>
                  <a:lnTo>
                    <a:pt x="26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2"/>
            <p:cNvSpPr/>
            <p:nvPr/>
          </p:nvSpPr>
          <p:spPr>
            <a:xfrm>
              <a:off x="2811500" y="2491525"/>
              <a:ext cx="67224" cy="21225"/>
            </a:xfrm>
            <a:custGeom>
              <a:avLst/>
              <a:gdLst/>
              <a:ahLst/>
              <a:cxnLst/>
              <a:rect l="l" t="t" r="r" b="b"/>
              <a:pathLst>
                <a:path w="1337" h="849" extrusionOk="0">
                  <a:moveTo>
                    <a:pt x="0" y="1"/>
                  </a:moveTo>
                  <a:lnTo>
                    <a:pt x="0" y="848"/>
                  </a:lnTo>
                  <a:lnTo>
                    <a:pt x="1336" y="848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2"/>
            <p:cNvSpPr/>
            <p:nvPr/>
          </p:nvSpPr>
          <p:spPr>
            <a:xfrm>
              <a:off x="2844900" y="2491525"/>
              <a:ext cx="33425" cy="21225"/>
            </a:xfrm>
            <a:custGeom>
              <a:avLst/>
              <a:gdLst/>
              <a:ahLst/>
              <a:cxnLst/>
              <a:rect l="l" t="t" r="r" b="b"/>
              <a:pathLst>
                <a:path w="1337" h="849" extrusionOk="0">
                  <a:moveTo>
                    <a:pt x="0" y="1"/>
                  </a:moveTo>
                  <a:lnTo>
                    <a:pt x="0" y="848"/>
                  </a:lnTo>
                  <a:lnTo>
                    <a:pt x="1337" y="848"/>
                  </a:lnTo>
                  <a:lnTo>
                    <a:pt x="1337" y="1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2"/>
            <p:cNvSpPr/>
            <p:nvPr/>
          </p:nvSpPr>
          <p:spPr>
            <a:xfrm>
              <a:off x="2778075" y="2512650"/>
              <a:ext cx="27900" cy="229100"/>
            </a:xfrm>
            <a:custGeom>
              <a:avLst/>
              <a:gdLst/>
              <a:ahLst/>
              <a:cxnLst/>
              <a:rect l="l" t="t" r="r" b="b"/>
              <a:pathLst>
                <a:path w="1116" h="9164" extrusionOk="0">
                  <a:moveTo>
                    <a:pt x="1" y="0"/>
                  </a:moveTo>
                  <a:lnTo>
                    <a:pt x="1" y="9163"/>
                  </a:lnTo>
                  <a:lnTo>
                    <a:pt x="1116" y="9163"/>
                  </a:lnTo>
                  <a:lnTo>
                    <a:pt x="11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2"/>
            <p:cNvSpPr/>
            <p:nvPr/>
          </p:nvSpPr>
          <p:spPr>
            <a:xfrm>
              <a:off x="2883975" y="2512650"/>
              <a:ext cx="27825" cy="229100"/>
            </a:xfrm>
            <a:custGeom>
              <a:avLst/>
              <a:gdLst/>
              <a:ahLst/>
              <a:cxnLst/>
              <a:rect l="l" t="t" r="r" b="b"/>
              <a:pathLst>
                <a:path w="1113" h="9164" extrusionOk="0">
                  <a:moveTo>
                    <a:pt x="1" y="0"/>
                  </a:moveTo>
                  <a:lnTo>
                    <a:pt x="1" y="9163"/>
                  </a:lnTo>
                  <a:lnTo>
                    <a:pt x="1113" y="916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2"/>
            <p:cNvSpPr/>
            <p:nvPr/>
          </p:nvSpPr>
          <p:spPr>
            <a:xfrm>
              <a:off x="2797050" y="2551425"/>
              <a:ext cx="95625" cy="169975"/>
            </a:xfrm>
            <a:custGeom>
              <a:avLst/>
              <a:gdLst/>
              <a:ahLst/>
              <a:cxnLst/>
              <a:rect l="l" t="t" r="r" b="b"/>
              <a:pathLst>
                <a:path w="3825" h="6799" extrusionOk="0">
                  <a:moveTo>
                    <a:pt x="1" y="1"/>
                  </a:moveTo>
                  <a:lnTo>
                    <a:pt x="1" y="6798"/>
                  </a:lnTo>
                  <a:lnTo>
                    <a:pt x="3825" y="6798"/>
                  </a:lnTo>
                  <a:lnTo>
                    <a:pt x="382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2"/>
            <p:cNvSpPr/>
            <p:nvPr/>
          </p:nvSpPr>
          <p:spPr>
            <a:xfrm>
              <a:off x="2802125" y="2558425"/>
              <a:ext cx="42800" cy="19975"/>
            </a:xfrm>
            <a:custGeom>
              <a:avLst/>
              <a:gdLst/>
              <a:ahLst/>
              <a:cxnLst/>
              <a:rect l="l" t="t" r="r" b="b"/>
              <a:pathLst>
                <a:path w="1712" h="799" extrusionOk="0">
                  <a:moveTo>
                    <a:pt x="0" y="0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2"/>
            <p:cNvSpPr/>
            <p:nvPr/>
          </p:nvSpPr>
          <p:spPr>
            <a:xfrm>
              <a:off x="2844900" y="255842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0" y="0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2"/>
            <p:cNvSpPr/>
            <p:nvPr/>
          </p:nvSpPr>
          <p:spPr>
            <a:xfrm>
              <a:off x="2802125" y="2581375"/>
              <a:ext cx="42800" cy="20000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2"/>
            <p:cNvSpPr/>
            <p:nvPr/>
          </p:nvSpPr>
          <p:spPr>
            <a:xfrm>
              <a:off x="2844900" y="2581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2"/>
            <p:cNvSpPr/>
            <p:nvPr/>
          </p:nvSpPr>
          <p:spPr>
            <a:xfrm>
              <a:off x="2802125" y="2604350"/>
              <a:ext cx="42800" cy="19900"/>
            </a:xfrm>
            <a:custGeom>
              <a:avLst/>
              <a:gdLst/>
              <a:ahLst/>
              <a:cxnLst/>
              <a:rect l="l" t="t" r="r" b="b"/>
              <a:pathLst>
                <a:path w="1712" h="796" extrusionOk="0">
                  <a:moveTo>
                    <a:pt x="0" y="0"/>
                  </a:moveTo>
                  <a:lnTo>
                    <a:pt x="0" y="796"/>
                  </a:lnTo>
                  <a:lnTo>
                    <a:pt x="1711" y="796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2"/>
            <p:cNvSpPr/>
            <p:nvPr/>
          </p:nvSpPr>
          <p:spPr>
            <a:xfrm>
              <a:off x="2844900" y="2604350"/>
              <a:ext cx="42875" cy="19900"/>
            </a:xfrm>
            <a:custGeom>
              <a:avLst/>
              <a:gdLst/>
              <a:ahLst/>
              <a:cxnLst/>
              <a:rect l="l" t="t" r="r" b="b"/>
              <a:pathLst>
                <a:path w="1715" h="796" extrusionOk="0">
                  <a:moveTo>
                    <a:pt x="0" y="0"/>
                  </a:moveTo>
                  <a:lnTo>
                    <a:pt x="0" y="796"/>
                  </a:lnTo>
                  <a:lnTo>
                    <a:pt x="1714" y="796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2"/>
            <p:cNvSpPr/>
            <p:nvPr/>
          </p:nvSpPr>
          <p:spPr>
            <a:xfrm>
              <a:off x="2802125" y="2627150"/>
              <a:ext cx="42800" cy="20000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0" y="0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2"/>
            <p:cNvSpPr/>
            <p:nvPr/>
          </p:nvSpPr>
          <p:spPr>
            <a:xfrm>
              <a:off x="2844900" y="262715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0" y="0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2"/>
            <p:cNvSpPr/>
            <p:nvPr/>
          </p:nvSpPr>
          <p:spPr>
            <a:xfrm>
              <a:off x="2802125" y="2650100"/>
              <a:ext cx="42800" cy="20000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2"/>
            <p:cNvSpPr/>
            <p:nvPr/>
          </p:nvSpPr>
          <p:spPr>
            <a:xfrm>
              <a:off x="2844900" y="26501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2"/>
            <p:cNvSpPr/>
            <p:nvPr/>
          </p:nvSpPr>
          <p:spPr>
            <a:xfrm>
              <a:off x="2802125" y="2673075"/>
              <a:ext cx="42800" cy="19975"/>
            </a:xfrm>
            <a:custGeom>
              <a:avLst/>
              <a:gdLst/>
              <a:ahLst/>
              <a:cxnLst/>
              <a:rect l="l" t="t" r="r" b="b"/>
              <a:pathLst>
                <a:path w="1712" h="799" extrusionOk="0">
                  <a:moveTo>
                    <a:pt x="0" y="0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2"/>
            <p:cNvSpPr/>
            <p:nvPr/>
          </p:nvSpPr>
          <p:spPr>
            <a:xfrm>
              <a:off x="2844900" y="2673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0" y="0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2"/>
            <p:cNvSpPr/>
            <p:nvPr/>
          </p:nvSpPr>
          <p:spPr>
            <a:xfrm>
              <a:off x="2802125" y="2695950"/>
              <a:ext cx="42800" cy="20000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2"/>
            <p:cNvSpPr/>
            <p:nvPr/>
          </p:nvSpPr>
          <p:spPr>
            <a:xfrm>
              <a:off x="2844900" y="269595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2"/>
            <p:cNvSpPr/>
            <p:nvPr/>
          </p:nvSpPr>
          <p:spPr>
            <a:xfrm>
              <a:off x="2842750" y="2519950"/>
              <a:ext cx="4400" cy="24675"/>
            </a:xfrm>
            <a:custGeom>
              <a:avLst/>
              <a:gdLst/>
              <a:ahLst/>
              <a:cxnLst/>
              <a:rect l="l" t="t" r="r" b="b"/>
              <a:pathLst>
                <a:path w="176" h="987" extrusionOk="0">
                  <a:moveTo>
                    <a:pt x="0" y="0"/>
                  </a:moveTo>
                  <a:lnTo>
                    <a:pt x="0" y="986"/>
                  </a:lnTo>
                  <a:lnTo>
                    <a:pt x="175" y="986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2"/>
            <p:cNvSpPr/>
            <p:nvPr/>
          </p:nvSpPr>
          <p:spPr>
            <a:xfrm>
              <a:off x="2832600" y="2530075"/>
              <a:ext cx="24675" cy="4325"/>
            </a:xfrm>
            <a:custGeom>
              <a:avLst/>
              <a:gdLst/>
              <a:ahLst/>
              <a:cxnLst/>
              <a:rect l="l" t="t" r="r" b="b"/>
              <a:pathLst>
                <a:path w="987" h="173" extrusionOk="0">
                  <a:moveTo>
                    <a:pt x="1" y="1"/>
                  </a:moveTo>
                  <a:lnTo>
                    <a:pt x="1" y="173"/>
                  </a:lnTo>
                  <a:lnTo>
                    <a:pt x="987" y="173"/>
                  </a:lnTo>
                  <a:lnTo>
                    <a:pt x="9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2" name="Google Shape;222;p32"/>
          <p:cNvGrpSpPr/>
          <p:nvPr/>
        </p:nvGrpSpPr>
        <p:grpSpPr>
          <a:xfrm rot="455736">
            <a:off x="8189160" y="3739255"/>
            <a:ext cx="705102" cy="1077359"/>
            <a:chOff x="7425079" y="1535350"/>
            <a:chExt cx="1795775" cy="2743848"/>
          </a:xfrm>
        </p:grpSpPr>
        <p:sp>
          <p:nvSpPr>
            <p:cNvPr id="223" name="Google Shape;223;p32"/>
            <p:cNvSpPr/>
            <p:nvPr/>
          </p:nvSpPr>
          <p:spPr>
            <a:xfrm>
              <a:off x="7425625" y="1535350"/>
              <a:ext cx="1795229" cy="2743847"/>
            </a:xfrm>
            <a:custGeom>
              <a:avLst/>
              <a:gdLst/>
              <a:ahLst/>
              <a:cxnLst/>
              <a:rect l="l" t="t" r="r" b="b"/>
              <a:pathLst>
                <a:path w="10049" h="15359" extrusionOk="0">
                  <a:moveTo>
                    <a:pt x="4310" y="0"/>
                  </a:moveTo>
                  <a:lnTo>
                    <a:pt x="4310" y="5243"/>
                  </a:lnTo>
                  <a:lnTo>
                    <a:pt x="4313" y="5243"/>
                  </a:lnTo>
                  <a:cubicBezTo>
                    <a:pt x="578" y="6899"/>
                    <a:pt x="1" y="8457"/>
                    <a:pt x="1" y="8457"/>
                  </a:cubicBezTo>
                  <a:lnTo>
                    <a:pt x="4654" y="6389"/>
                  </a:lnTo>
                  <a:lnTo>
                    <a:pt x="4393" y="15359"/>
                  </a:lnTo>
                  <a:lnTo>
                    <a:pt x="5484" y="15359"/>
                  </a:lnTo>
                  <a:lnTo>
                    <a:pt x="5136" y="6405"/>
                  </a:lnTo>
                  <a:lnTo>
                    <a:pt x="5136" y="6405"/>
                  </a:lnTo>
                  <a:cubicBezTo>
                    <a:pt x="7458" y="7705"/>
                    <a:pt x="8906" y="7909"/>
                    <a:pt x="9587" y="7909"/>
                  </a:cubicBezTo>
                  <a:cubicBezTo>
                    <a:pt x="9898" y="7909"/>
                    <a:pt x="10048" y="7867"/>
                    <a:pt x="10048" y="7867"/>
                  </a:cubicBezTo>
                  <a:lnTo>
                    <a:pt x="5505" y="5243"/>
                  </a:lnTo>
                  <a:lnTo>
                    <a:pt x="5502" y="5243"/>
                  </a:lnTo>
                  <a:cubicBezTo>
                    <a:pt x="5502" y="1155"/>
                    <a:pt x="4310" y="0"/>
                    <a:pt x="4310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2"/>
            <p:cNvSpPr/>
            <p:nvPr/>
          </p:nvSpPr>
          <p:spPr>
            <a:xfrm>
              <a:off x="8209700" y="2505943"/>
              <a:ext cx="88609" cy="1773255"/>
            </a:xfrm>
            <a:custGeom>
              <a:avLst/>
              <a:gdLst/>
              <a:ahLst/>
              <a:cxnLst/>
              <a:rect l="l" t="t" r="r" b="b"/>
              <a:pathLst>
                <a:path w="496" h="9926" extrusionOk="0">
                  <a:moveTo>
                    <a:pt x="495" y="1"/>
                  </a:moveTo>
                  <a:lnTo>
                    <a:pt x="286" y="225"/>
                  </a:lnTo>
                  <a:lnTo>
                    <a:pt x="1" y="9926"/>
                  </a:lnTo>
                  <a:lnTo>
                    <a:pt x="495" y="9926"/>
                  </a:lnTo>
                  <a:lnTo>
                    <a:pt x="4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2"/>
            <p:cNvSpPr/>
            <p:nvPr/>
          </p:nvSpPr>
          <p:spPr>
            <a:xfrm>
              <a:off x="8298130" y="2505943"/>
              <a:ext cx="107188" cy="1773255"/>
            </a:xfrm>
            <a:custGeom>
              <a:avLst/>
              <a:gdLst/>
              <a:ahLst/>
              <a:cxnLst/>
              <a:rect l="l" t="t" r="r" b="b"/>
              <a:pathLst>
                <a:path w="600" h="9926" extrusionOk="0">
                  <a:moveTo>
                    <a:pt x="0" y="1"/>
                  </a:moveTo>
                  <a:lnTo>
                    <a:pt x="0" y="9926"/>
                  </a:lnTo>
                  <a:lnTo>
                    <a:pt x="599" y="9926"/>
                  </a:lnTo>
                  <a:lnTo>
                    <a:pt x="221" y="2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2"/>
            <p:cNvSpPr/>
            <p:nvPr/>
          </p:nvSpPr>
          <p:spPr>
            <a:xfrm>
              <a:off x="8194872" y="1535886"/>
              <a:ext cx="212591" cy="936827"/>
            </a:xfrm>
            <a:custGeom>
              <a:avLst/>
              <a:gdLst/>
              <a:ahLst/>
              <a:cxnLst/>
              <a:rect l="l" t="t" r="r" b="b"/>
              <a:pathLst>
                <a:path w="1190" h="5244" extrusionOk="0">
                  <a:moveTo>
                    <a:pt x="1" y="0"/>
                  </a:moveTo>
                  <a:lnTo>
                    <a:pt x="1" y="5244"/>
                  </a:lnTo>
                  <a:lnTo>
                    <a:pt x="1190" y="5244"/>
                  </a:lnTo>
                  <a:cubicBezTo>
                    <a:pt x="1190" y="1155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2"/>
            <p:cNvSpPr/>
            <p:nvPr/>
          </p:nvSpPr>
          <p:spPr>
            <a:xfrm>
              <a:off x="8301882" y="2472536"/>
              <a:ext cx="917712" cy="476453"/>
            </a:xfrm>
            <a:custGeom>
              <a:avLst/>
              <a:gdLst/>
              <a:ahLst/>
              <a:cxnLst/>
              <a:rect l="l" t="t" r="r" b="b"/>
              <a:pathLst>
                <a:path w="5137" h="2667" extrusionOk="0">
                  <a:moveTo>
                    <a:pt x="594" y="1"/>
                  </a:moveTo>
                  <a:lnTo>
                    <a:pt x="1" y="1033"/>
                  </a:lnTo>
                  <a:cubicBezTo>
                    <a:pt x="2451" y="2449"/>
                    <a:pt x="3970" y="2667"/>
                    <a:pt x="4673" y="2667"/>
                  </a:cubicBezTo>
                  <a:cubicBezTo>
                    <a:pt x="4985" y="2667"/>
                    <a:pt x="5137" y="2624"/>
                    <a:pt x="5137" y="262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2"/>
            <p:cNvSpPr/>
            <p:nvPr/>
          </p:nvSpPr>
          <p:spPr>
            <a:xfrm>
              <a:off x="7425615" y="2472000"/>
              <a:ext cx="876981" cy="574709"/>
            </a:xfrm>
            <a:custGeom>
              <a:avLst/>
              <a:gdLst/>
              <a:ahLst/>
              <a:cxnLst/>
              <a:rect l="l" t="t" r="r" b="b"/>
              <a:pathLst>
                <a:path w="4909" h="3217" extrusionOk="0">
                  <a:moveTo>
                    <a:pt x="4313" y="0"/>
                  </a:moveTo>
                  <a:cubicBezTo>
                    <a:pt x="578" y="1659"/>
                    <a:pt x="0" y="3217"/>
                    <a:pt x="0" y="3217"/>
                  </a:cubicBezTo>
                  <a:lnTo>
                    <a:pt x="4909" y="1036"/>
                  </a:lnTo>
                  <a:lnTo>
                    <a:pt x="43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2"/>
            <p:cNvSpPr/>
            <p:nvPr/>
          </p:nvSpPr>
          <p:spPr>
            <a:xfrm>
              <a:off x="8195408" y="2472536"/>
              <a:ext cx="212591" cy="184543"/>
            </a:xfrm>
            <a:custGeom>
              <a:avLst/>
              <a:gdLst/>
              <a:ahLst/>
              <a:cxnLst/>
              <a:rect l="l" t="t" r="r" b="b"/>
              <a:pathLst>
                <a:path w="1190" h="1033" extrusionOk="0">
                  <a:moveTo>
                    <a:pt x="1" y="1"/>
                  </a:moveTo>
                  <a:lnTo>
                    <a:pt x="600" y="1033"/>
                  </a:lnTo>
                  <a:lnTo>
                    <a:pt x="11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2"/>
            <p:cNvSpPr/>
            <p:nvPr/>
          </p:nvSpPr>
          <p:spPr>
            <a:xfrm>
              <a:off x="7425079" y="2533455"/>
              <a:ext cx="876981" cy="513254"/>
            </a:xfrm>
            <a:custGeom>
              <a:avLst/>
              <a:gdLst/>
              <a:ahLst/>
              <a:cxnLst/>
              <a:rect l="l" t="t" r="r" b="b"/>
              <a:pathLst>
                <a:path w="4909" h="2873" extrusionOk="0">
                  <a:moveTo>
                    <a:pt x="4903" y="1"/>
                  </a:moveTo>
                  <a:cubicBezTo>
                    <a:pt x="1938" y="1248"/>
                    <a:pt x="0" y="2873"/>
                    <a:pt x="0" y="2873"/>
                  </a:cubicBezTo>
                  <a:lnTo>
                    <a:pt x="4909" y="692"/>
                  </a:lnTo>
                  <a:lnTo>
                    <a:pt x="49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2"/>
            <p:cNvSpPr/>
            <p:nvPr/>
          </p:nvSpPr>
          <p:spPr>
            <a:xfrm>
              <a:off x="8194872" y="1535350"/>
              <a:ext cx="179719" cy="998282"/>
            </a:xfrm>
            <a:custGeom>
              <a:avLst/>
              <a:gdLst/>
              <a:ahLst/>
              <a:cxnLst/>
              <a:rect l="l" t="t" r="r" b="b"/>
              <a:pathLst>
                <a:path w="1006" h="5588" extrusionOk="0">
                  <a:moveTo>
                    <a:pt x="1" y="0"/>
                  </a:moveTo>
                  <a:lnTo>
                    <a:pt x="4" y="5243"/>
                  </a:lnTo>
                  <a:lnTo>
                    <a:pt x="603" y="5588"/>
                  </a:lnTo>
                  <a:cubicBezTo>
                    <a:pt x="1005" y="2396"/>
                    <a:pt x="1" y="3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2"/>
            <p:cNvSpPr/>
            <p:nvPr/>
          </p:nvSpPr>
          <p:spPr>
            <a:xfrm>
              <a:off x="8302418" y="2472000"/>
              <a:ext cx="917712" cy="468771"/>
            </a:xfrm>
            <a:custGeom>
              <a:avLst/>
              <a:gdLst/>
              <a:ahLst/>
              <a:cxnLst/>
              <a:rect l="l" t="t" r="r" b="b"/>
              <a:pathLst>
                <a:path w="5137" h="2624" extrusionOk="0">
                  <a:moveTo>
                    <a:pt x="578" y="0"/>
                  </a:moveTo>
                  <a:lnTo>
                    <a:pt x="1" y="378"/>
                  </a:lnTo>
                  <a:cubicBezTo>
                    <a:pt x="2643" y="2209"/>
                    <a:pt x="5134" y="2624"/>
                    <a:pt x="5137" y="2624"/>
                  </a:cubicBezTo>
                  <a:lnTo>
                    <a:pt x="57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2"/>
            <p:cNvSpPr/>
            <p:nvPr/>
          </p:nvSpPr>
          <p:spPr>
            <a:xfrm>
              <a:off x="8258649" y="2490579"/>
              <a:ext cx="85215" cy="85394"/>
            </a:xfrm>
            <a:custGeom>
              <a:avLst/>
              <a:gdLst/>
              <a:ahLst/>
              <a:cxnLst/>
              <a:rect l="l" t="t" r="r" b="b"/>
              <a:pathLst>
                <a:path w="477" h="478" extrusionOk="0">
                  <a:moveTo>
                    <a:pt x="237" y="1"/>
                  </a:moveTo>
                  <a:cubicBezTo>
                    <a:pt x="105" y="1"/>
                    <a:pt x="0" y="108"/>
                    <a:pt x="0" y="241"/>
                  </a:cubicBezTo>
                  <a:cubicBezTo>
                    <a:pt x="0" y="370"/>
                    <a:pt x="105" y="477"/>
                    <a:pt x="237" y="477"/>
                  </a:cubicBezTo>
                  <a:cubicBezTo>
                    <a:pt x="369" y="477"/>
                    <a:pt x="476" y="370"/>
                    <a:pt x="476" y="241"/>
                  </a:cubicBezTo>
                  <a:cubicBezTo>
                    <a:pt x="476" y="108"/>
                    <a:pt x="369" y="1"/>
                    <a:pt x="2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" name="Google Shape;234;p32"/>
          <p:cNvGrpSpPr/>
          <p:nvPr/>
        </p:nvGrpSpPr>
        <p:grpSpPr>
          <a:xfrm rot="-358515">
            <a:off x="209556" y="3521316"/>
            <a:ext cx="580006" cy="1078680"/>
            <a:chOff x="155093" y="1497363"/>
            <a:chExt cx="673109" cy="1251832"/>
          </a:xfrm>
        </p:grpSpPr>
        <p:sp>
          <p:nvSpPr>
            <p:cNvPr id="235" name="Google Shape;235;p32"/>
            <p:cNvSpPr/>
            <p:nvPr/>
          </p:nvSpPr>
          <p:spPr>
            <a:xfrm>
              <a:off x="158225" y="1497598"/>
              <a:ext cx="664876" cy="1251597"/>
            </a:xfrm>
            <a:custGeom>
              <a:avLst/>
              <a:gdLst/>
              <a:ahLst/>
              <a:cxnLst/>
              <a:rect l="l" t="t" r="r" b="b"/>
              <a:pathLst>
                <a:path w="8473" h="15950" extrusionOk="0">
                  <a:moveTo>
                    <a:pt x="4550" y="1"/>
                  </a:moveTo>
                  <a:cubicBezTo>
                    <a:pt x="4258" y="422"/>
                    <a:pt x="4037" y="800"/>
                    <a:pt x="3874" y="1150"/>
                  </a:cubicBezTo>
                  <a:cubicBezTo>
                    <a:pt x="3392" y="846"/>
                    <a:pt x="2900" y="640"/>
                    <a:pt x="2611" y="569"/>
                  </a:cubicBezTo>
                  <a:lnTo>
                    <a:pt x="2611" y="569"/>
                  </a:lnTo>
                  <a:cubicBezTo>
                    <a:pt x="2611" y="4071"/>
                    <a:pt x="3975" y="4369"/>
                    <a:pt x="4414" y="4375"/>
                  </a:cubicBezTo>
                  <a:lnTo>
                    <a:pt x="4414" y="9287"/>
                  </a:lnTo>
                  <a:lnTo>
                    <a:pt x="4414" y="9781"/>
                  </a:lnTo>
                  <a:cubicBezTo>
                    <a:pt x="4236" y="9563"/>
                    <a:pt x="3969" y="9422"/>
                    <a:pt x="3677" y="9422"/>
                  </a:cubicBezTo>
                  <a:cubicBezTo>
                    <a:pt x="3263" y="9422"/>
                    <a:pt x="2925" y="9041"/>
                    <a:pt x="2925" y="8577"/>
                  </a:cubicBezTo>
                  <a:lnTo>
                    <a:pt x="2925" y="7938"/>
                  </a:lnTo>
                  <a:cubicBezTo>
                    <a:pt x="2980" y="7837"/>
                    <a:pt x="3653" y="6562"/>
                    <a:pt x="2922" y="5717"/>
                  </a:cubicBezTo>
                  <a:cubicBezTo>
                    <a:pt x="2163" y="4842"/>
                    <a:pt x="937" y="4083"/>
                    <a:pt x="937" y="4083"/>
                  </a:cubicBezTo>
                  <a:lnTo>
                    <a:pt x="937" y="4083"/>
                  </a:lnTo>
                  <a:cubicBezTo>
                    <a:pt x="937" y="4083"/>
                    <a:pt x="1" y="7739"/>
                    <a:pt x="2688" y="7932"/>
                  </a:cubicBezTo>
                  <a:lnTo>
                    <a:pt x="2688" y="8568"/>
                  </a:lnTo>
                  <a:cubicBezTo>
                    <a:pt x="2688" y="9167"/>
                    <a:pt x="3134" y="9655"/>
                    <a:pt x="3683" y="9655"/>
                  </a:cubicBezTo>
                  <a:cubicBezTo>
                    <a:pt x="4049" y="9655"/>
                    <a:pt x="4350" y="9947"/>
                    <a:pt x="4421" y="10334"/>
                  </a:cubicBezTo>
                  <a:lnTo>
                    <a:pt x="4421" y="10749"/>
                  </a:lnTo>
                  <a:lnTo>
                    <a:pt x="4421" y="11314"/>
                  </a:lnTo>
                  <a:lnTo>
                    <a:pt x="1026" y="11314"/>
                  </a:lnTo>
                  <a:lnTo>
                    <a:pt x="1026" y="12300"/>
                  </a:lnTo>
                  <a:lnTo>
                    <a:pt x="1429" y="12300"/>
                  </a:lnTo>
                  <a:lnTo>
                    <a:pt x="1536" y="12727"/>
                  </a:lnTo>
                  <a:lnTo>
                    <a:pt x="2335" y="15949"/>
                  </a:lnTo>
                  <a:lnTo>
                    <a:pt x="6774" y="15949"/>
                  </a:lnTo>
                  <a:lnTo>
                    <a:pt x="7640" y="12494"/>
                  </a:lnTo>
                  <a:lnTo>
                    <a:pt x="7692" y="12300"/>
                  </a:lnTo>
                  <a:lnTo>
                    <a:pt x="8070" y="12300"/>
                  </a:lnTo>
                  <a:lnTo>
                    <a:pt x="8070" y="11314"/>
                  </a:lnTo>
                  <a:lnTo>
                    <a:pt x="4688" y="11314"/>
                  </a:lnTo>
                  <a:lnTo>
                    <a:pt x="4688" y="10749"/>
                  </a:lnTo>
                  <a:lnTo>
                    <a:pt x="4688" y="9284"/>
                  </a:lnTo>
                  <a:cubicBezTo>
                    <a:pt x="4688" y="8761"/>
                    <a:pt x="5109" y="8334"/>
                    <a:pt x="5625" y="8334"/>
                  </a:cubicBezTo>
                  <a:cubicBezTo>
                    <a:pt x="6291" y="8334"/>
                    <a:pt x="6832" y="7788"/>
                    <a:pt x="6832" y="7112"/>
                  </a:cubicBezTo>
                  <a:lnTo>
                    <a:pt x="6832" y="6989"/>
                  </a:lnTo>
                  <a:cubicBezTo>
                    <a:pt x="8472" y="6789"/>
                    <a:pt x="7879" y="4492"/>
                    <a:pt x="7879" y="4492"/>
                  </a:cubicBezTo>
                  <a:lnTo>
                    <a:pt x="7879" y="4492"/>
                  </a:lnTo>
                  <a:cubicBezTo>
                    <a:pt x="7879" y="4492"/>
                    <a:pt x="7081" y="4986"/>
                    <a:pt x="6586" y="5558"/>
                  </a:cubicBezTo>
                  <a:cubicBezTo>
                    <a:pt x="6159" y="6049"/>
                    <a:pt x="6466" y="6768"/>
                    <a:pt x="6559" y="6958"/>
                  </a:cubicBezTo>
                  <a:lnTo>
                    <a:pt x="6559" y="7118"/>
                  </a:lnTo>
                  <a:cubicBezTo>
                    <a:pt x="6559" y="7640"/>
                    <a:pt x="6141" y="8064"/>
                    <a:pt x="5622" y="8064"/>
                  </a:cubicBezTo>
                  <a:cubicBezTo>
                    <a:pt x="5247" y="8064"/>
                    <a:pt x="4909" y="8242"/>
                    <a:pt x="4685" y="8516"/>
                  </a:cubicBezTo>
                  <a:lnTo>
                    <a:pt x="4685" y="4369"/>
                  </a:lnTo>
                  <a:cubicBezTo>
                    <a:pt x="5164" y="4341"/>
                    <a:pt x="6442" y="3957"/>
                    <a:pt x="6442" y="566"/>
                  </a:cubicBezTo>
                  <a:lnTo>
                    <a:pt x="6442" y="566"/>
                  </a:lnTo>
                  <a:cubicBezTo>
                    <a:pt x="6175" y="631"/>
                    <a:pt x="5729" y="815"/>
                    <a:pt x="5275" y="1088"/>
                  </a:cubicBezTo>
                  <a:cubicBezTo>
                    <a:pt x="5103" y="753"/>
                    <a:pt x="4866" y="394"/>
                    <a:pt x="4550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2"/>
            <p:cNvSpPr/>
            <p:nvPr/>
          </p:nvSpPr>
          <p:spPr>
            <a:xfrm>
              <a:off x="328667" y="1497363"/>
              <a:ext cx="387406" cy="342365"/>
            </a:xfrm>
            <a:custGeom>
              <a:avLst/>
              <a:gdLst/>
              <a:ahLst/>
              <a:cxnLst/>
              <a:rect l="l" t="t" r="r" b="b"/>
              <a:pathLst>
                <a:path w="4937" h="4363" extrusionOk="0">
                  <a:moveTo>
                    <a:pt x="2393" y="1"/>
                  </a:moveTo>
                  <a:cubicBezTo>
                    <a:pt x="0" y="3423"/>
                    <a:pt x="2393" y="4363"/>
                    <a:pt x="2393" y="4363"/>
                  </a:cubicBezTo>
                  <a:cubicBezTo>
                    <a:pt x="2393" y="4363"/>
                    <a:pt x="4937" y="3149"/>
                    <a:pt x="2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2"/>
            <p:cNvSpPr/>
            <p:nvPr/>
          </p:nvSpPr>
          <p:spPr>
            <a:xfrm>
              <a:off x="505614" y="1943302"/>
              <a:ext cx="189505" cy="485494"/>
            </a:xfrm>
            <a:custGeom>
              <a:avLst/>
              <a:gdLst/>
              <a:ahLst/>
              <a:cxnLst/>
              <a:rect l="l" t="t" r="r" b="b"/>
              <a:pathLst>
                <a:path w="2415" h="6187" extrusionOk="0">
                  <a:moveTo>
                    <a:pt x="2144" y="1"/>
                  </a:moveTo>
                  <a:lnTo>
                    <a:pt x="2144" y="1432"/>
                  </a:lnTo>
                  <a:cubicBezTo>
                    <a:pt x="2144" y="1954"/>
                    <a:pt x="1720" y="2381"/>
                    <a:pt x="1207" y="2381"/>
                  </a:cubicBezTo>
                  <a:cubicBezTo>
                    <a:pt x="541" y="2381"/>
                    <a:pt x="0" y="2931"/>
                    <a:pt x="0" y="3604"/>
                  </a:cubicBezTo>
                  <a:lnTo>
                    <a:pt x="0" y="6187"/>
                  </a:lnTo>
                  <a:lnTo>
                    <a:pt x="273" y="6187"/>
                  </a:lnTo>
                  <a:lnTo>
                    <a:pt x="273" y="3604"/>
                  </a:lnTo>
                  <a:cubicBezTo>
                    <a:pt x="273" y="3081"/>
                    <a:pt x="694" y="2654"/>
                    <a:pt x="1210" y="2654"/>
                  </a:cubicBezTo>
                  <a:cubicBezTo>
                    <a:pt x="1874" y="2654"/>
                    <a:pt x="2414" y="2105"/>
                    <a:pt x="2414" y="1432"/>
                  </a:cubicBezTo>
                  <a:lnTo>
                    <a:pt x="24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2"/>
            <p:cNvSpPr/>
            <p:nvPr/>
          </p:nvSpPr>
          <p:spPr>
            <a:xfrm>
              <a:off x="505850" y="1751680"/>
              <a:ext cx="21501" cy="589388"/>
            </a:xfrm>
            <a:custGeom>
              <a:avLst/>
              <a:gdLst/>
              <a:ahLst/>
              <a:cxnLst/>
              <a:rect l="l" t="t" r="r" b="b"/>
              <a:pathLst>
                <a:path w="274" h="7511" extrusionOk="0">
                  <a:moveTo>
                    <a:pt x="0" y="0"/>
                  </a:moveTo>
                  <a:lnTo>
                    <a:pt x="0" y="7511"/>
                  </a:lnTo>
                  <a:lnTo>
                    <a:pt x="274" y="7511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2"/>
            <p:cNvSpPr/>
            <p:nvPr/>
          </p:nvSpPr>
          <p:spPr>
            <a:xfrm>
              <a:off x="636971" y="1849531"/>
              <a:ext cx="191231" cy="197509"/>
            </a:xfrm>
            <a:custGeom>
              <a:avLst/>
              <a:gdLst/>
              <a:ahLst/>
              <a:cxnLst/>
              <a:rect l="l" t="t" r="r" b="b"/>
              <a:pathLst>
                <a:path w="2437" h="2517" extrusionOk="0">
                  <a:moveTo>
                    <a:pt x="1791" y="1"/>
                  </a:moveTo>
                  <a:cubicBezTo>
                    <a:pt x="1791" y="1"/>
                    <a:pt x="992" y="498"/>
                    <a:pt x="495" y="1070"/>
                  </a:cubicBezTo>
                  <a:cubicBezTo>
                    <a:pt x="0" y="1638"/>
                    <a:pt x="495" y="2516"/>
                    <a:pt x="495" y="2516"/>
                  </a:cubicBezTo>
                  <a:cubicBezTo>
                    <a:pt x="498" y="2516"/>
                    <a:pt x="502" y="2516"/>
                    <a:pt x="505" y="2516"/>
                  </a:cubicBezTo>
                  <a:cubicBezTo>
                    <a:pt x="2437" y="2516"/>
                    <a:pt x="1791" y="1"/>
                    <a:pt x="17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2"/>
            <p:cNvSpPr/>
            <p:nvPr/>
          </p:nvSpPr>
          <p:spPr>
            <a:xfrm>
              <a:off x="370098" y="2003330"/>
              <a:ext cx="156077" cy="514449"/>
            </a:xfrm>
            <a:custGeom>
              <a:avLst/>
              <a:gdLst/>
              <a:ahLst/>
              <a:cxnLst/>
              <a:rect l="l" t="t" r="r" b="b"/>
              <a:pathLst>
                <a:path w="1989" h="6556" extrusionOk="0">
                  <a:moveTo>
                    <a:pt x="1" y="0"/>
                  </a:moveTo>
                  <a:lnTo>
                    <a:pt x="1" y="2126"/>
                  </a:lnTo>
                  <a:cubicBezTo>
                    <a:pt x="1" y="2725"/>
                    <a:pt x="446" y="3213"/>
                    <a:pt x="993" y="3213"/>
                  </a:cubicBezTo>
                  <a:cubicBezTo>
                    <a:pt x="1408" y="3213"/>
                    <a:pt x="1746" y="3594"/>
                    <a:pt x="1746" y="4058"/>
                  </a:cubicBezTo>
                  <a:lnTo>
                    <a:pt x="1746" y="6555"/>
                  </a:lnTo>
                  <a:lnTo>
                    <a:pt x="1988" y="6555"/>
                  </a:lnTo>
                  <a:lnTo>
                    <a:pt x="1988" y="4058"/>
                  </a:lnTo>
                  <a:cubicBezTo>
                    <a:pt x="1988" y="3459"/>
                    <a:pt x="1543" y="2971"/>
                    <a:pt x="993" y="2971"/>
                  </a:cubicBezTo>
                  <a:cubicBezTo>
                    <a:pt x="578" y="2971"/>
                    <a:pt x="240" y="2593"/>
                    <a:pt x="240" y="2126"/>
                  </a:cubicBezTo>
                  <a:lnTo>
                    <a:pt x="2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2"/>
            <p:cNvSpPr/>
            <p:nvPr/>
          </p:nvSpPr>
          <p:spPr>
            <a:xfrm>
              <a:off x="155093" y="1817751"/>
              <a:ext cx="293478" cy="302816"/>
            </a:xfrm>
            <a:custGeom>
              <a:avLst/>
              <a:gdLst/>
              <a:ahLst/>
              <a:cxnLst/>
              <a:rect l="l" t="t" r="r" b="b"/>
              <a:pathLst>
                <a:path w="3740" h="3859" extrusionOk="0">
                  <a:moveTo>
                    <a:pt x="993" y="0"/>
                  </a:moveTo>
                  <a:lnTo>
                    <a:pt x="993" y="0"/>
                  </a:lnTo>
                  <a:cubicBezTo>
                    <a:pt x="993" y="0"/>
                    <a:pt x="1" y="3858"/>
                    <a:pt x="2963" y="3858"/>
                  </a:cubicBezTo>
                  <a:cubicBezTo>
                    <a:pt x="2968" y="3858"/>
                    <a:pt x="2973" y="3858"/>
                    <a:pt x="2977" y="3858"/>
                  </a:cubicBezTo>
                  <a:cubicBezTo>
                    <a:pt x="2977" y="3858"/>
                    <a:pt x="3739" y="2510"/>
                    <a:pt x="2977" y="1634"/>
                  </a:cubicBezTo>
                  <a:cubicBezTo>
                    <a:pt x="2219" y="759"/>
                    <a:pt x="993" y="0"/>
                    <a:pt x="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2"/>
            <p:cNvSpPr/>
            <p:nvPr/>
          </p:nvSpPr>
          <p:spPr>
            <a:xfrm>
              <a:off x="364370" y="1541776"/>
              <a:ext cx="328318" cy="298657"/>
            </a:xfrm>
            <a:custGeom>
              <a:avLst/>
              <a:gdLst/>
              <a:ahLst/>
              <a:cxnLst/>
              <a:rect l="l" t="t" r="r" b="b"/>
              <a:pathLst>
                <a:path w="4184" h="3806" extrusionOk="0">
                  <a:moveTo>
                    <a:pt x="0" y="0"/>
                  </a:moveTo>
                  <a:cubicBezTo>
                    <a:pt x="0" y="3535"/>
                    <a:pt x="1390" y="3806"/>
                    <a:pt x="1816" y="3806"/>
                  </a:cubicBezTo>
                  <a:cubicBezTo>
                    <a:pt x="1893" y="3806"/>
                    <a:pt x="1938" y="3797"/>
                    <a:pt x="1938" y="3797"/>
                  </a:cubicBezTo>
                  <a:cubicBezTo>
                    <a:pt x="4184" y="2012"/>
                    <a:pt x="971" y="23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2"/>
            <p:cNvSpPr/>
            <p:nvPr/>
          </p:nvSpPr>
          <p:spPr>
            <a:xfrm>
              <a:off x="336827" y="1541776"/>
              <a:ext cx="328632" cy="298657"/>
            </a:xfrm>
            <a:custGeom>
              <a:avLst/>
              <a:gdLst/>
              <a:ahLst/>
              <a:cxnLst/>
              <a:rect l="l" t="t" r="r" b="b"/>
              <a:pathLst>
                <a:path w="4188" h="3806" extrusionOk="0">
                  <a:moveTo>
                    <a:pt x="4188" y="0"/>
                  </a:moveTo>
                  <a:lnTo>
                    <a:pt x="4188" y="0"/>
                  </a:lnTo>
                  <a:cubicBezTo>
                    <a:pt x="3214" y="233"/>
                    <a:pt x="1" y="2012"/>
                    <a:pt x="2246" y="3797"/>
                  </a:cubicBezTo>
                  <a:cubicBezTo>
                    <a:pt x="2246" y="3797"/>
                    <a:pt x="2292" y="3806"/>
                    <a:pt x="2369" y="3806"/>
                  </a:cubicBezTo>
                  <a:cubicBezTo>
                    <a:pt x="2796" y="3806"/>
                    <a:pt x="4188" y="3535"/>
                    <a:pt x="41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2"/>
            <p:cNvSpPr/>
            <p:nvPr/>
          </p:nvSpPr>
          <p:spPr>
            <a:xfrm>
              <a:off x="155172" y="1817751"/>
              <a:ext cx="233605" cy="302816"/>
            </a:xfrm>
            <a:custGeom>
              <a:avLst/>
              <a:gdLst/>
              <a:ahLst/>
              <a:cxnLst/>
              <a:rect l="l" t="t" r="r" b="b"/>
              <a:pathLst>
                <a:path w="2977" h="3859" extrusionOk="0">
                  <a:moveTo>
                    <a:pt x="992" y="0"/>
                  </a:moveTo>
                  <a:cubicBezTo>
                    <a:pt x="992" y="0"/>
                    <a:pt x="0" y="3858"/>
                    <a:pt x="2962" y="3858"/>
                  </a:cubicBezTo>
                  <a:cubicBezTo>
                    <a:pt x="2967" y="3858"/>
                    <a:pt x="2972" y="3858"/>
                    <a:pt x="2976" y="3858"/>
                  </a:cubicBezTo>
                  <a:lnTo>
                    <a:pt x="9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2"/>
            <p:cNvSpPr/>
            <p:nvPr/>
          </p:nvSpPr>
          <p:spPr>
            <a:xfrm>
              <a:off x="675735" y="1849531"/>
              <a:ext cx="152467" cy="197509"/>
            </a:xfrm>
            <a:custGeom>
              <a:avLst/>
              <a:gdLst/>
              <a:ahLst/>
              <a:cxnLst/>
              <a:rect l="l" t="t" r="r" b="b"/>
              <a:pathLst>
                <a:path w="1943" h="2517" extrusionOk="0">
                  <a:moveTo>
                    <a:pt x="1297" y="1"/>
                  </a:moveTo>
                  <a:lnTo>
                    <a:pt x="1" y="2516"/>
                  </a:lnTo>
                  <a:cubicBezTo>
                    <a:pt x="4" y="2516"/>
                    <a:pt x="8" y="2516"/>
                    <a:pt x="11" y="2516"/>
                  </a:cubicBezTo>
                  <a:cubicBezTo>
                    <a:pt x="1943" y="2516"/>
                    <a:pt x="1297" y="1"/>
                    <a:pt x="1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2"/>
            <p:cNvSpPr/>
            <p:nvPr/>
          </p:nvSpPr>
          <p:spPr>
            <a:xfrm>
              <a:off x="265264" y="2438362"/>
              <a:ext cx="146425" cy="310349"/>
            </a:xfrm>
            <a:custGeom>
              <a:avLst/>
              <a:gdLst/>
              <a:ahLst/>
              <a:cxnLst/>
              <a:rect l="l" t="t" r="r" b="b"/>
              <a:pathLst>
                <a:path w="1866" h="3955" extrusionOk="0">
                  <a:moveTo>
                    <a:pt x="1" y="1"/>
                  </a:moveTo>
                  <a:lnTo>
                    <a:pt x="984" y="3954"/>
                  </a:lnTo>
                  <a:lnTo>
                    <a:pt x="1865" y="3954"/>
                  </a:lnTo>
                  <a:lnTo>
                    <a:pt x="18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2"/>
            <p:cNvSpPr/>
            <p:nvPr/>
          </p:nvSpPr>
          <p:spPr>
            <a:xfrm>
              <a:off x="621277" y="2438362"/>
              <a:ext cx="147367" cy="310349"/>
            </a:xfrm>
            <a:custGeom>
              <a:avLst/>
              <a:gdLst/>
              <a:ahLst/>
              <a:cxnLst/>
              <a:rect l="l" t="t" r="r" b="b"/>
              <a:pathLst>
                <a:path w="1878" h="3955" extrusionOk="0">
                  <a:moveTo>
                    <a:pt x="1" y="1"/>
                  </a:moveTo>
                  <a:lnTo>
                    <a:pt x="1" y="3954"/>
                  </a:lnTo>
                  <a:lnTo>
                    <a:pt x="885" y="3954"/>
                  </a:lnTo>
                  <a:lnTo>
                    <a:pt x="187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2"/>
            <p:cNvSpPr/>
            <p:nvPr/>
          </p:nvSpPr>
          <p:spPr>
            <a:xfrm>
              <a:off x="364370" y="2438362"/>
              <a:ext cx="152153" cy="310349"/>
            </a:xfrm>
            <a:custGeom>
              <a:avLst/>
              <a:gdLst/>
              <a:ahLst/>
              <a:cxnLst/>
              <a:rect l="l" t="t" r="r" b="b"/>
              <a:pathLst>
                <a:path w="1939" h="3955" extrusionOk="0">
                  <a:moveTo>
                    <a:pt x="0" y="1"/>
                  </a:moveTo>
                  <a:lnTo>
                    <a:pt x="157" y="3954"/>
                  </a:lnTo>
                  <a:lnTo>
                    <a:pt x="1938" y="3954"/>
                  </a:lnTo>
                  <a:lnTo>
                    <a:pt x="19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2"/>
            <p:cNvSpPr/>
            <p:nvPr/>
          </p:nvSpPr>
          <p:spPr>
            <a:xfrm>
              <a:off x="516443" y="2438362"/>
              <a:ext cx="150976" cy="310349"/>
            </a:xfrm>
            <a:custGeom>
              <a:avLst/>
              <a:gdLst/>
              <a:ahLst/>
              <a:cxnLst/>
              <a:rect l="l" t="t" r="r" b="b"/>
              <a:pathLst>
                <a:path w="1924" h="3955" extrusionOk="0">
                  <a:moveTo>
                    <a:pt x="0" y="1"/>
                  </a:moveTo>
                  <a:lnTo>
                    <a:pt x="0" y="3954"/>
                  </a:lnTo>
                  <a:lnTo>
                    <a:pt x="1782" y="3954"/>
                  </a:lnTo>
                  <a:lnTo>
                    <a:pt x="192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2"/>
            <p:cNvSpPr/>
            <p:nvPr/>
          </p:nvSpPr>
          <p:spPr>
            <a:xfrm>
              <a:off x="239447" y="2385082"/>
              <a:ext cx="126415" cy="77528"/>
            </a:xfrm>
            <a:custGeom>
              <a:avLst/>
              <a:gdLst/>
              <a:ahLst/>
              <a:cxnLst/>
              <a:rect l="l" t="t" r="r" b="b"/>
              <a:pathLst>
                <a:path w="1611" h="988" extrusionOk="0">
                  <a:moveTo>
                    <a:pt x="1" y="1"/>
                  </a:moveTo>
                  <a:lnTo>
                    <a:pt x="1" y="987"/>
                  </a:lnTo>
                  <a:lnTo>
                    <a:pt x="1611" y="987"/>
                  </a:lnTo>
                  <a:lnTo>
                    <a:pt x="16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2"/>
            <p:cNvSpPr/>
            <p:nvPr/>
          </p:nvSpPr>
          <p:spPr>
            <a:xfrm>
              <a:off x="662709" y="2385082"/>
              <a:ext cx="129789" cy="77528"/>
            </a:xfrm>
            <a:custGeom>
              <a:avLst/>
              <a:gdLst/>
              <a:ahLst/>
              <a:cxnLst/>
              <a:rect l="l" t="t" r="r" b="b"/>
              <a:pathLst>
                <a:path w="1654" h="988" extrusionOk="0">
                  <a:moveTo>
                    <a:pt x="1" y="1"/>
                  </a:moveTo>
                  <a:lnTo>
                    <a:pt x="1" y="987"/>
                  </a:lnTo>
                  <a:lnTo>
                    <a:pt x="1653" y="987"/>
                  </a:lnTo>
                  <a:lnTo>
                    <a:pt x="165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2"/>
            <p:cNvSpPr/>
            <p:nvPr/>
          </p:nvSpPr>
          <p:spPr>
            <a:xfrm>
              <a:off x="364370" y="2385082"/>
              <a:ext cx="152153" cy="77528"/>
            </a:xfrm>
            <a:custGeom>
              <a:avLst/>
              <a:gdLst/>
              <a:ahLst/>
              <a:cxnLst/>
              <a:rect l="l" t="t" r="r" b="b"/>
              <a:pathLst>
                <a:path w="1939" h="988" extrusionOk="0">
                  <a:moveTo>
                    <a:pt x="0" y="1"/>
                  </a:moveTo>
                  <a:lnTo>
                    <a:pt x="0" y="987"/>
                  </a:lnTo>
                  <a:lnTo>
                    <a:pt x="1938" y="987"/>
                  </a:lnTo>
                  <a:lnTo>
                    <a:pt x="19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2"/>
            <p:cNvSpPr/>
            <p:nvPr/>
          </p:nvSpPr>
          <p:spPr>
            <a:xfrm>
              <a:off x="516443" y="2385082"/>
              <a:ext cx="150976" cy="77528"/>
            </a:xfrm>
            <a:custGeom>
              <a:avLst/>
              <a:gdLst/>
              <a:ahLst/>
              <a:cxnLst/>
              <a:rect l="l" t="t" r="r" b="b"/>
              <a:pathLst>
                <a:path w="1924" h="988" extrusionOk="0">
                  <a:moveTo>
                    <a:pt x="0" y="1"/>
                  </a:moveTo>
                  <a:lnTo>
                    <a:pt x="0" y="987"/>
                  </a:lnTo>
                  <a:lnTo>
                    <a:pt x="1923" y="987"/>
                  </a:lnTo>
                  <a:lnTo>
                    <a:pt x="192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2"/>
            <p:cNvSpPr/>
            <p:nvPr/>
          </p:nvSpPr>
          <p:spPr>
            <a:xfrm>
              <a:off x="271306" y="2462531"/>
              <a:ext cx="491301" cy="33507"/>
            </a:xfrm>
            <a:custGeom>
              <a:avLst/>
              <a:gdLst/>
              <a:ahLst/>
              <a:cxnLst/>
              <a:rect l="l" t="t" r="r" b="b"/>
              <a:pathLst>
                <a:path w="6261" h="427" extrusionOk="0">
                  <a:moveTo>
                    <a:pt x="0" y="0"/>
                  </a:moveTo>
                  <a:lnTo>
                    <a:pt x="108" y="427"/>
                  </a:lnTo>
                  <a:lnTo>
                    <a:pt x="6153" y="427"/>
                  </a:lnTo>
                  <a:lnTo>
                    <a:pt x="6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2"/>
            <p:cNvSpPr/>
            <p:nvPr/>
          </p:nvSpPr>
          <p:spPr>
            <a:xfrm>
              <a:off x="336827" y="1541776"/>
              <a:ext cx="328632" cy="298657"/>
            </a:xfrm>
            <a:custGeom>
              <a:avLst/>
              <a:gdLst/>
              <a:ahLst/>
              <a:cxnLst/>
              <a:rect l="l" t="t" r="r" b="b"/>
              <a:pathLst>
                <a:path w="4188" h="3806" extrusionOk="0">
                  <a:moveTo>
                    <a:pt x="4188" y="0"/>
                  </a:moveTo>
                  <a:lnTo>
                    <a:pt x="4188" y="0"/>
                  </a:lnTo>
                  <a:cubicBezTo>
                    <a:pt x="3214" y="233"/>
                    <a:pt x="1" y="2012"/>
                    <a:pt x="2246" y="3797"/>
                  </a:cubicBezTo>
                  <a:cubicBezTo>
                    <a:pt x="2246" y="3797"/>
                    <a:pt x="2292" y="3806"/>
                    <a:pt x="2369" y="3806"/>
                  </a:cubicBezTo>
                  <a:cubicBezTo>
                    <a:pt x="2796" y="3806"/>
                    <a:pt x="4188" y="3535"/>
                    <a:pt x="4188" y="0"/>
                  </a:cubicBez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6" name="Google Shape;256;p32"/>
          <p:cNvGrpSpPr/>
          <p:nvPr/>
        </p:nvGrpSpPr>
        <p:grpSpPr>
          <a:xfrm rot="623295">
            <a:off x="184685" y="281341"/>
            <a:ext cx="764908" cy="764723"/>
            <a:chOff x="-13250" y="2940250"/>
            <a:chExt cx="995857" cy="995617"/>
          </a:xfrm>
        </p:grpSpPr>
        <p:sp>
          <p:nvSpPr>
            <p:cNvPr id="257" name="Google Shape;257;p32"/>
            <p:cNvSpPr/>
            <p:nvPr/>
          </p:nvSpPr>
          <p:spPr>
            <a:xfrm>
              <a:off x="-13250" y="2940250"/>
              <a:ext cx="995857" cy="995617"/>
            </a:xfrm>
            <a:custGeom>
              <a:avLst/>
              <a:gdLst/>
              <a:ahLst/>
              <a:cxnLst/>
              <a:rect l="l" t="t" r="r" b="b"/>
              <a:pathLst>
                <a:path w="12435" h="12432" extrusionOk="0">
                  <a:moveTo>
                    <a:pt x="6220" y="0"/>
                  </a:moveTo>
                  <a:cubicBezTo>
                    <a:pt x="5987" y="0"/>
                    <a:pt x="5793" y="190"/>
                    <a:pt x="5793" y="427"/>
                  </a:cubicBezTo>
                  <a:lnTo>
                    <a:pt x="5793" y="1834"/>
                  </a:lnTo>
                  <a:cubicBezTo>
                    <a:pt x="5793" y="1987"/>
                    <a:pt x="5873" y="2120"/>
                    <a:pt x="5993" y="2196"/>
                  </a:cubicBezTo>
                  <a:cubicBezTo>
                    <a:pt x="5627" y="2215"/>
                    <a:pt x="5274" y="2285"/>
                    <a:pt x="4942" y="2396"/>
                  </a:cubicBezTo>
                  <a:cubicBezTo>
                    <a:pt x="5022" y="2279"/>
                    <a:pt x="5044" y="2126"/>
                    <a:pt x="4992" y="1987"/>
                  </a:cubicBezTo>
                  <a:lnTo>
                    <a:pt x="4469" y="679"/>
                  </a:lnTo>
                  <a:cubicBezTo>
                    <a:pt x="4402" y="513"/>
                    <a:pt x="4241" y="411"/>
                    <a:pt x="4072" y="411"/>
                  </a:cubicBezTo>
                  <a:cubicBezTo>
                    <a:pt x="4019" y="411"/>
                    <a:pt x="3966" y="421"/>
                    <a:pt x="3913" y="442"/>
                  </a:cubicBezTo>
                  <a:cubicBezTo>
                    <a:pt x="3806" y="482"/>
                    <a:pt x="3723" y="565"/>
                    <a:pt x="3677" y="673"/>
                  </a:cubicBezTo>
                  <a:cubicBezTo>
                    <a:pt x="3631" y="774"/>
                    <a:pt x="3631" y="894"/>
                    <a:pt x="3674" y="998"/>
                  </a:cubicBezTo>
                  <a:lnTo>
                    <a:pt x="4196" y="2307"/>
                  </a:lnTo>
                  <a:cubicBezTo>
                    <a:pt x="4251" y="2445"/>
                    <a:pt x="4368" y="2540"/>
                    <a:pt x="4512" y="2568"/>
                  </a:cubicBezTo>
                  <a:cubicBezTo>
                    <a:pt x="4159" y="2734"/>
                    <a:pt x="3830" y="2949"/>
                    <a:pt x="3545" y="3201"/>
                  </a:cubicBezTo>
                  <a:cubicBezTo>
                    <a:pt x="3569" y="3069"/>
                    <a:pt x="3532" y="2918"/>
                    <a:pt x="3428" y="2814"/>
                  </a:cubicBezTo>
                  <a:lnTo>
                    <a:pt x="2430" y="1818"/>
                  </a:lnTo>
                  <a:cubicBezTo>
                    <a:pt x="2347" y="1737"/>
                    <a:pt x="2238" y="1696"/>
                    <a:pt x="2128" y="1696"/>
                  </a:cubicBezTo>
                  <a:cubicBezTo>
                    <a:pt x="2019" y="1696"/>
                    <a:pt x="1909" y="1737"/>
                    <a:pt x="1825" y="1818"/>
                  </a:cubicBezTo>
                  <a:cubicBezTo>
                    <a:pt x="1659" y="1984"/>
                    <a:pt x="1659" y="2258"/>
                    <a:pt x="1825" y="2427"/>
                  </a:cubicBezTo>
                  <a:lnTo>
                    <a:pt x="2823" y="3425"/>
                  </a:lnTo>
                  <a:cubicBezTo>
                    <a:pt x="2903" y="3505"/>
                    <a:pt x="3010" y="3551"/>
                    <a:pt x="3124" y="3551"/>
                  </a:cubicBezTo>
                  <a:cubicBezTo>
                    <a:pt x="3152" y="3551"/>
                    <a:pt x="3179" y="3548"/>
                    <a:pt x="3207" y="3545"/>
                  </a:cubicBezTo>
                  <a:lnTo>
                    <a:pt x="3207" y="3545"/>
                  </a:lnTo>
                  <a:cubicBezTo>
                    <a:pt x="2970" y="3806"/>
                    <a:pt x="2771" y="4092"/>
                    <a:pt x="2611" y="4405"/>
                  </a:cubicBezTo>
                  <a:cubicBezTo>
                    <a:pt x="2608" y="4380"/>
                    <a:pt x="2599" y="4359"/>
                    <a:pt x="2593" y="4334"/>
                  </a:cubicBezTo>
                  <a:cubicBezTo>
                    <a:pt x="2550" y="4227"/>
                    <a:pt x="2470" y="4147"/>
                    <a:pt x="2362" y="4101"/>
                  </a:cubicBezTo>
                  <a:lnTo>
                    <a:pt x="1066" y="3548"/>
                  </a:lnTo>
                  <a:cubicBezTo>
                    <a:pt x="1014" y="3524"/>
                    <a:pt x="958" y="3513"/>
                    <a:pt x="901" y="3513"/>
                  </a:cubicBezTo>
                  <a:cubicBezTo>
                    <a:pt x="847" y="3513"/>
                    <a:pt x="792" y="3524"/>
                    <a:pt x="740" y="3545"/>
                  </a:cubicBezTo>
                  <a:cubicBezTo>
                    <a:pt x="633" y="3585"/>
                    <a:pt x="553" y="3668"/>
                    <a:pt x="507" y="3775"/>
                  </a:cubicBezTo>
                  <a:cubicBezTo>
                    <a:pt x="461" y="3877"/>
                    <a:pt x="461" y="3996"/>
                    <a:pt x="504" y="4101"/>
                  </a:cubicBezTo>
                  <a:cubicBezTo>
                    <a:pt x="544" y="4205"/>
                    <a:pt x="627" y="4288"/>
                    <a:pt x="734" y="4334"/>
                  </a:cubicBezTo>
                  <a:lnTo>
                    <a:pt x="2027" y="4887"/>
                  </a:lnTo>
                  <a:cubicBezTo>
                    <a:pt x="2080" y="4912"/>
                    <a:pt x="2138" y="4921"/>
                    <a:pt x="2196" y="4921"/>
                  </a:cubicBezTo>
                  <a:cubicBezTo>
                    <a:pt x="2273" y="4921"/>
                    <a:pt x="2350" y="4899"/>
                    <a:pt x="2414" y="4866"/>
                  </a:cubicBezTo>
                  <a:lnTo>
                    <a:pt x="2414" y="4866"/>
                  </a:lnTo>
                  <a:cubicBezTo>
                    <a:pt x="2288" y="5210"/>
                    <a:pt x="2209" y="5578"/>
                    <a:pt x="2181" y="5959"/>
                  </a:cubicBezTo>
                  <a:cubicBezTo>
                    <a:pt x="2104" y="5858"/>
                    <a:pt x="1981" y="5793"/>
                    <a:pt x="1843" y="5793"/>
                  </a:cubicBezTo>
                  <a:lnTo>
                    <a:pt x="427" y="5793"/>
                  </a:lnTo>
                  <a:cubicBezTo>
                    <a:pt x="194" y="5793"/>
                    <a:pt x="0" y="5987"/>
                    <a:pt x="0" y="6220"/>
                  </a:cubicBezTo>
                  <a:cubicBezTo>
                    <a:pt x="0" y="6454"/>
                    <a:pt x="194" y="6647"/>
                    <a:pt x="427" y="6647"/>
                  </a:cubicBezTo>
                  <a:lnTo>
                    <a:pt x="1837" y="6647"/>
                  </a:lnTo>
                  <a:cubicBezTo>
                    <a:pt x="1969" y="6647"/>
                    <a:pt x="2092" y="6580"/>
                    <a:pt x="2169" y="6484"/>
                  </a:cubicBezTo>
                  <a:cubicBezTo>
                    <a:pt x="2190" y="6825"/>
                    <a:pt x="2252" y="7157"/>
                    <a:pt x="2350" y="7470"/>
                  </a:cubicBezTo>
                  <a:cubicBezTo>
                    <a:pt x="2287" y="7438"/>
                    <a:pt x="2217" y="7421"/>
                    <a:pt x="2146" y="7421"/>
                  </a:cubicBezTo>
                  <a:cubicBezTo>
                    <a:pt x="2094" y="7421"/>
                    <a:pt x="2042" y="7430"/>
                    <a:pt x="1990" y="7449"/>
                  </a:cubicBezTo>
                  <a:lnTo>
                    <a:pt x="679" y="7971"/>
                  </a:lnTo>
                  <a:cubicBezTo>
                    <a:pt x="571" y="8014"/>
                    <a:pt x="491" y="8094"/>
                    <a:pt x="445" y="8202"/>
                  </a:cubicBezTo>
                  <a:cubicBezTo>
                    <a:pt x="399" y="8306"/>
                    <a:pt x="399" y="8423"/>
                    <a:pt x="442" y="8527"/>
                  </a:cubicBezTo>
                  <a:cubicBezTo>
                    <a:pt x="507" y="8693"/>
                    <a:pt x="664" y="8797"/>
                    <a:pt x="839" y="8797"/>
                  </a:cubicBezTo>
                  <a:cubicBezTo>
                    <a:pt x="891" y="8797"/>
                    <a:pt x="946" y="8785"/>
                    <a:pt x="995" y="8767"/>
                  </a:cubicBezTo>
                  <a:lnTo>
                    <a:pt x="2304" y="8245"/>
                  </a:lnTo>
                  <a:cubicBezTo>
                    <a:pt x="2427" y="8192"/>
                    <a:pt x="2513" y="8097"/>
                    <a:pt x="2550" y="7983"/>
                  </a:cubicBezTo>
                  <a:cubicBezTo>
                    <a:pt x="2706" y="8312"/>
                    <a:pt x="2906" y="8616"/>
                    <a:pt x="3142" y="8890"/>
                  </a:cubicBezTo>
                  <a:cubicBezTo>
                    <a:pt x="3132" y="8889"/>
                    <a:pt x="3121" y="8888"/>
                    <a:pt x="3110" y="8888"/>
                  </a:cubicBezTo>
                  <a:cubicBezTo>
                    <a:pt x="3001" y="8888"/>
                    <a:pt x="2892" y="8931"/>
                    <a:pt x="2811" y="9012"/>
                  </a:cubicBezTo>
                  <a:lnTo>
                    <a:pt x="1815" y="10005"/>
                  </a:lnTo>
                  <a:cubicBezTo>
                    <a:pt x="1653" y="10170"/>
                    <a:pt x="1653" y="10444"/>
                    <a:pt x="1815" y="10613"/>
                  </a:cubicBezTo>
                  <a:cubicBezTo>
                    <a:pt x="1898" y="10693"/>
                    <a:pt x="2006" y="10739"/>
                    <a:pt x="2119" y="10739"/>
                  </a:cubicBezTo>
                  <a:cubicBezTo>
                    <a:pt x="2236" y="10739"/>
                    <a:pt x="2344" y="10693"/>
                    <a:pt x="2424" y="10613"/>
                  </a:cubicBezTo>
                  <a:lnTo>
                    <a:pt x="3419" y="9618"/>
                  </a:lnTo>
                  <a:cubicBezTo>
                    <a:pt x="3499" y="9538"/>
                    <a:pt x="3545" y="9430"/>
                    <a:pt x="3545" y="9313"/>
                  </a:cubicBezTo>
                  <a:lnTo>
                    <a:pt x="3545" y="9289"/>
                  </a:lnTo>
                  <a:cubicBezTo>
                    <a:pt x="3791" y="9504"/>
                    <a:pt x="4058" y="9688"/>
                    <a:pt x="4346" y="9842"/>
                  </a:cubicBezTo>
                  <a:cubicBezTo>
                    <a:pt x="4340" y="9845"/>
                    <a:pt x="4334" y="9845"/>
                    <a:pt x="4328" y="9848"/>
                  </a:cubicBezTo>
                  <a:cubicBezTo>
                    <a:pt x="4221" y="9891"/>
                    <a:pt x="4141" y="9971"/>
                    <a:pt x="4095" y="10078"/>
                  </a:cubicBezTo>
                  <a:lnTo>
                    <a:pt x="3542" y="11372"/>
                  </a:lnTo>
                  <a:cubicBezTo>
                    <a:pt x="3450" y="11587"/>
                    <a:pt x="3548" y="11842"/>
                    <a:pt x="3766" y="11934"/>
                  </a:cubicBezTo>
                  <a:cubicBezTo>
                    <a:pt x="3821" y="11955"/>
                    <a:pt x="3880" y="11967"/>
                    <a:pt x="3935" y="11967"/>
                  </a:cubicBezTo>
                  <a:cubicBezTo>
                    <a:pt x="4110" y="11967"/>
                    <a:pt x="4264" y="11863"/>
                    <a:pt x="4328" y="11706"/>
                  </a:cubicBezTo>
                  <a:lnTo>
                    <a:pt x="4881" y="10413"/>
                  </a:lnTo>
                  <a:cubicBezTo>
                    <a:pt x="4927" y="10309"/>
                    <a:pt x="4927" y="10189"/>
                    <a:pt x="4884" y="10088"/>
                  </a:cubicBezTo>
                  <a:cubicBezTo>
                    <a:pt x="4884" y="10081"/>
                    <a:pt x="4881" y="10078"/>
                    <a:pt x="4878" y="10072"/>
                  </a:cubicBezTo>
                  <a:lnTo>
                    <a:pt x="4878" y="10072"/>
                  </a:lnTo>
                  <a:cubicBezTo>
                    <a:pt x="5207" y="10186"/>
                    <a:pt x="5557" y="10260"/>
                    <a:pt x="5916" y="10287"/>
                  </a:cubicBezTo>
                  <a:cubicBezTo>
                    <a:pt x="5833" y="10364"/>
                    <a:pt x="5784" y="10475"/>
                    <a:pt x="5784" y="10597"/>
                  </a:cubicBezTo>
                  <a:lnTo>
                    <a:pt x="5784" y="12007"/>
                  </a:lnTo>
                  <a:cubicBezTo>
                    <a:pt x="5784" y="12241"/>
                    <a:pt x="5974" y="12431"/>
                    <a:pt x="6208" y="12431"/>
                  </a:cubicBezTo>
                  <a:cubicBezTo>
                    <a:pt x="6444" y="12431"/>
                    <a:pt x="6635" y="12241"/>
                    <a:pt x="6635" y="12007"/>
                  </a:cubicBezTo>
                  <a:lnTo>
                    <a:pt x="6635" y="10601"/>
                  </a:lnTo>
                  <a:cubicBezTo>
                    <a:pt x="6635" y="10478"/>
                    <a:pt x="6583" y="10367"/>
                    <a:pt x="6500" y="10290"/>
                  </a:cubicBezTo>
                  <a:cubicBezTo>
                    <a:pt x="6831" y="10266"/>
                    <a:pt x="7145" y="10201"/>
                    <a:pt x="7449" y="10106"/>
                  </a:cubicBezTo>
                  <a:lnTo>
                    <a:pt x="7449" y="10106"/>
                  </a:lnTo>
                  <a:cubicBezTo>
                    <a:pt x="7400" y="10210"/>
                    <a:pt x="7391" y="10333"/>
                    <a:pt x="7437" y="10447"/>
                  </a:cubicBezTo>
                  <a:lnTo>
                    <a:pt x="7959" y="11756"/>
                  </a:lnTo>
                  <a:cubicBezTo>
                    <a:pt x="8026" y="11921"/>
                    <a:pt x="8183" y="12026"/>
                    <a:pt x="8355" y="12026"/>
                  </a:cubicBezTo>
                  <a:cubicBezTo>
                    <a:pt x="8410" y="12026"/>
                    <a:pt x="8463" y="12014"/>
                    <a:pt x="8512" y="11995"/>
                  </a:cubicBezTo>
                  <a:cubicBezTo>
                    <a:pt x="8733" y="11906"/>
                    <a:pt x="8840" y="11657"/>
                    <a:pt x="8751" y="11439"/>
                  </a:cubicBezTo>
                  <a:lnTo>
                    <a:pt x="8229" y="10127"/>
                  </a:lnTo>
                  <a:cubicBezTo>
                    <a:pt x="8183" y="10014"/>
                    <a:pt x="8091" y="9928"/>
                    <a:pt x="7983" y="9888"/>
                  </a:cubicBezTo>
                  <a:cubicBezTo>
                    <a:pt x="8306" y="9728"/>
                    <a:pt x="8604" y="9525"/>
                    <a:pt x="8874" y="9292"/>
                  </a:cubicBezTo>
                  <a:lnTo>
                    <a:pt x="8874" y="9292"/>
                  </a:lnTo>
                  <a:cubicBezTo>
                    <a:pt x="8865" y="9412"/>
                    <a:pt x="8908" y="9529"/>
                    <a:pt x="8997" y="9618"/>
                  </a:cubicBezTo>
                  <a:lnTo>
                    <a:pt x="9992" y="10613"/>
                  </a:lnTo>
                  <a:cubicBezTo>
                    <a:pt x="10072" y="10693"/>
                    <a:pt x="10180" y="10739"/>
                    <a:pt x="10293" y="10739"/>
                  </a:cubicBezTo>
                  <a:cubicBezTo>
                    <a:pt x="10410" y="10739"/>
                    <a:pt x="10518" y="10693"/>
                    <a:pt x="10597" y="10613"/>
                  </a:cubicBezTo>
                  <a:cubicBezTo>
                    <a:pt x="10677" y="10533"/>
                    <a:pt x="10723" y="10425"/>
                    <a:pt x="10723" y="10309"/>
                  </a:cubicBezTo>
                  <a:cubicBezTo>
                    <a:pt x="10723" y="10195"/>
                    <a:pt x="10677" y="10088"/>
                    <a:pt x="10597" y="10005"/>
                  </a:cubicBezTo>
                  <a:lnTo>
                    <a:pt x="9602" y="9012"/>
                  </a:lnTo>
                  <a:cubicBezTo>
                    <a:pt x="9522" y="8930"/>
                    <a:pt x="9415" y="8883"/>
                    <a:pt x="9301" y="8883"/>
                  </a:cubicBezTo>
                  <a:lnTo>
                    <a:pt x="9273" y="8883"/>
                  </a:lnTo>
                  <a:cubicBezTo>
                    <a:pt x="9489" y="8635"/>
                    <a:pt x="9673" y="8361"/>
                    <a:pt x="9823" y="8066"/>
                  </a:cubicBezTo>
                  <a:cubicBezTo>
                    <a:pt x="9826" y="8079"/>
                    <a:pt x="9829" y="8091"/>
                    <a:pt x="9833" y="8097"/>
                  </a:cubicBezTo>
                  <a:cubicBezTo>
                    <a:pt x="9876" y="8205"/>
                    <a:pt x="9955" y="8284"/>
                    <a:pt x="10063" y="8331"/>
                  </a:cubicBezTo>
                  <a:lnTo>
                    <a:pt x="11359" y="8890"/>
                  </a:lnTo>
                  <a:cubicBezTo>
                    <a:pt x="11411" y="8911"/>
                    <a:pt x="11470" y="8923"/>
                    <a:pt x="11528" y="8923"/>
                  </a:cubicBezTo>
                  <a:cubicBezTo>
                    <a:pt x="11700" y="8923"/>
                    <a:pt x="11854" y="8819"/>
                    <a:pt x="11918" y="8662"/>
                  </a:cubicBezTo>
                  <a:cubicBezTo>
                    <a:pt x="11964" y="8558"/>
                    <a:pt x="11964" y="8438"/>
                    <a:pt x="11921" y="8337"/>
                  </a:cubicBezTo>
                  <a:cubicBezTo>
                    <a:pt x="11881" y="8229"/>
                    <a:pt x="11798" y="8146"/>
                    <a:pt x="11691" y="8100"/>
                  </a:cubicBezTo>
                  <a:lnTo>
                    <a:pt x="10398" y="7547"/>
                  </a:lnTo>
                  <a:cubicBezTo>
                    <a:pt x="10345" y="7524"/>
                    <a:pt x="10288" y="7512"/>
                    <a:pt x="10232" y="7512"/>
                  </a:cubicBezTo>
                  <a:cubicBezTo>
                    <a:pt x="10178" y="7512"/>
                    <a:pt x="10123" y="7523"/>
                    <a:pt x="10072" y="7544"/>
                  </a:cubicBezTo>
                  <a:cubicBezTo>
                    <a:pt x="10060" y="7547"/>
                    <a:pt x="10048" y="7556"/>
                    <a:pt x="10038" y="7560"/>
                  </a:cubicBezTo>
                  <a:cubicBezTo>
                    <a:pt x="10155" y="7219"/>
                    <a:pt x="10229" y="6856"/>
                    <a:pt x="10247" y="6481"/>
                  </a:cubicBezTo>
                  <a:cubicBezTo>
                    <a:pt x="10324" y="6580"/>
                    <a:pt x="10447" y="6641"/>
                    <a:pt x="10582" y="6641"/>
                  </a:cubicBezTo>
                  <a:lnTo>
                    <a:pt x="11992" y="6641"/>
                  </a:lnTo>
                  <a:cubicBezTo>
                    <a:pt x="12225" y="6641"/>
                    <a:pt x="12419" y="6451"/>
                    <a:pt x="12419" y="6217"/>
                  </a:cubicBezTo>
                  <a:cubicBezTo>
                    <a:pt x="12434" y="5987"/>
                    <a:pt x="12241" y="5793"/>
                    <a:pt x="12007" y="5793"/>
                  </a:cubicBezTo>
                  <a:lnTo>
                    <a:pt x="10597" y="5793"/>
                  </a:lnTo>
                  <a:cubicBezTo>
                    <a:pt x="10459" y="5793"/>
                    <a:pt x="10336" y="5858"/>
                    <a:pt x="10260" y="5959"/>
                  </a:cubicBezTo>
                  <a:cubicBezTo>
                    <a:pt x="10238" y="5609"/>
                    <a:pt x="10167" y="5274"/>
                    <a:pt x="10060" y="4958"/>
                  </a:cubicBezTo>
                  <a:lnTo>
                    <a:pt x="10060" y="4958"/>
                  </a:lnTo>
                  <a:cubicBezTo>
                    <a:pt x="10124" y="4998"/>
                    <a:pt x="10201" y="5022"/>
                    <a:pt x="10287" y="5022"/>
                  </a:cubicBezTo>
                  <a:cubicBezTo>
                    <a:pt x="10339" y="5022"/>
                    <a:pt x="10395" y="5010"/>
                    <a:pt x="10444" y="4992"/>
                  </a:cubicBezTo>
                  <a:lnTo>
                    <a:pt x="11752" y="4469"/>
                  </a:lnTo>
                  <a:cubicBezTo>
                    <a:pt x="11974" y="4380"/>
                    <a:pt x="12081" y="4131"/>
                    <a:pt x="11992" y="3913"/>
                  </a:cubicBezTo>
                  <a:cubicBezTo>
                    <a:pt x="11924" y="3745"/>
                    <a:pt x="11764" y="3642"/>
                    <a:pt x="11595" y="3642"/>
                  </a:cubicBezTo>
                  <a:cubicBezTo>
                    <a:pt x="11542" y="3642"/>
                    <a:pt x="11488" y="3653"/>
                    <a:pt x="11436" y="3674"/>
                  </a:cubicBezTo>
                  <a:lnTo>
                    <a:pt x="10124" y="4196"/>
                  </a:lnTo>
                  <a:cubicBezTo>
                    <a:pt x="10017" y="4239"/>
                    <a:pt x="9937" y="4319"/>
                    <a:pt x="9891" y="4426"/>
                  </a:cubicBezTo>
                  <a:cubicBezTo>
                    <a:pt x="9885" y="4451"/>
                    <a:pt x="9876" y="4469"/>
                    <a:pt x="9866" y="4491"/>
                  </a:cubicBezTo>
                  <a:cubicBezTo>
                    <a:pt x="9700" y="4147"/>
                    <a:pt x="9482" y="3827"/>
                    <a:pt x="9230" y="3545"/>
                  </a:cubicBezTo>
                  <a:lnTo>
                    <a:pt x="9230" y="3545"/>
                  </a:lnTo>
                  <a:cubicBezTo>
                    <a:pt x="9258" y="3548"/>
                    <a:pt x="9283" y="3551"/>
                    <a:pt x="9310" y="3551"/>
                  </a:cubicBezTo>
                  <a:cubicBezTo>
                    <a:pt x="9427" y="3551"/>
                    <a:pt x="9535" y="3505"/>
                    <a:pt x="9614" y="3425"/>
                  </a:cubicBezTo>
                  <a:lnTo>
                    <a:pt x="10610" y="2427"/>
                  </a:lnTo>
                  <a:cubicBezTo>
                    <a:pt x="10690" y="2347"/>
                    <a:pt x="10736" y="2239"/>
                    <a:pt x="10736" y="2123"/>
                  </a:cubicBezTo>
                  <a:cubicBezTo>
                    <a:pt x="10736" y="2009"/>
                    <a:pt x="10690" y="1901"/>
                    <a:pt x="10610" y="1818"/>
                  </a:cubicBezTo>
                  <a:cubicBezTo>
                    <a:pt x="10527" y="1737"/>
                    <a:pt x="10417" y="1696"/>
                    <a:pt x="10307" y="1696"/>
                  </a:cubicBezTo>
                  <a:cubicBezTo>
                    <a:pt x="10197" y="1696"/>
                    <a:pt x="10086" y="1737"/>
                    <a:pt x="10001" y="1818"/>
                  </a:cubicBezTo>
                  <a:lnTo>
                    <a:pt x="9006" y="2814"/>
                  </a:lnTo>
                  <a:cubicBezTo>
                    <a:pt x="8905" y="2918"/>
                    <a:pt x="8865" y="3069"/>
                    <a:pt x="8893" y="3201"/>
                  </a:cubicBezTo>
                  <a:cubicBezTo>
                    <a:pt x="8628" y="2967"/>
                    <a:pt x="8330" y="2768"/>
                    <a:pt x="8008" y="2608"/>
                  </a:cubicBezTo>
                  <a:cubicBezTo>
                    <a:pt x="8152" y="2583"/>
                    <a:pt x="8275" y="2488"/>
                    <a:pt x="8330" y="2353"/>
                  </a:cubicBezTo>
                  <a:lnTo>
                    <a:pt x="8890" y="1060"/>
                  </a:lnTo>
                  <a:cubicBezTo>
                    <a:pt x="8982" y="845"/>
                    <a:pt x="8880" y="590"/>
                    <a:pt x="8662" y="498"/>
                  </a:cubicBezTo>
                  <a:cubicBezTo>
                    <a:pt x="8608" y="475"/>
                    <a:pt x="8551" y="464"/>
                    <a:pt x="8495" y="464"/>
                  </a:cubicBezTo>
                  <a:cubicBezTo>
                    <a:pt x="8328" y="464"/>
                    <a:pt x="8169" y="561"/>
                    <a:pt x="8100" y="725"/>
                  </a:cubicBezTo>
                  <a:lnTo>
                    <a:pt x="7547" y="2018"/>
                  </a:lnTo>
                  <a:cubicBezTo>
                    <a:pt x="7501" y="2123"/>
                    <a:pt x="7501" y="2242"/>
                    <a:pt x="7544" y="2347"/>
                  </a:cubicBezTo>
                  <a:cubicBezTo>
                    <a:pt x="7556" y="2371"/>
                    <a:pt x="7572" y="2399"/>
                    <a:pt x="7587" y="2427"/>
                  </a:cubicBezTo>
                  <a:cubicBezTo>
                    <a:pt x="7225" y="2295"/>
                    <a:pt x="6841" y="2215"/>
                    <a:pt x="6448" y="2196"/>
                  </a:cubicBezTo>
                  <a:cubicBezTo>
                    <a:pt x="6564" y="2120"/>
                    <a:pt x="6647" y="1984"/>
                    <a:pt x="6647" y="1834"/>
                  </a:cubicBezTo>
                  <a:lnTo>
                    <a:pt x="6647" y="427"/>
                  </a:lnTo>
                  <a:cubicBezTo>
                    <a:pt x="6647" y="190"/>
                    <a:pt x="6454" y="0"/>
                    <a:pt x="6220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2"/>
            <p:cNvSpPr/>
            <p:nvPr/>
          </p:nvSpPr>
          <p:spPr>
            <a:xfrm>
              <a:off x="172689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3898" y="1"/>
                  </a:moveTo>
                  <a:cubicBezTo>
                    <a:pt x="1748" y="1"/>
                    <a:pt x="0" y="1746"/>
                    <a:pt x="0" y="3899"/>
                  </a:cubicBezTo>
                  <a:cubicBezTo>
                    <a:pt x="0" y="6049"/>
                    <a:pt x="1745" y="7797"/>
                    <a:pt x="3898" y="7797"/>
                  </a:cubicBezTo>
                  <a:lnTo>
                    <a:pt x="38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2"/>
            <p:cNvSpPr/>
            <p:nvPr/>
          </p:nvSpPr>
          <p:spPr>
            <a:xfrm>
              <a:off x="484856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0" y="1"/>
                  </a:moveTo>
                  <a:lnTo>
                    <a:pt x="0" y="7797"/>
                  </a:lnTo>
                  <a:cubicBezTo>
                    <a:pt x="2153" y="7797"/>
                    <a:pt x="3898" y="6049"/>
                    <a:pt x="3898" y="3899"/>
                  </a:cubicBezTo>
                  <a:cubicBezTo>
                    <a:pt x="3898" y="1746"/>
                    <a:pt x="2150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2"/>
            <p:cNvSpPr/>
            <p:nvPr/>
          </p:nvSpPr>
          <p:spPr>
            <a:xfrm>
              <a:off x="462913" y="2952983"/>
              <a:ext cx="43887" cy="156806"/>
            </a:xfrm>
            <a:custGeom>
              <a:avLst/>
              <a:gdLst/>
              <a:ahLst/>
              <a:cxnLst/>
              <a:rect l="l" t="t" r="r" b="b"/>
              <a:pathLst>
                <a:path w="548" h="1958" extrusionOk="0">
                  <a:moveTo>
                    <a:pt x="274" y="1"/>
                  </a:moveTo>
                  <a:cubicBezTo>
                    <a:pt x="123" y="1"/>
                    <a:pt x="1" y="124"/>
                    <a:pt x="1" y="274"/>
                  </a:cubicBezTo>
                  <a:lnTo>
                    <a:pt x="1" y="1684"/>
                  </a:lnTo>
                  <a:cubicBezTo>
                    <a:pt x="1" y="1835"/>
                    <a:pt x="123" y="1957"/>
                    <a:pt x="274" y="1957"/>
                  </a:cubicBezTo>
                  <a:cubicBezTo>
                    <a:pt x="425" y="1957"/>
                    <a:pt x="547" y="1835"/>
                    <a:pt x="547" y="1684"/>
                  </a:cubicBezTo>
                  <a:lnTo>
                    <a:pt x="547" y="274"/>
                  </a:lnTo>
                  <a:cubicBezTo>
                    <a:pt x="547" y="124"/>
                    <a:pt x="425" y="1"/>
                    <a:pt x="2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2"/>
            <p:cNvSpPr/>
            <p:nvPr/>
          </p:nvSpPr>
          <p:spPr>
            <a:xfrm>
              <a:off x="462913" y="3767285"/>
              <a:ext cx="43887" cy="156726"/>
            </a:xfrm>
            <a:custGeom>
              <a:avLst/>
              <a:gdLst/>
              <a:ahLst/>
              <a:cxnLst/>
              <a:rect l="l" t="t" r="r" b="b"/>
              <a:pathLst>
                <a:path w="548" h="1957" extrusionOk="0">
                  <a:moveTo>
                    <a:pt x="274" y="0"/>
                  </a:moveTo>
                  <a:cubicBezTo>
                    <a:pt x="123" y="0"/>
                    <a:pt x="1" y="123"/>
                    <a:pt x="1" y="274"/>
                  </a:cubicBezTo>
                  <a:lnTo>
                    <a:pt x="1" y="1683"/>
                  </a:lnTo>
                  <a:cubicBezTo>
                    <a:pt x="1" y="1834"/>
                    <a:pt x="123" y="1957"/>
                    <a:pt x="274" y="1957"/>
                  </a:cubicBezTo>
                  <a:cubicBezTo>
                    <a:pt x="425" y="1957"/>
                    <a:pt x="547" y="1834"/>
                    <a:pt x="547" y="1683"/>
                  </a:cubicBezTo>
                  <a:lnTo>
                    <a:pt x="547" y="274"/>
                  </a:lnTo>
                  <a:cubicBezTo>
                    <a:pt x="547" y="123"/>
                    <a:pt x="425" y="0"/>
                    <a:pt x="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2"/>
            <p:cNvSpPr/>
            <p:nvPr/>
          </p:nvSpPr>
          <p:spPr>
            <a:xfrm>
              <a:off x="813681" y="3416674"/>
              <a:ext cx="156806" cy="43887"/>
            </a:xfrm>
            <a:custGeom>
              <a:avLst/>
              <a:gdLst/>
              <a:ahLst/>
              <a:cxnLst/>
              <a:rect l="l" t="t" r="r" b="b"/>
              <a:pathLst>
                <a:path w="1958" h="548" extrusionOk="0">
                  <a:moveTo>
                    <a:pt x="274" y="1"/>
                  </a:moveTo>
                  <a:cubicBezTo>
                    <a:pt x="124" y="1"/>
                    <a:pt x="1" y="124"/>
                    <a:pt x="1" y="274"/>
                  </a:cubicBezTo>
                  <a:cubicBezTo>
                    <a:pt x="1" y="425"/>
                    <a:pt x="124" y="548"/>
                    <a:pt x="274" y="548"/>
                  </a:cubicBezTo>
                  <a:lnTo>
                    <a:pt x="1684" y="548"/>
                  </a:lnTo>
                  <a:cubicBezTo>
                    <a:pt x="1835" y="548"/>
                    <a:pt x="1958" y="425"/>
                    <a:pt x="1958" y="274"/>
                  </a:cubicBezTo>
                  <a:cubicBezTo>
                    <a:pt x="1958" y="124"/>
                    <a:pt x="1835" y="1"/>
                    <a:pt x="1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2"/>
            <p:cNvSpPr/>
            <p:nvPr/>
          </p:nvSpPr>
          <p:spPr>
            <a:xfrm>
              <a:off x="-774" y="3416674"/>
              <a:ext cx="156566" cy="43887"/>
            </a:xfrm>
            <a:custGeom>
              <a:avLst/>
              <a:gdLst/>
              <a:ahLst/>
              <a:cxnLst/>
              <a:rect l="l" t="t" r="r" b="b"/>
              <a:pathLst>
                <a:path w="1955" h="548" extrusionOk="0">
                  <a:moveTo>
                    <a:pt x="274" y="1"/>
                  </a:moveTo>
                  <a:cubicBezTo>
                    <a:pt x="123" y="1"/>
                    <a:pt x="0" y="124"/>
                    <a:pt x="0" y="274"/>
                  </a:cubicBezTo>
                  <a:cubicBezTo>
                    <a:pt x="0" y="425"/>
                    <a:pt x="123" y="548"/>
                    <a:pt x="274" y="548"/>
                  </a:cubicBezTo>
                  <a:lnTo>
                    <a:pt x="1684" y="548"/>
                  </a:lnTo>
                  <a:cubicBezTo>
                    <a:pt x="1837" y="548"/>
                    <a:pt x="1954" y="425"/>
                    <a:pt x="1954" y="274"/>
                  </a:cubicBezTo>
                  <a:cubicBezTo>
                    <a:pt x="1954" y="124"/>
                    <a:pt x="1831" y="1"/>
                    <a:pt x="1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2"/>
            <p:cNvSpPr/>
            <p:nvPr/>
          </p:nvSpPr>
          <p:spPr>
            <a:xfrm>
              <a:off x="708691" y="3088727"/>
              <a:ext cx="127976" cy="123651"/>
            </a:xfrm>
            <a:custGeom>
              <a:avLst/>
              <a:gdLst/>
              <a:ahLst/>
              <a:cxnLst/>
              <a:rect l="l" t="t" r="r" b="b"/>
              <a:pathLst>
                <a:path w="1598" h="1544" extrusionOk="0">
                  <a:moveTo>
                    <a:pt x="1295" y="1"/>
                  </a:moveTo>
                  <a:cubicBezTo>
                    <a:pt x="1224" y="1"/>
                    <a:pt x="1154" y="27"/>
                    <a:pt x="1100" y="81"/>
                  </a:cubicBezTo>
                  <a:lnTo>
                    <a:pt x="108" y="1076"/>
                  </a:lnTo>
                  <a:cubicBezTo>
                    <a:pt x="0" y="1184"/>
                    <a:pt x="0" y="1356"/>
                    <a:pt x="108" y="1463"/>
                  </a:cubicBezTo>
                  <a:cubicBezTo>
                    <a:pt x="160" y="1516"/>
                    <a:pt x="234" y="1543"/>
                    <a:pt x="304" y="1543"/>
                  </a:cubicBezTo>
                  <a:cubicBezTo>
                    <a:pt x="372" y="1543"/>
                    <a:pt x="443" y="1516"/>
                    <a:pt x="495" y="1463"/>
                  </a:cubicBezTo>
                  <a:lnTo>
                    <a:pt x="1490" y="468"/>
                  </a:lnTo>
                  <a:cubicBezTo>
                    <a:pt x="1598" y="361"/>
                    <a:pt x="1598" y="189"/>
                    <a:pt x="1490" y="81"/>
                  </a:cubicBezTo>
                  <a:cubicBezTo>
                    <a:pt x="1436" y="27"/>
                    <a:pt x="1366" y="1"/>
                    <a:pt x="1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2"/>
            <p:cNvSpPr/>
            <p:nvPr/>
          </p:nvSpPr>
          <p:spPr>
            <a:xfrm>
              <a:off x="132807" y="3664616"/>
              <a:ext cx="127976" cy="123651"/>
            </a:xfrm>
            <a:custGeom>
              <a:avLst/>
              <a:gdLst/>
              <a:ahLst/>
              <a:cxnLst/>
              <a:rect l="l" t="t" r="r" b="b"/>
              <a:pathLst>
                <a:path w="1598" h="1544" extrusionOk="0">
                  <a:moveTo>
                    <a:pt x="1295" y="0"/>
                  </a:moveTo>
                  <a:cubicBezTo>
                    <a:pt x="1224" y="0"/>
                    <a:pt x="1154" y="27"/>
                    <a:pt x="1100" y="81"/>
                  </a:cubicBezTo>
                  <a:lnTo>
                    <a:pt x="108" y="1076"/>
                  </a:lnTo>
                  <a:cubicBezTo>
                    <a:pt x="0" y="1184"/>
                    <a:pt x="0" y="1356"/>
                    <a:pt x="108" y="1463"/>
                  </a:cubicBezTo>
                  <a:cubicBezTo>
                    <a:pt x="160" y="1519"/>
                    <a:pt x="234" y="1543"/>
                    <a:pt x="301" y="1543"/>
                  </a:cubicBezTo>
                  <a:cubicBezTo>
                    <a:pt x="372" y="1543"/>
                    <a:pt x="440" y="1519"/>
                    <a:pt x="495" y="1463"/>
                  </a:cubicBezTo>
                  <a:lnTo>
                    <a:pt x="1490" y="468"/>
                  </a:lnTo>
                  <a:cubicBezTo>
                    <a:pt x="1598" y="361"/>
                    <a:pt x="1598" y="189"/>
                    <a:pt x="1490" y="81"/>
                  </a:cubicBezTo>
                  <a:cubicBezTo>
                    <a:pt x="1436" y="27"/>
                    <a:pt x="1366" y="0"/>
                    <a:pt x="12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2"/>
            <p:cNvSpPr/>
            <p:nvPr/>
          </p:nvSpPr>
          <p:spPr>
            <a:xfrm>
              <a:off x="708691" y="3664616"/>
              <a:ext cx="128216" cy="123651"/>
            </a:xfrm>
            <a:custGeom>
              <a:avLst/>
              <a:gdLst/>
              <a:ahLst/>
              <a:cxnLst/>
              <a:rect l="l" t="t" r="r" b="b"/>
              <a:pathLst>
                <a:path w="1601" h="1544" extrusionOk="0">
                  <a:moveTo>
                    <a:pt x="301" y="0"/>
                  </a:moveTo>
                  <a:cubicBezTo>
                    <a:pt x="231" y="0"/>
                    <a:pt x="162" y="27"/>
                    <a:pt x="108" y="81"/>
                  </a:cubicBezTo>
                  <a:cubicBezTo>
                    <a:pt x="0" y="189"/>
                    <a:pt x="0" y="361"/>
                    <a:pt x="108" y="468"/>
                  </a:cubicBezTo>
                  <a:lnTo>
                    <a:pt x="1106" y="1463"/>
                  </a:lnTo>
                  <a:cubicBezTo>
                    <a:pt x="1155" y="1519"/>
                    <a:pt x="1229" y="1543"/>
                    <a:pt x="1297" y="1543"/>
                  </a:cubicBezTo>
                  <a:cubicBezTo>
                    <a:pt x="1367" y="1543"/>
                    <a:pt x="1441" y="1519"/>
                    <a:pt x="1493" y="1463"/>
                  </a:cubicBezTo>
                  <a:cubicBezTo>
                    <a:pt x="1601" y="1356"/>
                    <a:pt x="1601" y="1184"/>
                    <a:pt x="1493" y="1076"/>
                  </a:cubicBezTo>
                  <a:lnTo>
                    <a:pt x="495" y="81"/>
                  </a:lnTo>
                  <a:cubicBezTo>
                    <a:pt x="441" y="27"/>
                    <a:pt x="371" y="0"/>
                    <a:pt x="3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2"/>
            <p:cNvSpPr/>
            <p:nvPr/>
          </p:nvSpPr>
          <p:spPr>
            <a:xfrm>
              <a:off x="132326" y="3088727"/>
              <a:ext cx="128456" cy="123651"/>
            </a:xfrm>
            <a:custGeom>
              <a:avLst/>
              <a:gdLst/>
              <a:ahLst/>
              <a:cxnLst/>
              <a:rect l="l" t="t" r="r" b="b"/>
              <a:pathLst>
                <a:path w="1604" h="1544" extrusionOk="0">
                  <a:moveTo>
                    <a:pt x="303" y="1"/>
                  </a:moveTo>
                  <a:cubicBezTo>
                    <a:pt x="232" y="1"/>
                    <a:pt x="162" y="27"/>
                    <a:pt x="108" y="81"/>
                  </a:cubicBezTo>
                  <a:cubicBezTo>
                    <a:pt x="0" y="189"/>
                    <a:pt x="0" y="361"/>
                    <a:pt x="108" y="468"/>
                  </a:cubicBezTo>
                  <a:lnTo>
                    <a:pt x="1106" y="1463"/>
                  </a:lnTo>
                  <a:cubicBezTo>
                    <a:pt x="1161" y="1516"/>
                    <a:pt x="1235" y="1543"/>
                    <a:pt x="1303" y="1543"/>
                  </a:cubicBezTo>
                  <a:cubicBezTo>
                    <a:pt x="1376" y="1543"/>
                    <a:pt x="1444" y="1516"/>
                    <a:pt x="1496" y="1463"/>
                  </a:cubicBezTo>
                  <a:cubicBezTo>
                    <a:pt x="1604" y="1356"/>
                    <a:pt x="1604" y="1184"/>
                    <a:pt x="1496" y="1076"/>
                  </a:cubicBezTo>
                  <a:lnTo>
                    <a:pt x="498" y="81"/>
                  </a:lnTo>
                  <a:cubicBezTo>
                    <a:pt x="444" y="27"/>
                    <a:pt x="373" y="1"/>
                    <a:pt x="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2"/>
            <p:cNvSpPr/>
            <p:nvPr/>
          </p:nvSpPr>
          <p:spPr>
            <a:xfrm>
              <a:off x="597935" y="2990143"/>
              <a:ext cx="94100" cy="147917"/>
            </a:xfrm>
            <a:custGeom>
              <a:avLst/>
              <a:gdLst/>
              <a:ahLst/>
              <a:cxnLst/>
              <a:rect l="l" t="t" r="r" b="b"/>
              <a:pathLst>
                <a:path w="1175" h="1847" extrusionOk="0">
                  <a:moveTo>
                    <a:pt x="866" y="1"/>
                  </a:moveTo>
                  <a:cubicBezTo>
                    <a:pt x="760" y="1"/>
                    <a:pt x="658" y="63"/>
                    <a:pt x="612" y="166"/>
                  </a:cubicBezTo>
                  <a:lnTo>
                    <a:pt x="59" y="1463"/>
                  </a:lnTo>
                  <a:cubicBezTo>
                    <a:pt x="1" y="1601"/>
                    <a:pt x="65" y="1761"/>
                    <a:pt x="204" y="1822"/>
                  </a:cubicBezTo>
                  <a:cubicBezTo>
                    <a:pt x="238" y="1837"/>
                    <a:pt x="277" y="1847"/>
                    <a:pt x="311" y="1847"/>
                  </a:cubicBezTo>
                  <a:cubicBezTo>
                    <a:pt x="419" y="1847"/>
                    <a:pt x="520" y="1785"/>
                    <a:pt x="563" y="1678"/>
                  </a:cubicBezTo>
                  <a:lnTo>
                    <a:pt x="1116" y="381"/>
                  </a:lnTo>
                  <a:cubicBezTo>
                    <a:pt x="1174" y="243"/>
                    <a:pt x="1110" y="84"/>
                    <a:pt x="972" y="22"/>
                  </a:cubicBezTo>
                  <a:cubicBezTo>
                    <a:pt x="937" y="7"/>
                    <a:pt x="901" y="1"/>
                    <a:pt x="8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2"/>
            <p:cNvSpPr/>
            <p:nvPr/>
          </p:nvSpPr>
          <p:spPr>
            <a:xfrm>
              <a:off x="277198" y="3738935"/>
              <a:ext cx="94020" cy="147677"/>
            </a:xfrm>
            <a:custGeom>
              <a:avLst/>
              <a:gdLst/>
              <a:ahLst/>
              <a:cxnLst/>
              <a:rect l="l" t="t" r="r" b="b"/>
              <a:pathLst>
                <a:path w="1174" h="1844" extrusionOk="0">
                  <a:moveTo>
                    <a:pt x="865" y="1"/>
                  </a:moveTo>
                  <a:cubicBezTo>
                    <a:pt x="759" y="1"/>
                    <a:pt x="658" y="63"/>
                    <a:pt x="612" y="167"/>
                  </a:cubicBezTo>
                  <a:lnTo>
                    <a:pt x="59" y="1460"/>
                  </a:lnTo>
                  <a:cubicBezTo>
                    <a:pt x="0" y="1598"/>
                    <a:pt x="65" y="1761"/>
                    <a:pt x="203" y="1822"/>
                  </a:cubicBezTo>
                  <a:cubicBezTo>
                    <a:pt x="240" y="1838"/>
                    <a:pt x="277" y="1844"/>
                    <a:pt x="311" y="1844"/>
                  </a:cubicBezTo>
                  <a:cubicBezTo>
                    <a:pt x="418" y="1844"/>
                    <a:pt x="520" y="1779"/>
                    <a:pt x="566" y="1675"/>
                  </a:cubicBezTo>
                  <a:lnTo>
                    <a:pt x="1119" y="382"/>
                  </a:lnTo>
                  <a:cubicBezTo>
                    <a:pt x="1174" y="244"/>
                    <a:pt x="1109" y="84"/>
                    <a:pt x="971" y="22"/>
                  </a:cubicBezTo>
                  <a:cubicBezTo>
                    <a:pt x="937" y="8"/>
                    <a:pt x="901" y="1"/>
                    <a:pt x="8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2"/>
            <p:cNvSpPr/>
            <p:nvPr/>
          </p:nvSpPr>
          <p:spPr>
            <a:xfrm>
              <a:off x="782449" y="3554500"/>
              <a:ext cx="153603" cy="88334"/>
            </a:xfrm>
            <a:custGeom>
              <a:avLst/>
              <a:gdLst/>
              <a:ahLst/>
              <a:cxnLst/>
              <a:rect l="l" t="t" r="r" b="b"/>
              <a:pathLst>
                <a:path w="1918" h="1103" extrusionOk="0">
                  <a:moveTo>
                    <a:pt x="313" y="0"/>
                  </a:moveTo>
                  <a:cubicBezTo>
                    <a:pt x="207" y="0"/>
                    <a:pt x="105" y="62"/>
                    <a:pt x="59" y="166"/>
                  </a:cubicBezTo>
                  <a:cubicBezTo>
                    <a:pt x="1" y="304"/>
                    <a:pt x="65" y="467"/>
                    <a:pt x="204" y="528"/>
                  </a:cubicBezTo>
                  <a:lnTo>
                    <a:pt x="1497" y="1081"/>
                  </a:lnTo>
                  <a:cubicBezTo>
                    <a:pt x="1534" y="1097"/>
                    <a:pt x="1570" y="1103"/>
                    <a:pt x="1604" y="1103"/>
                  </a:cubicBezTo>
                  <a:cubicBezTo>
                    <a:pt x="1712" y="1103"/>
                    <a:pt x="1813" y="1041"/>
                    <a:pt x="1859" y="934"/>
                  </a:cubicBezTo>
                  <a:cubicBezTo>
                    <a:pt x="1918" y="796"/>
                    <a:pt x="1850" y="636"/>
                    <a:pt x="1712" y="575"/>
                  </a:cubicBezTo>
                  <a:lnTo>
                    <a:pt x="419" y="22"/>
                  </a:lnTo>
                  <a:cubicBezTo>
                    <a:pt x="384" y="7"/>
                    <a:pt x="348" y="0"/>
                    <a:pt x="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2"/>
            <p:cNvSpPr/>
            <p:nvPr/>
          </p:nvSpPr>
          <p:spPr>
            <a:xfrm>
              <a:off x="33663" y="3234001"/>
              <a:ext cx="153603" cy="88574"/>
            </a:xfrm>
            <a:custGeom>
              <a:avLst/>
              <a:gdLst/>
              <a:ahLst/>
              <a:cxnLst/>
              <a:rect l="l" t="t" r="r" b="b"/>
              <a:pathLst>
                <a:path w="1918" h="1106" extrusionOk="0">
                  <a:moveTo>
                    <a:pt x="315" y="0"/>
                  </a:moveTo>
                  <a:cubicBezTo>
                    <a:pt x="208" y="0"/>
                    <a:pt x="105" y="64"/>
                    <a:pt x="59" y="169"/>
                  </a:cubicBezTo>
                  <a:cubicBezTo>
                    <a:pt x="0" y="307"/>
                    <a:pt x="65" y="467"/>
                    <a:pt x="203" y="528"/>
                  </a:cubicBezTo>
                  <a:lnTo>
                    <a:pt x="1499" y="1081"/>
                  </a:lnTo>
                  <a:cubicBezTo>
                    <a:pt x="1533" y="1096"/>
                    <a:pt x="1570" y="1105"/>
                    <a:pt x="1607" y="1105"/>
                  </a:cubicBezTo>
                  <a:cubicBezTo>
                    <a:pt x="1715" y="1105"/>
                    <a:pt x="1813" y="1038"/>
                    <a:pt x="1859" y="937"/>
                  </a:cubicBezTo>
                  <a:cubicBezTo>
                    <a:pt x="1917" y="798"/>
                    <a:pt x="1853" y="636"/>
                    <a:pt x="1715" y="574"/>
                  </a:cubicBezTo>
                  <a:lnTo>
                    <a:pt x="418" y="21"/>
                  </a:lnTo>
                  <a:cubicBezTo>
                    <a:pt x="384" y="7"/>
                    <a:pt x="349" y="0"/>
                    <a:pt x="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2"/>
            <p:cNvSpPr/>
            <p:nvPr/>
          </p:nvSpPr>
          <p:spPr>
            <a:xfrm>
              <a:off x="785412" y="3244172"/>
              <a:ext cx="155045" cy="86011"/>
            </a:xfrm>
            <a:custGeom>
              <a:avLst/>
              <a:gdLst/>
              <a:ahLst/>
              <a:cxnLst/>
              <a:rect l="l" t="t" r="r" b="b"/>
              <a:pathLst>
                <a:path w="1936" h="1074" extrusionOk="0">
                  <a:moveTo>
                    <a:pt x="1624" y="1"/>
                  </a:moveTo>
                  <a:cubicBezTo>
                    <a:pt x="1590" y="1"/>
                    <a:pt x="1555" y="7"/>
                    <a:pt x="1521" y="20"/>
                  </a:cubicBezTo>
                  <a:lnTo>
                    <a:pt x="213" y="542"/>
                  </a:lnTo>
                  <a:cubicBezTo>
                    <a:pt x="71" y="601"/>
                    <a:pt x="1" y="757"/>
                    <a:pt x="59" y="902"/>
                  </a:cubicBezTo>
                  <a:cubicBezTo>
                    <a:pt x="102" y="1009"/>
                    <a:pt x="206" y="1074"/>
                    <a:pt x="314" y="1074"/>
                  </a:cubicBezTo>
                  <a:cubicBezTo>
                    <a:pt x="348" y="1074"/>
                    <a:pt x="382" y="1064"/>
                    <a:pt x="415" y="1055"/>
                  </a:cubicBezTo>
                  <a:lnTo>
                    <a:pt x="1727" y="533"/>
                  </a:lnTo>
                  <a:cubicBezTo>
                    <a:pt x="1868" y="475"/>
                    <a:pt x="1936" y="318"/>
                    <a:pt x="1881" y="174"/>
                  </a:cubicBezTo>
                  <a:cubicBezTo>
                    <a:pt x="1836" y="66"/>
                    <a:pt x="1734" y="1"/>
                    <a:pt x="16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2"/>
            <p:cNvSpPr/>
            <p:nvPr/>
          </p:nvSpPr>
          <p:spPr>
            <a:xfrm>
              <a:off x="29258" y="3546812"/>
              <a:ext cx="155285" cy="85931"/>
            </a:xfrm>
            <a:custGeom>
              <a:avLst/>
              <a:gdLst/>
              <a:ahLst/>
              <a:cxnLst/>
              <a:rect l="l" t="t" r="r" b="b"/>
              <a:pathLst>
                <a:path w="1939" h="1073" extrusionOk="0">
                  <a:moveTo>
                    <a:pt x="1625" y="0"/>
                  </a:moveTo>
                  <a:cubicBezTo>
                    <a:pt x="1591" y="0"/>
                    <a:pt x="1557" y="6"/>
                    <a:pt x="1524" y="19"/>
                  </a:cubicBezTo>
                  <a:lnTo>
                    <a:pt x="212" y="542"/>
                  </a:lnTo>
                  <a:cubicBezTo>
                    <a:pt x="71" y="600"/>
                    <a:pt x="0" y="757"/>
                    <a:pt x="59" y="901"/>
                  </a:cubicBezTo>
                  <a:cubicBezTo>
                    <a:pt x="102" y="1008"/>
                    <a:pt x="206" y="1073"/>
                    <a:pt x="314" y="1073"/>
                  </a:cubicBezTo>
                  <a:cubicBezTo>
                    <a:pt x="347" y="1073"/>
                    <a:pt x="381" y="1064"/>
                    <a:pt x="415" y="1054"/>
                  </a:cubicBezTo>
                  <a:lnTo>
                    <a:pt x="1727" y="532"/>
                  </a:lnTo>
                  <a:cubicBezTo>
                    <a:pt x="1868" y="474"/>
                    <a:pt x="1938" y="317"/>
                    <a:pt x="1880" y="173"/>
                  </a:cubicBezTo>
                  <a:cubicBezTo>
                    <a:pt x="1836" y="65"/>
                    <a:pt x="1734" y="0"/>
                    <a:pt x="1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2"/>
            <p:cNvSpPr/>
            <p:nvPr/>
          </p:nvSpPr>
          <p:spPr>
            <a:xfrm>
              <a:off x="590087" y="3741738"/>
              <a:ext cx="92098" cy="149118"/>
            </a:xfrm>
            <a:custGeom>
              <a:avLst/>
              <a:gdLst/>
              <a:ahLst/>
              <a:cxnLst/>
              <a:rect l="l" t="t" r="r" b="b"/>
              <a:pathLst>
                <a:path w="1150" h="1862" extrusionOk="0">
                  <a:moveTo>
                    <a:pt x="315" y="1"/>
                  </a:moveTo>
                  <a:cubicBezTo>
                    <a:pt x="281" y="1"/>
                    <a:pt x="246" y="7"/>
                    <a:pt x="213" y="21"/>
                  </a:cubicBezTo>
                  <a:cubicBezTo>
                    <a:pt x="71" y="80"/>
                    <a:pt x="1" y="236"/>
                    <a:pt x="59" y="378"/>
                  </a:cubicBezTo>
                  <a:lnTo>
                    <a:pt x="581" y="1686"/>
                  </a:lnTo>
                  <a:cubicBezTo>
                    <a:pt x="624" y="1794"/>
                    <a:pt x="729" y="1861"/>
                    <a:pt x="836" y="1861"/>
                  </a:cubicBezTo>
                  <a:cubicBezTo>
                    <a:pt x="870" y="1861"/>
                    <a:pt x="904" y="1855"/>
                    <a:pt x="941" y="1840"/>
                  </a:cubicBezTo>
                  <a:cubicBezTo>
                    <a:pt x="1082" y="1784"/>
                    <a:pt x="1150" y="1625"/>
                    <a:pt x="1094" y="1483"/>
                  </a:cubicBezTo>
                  <a:lnTo>
                    <a:pt x="569" y="175"/>
                  </a:lnTo>
                  <a:cubicBezTo>
                    <a:pt x="527" y="67"/>
                    <a:pt x="424" y="1"/>
                    <a:pt x="3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2"/>
            <p:cNvSpPr/>
            <p:nvPr/>
          </p:nvSpPr>
          <p:spPr>
            <a:xfrm>
              <a:off x="287769" y="2985898"/>
              <a:ext cx="91857" cy="148958"/>
            </a:xfrm>
            <a:custGeom>
              <a:avLst/>
              <a:gdLst/>
              <a:ahLst/>
              <a:cxnLst/>
              <a:rect l="l" t="t" r="r" b="b"/>
              <a:pathLst>
                <a:path w="1147" h="1860" extrusionOk="0">
                  <a:moveTo>
                    <a:pt x="311" y="1"/>
                  </a:moveTo>
                  <a:cubicBezTo>
                    <a:pt x="277" y="1"/>
                    <a:pt x="243" y="7"/>
                    <a:pt x="209" y="20"/>
                  </a:cubicBezTo>
                  <a:cubicBezTo>
                    <a:pt x="68" y="78"/>
                    <a:pt x="1" y="235"/>
                    <a:pt x="56" y="379"/>
                  </a:cubicBezTo>
                  <a:lnTo>
                    <a:pt x="578" y="1688"/>
                  </a:lnTo>
                  <a:cubicBezTo>
                    <a:pt x="621" y="1795"/>
                    <a:pt x="725" y="1860"/>
                    <a:pt x="833" y="1860"/>
                  </a:cubicBezTo>
                  <a:cubicBezTo>
                    <a:pt x="867" y="1860"/>
                    <a:pt x="901" y="1854"/>
                    <a:pt x="937" y="1841"/>
                  </a:cubicBezTo>
                  <a:cubicBezTo>
                    <a:pt x="1079" y="1783"/>
                    <a:pt x="1146" y="1626"/>
                    <a:pt x="1091" y="1485"/>
                  </a:cubicBezTo>
                  <a:lnTo>
                    <a:pt x="569" y="173"/>
                  </a:lnTo>
                  <a:cubicBezTo>
                    <a:pt x="524" y="65"/>
                    <a:pt x="421" y="1"/>
                    <a:pt x="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2"/>
            <p:cNvSpPr/>
            <p:nvPr/>
          </p:nvSpPr>
          <p:spPr>
            <a:xfrm>
              <a:off x="177614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3898" y="1"/>
                  </a:moveTo>
                  <a:cubicBezTo>
                    <a:pt x="1748" y="1"/>
                    <a:pt x="0" y="1746"/>
                    <a:pt x="0" y="3899"/>
                  </a:cubicBezTo>
                  <a:cubicBezTo>
                    <a:pt x="0" y="6049"/>
                    <a:pt x="1745" y="7797"/>
                    <a:pt x="3898" y="7797"/>
                  </a:cubicBezTo>
                  <a:lnTo>
                    <a:pt x="3898" y="1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3"/>
          <p:cNvSpPr txBox="1">
            <a:spLocks noGrp="1"/>
          </p:cNvSpPr>
          <p:nvPr>
            <p:ph type="subTitle" idx="1"/>
          </p:nvPr>
        </p:nvSpPr>
        <p:spPr>
          <a:xfrm>
            <a:off x="0" y="4771200"/>
            <a:ext cx="9144000" cy="3723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BFBFB"/>
                </a:solidFill>
                <a:latin typeface="Audiowide"/>
                <a:ea typeface="Audiowide"/>
                <a:cs typeface="Audiowide"/>
                <a:sym typeface="Audiowid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79" name="Google Shape;279;p33"/>
          <p:cNvGrpSpPr/>
          <p:nvPr/>
        </p:nvGrpSpPr>
        <p:grpSpPr>
          <a:xfrm rot="-1468270">
            <a:off x="8523989" y="197296"/>
            <a:ext cx="336045" cy="627991"/>
            <a:chOff x="3091250" y="2515500"/>
            <a:chExt cx="133925" cy="250275"/>
          </a:xfrm>
        </p:grpSpPr>
        <p:sp>
          <p:nvSpPr>
            <p:cNvPr id="280" name="Google Shape;280;p33"/>
            <p:cNvSpPr/>
            <p:nvPr/>
          </p:nvSpPr>
          <p:spPr>
            <a:xfrm>
              <a:off x="3091525" y="2515500"/>
              <a:ext cx="133650" cy="250275"/>
            </a:xfrm>
            <a:custGeom>
              <a:avLst/>
              <a:gdLst/>
              <a:ahLst/>
              <a:cxnLst/>
              <a:rect l="l" t="t" r="r" b="b"/>
              <a:pathLst>
                <a:path w="5346" h="10011" extrusionOk="0">
                  <a:moveTo>
                    <a:pt x="1337" y="0"/>
                  </a:moveTo>
                  <a:lnTo>
                    <a:pt x="1337" y="845"/>
                  </a:lnTo>
                  <a:lnTo>
                    <a:pt x="1" y="845"/>
                  </a:lnTo>
                  <a:lnTo>
                    <a:pt x="1" y="10011"/>
                  </a:lnTo>
                  <a:lnTo>
                    <a:pt x="5346" y="10011"/>
                  </a:lnTo>
                  <a:lnTo>
                    <a:pt x="5346" y="845"/>
                  </a:lnTo>
                  <a:lnTo>
                    <a:pt x="4009" y="845"/>
                  </a:lnTo>
                  <a:lnTo>
                    <a:pt x="4009" y="0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3"/>
            <p:cNvSpPr/>
            <p:nvPr/>
          </p:nvSpPr>
          <p:spPr>
            <a:xfrm>
              <a:off x="3091250" y="2536600"/>
              <a:ext cx="66825" cy="229175"/>
            </a:xfrm>
            <a:custGeom>
              <a:avLst/>
              <a:gdLst/>
              <a:ahLst/>
              <a:cxnLst/>
              <a:rect l="l" t="t" r="r" b="b"/>
              <a:pathLst>
                <a:path w="267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3"/>
            <p:cNvSpPr/>
            <p:nvPr/>
          </p:nvSpPr>
          <p:spPr>
            <a:xfrm>
              <a:off x="3157975" y="2536600"/>
              <a:ext cx="66850" cy="229175"/>
            </a:xfrm>
            <a:custGeom>
              <a:avLst/>
              <a:gdLst/>
              <a:ahLst/>
              <a:cxnLst/>
              <a:rect l="l" t="t" r="r" b="b"/>
              <a:pathLst>
                <a:path w="2674" h="9167" extrusionOk="0">
                  <a:moveTo>
                    <a:pt x="1" y="1"/>
                  </a:moveTo>
                  <a:lnTo>
                    <a:pt x="1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3"/>
            <p:cNvSpPr/>
            <p:nvPr/>
          </p:nvSpPr>
          <p:spPr>
            <a:xfrm>
              <a:off x="3124650" y="2515500"/>
              <a:ext cx="66677" cy="21275"/>
            </a:xfrm>
            <a:custGeom>
              <a:avLst/>
              <a:gdLst/>
              <a:ahLst/>
              <a:cxnLst/>
              <a:rect l="l" t="t" r="r" b="b"/>
              <a:pathLst>
                <a:path w="1334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4" y="851"/>
                  </a:lnTo>
                  <a:lnTo>
                    <a:pt x="13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3"/>
            <p:cNvSpPr/>
            <p:nvPr/>
          </p:nvSpPr>
          <p:spPr>
            <a:xfrm>
              <a:off x="3157975" y="2515500"/>
              <a:ext cx="33425" cy="21275"/>
            </a:xfrm>
            <a:custGeom>
              <a:avLst/>
              <a:gdLst/>
              <a:ahLst/>
              <a:cxnLst/>
              <a:rect l="l" t="t" r="r" b="b"/>
              <a:pathLst>
                <a:path w="1337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7" y="851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3"/>
            <p:cNvSpPr/>
            <p:nvPr/>
          </p:nvSpPr>
          <p:spPr>
            <a:xfrm>
              <a:off x="3091250" y="2536600"/>
              <a:ext cx="27825" cy="229175"/>
            </a:xfrm>
            <a:custGeom>
              <a:avLst/>
              <a:gdLst/>
              <a:ahLst/>
              <a:cxnLst/>
              <a:rect l="l" t="t" r="r" b="b"/>
              <a:pathLst>
                <a:path w="111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2" y="9167"/>
                  </a:lnTo>
                  <a:lnTo>
                    <a:pt x="11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3"/>
            <p:cNvSpPr/>
            <p:nvPr/>
          </p:nvSpPr>
          <p:spPr>
            <a:xfrm>
              <a:off x="3197075" y="2536600"/>
              <a:ext cx="27900" cy="229175"/>
            </a:xfrm>
            <a:custGeom>
              <a:avLst/>
              <a:gdLst/>
              <a:ahLst/>
              <a:cxnLst/>
              <a:rect l="l" t="t" r="r" b="b"/>
              <a:pathLst>
                <a:path w="1116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5" y="9167"/>
                  </a:lnTo>
                  <a:lnTo>
                    <a:pt x="11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3"/>
            <p:cNvSpPr/>
            <p:nvPr/>
          </p:nvSpPr>
          <p:spPr>
            <a:xfrm>
              <a:off x="3110225" y="2575400"/>
              <a:ext cx="95625" cy="170025"/>
            </a:xfrm>
            <a:custGeom>
              <a:avLst/>
              <a:gdLst/>
              <a:ahLst/>
              <a:cxnLst/>
              <a:rect l="l" t="t" r="r" b="b"/>
              <a:pathLst>
                <a:path w="3825" h="6801" extrusionOk="0">
                  <a:moveTo>
                    <a:pt x="0" y="0"/>
                  </a:moveTo>
                  <a:lnTo>
                    <a:pt x="0" y="6801"/>
                  </a:lnTo>
                  <a:lnTo>
                    <a:pt x="3824" y="6801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3"/>
            <p:cNvSpPr/>
            <p:nvPr/>
          </p:nvSpPr>
          <p:spPr>
            <a:xfrm>
              <a:off x="3115200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3"/>
            <p:cNvSpPr/>
            <p:nvPr/>
          </p:nvSpPr>
          <p:spPr>
            <a:xfrm>
              <a:off x="3157975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3"/>
            <p:cNvSpPr/>
            <p:nvPr/>
          </p:nvSpPr>
          <p:spPr>
            <a:xfrm>
              <a:off x="3115200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3"/>
            <p:cNvSpPr/>
            <p:nvPr/>
          </p:nvSpPr>
          <p:spPr>
            <a:xfrm>
              <a:off x="3157975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rgbClr val="76C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3"/>
            <p:cNvSpPr/>
            <p:nvPr/>
          </p:nvSpPr>
          <p:spPr>
            <a:xfrm>
              <a:off x="3115200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3"/>
            <p:cNvSpPr/>
            <p:nvPr/>
          </p:nvSpPr>
          <p:spPr>
            <a:xfrm>
              <a:off x="3157975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3"/>
            <p:cNvSpPr/>
            <p:nvPr/>
          </p:nvSpPr>
          <p:spPr>
            <a:xfrm>
              <a:off x="3115200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3"/>
            <p:cNvSpPr/>
            <p:nvPr/>
          </p:nvSpPr>
          <p:spPr>
            <a:xfrm>
              <a:off x="3157975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3"/>
            <p:cNvSpPr/>
            <p:nvPr/>
          </p:nvSpPr>
          <p:spPr>
            <a:xfrm>
              <a:off x="3115200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3"/>
            <p:cNvSpPr/>
            <p:nvPr/>
          </p:nvSpPr>
          <p:spPr>
            <a:xfrm>
              <a:off x="3157975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3"/>
            <p:cNvSpPr/>
            <p:nvPr/>
          </p:nvSpPr>
          <p:spPr>
            <a:xfrm>
              <a:off x="3115200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3"/>
            <p:cNvSpPr/>
            <p:nvPr/>
          </p:nvSpPr>
          <p:spPr>
            <a:xfrm>
              <a:off x="3157975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3"/>
            <p:cNvSpPr/>
            <p:nvPr/>
          </p:nvSpPr>
          <p:spPr>
            <a:xfrm>
              <a:off x="3115200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3"/>
            <p:cNvSpPr/>
            <p:nvPr/>
          </p:nvSpPr>
          <p:spPr>
            <a:xfrm>
              <a:off x="3157975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3"/>
            <p:cNvSpPr/>
            <p:nvPr/>
          </p:nvSpPr>
          <p:spPr>
            <a:xfrm>
              <a:off x="3155900" y="2543900"/>
              <a:ext cx="4325" cy="24750"/>
            </a:xfrm>
            <a:custGeom>
              <a:avLst/>
              <a:gdLst/>
              <a:ahLst/>
              <a:cxnLst/>
              <a:rect l="l" t="t" r="r" b="b"/>
              <a:pathLst>
                <a:path w="173" h="990" extrusionOk="0">
                  <a:moveTo>
                    <a:pt x="1" y="1"/>
                  </a:moveTo>
                  <a:lnTo>
                    <a:pt x="1" y="990"/>
                  </a:lnTo>
                  <a:lnTo>
                    <a:pt x="173" y="990"/>
                  </a:lnTo>
                  <a:lnTo>
                    <a:pt x="1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3"/>
            <p:cNvSpPr/>
            <p:nvPr/>
          </p:nvSpPr>
          <p:spPr>
            <a:xfrm>
              <a:off x="3145775" y="2554125"/>
              <a:ext cx="24675" cy="4325"/>
            </a:xfrm>
            <a:custGeom>
              <a:avLst/>
              <a:gdLst/>
              <a:ahLst/>
              <a:cxnLst/>
              <a:rect l="l" t="t" r="r" b="b"/>
              <a:pathLst>
                <a:path w="987" h="173" extrusionOk="0">
                  <a:moveTo>
                    <a:pt x="0" y="0"/>
                  </a:moveTo>
                  <a:lnTo>
                    <a:pt x="0" y="172"/>
                  </a:lnTo>
                  <a:lnTo>
                    <a:pt x="986" y="172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4" name="Google Shape;304;p33"/>
          <p:cNvGrpSpPr/>
          <p:nvPr/>
        </p:nvGrpSpPr>
        <p:grpSpPr>
          <a:xfrm rot="841025">
            <a:off x="194732" y="296810"/>
            <a:ext cx="447275" cy="625913"/>
            <a:chOff x="7877949" y="4508284"/>
            <a:chExt cx="560451" cy="784290"/>
          </a:xfrm>
        </p:grpSpPr>
        <p:sp>
          <p:nvSpPr>
            <p:cNvPr id="305" name="Google Shape;305;p33"/>
            <p:cNvSpPr/>
            <p:nvPr/>
          </p:nvSpPr>
          <p:spPr>
            <a:xfrm>
              <a:off x="7877949" y="4508284"/>
              <a:ext cx="538019" cy="783421"/>
            </a:xfrm>
            <a:custGeom>
              <a:avLst/>
              <a:gdLst/>
              <a:ahLst/>
              <a:cxnLst/>
              <a:rect l="l" t="t" r="r" b="b"/>
              <a:pathLst>
                <a:path w="9287" h="13523" extrusionOk="0">
                  <a:moveTo>
                    <a:pt x="4832" y="1"/>
                  </a:moveTo>
                  <a:cubicBezTo>
                    <a:pt x="2105" y="1"/>
                    <a:pt x="1" y="2504"/>
                    <a:pt x="575" y="5260"/>
                  </a:cubicBezTo>
                  <a:cubicBezTo>
                    <a:pt x="1097" y="7763"/>
                    <a:pt x="3604" y="9287"/>
                    <a:pt x="3604" y="10113"/>
                  </a:cubicBezTo>
                  <a:lnTo>
                    <a:pt x="3604" y="10844"/>
                  </a:lnTo>
                  <a:lnTo>
                    <a:pt x="3490" y="10844"/>
                  </a:lnTo>
                  <a:lnTo>
                    <a:pt x="3490" y="11458"/>
                  </a:lnTo>
                  <a:lnTo>
                    <a:pt x="3604" y="11458"/>
                  </a:lnTo>
                  <a:lnTo>
                    <a:pt x="3604" y="11784"/>
                  </a:lnTo>
                  <a:lnTo>
                    <a:pt x="3604" y="11913"/>
                  </a:lnTo>
                  <a:lnTo>
                    <a:pt x="3604" y="12174"/>
                  </a:lnTo>
                  <a:lnTo>
                    <a:pt x="3604" y="12306"/>
                  </a:lnTo>
                  <a:lnTo>
                    <a:pt x="3604" y="12567"/>
                  </a:lnTo>
                  <a:lnTo>
                    <a:pt x="3604" y="12696"/>
                  </a:lnTo>
                  <a:lnTo>
                    <a:pt x="3604" y="12718"/>
                  </a:lnTo>
                  <a:cubicBezTo>
                    <a:pt x="3604" y="12887"/>
                    <a:pt x="3742" y="13025"/>
                    <a:pt x="3911" y="13025"/>
                  </a:cubicBezTo>
                  <a:lnTo>
                    <a:pt x="3988" y="13025"/>
                  </a:lnTo>
                  <a:lnTo>
                    <a:pt x="4077" y="13307"/>
                  </a:lnTo>
                  <a:cubicBezTo>
                    <a:pt x="4117" y="13440"/>
                    <a:pt x="4233" y="13522"/>
                    <a:pt x="4372" y="13522"/>
                  </a:cubicBezTo>
                  <a:lnTo>
                    <a:pt x="5302" y="13522"/>
                  </a:lnTo>
                  <a:cubicBezTo>
                    <a:pt x="5438" y="13522"/>
                    <a:pt x="5554" y="13433"/>
                    <a:pt x="5597" y="13307"/>
                  </a:cubicBezTo>
                  <a:lnTo>
                    <a:pt x="5686" y="13025"/>
                  </a:lnTo>
                  <a:lnTo>
                    <a:pt x="5763" y="13025"/>
                  </a:lnTo>
                  <a:cubicBezTo>
                    <a:pt x="5932" y="13025"/>
                    <a:pt x="6070" y="12887"/>
                    <a:pt x="6070" y="12718"/>
                  </a:cubicBezTo>
                  <a:lnTo>
                    <a:pt x="6070" y="12696"/>
                  </a:lnTo>
                  <a:lnTo>
                    <a:pt x="6070" y="12567"/>
                  </a:lnTo>
                  <a:lnTo>
                    <a:pt x="6070" y="12306"/>
                  </a:lnTo>
                  <a:lnTo>
                    <a:pt x="6070" y="12174"/>
                  </a:lnTo>
                  <a:lnTo>
                    <a:pt x="6070" y="11913"/>
                  </a:lnTo>
                  <a:lnTo>
                    <a:pt x="6070" y="11784"/>
                  </a:lnTo>
                  <a:lnTo>
                    <a:pt x="6070" y="11458"/>
                  </a:lnTo>
                  <a:lnTo>
                    <a:pt x="6184" y="11458"/>
                  </a:lnTo>
                  <a:lnTo>
                    <a:pt x="6184" y="10844"/>
                  </a:lnTo>
                  <a:lnTo>
                    <a:pt x="6070" y="10844"/>
                  </a:lnTo>
                  <a:lnTo>
                    <a:pt x="6070" y="10113"/>
                  </a:lnTo>
                  <a:cubicBezTo>
                    <a:pt x="6070" y="9287"/>
                    <a:pt x="8577" y="7760"/>
                    <a:pt x="9099" y="5260"/>
                  </a:cubicBezTo>
                  <a:cubicBezTo>
                    <a:pt x="9102" y="5247"/>
                    <a:pt x="9108" y="5232"/>
                    <a:pt x="9108" y="5223"/>
                  </a:cubicBezTo>
                  <a:cubicBezTo>
                    <a:pt x="9111" y="5210"/>
                    <a:pt x="9111" y="5198"/>
                    <a:pt x="9114" y="5186"/>
                  </a:cubicBezTo>
                  <a:cubicBezTo>
                    <a:pt x="9286" y="4304"/>
                    <a:pt x="9179" y="3435"/>
                    <a:pt x="8856" y="2673"/>
                  </a:cubicBezTo>
                  <a:cubicBezTo>
                    <a:pt x="8838" y="2667"/>
                    <a:pt x="8835" y="2664"/>
                    <a:pt x="8832" y="2658"/>
                  </a:cubicBezTo>
                  <a:cubicBezTo>
                    <a:pt x="8823" y="2636"/>
                    <a:pt x="8810" y="2615"/>
                    <a:pt x="8804" y="2596"/>
                  </a:cubicBezTo>
                  <a:cubicBezTo>
                    <a:pt x="8795" y="2575"/>
                    <a:pt x="8789" y="2556"/>
                    <a:pt x="8776" y="2538"/>
                  </a:cubicBezTo>
                  <a:cubicBezTo>
                    <a:pt x="8773" y="2526"/>
                    <a:pt x="8764" y="2513"/>
                    <a:pt x="8761" y="2504"/>
                  </a:cubicBezTo>
                  <a:cubicBezTo>
                    <a:pt x="8746" y="2473"/>
                    <a:pt x="8733" y="2446"/>
                    <a:pt x="8718" y="2415"/>
                  </a:cubicBezTo>
                  <a:cubicBezTo>
                    <a:pt x="8718" y="2412"/>
                    <a:pt x="8718" y="2412"/>
                    <a:pt x="8715" y="2406"/>
                  </a:cubicBezTo>
                  <a:cubicBezTo>
                    <a:pt x="8466" y="1911"/>
                    <a:pt x="8128" y="1469"/>
                    <a:pt x="7720" y="1107"/>
                  </a:cubicBezTo>
                  <a:lnTo>
                    <a:pt x="7717" y="1100"/>
                  </a:lnTo>
                  <a:cubicBezTo>
                    <a:pt x="7689" y="1079"/>
                    <a:pt x="7668" y="1054"/>
                    <a:pt x="7640" y="1033"/>
                  </a:cubicBezTo>
                  <a:cubicBezTo>
                    <a:pt x="7634" y="1024"/>
                    <a:pt x="7625" y="1021"/>
                    <a:pt x="7622" y="1014"/>
                  </a:cubicBezTo>
                  <a:cubicBezTo>
                    <a:pt x="7603" y="996"/>
                    <a:pt x="7582" y="978"/>
                    <a:pt x="7560" y="962"/>
                  </a:cubicBezTo>
                  <a:cubicBezTo>
                    <a:pt x="7548" y="956"/>
                    <a:pt x="7536" y="944"/>
                    <a:pt x="7526" y="938"/>
                  </a:cubicBezTo>
                  <a:cubicBezTo>
                    <a:pt x="7511" y="925"/>
                    <a:pt x="7499" y="913"/>
                    <a:pt x="7483" y="901"/>
                  </a:cubicBezTo>
                  <a:cubicBezTo>
                    <a:pt x="7468" y="888"/>
                    <a:pt x="7449" y="876"/>
                    <a:pt x="7434" y="864"/>
                  </a:cubicBezTo>
                  <a:cubicBezTo>
                    <a:pt x="7428" y="861"/>
                    <a:pt x="7422" y="855"/>
                    <a:pt x="7419" y="852"/>
                  </a:cubicBezTo>
                  <a:cubicBezTo>
                    <a:pt x="6841" y="422"/>
                    <a:pt x="6150" y="130"/>
                    <a:pt x="5395" y="35"/>
                  </a:cubicBezTo>
                  <a:cubicBezTo>
                    <a:pt x="5385" y="35"/>
                    <a:pt x="5379" y="35"/>
                    <a:pt x="5376" y="28"/>
                  </a:cubicBezTo>
                  <a:cubicBezTo>
                    <a:pt x="5348" y="25"/>
                    <a:pt x="5321" y="22"/>
                    <a:pt x="5293" y="22"/>
                  </a:cubicBezTo>
                  <a:cubicBezTo>
                    <a:pt x="5284" y="22"/>
                    <a:pt x="5269" y="19"/>
                    <a:pt x="5256" y="19"/>
                  </a:cubicBezTo>
                  <a:cubicBezTo>
                    <a:pt x="5232" y="16"/>
                    <a:pt x="5210" y="16"/>
                    <a:pt x="5186" y="10"/>
                  </a:cubicBezTo>
                  <a:cubicBezTo>
                    <a:pt x="5167" y="10"/>
                    <a:pt x="5149" y="7"/>
                    <a:pt x="5133" y="7"/>
                  </a:cubicBezTo>
                  <a:cubicBezTo>
                    <a:pt x="5115" y="7"/>
                    <a:pt x="5093" y="4"/>
                    <a:pt x="5072" y="4"/>
                  </a:cubicBezTo>
                  <a:cubicBezTo>
                    <a:pt x="5047" y="4"/>
                    <a:pt x="5026" y="1"/>
                    <a:pt x="4998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3"/>
            <p:cNvSpPr/>
            <p:nvPr/>
          </p:nvSpPr>
          <p:spPr>
            <a:xfrm>
              <a:off x="7877960" y="4508632"/>
              <a:ext cx="560439" cy="639459"/>
            </a:xfrm>
            <a:custGeom>
              <a:avLst/>
              <a:gdLst/>
              <a:ahLst/>
              <a:cxnLst/>
              <a:rect l="l" t="t" r="r" b="b"/>
              <a:pathLst>
                <a:path w="9674" h="11038" extrusionOk="0">
                  <a:moveTo>
                    <a:pt x="4836" y="1"/>
                  </a:moveTo>
                  <a:cubicBezTo>
                    <a:pt x="2105" y="1"/>
                    <a:pt x="1" y="2504"/>
                    <a:pt x="578" y="5263"/>
                  </a:cubicBezTo>
                  <a:cubicBezTo>
                    <a:pt x="1101" y="7766"/>
                    <a:pt x="3607" y="9290"/>
                    <a:pt x="3607" y="10116"/>
                  </a:cubicBezTo>
                  <a:lnTo>
                    <a:pt x="3607" y="11038"/>
                  </a:lnTo>
                  <a:lnTo>
                    <a:pt x="6064" y="11038"/>
                  </a:lnTo>
                  <a:lnTo>
                    <a:pt x="6064" y="10116"/>
                  </a:lnTo>
                  <a:cubicBezTo>
                    <a:pt x="6064" y="9290"/>
                    <a:pt x="8577" y="7760"/>
                    <a:pt x="9093" y="5263"/>
                  </a:cubicBezTo>
                  <a:cubicBezTo>
                    <a:pt x="9674" y="2563"/>
                    <a:pt x="7609" y="1"/>
                    <a:pt x="4836" y="1"/>
                  </a:cubicBezTo>
                  <a:close/>
                </a:path>
              </a:pathLst>
            </a:custGeom>
            <a:solidFill>
              <a:srgbClr val="B0C5D9">
                <a:alpha val="58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3"/>
            <p:cNvSpPr/>
            <p:nvPr/>
          </p:nvSpPr>
          <p:spPr>
            <a:xfrm>
              <a:off x="8149191" y="4544085"/>
              <a:ext cx="225705" cy="225531"/>
            </a:xfrm>
            <a:custGeom>
              <a:avLst/>
              <a:gdLst/>
              <a:ahLst/>
              <a:cxnLst/>
              <a:rect l="l" t="t" r="r" b="b"/>
              <a:pathLst>
                <a:path w="3896" h="3893" extrusionOk="0">
                  <a:moveTo>
                    <a:pt x="154" y="0"/>
                  </a:moveTo>
                  <a:cubicBezTo>
                    <a:pt x="71" y="0"/>
                    <a:pt x="0" y="68"/>
                    <a:pt x="0" y="154"/>
                  </a:cubicBezTo>
                  <a:cubicBezTo>
                    <a:pt x="0" y="237"/>
                    <a:pt x="71" y="307"/>
                    <a:pt x="154" y="307"/>
                  </a:cubicBezTo>
                  <a:cubicBezTo>
                    <a:pt x="2046" y="307"/>
                    <a:pt x="3588" y="1846"/>
                    <a:pt x="3588" y="3738"/>
                  </a:cubicBezTo>
                  <a:cubicBezTo>
                    <a:pt x="3588" y="3824"/>
                    <a:pt x="3655" y="3892"/>
                    <a:pt x="3741" y="3892"/>
                  </a:cubicBezTo>
                  <a:cubicBezTo>
                    <a:pt x="3824" y="3892"/>
                    <a:pt x="3895" y="3824"/>
                    <a:pt x="3895" y="3738"/>
                  </a:cubicBezTo>
                  <a:cubicBezTo>
                    <a:pt x="3895" y="1677"/>
                    <a:pt x="2215" y="0"/>
                    <a:pt x="1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3"/>
            <p:cNvSpPr/>
            <p:nvPr/>
          </p:nvSpPr>
          <p:spPr>
            <a:xfrm>
              <a:off x="8086916" y="5162780"/>
              <a:ext cx="142398" cy="100397"/>
            </a:xfrm>
            <a:custGeom>
              <a:avLst/>
              <a:gdLst/>
              <a:ahLst/>
              <a:cxnLst/>
              <a:rect l="l" t="t" r="r" b="b"/>
              <a:pathLst>
                <a:path w="2458" h="1733" extrusionOk="0">
                  <a:moveTo>
                    <a:pt x="0" y="1"/>
                  </a:moveTo>
                  <a:lnTo>
                    <a:pt x="0" y="1426"/>
                  </a:lnTo>
                  <a:cubicBezTo>
                    <a:pt x="0" y="1595"/>
                    <a:pt x="138" y="1733"/>
                    <a:pt x="307" y="1733"/>
                  </a:cubicBezTo>
                  <a:lnTo>
                    <a:pt x="2150" y="1733"/>
                  </a:lnTo>
                  <a:cubicBezTo>
                    <a:pt x="2319" y="1733"/>
                    <a:pt x="2457" y="1595"/>
                    <a:pt x="2457" y="1426"/>
                  </a:cubicBezTo>
                  <a:lnTo>
                    <a:pt x="24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3"/>
            <p:cNvSpPr/>
            <p:nvPr/>
          </p:nvSpPr>
          <p:spPr>
            <a:xfrm>
              <a:off x="8108929" y="5262942"/>
              <a:ext cx="97964" cy="28908"/>
            </a:xfrm>
            <a:custGeom>
              <a:avLst/>
              <a:gdLst/>
              <a:ahLst/>
              <a:cxnLst/>
              <a:rect l="l" t="t" r="r" b="b"/>
              <a:pathLst>
                <a:path w="1691" h="499" extrusionOk="0">
                  <a:moveTo>
                    <a:pt x="1" y="1"/>
                  </a:moveTo>
                  <a:lnTo>
                    <a:pt x="90" y="284"/>
                  </a:lnTo>
                  <a:cubicBezTo>
                    <a:pt x="130" y="409"/>
                    <a:pt x="250" y="499"/>
                    <a:pt x="385" y="499"/>
                  </a:cubicBezTo>
                  <a:lnTo>
                    <a:pt x="1313" y="499"/>
                  </a:lnTo>
                  <a:cubicBezTo>
                    <a:pt x="1451" y="499"/>
                    <a:pt x="1571" y="416"/>
                    <a:pt x="1611" y="284"/>
                  </a:cubicBezTo>
                  <a:lnTo>
                    <a:pt x="16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3"/>
            <p:cNvSpPr/>
            <p:nvPr/>
          </p:nvSpPr>
          <p:spPr>
            <a:xfrm>
              <a:off x="8086916" y="5236641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3"/>
            <p:cNvSpPr/>
            <p:nvPr/>
          </p:nvSpPr>
          <p:spPr>
            <a:xfrm>
              <a:off x="8086916" y="5214049"/>
              <a:ext cx="142398" cy="7531"/>
            </a:xfrm>
            <a:custGeom>
              <a:avLst/>
              <a:gdLst/>
              <a:ahLst/>
              <a:cxnLst/>
              <a:rect l="l" t="t" r="r" b="b"/>
              <a:pathLst>
                <a:path w="2458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457" y="129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3"/>
            <p:cNvSpPr/>
            <p:nvPr/>
          </p:nvSpPr>
          <p:spPr>
            <a:xfrm>
              <a:off x="8086916" y="5191282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3"/>
            <p:cNvSpPr/>
            <p:nvPr/>
          </p:nvSpPr>
          <p:spPr>
            <a:xfrm>
              <a:off x="7944696" y="4637643"/>
              <a:ext cx="187817" cy="287287"/>
            </a:xfrm>
            <a:custGeom>
              <a:avLst/>
              <a:gdLst/>
              <a:ahLst/>
              <a:cxnLst/>
              <a:rect l="l" t="t" r="r" b="b"/>
              <a:pathLst>
                <a:path w="3242" h="4959" extrusionOk="0">
                  <a:moveTo>
                    <a:pt x="1641" y="1"/>
                  </a:moveTo>
                  <a:lnTo>
                    <a:pt x="1641" y="1"/>
                  </a:lnTo>
                  <a:cubicBezTo>
                    <a:pt x="747" y="1088"/>
                    <a:pt x="1" y="4673"/>
                    <a:pt x="3232" y="4959"/>
                  </a:cubicBezTo>
                  <a:cubicBezTo>
                    <a:pt x="2848" y="4102"/>
                    <a:pt x="3241" y="3346"/>
                    <a:pt x="3002" y="2206"/>
                  </a:cubicBezTo>
                  <a:cubicBezTo>
                    <a:pt x="2759" y="1061"/>
                    <a:pt x="1641" y="1"/>
                    <a:pt x="1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3"/>
            <p:cNvSpPr/>
            <p:nvPr/>
          </p:nvSpPr>
          <p:spPr>
            <a:xfrm>
              <a:off x="8139227" y="4637643"/>
              <a:ext cx="95067" cy="153637"/>
            </a:xfrm>
            <a:custGeom>
              <a:avLst/>
              <a:gdLst/>
              <a:ahLst/>
              <a:cxnLst/>
              <a:rect l="l" t="t" r="r" b="b"/>
              <a:pathLst>
                <a:path w="1641" h="2652" extrusionOk="0">
                  <a:moveTo>
                    <a:pt x="1103" y="1"/>
                  </a:moveTo>
                  <a:lnTo>
                    <a:pt x="1103" y="1"/>
                  </a:lnTo>
                  <a:cubicBezTo>
                    <a:pt x="77" y="600"/>
                    <a:pt x="0" y="2114"/>
                    <a:pt x="399" y="2652"/>
                  </a:cubicBezTo>
                  <a:cubicBezTo>
                    <a:pt x="1640" y="2025"/>
                    <a:pt x="1432" y="465"/>
                    <a:pt x="11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3"/>
            <p:cNvSpPr/>
            <p:nvPr/>
          </p:nvSpPr>
          <p:spPr>
            <a:xfrm>
              <a:off x="8158054" y="4750317"/>
              <a:ext cx="140660" cy="210585"/>
            </a:xfrm>
            <a:custGeom>
              <a:avLst/>
              <a:gdLst/>
              <a:ahLst/>
              <a:cxnLst/>
              <a:rect l="l" t="t" r="r" b="b"/>
              <a:pathLst>
                <a:path w="2428" h="3635" extrusionOk="0">
                  <a:moveTo>
                    <a:pt x="2427" y="0"/>
                  </a:moveTo>
                  <a:lnTo>
                    <a:pt x="2427" y="0"/>
                  </a:lnTo>
                  <a:cubicBezTo>
                    <a:pt x="1478" y="77"/>
                    <a:pt x="1" y="1161"/>
                    <a:pt x="1" y="3634"/>
                  </a:cubicBezTo>
                  <a:cubicBezTo>
                    <a:pt x="2314" y="3124"/>
                    <a:pt x="2427" y="0"/>
                    <a:pt x="2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3"/>
            <p:cNvSpPr/>
            <p:nvPr/>
          </p:nvSpPr>
          <p:spPr>
            <a:xfrm>
              <a:off x="8042425" y="4691749"/>
              <a:ext cx="119457" cy="325697"/>
            </a:xfrm>
            <a:custGeom>
              <a:avLst/>
              <a:gdLst/>
              <a:ahLst/>
              <a:cxnLst/>
              <a:rect l="l" t="t" r="r" b="b"/>
              <a:pathLst>
                <a:path w="2062" h="5622" extrusionOk="0">
                  <a:moveTo>
                    <a:pt x="9" y="1"/>
                  </a:moveTo>
                  <a:cubicBezTo>
                    <a:pt x="9" y="1"/>
                    <a:pt x="3" y="96"/>
                    <a:pt x="0" y="271"/>
                  </a:cubicBezTo>
                  <a:cubicBezTo>
                    <a:pt x="3" y="357"/>
                    <a:pt x="6" y="458"/>
                    <a:pt x="15" y="572"/>
                  </a:cubicBezTo>
                  <a:cubicBezTo>
                    <a:pt x="28" y="689"/>
                    <a:pt x="37" y="818"/>
                    <a:pt x="65" y="956"/>
                  </a:cubicBezTo>
                  <a:cubicBezTo>
                    <a:pt x="89" y="1097"/>
                    <a:pt x="123" y="1248"/>
                    <a:pt x="160" y="1404"/>
                  </a:cubicBezTo>
                  <a:cubicBezTo>
                    <a:pt x="203" y="1564"/>
                    <a:pt x="252" y="1727"/>
                    <a:pt x="310" y="1896"/>
                  </a:cubicBezTo>
                  <a:cubicBezTo>
                    <a:pt x="341" y="1976"/>
                    <a:pt x="378" y="2065"/>
                    <a:pt x="406" y="2151"/>
                  </a:cubicBezTo>
                  <a:cubicBezTo>
                    <a:pt x="442" y="2234"/>
                    <a:pt x="479" y="2320"/>
                    <a:pt x="513" y="2406"/>
                  </a:cubicBezTo>
                  <a:cubicBezTo>
                    <a:pt x="590" y="2575"/>
                    <a:pt x="673" y="2750"/>
                    <a:pt x="762" y="2919"/>
                  </a:cubicBezTo>
                  <a:cubicBezTo>
                    <a:pt x="937" y="3257"/>
                    <a:pt x="1137" y="3582"/>
                    <a:pt x="1339" y="3874"/>
                  </a:cubicBezTo>
                  <a:cubicBezTo>
                    <a:pt x="1389" y="3948"/>
                    <a:pt x="1435" y="4019"/>
                    <a:pt x="1487" y="4089"/>
                  </a:cubicBezTo>
                  <a:cubicBezTo>
                    <a:pt x="1533" y="4163"/>
                    <a:pt x="1570" y="4230"/>
                    <a:pt x="1610" y="4301"/>
                  </a:cubicBezTo>
                  <a:cubicBezTo>
                    <a:pt x="1683" y="4439"/>
                    <a:pt x="1736" y="4581"/>
                    <a:pt x="1782" y="4710"/>
                  </a:cubicBezTo>
                  <a:cubicBezTo>
                    <a:pt x="1865" y="4971"/>
                    <a:pt x="1895" y="5201"/>
                    <a:pt x="1908" y="5364"/>
                  </a:cubicBezTo>
                  <a:cubicBezTo>
                    <a:pt x="1911" y="5444"/>
                    <a:pt x="1911" y="5505"/>
                    <a:pt x="1911" y="5548"/>
                  </a:cubicBezTo>
                  <a:cubicBezTo>
                    <a:pt x="1911" y="5591"/>
                    <a:pt x="1908" y="5610"/>
                    <a:pt x="1908" y="5610"/>
                  </a:cubicBezTo>
                  <a:lnTo>
                    <a:pt x="2061" y="5622"/>
                  </a:lnTo>
                  <a:lnTo>
                    <a:pt x="2061" y="5548"/>
                  </a:lnTo>
                  <a:cubicBezTo>
                    <a:pt x="2061" y="5502"/>
                    <a:pt x="2061" y="5432"/>
                    <a:pt x="2055" y="5349"/>
                  </a:cubicBezTo>
                  <a:cubicBezTo>
                    <a:pt x="2043" y="5180"/>
                    <a:pt x="2000" y="4937"/>
                    <a:pt x="1908" y="4661"/>
                  </a:cubicBezTo>
                  <a:cubicBezTo>
                    <a:pt x="1859" y="4522"/>
                    <a:pt x="1797" y="4378"/>
                    <a:pt x="1717" y="4230"/>
                  </a:cubicBezTo>
                  <a:cubicBezTo>
                    <a:pt x="1631" y="4083"/>
                    <a:pt x="1536" y="3939"/>
                    <a:pt x="1428" y="3797"/>
                  </a:cubicBezTo>
                  <a:cubicBezTo>
                    <a:pt x="1223" y="3515"/>
                    <a:pt x="1014" y="3198"/>
                    <a:pt x="829" y="2870"/>
                  </a:cubicBezTo>
                  <a:cubicBezTo>
                    <a:pt x="737" y="2704"/>
                    <a:pt x="651" y="2538"/>
                    <a:pt x="571" y="2369"/>
                  </a:cubicBezTo>
                  <a:cubicBezTo>
                    <a:pt x="538" y="2280"/>
                    <a:pt x="498" y="2200"/>
                    <a:pt x="461" y="2117"/>
                  </a:cubicBezTo>
                  <a:cubicBezTo>
                    <a:pt x="427" y="2031"/>
                    <a:pt x="396" y="1948"/>
                    <a:pt x="360" y="1865"/>
                  </a:cubicBezTo>
                  <a:cubicBezTo>
                    <a:pt x="298" y="1702"/>
                    <a:pt x="246" y="1540"/>
                    <a:pt x="200" y="1383"/>
                  </a:cubicBezTo>
                  <a:cubicBezTo>
                    <a:pt x="157" y="1226"/>
                    <a:pt x="120" y="1076"/>
                    <a:pt x="92" y="938"/>
                  </a:cubicBezTo>
                  <a:cubicBezTo>
                    <a:pt x="62" y="799"/>
                    <a:pt x="46" y="673"/>
                    <a:pt x="31" y="557"/>
                  </a:cubicBezTo>
                  <a:cubicBezTo>
                    <a:pt x="19" y="446"/>
                    <a:pt x="15" y="345"/>
                    <a:pt x="9" y="262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3"/>
            <p:cNvSpPr/>
            <p:nvPr/>
          </p:nvSpPr>
          <p:spPr>
            <a:xfrm>
              <a:off x="8153593" y="4819370"/>
              <a:ext cx="97790" cy="302002"/>
            </a:xfrm>
            <a:custGeom>
              <a:avLst/>
              <a:gdLst/>
              <a:ahLst/>
              <a:cxnLst/>
              <a:rect l="l" t="t" r="r" b="b"/>
              <a:pathLst>
                <a:path w="1688" h="5213" extrusionOk="0">
                  <a:moveTo>
                    <a:pt x="1687" y="0"/>
                  </a:moveTo>
                  <a:cubicBezTo>
                    <a:pt x="1687" y="0"/>
                    <a:pt x="1626" y="68"/>
                    <a:pt x="1521" y="169"/>
                  </a:cubicBezTo>
                  <a:cubicBezTo>
                    <a:pt x="1411" y="277"/>
                    <a:pt x="1248" y="430"/>
                    <a:pt x="1070" y="630"/>
                  </a:cubicBezTo>
                  <a:cubicBezTo>
                    <a:pt x="981" y="731"/>
                    <a:pt x="886" y="842"/>
                    <a:pt x="793" y="965"/>
                  </a:cubicBezTo>
                  <a:cubicBezTo>
                    <a:pt x="695" y="1088"/>
                    <a:pt x="603" y="1223"/>
                    <a:pt x="520" y="1367"/>
                  </a:cubicBezTo>
                  <a:cubicBezTo>
                    <a:pt x="477" y="1441"/>
                    <a:pt x="434" y="1514"/>
                    <a:pt x="397" y="1594"/>
                  </a:cubicBezTo>
                  <a:cubicBezTo>
                    <a:pt x="357" y="1674"/>
                    <a:pt x="317" y="1751"/>
                    <a:pt x="287" y="1837"/>
                  </a:cubicBezTo>
                  <a:cubicBezTo>
                    <a:pt x="213" y="2003"/>
                    <a:pt x="158" y="2175"/>
                    <a:pt x="118" y="2350"/>
                  </a:cubicBezTo>
                  <a:cubicBezTo>
                    <a:pt x="72" y="2528"/>
                    <a:pt x="47" y="2709"/>
                    <a:pt x="26" y="2884"/>
                  </a:cubicBezTo>
                  <a:cubicBezTo>
                    <a:pt x="13" y="3066"/>
                    <a:pt x="4" y="3241"/>
                    <a:pt x="4" y="3407"/>
                  </a:cubicBezTo>
                  <a:cubicBezTo>
                    <a:pt x="1" y="3741"/>
                    <a:pt x="1" y="4052"/>
                    <a:pt x="1" y="4322"/>
                  </a:cubicBezTo>
                  <a:cubicBezTo>
                    <a:pt x="1" y="4853"/>
                    <a:pt x="4" y="5213"/>
                    <a:pt x="4" y="5213"/>
                  </a:cubicBezTo>
                  <a:lnTo>
                    <a:pt x="158" y="5213"/>
                  </a:lnTo>
                  <a:cubicBezTo>
                    <a:pt x="158" y="5213"/>
                    <a:pt x="158" y="4853"/>
                    <a:pt x="164" y="4322"/>
                  </a:cubicBezTo>
                  <a:cubicBezTo>
                    <a:pt x="158" y="4052"/>
                    <a:pt x="158" y="3741"/>
                    <a:pt x="158" y="3407"/>
                  </a:cubicBezTo>
                  <a:cubicBezTo>
                    <a:pt x="155" y="3241"/>
                    <a:pt x="164" y="3072"/>
                    <a:pt x="167" y="2900"/>
                  </a:cubicBezTo>
                  <a:cubicBezTo>
                    <a:pt x="182" y="2731"/>
                    <a:pt x="204" y="2556"/>
                    <a:pt x="244" y="2387"/>
                  </a:cubicBezTo>
                  <a:cubicBezTo>
                    <a:pt x="280" y="2218"/>
                    <a:pt x="333" y="2049"/>
                    <a:pt x="394" y="1886"/>
                  </a:cubicBezTo>
                  <a:cubicBezTo>
                    <a:pt x="419" y="1803"/>
                    <a:pt x="459" y="1726"/>
                    <a:pt x="492" y="1650"/>
                  </a:cubicBezTo>
                  <a:cubicBezTo>
                    <a:pt x="523" y="1573"/>
                    <a:pt x="566" y="1499"/>
                    <a:pt x="603" y="1425"/>
                  </a:cubicBezTo>
                  <a:cubicBezTo>
                    <a:pt x="680" y="1281"/>
                    <a:pt x="769" y="1146"/>
                    <a:pt x="855" y="1020"/>
                  </a:cubicBezTo>
                  <a:cubicBezTo>
                    <a:pt x="938" y="897"/>
                    <a:pt x="1027" y="780"/>
                    <a:pt x="1110" y="676"/>
                  </a:cubicBezTo>
                  <a:cubicBezTo>
                    <a:pt x="1196" y="575"/>
                    <a:pt x="1276" y="482"/>
                    <a:pt x="1346" y="399"/>
                  </a:cubicBezTo>
                  <a:cubicBezTo>
                    <a:pt x="1414" y="320"/>
                    <a:pt x="1478" y="246"/>
                    <a:pt x="1531" y="191"/>
                  </a:cubicBezTo>
                  <a:cubicBezTo>
                    <a:pt x="1632" y="71"/>
                    <a:pt x="1687" y="0"/>
                    <a:pt x="1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3"/>
            <p:cNvSpPr/>
            <p:nvPr/>
          </p:nvSpPr>
          <p:spPr>
            <a:xfrm>
              <a:off x="8093114" y="5094654"/>
              <a:ext cx="129247" cy="42233"/>
            </a:xfrm>
            <a:custGeom>
              <a:avLst/>
              <a:gdLst/>
              <a:ahLst/>
              <a:cxnLst/>
              <a:rect l="l" t="t" r="r" b="b"/>
              <a:pathLst>
                <a:path w="2231" h="729" extrusionOk="0">
                  <a:moveTo>
                    <a:pt x="1" y="0"/>
                  </a:moveTo>
                  <a:lnTo>
                    <a:pt x="1" y="728"/>
                  </a:lnTo>
                  <a:lnTo>
                    <a:pt x="2231" y="728"/>
                  </a:lnTo>
                  <a:lnTo>
                    <a:pt x="22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3"/>
            <p:cNvSpPr/>
            <p:nvPr/>
          </p:nvSpPr>
          <p:spPr>
            <a:xfrm>
              <a:off x="8080138" y="5136827"/>
              <a:ext cx="155780" cy="35628"/>
            </a:xfrm>
            <a:custGeom>
              <a:avLst/>
              <a:gdLst/>
              <a:ahLst/>
              <a:cxnLst/>
              <a:rect l="l" t="t" r="r" b="b"/>
              <a:pathLst>
                <a:path w="2689" h="615" extrusionOk="0">
                  <a:moveTo>
                    <a:pt x="0" y="0"/>
                  </a:moveTo>
                  <a:lnTo>
                    <a:pt x="0" y="614"/>
                  </a:lnTo>
                  <a:lnTo>
                    <a:pt x="2688" y="614"/>
                  </a:lnTo>
                  <a:lnTo>
                    <a:pt x="26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3"/>
            <p:cNvSpPr/>
            <p:nvPr/>
          </p:nvSpPr>
          <p:spPr>
            <a:xfrm>
              <a:off x="8158054" y="4508806"/>
              <a:ext cx="252412" cy="783769"/>
            </a:xfrm>
            <a:custGeom>
              <a:avLst/>
              <a:gdLst/>
              <a:ahLst/>
              <a:cxnLst/>
              <a:rect l="l" t="t" r="r" b="b"/>
              <a:pathLst>
                <a:path w="4357" h="13529" extrusionOk="0">
                  <a:moveTo>
                    <a:pt x="1" y="1"/>
                  </a:moveTo>
                  <a:lnTo>
                    <a:pt x="1" y="13529"/>
                  </a:lnTo>
                  <a:lnTo>
                    <a:pt x="465" y="13529"/>
                  </a:lnTo>
                  <a:lnTo>
                    <a:pt x="465" y="13523"/>
                  </a:lnTo>
                  <a:cubicBezTo>
                    <a:pt x="600" y="13523"/>
                    <a:pt x="720" y="13434"/>
                    <a:pt x="763" y="13308"/>
                  </a:cubicBezTo>
                  <a:lnTo>
                    <a:pt x="849" y="13022"/>
                  </a:lnTo>
                  <a:lnTo>
                    <a:pt x="925" y="13022"/>
                  </a:lnTo>
                  <a:cubicBezTo>
                    <a:pt x="1094" y="13022"/>
                    <a:pt x="1232" y="12884"/>
                    <a:pt x="1232" y="12715"/>
                  </a:cubicBezTo>
                  <a:lnTo>
                    <a:pt x="1232" y="12696"/>
                  </a:lnTo>
                  <a:lnTo>
                    <a:pt x="1232" y="12564"/>
                  </a:lnTo>
                  <a:lnTo>
                    <a:pt x="1232" y="12303"/>
                  </a:lnTo>
                  <a:lnTo>
                    <a:pt x="1232" y="12174"/>
                  </a:lnTo>
                  <a:lnTo>
                    <a:pt x="1232" y="11913"/>
                  </a:lnTo>
                  <a:lnTo>
                    <a:pt x="1232" y="11781"/>
                  </a:lnTo>
                  <a:lnTo>
                    <a:pt x="1232" y="11455"/>
                  </a:lnTo>
                  <a:lnTo>
                    <a:pt x="1349" y="11455"/>
                  </a:lnTo>
                  <a:lnTo>
                    <a:pt x="1349" y="10841"/>
                  </a:lnTo>
                  <a:lnTo>
                    <a:pt x="1232" y="10841"/>
                  </a:lnTo>
                  <a:lnTo>
                    <a:pt x="1232" y="10110"/>
                  </a:lnTo>
                  <a:cubicBezTo>
                    <a:pt x="1232" y="9287"/>
                    <a:pt x="3742" y="7757"/>
                    <a:pt x="4264" y="5257"/>
                  </a:cubicBezTo>
                  <a:cubicBezTo>
                    <a:pt x="4267" y="5247"/>
                    <a:pt x="4270" y="5232"/>
                    <a:pt x="4270" y="5220"/>
                  </a:cubicBezTo>
                  <a:lnTo>
                    <a:pt x="4295" y="5094"/>
                  </a:lnTo>
                  <a:cubicBezTo>
                    <a:pt x="4301" y="5051"/>
                    <a:pt x="4310" y="5005"/>
                    <a:pt x="4313" y="4962"/>
                  </a:cubicBezTo>
                  <a:cubicBezTo>
                    <a:pt x="4316" y="4928"/>
                    <a:pt x="4320" y="4894"/>
                    <a:pt x="4326" y="4864"/>
                  </a:cubicBezTo>
                  <a:cubicBezTo>
                    <a:pt x="4332" y="4808"/>
                    <a:pt x="4335" y="4750"/>
                    <a:pt x="4341" y="4698"/>
                  </a:cubicBezTo>
                  <a:cubicBezTo>
                    <a:pt x="4344" y="4670"/>
                    <a:pt x="4344" y="4639"/>
                    <a:pt x="4347" y="4612"/>
                  </a:cubicBezTo>
                  <a:cubicBezTo>
                    <a:pt x="4350" y="4529"/>
                    <a:pt x="4356" y="4443"/>
                    <a:pt x="4356" y="4357"/>
                  </a:cubicBezTo>
                  <a:cubicBezTo>
                    <a:pt x="4356" y="1952"/>
                    <a:pt x="2406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8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1" name="Google Shape;321;p33"/>
          <p:cNvGrpSpPr/>
          <p:nvPr/>
        </p:nvGrpSpPr>
        <p:grpSpPr>
          <a:xfrm rot="-1604192">
            <a:off x="8597972" y="4384595"/>
            <a:ext cx="333773" cy="638893"/>
            <a:chOff x="6692313" y="4433554"/>
            <a:chExt cx="421445" cy="806710"/>
          </a:xfrm>
        </p:grpSpPr>
        <p:sp>
          <p:nvSpPr>
            <p:cNvPr id="322" name="Google Shape;322;p33"/>
            <p:cNvSpPr/>
            <p:nvPr/>
          </p:nvSpPr>
          <p:spPr>
            <a:xfrm>
              <a:off x="6692313" y="4433554"/>
              <a:ext cx="421111" cy="806536"/>
            </a:xfrm>
            <a:custGeom>
              <a:avLst/>
              <a:gdLst/>
              <a:ahLst/>
              <a:cxnLst/>
              <a:rect l="l" t="t" r="r" b="b"/>
              <a:pathLst>
                <a:path w="7269" h="13922" extrusionOk="0">
                  <a:moveTo>
                    <a:pt x="4114" y="3960"/>
                  </a:moveTo>
                  <a:cubicBezTo>
                    <a:pt x="4197" y="4000"/>
                    <a:pt x="4277" y="4034"/>
                    <a:pt x="4350" y="4061"/>
                  </a:cubicBezTo>
                  <a:cubicBezTo>
                    <a:pt x="4363" y="4166"/>
                    <a:pt x="4366" y="4267"/>
                    <a:pt x="4363" y="4369"/>
                  </a:cubicBezTo>
                  <a:cubicBezTo>
                    <a:pt x="4363" y="4544"/>
                    <a:pt x="4323" y="4713"/>
                    <a:pt x="4289" y="4882"/>
                  </a:cubicBezTo>
                  <a:cubicBezTo>
                    <a:pt x="4240" y="5047"/>
                    <a:pt x="4184" y="5210"/>
                    <a:pt x="4114" y="5358"/>
                  </a:cubicBezTo>
                  <a:cubicBezTo>
                    <a:pt x="4043" y="5508"/>
                    <a:pt x="3960" y="5643"/>
                    <a:pt x="3874" y="5772"/>
                  </a:cubicBezTo>
                  <a:cubicBezTo>
                    <a:pt x="3785" y="5895"/>
                    <a:pt x="3699" y="6012"/>
                    <a:pt x="3610" y="6107"/>
                  </a:cubicBezTo>
                  <a:cubicBezTo>
                    <a:pt x="3537" y="6186"/>
                    <a:pt x="3464" y="6259"/>
                    <a:pt x="3397" y="6321"/>
                  </a:cubicBezTo>
                  <a:lnTo>
                    <a:pt x="3397" y="6321"/>
                  </a:lnTo>
                  <a:lnTo>
                    <a:pt x="2480" y="6322"/>
                  </a:lnTo>
                  <a:lnTo>
                    <a:pt x="4114" y="3960"/>
                  </a:lnTo>
                  <a:close/>
                  <a:moveTo>
                    <a:pt x="4983" y="1"/>
                  </a:moveTo>
                  <a:lnTo>
                    <a:pt x="4012" y="1490"/>
                  </a:lnTo>
                  <a:cubicBezTo>
                    <a:pt x="3395" y="848"/>
                    <a:pt x="2538" y="483"/>
                    <a:pt x="2301" y="277"/>
                  </a:cubicBezTo>
                  <a:lnTo>
                    <a:pt x="2301" y="277"/>
                  </a:lnTo>
                  <a:cubicBezTo>
                    <a:pt x="2301" y="277"/>
                    <a:pt x="2102" y="1082"/>
                    <a:pt x="2320" y="2099"/>
                  </a:cubicBezTo>
                  <a:cubicBezTo>
                    <a:pt x="2403" y="2492"/>
                    <a:pt x="2639" y="2845"/>
                    <a:pt x="2934" y="3143"/>
                  </a:cubicBezTo>
                  <a:lnTo>
                    <a:pt x="673" y="6608"/>
                  </a:lnTo>
                  <a:lnTo>
                    <a:pt x="1" y="7631"/>
                  </a:lnTo>
                  <a:lnTo>
                    <a:pt x="1217" y="7631"/>
                  </a:lnTo>
                  <a:lnTo>
                    <a:pt x="4750" y="7637"/>
                  </a:lnTo>
                  <a:lnTo>
                    <a:pt x="1217" y="13922"/>
                  </a:lnTo>
                  <a:lnTo>
                    <a:pt x="6439" y="7345"/>
                  </a:lnTo>
                  <a:lnTo>
                    <a:pt x="7268" y="6304"/>
                  </a:lnTo>
                  <a:lnTo>
                    <a:pt x="5886" y="6307"/>
                  </a:lnTo>
                  <a:lnTo>
                    <a:pt x="4301" y="6310"/>
                  </a:lnTo>
                  <a:lnTo>
                    <a:pt x="4301" y="6310"/>
                  </a:lnTo>
                  <a:cubicBezTo>
                    <a:pt x="4338" y="6258"/>
                    <a:pt x="4378" y="6199"/>
                    <a:pt x="4421" y="6141"/>
                  </a:cubicBezTo>
                  <a:cubicBezTo>
                    <a:pt x="4479" y="6080"/>
                    <a:pt x="4535" y="6000"/>
                    <a:pt x="4614" y="5941"/>
                  </a:cubicBezTo>
                  <a:cubicBezTo>
                    <a:pt x="4654" y="5911"/>
                    <a:pt x="4691" y="5877"/>
                    <a:pt x="4731" y="5846"/>
                  </a:cubicBezTo>
                  <a:cubicBezTo>
                    <a:pt x="4759" y="5825"/>
                    <a:pt x="4783" y="5803"/>
                    <a:pt x="4814" y="5785"/>
                  </a:cubicBezTo>
                  <a:cubicBezTo>
                    <a:pt x="5072" y="5919"/>
                    <a:pt x="5321" y="5978"/>
                    <a:pt x="5555" y="5978"/>
                  </a:cubicBezTo>
                  <a:cubicBezTo>
                    <a:pt x="6434" y="5978"/>
                    <a:pt x="7111" y="5150"/>
                    <a:pt x="7268" y="4372"/>
                  </a:cubicBezTo>
                  <a:lnTo>
                    <a:pt x="7268" y="4372"/>
                  </a:lnTo>
                  <a:cubicBezTo>
                    <a:pt x="7249" y="4374"/>
                    <a:pt x="7227" y="4375"/>
                    <a:pt x="7204" y="4375"/>
                  </a:cubicBezTo>
                  <a:cubicBezTo>
                    <a:pt x="6957" y="4375"/>
                    <a:pt x="6490" y="4254"/>
                    <a:pt x="6028" y="4254"/>
                  </a:cubicBezTo>
                  <a:cubicBezTo>
                    <a:pt x="5373" y="4254"/>
                    <a:pt x="4727" y="4498"/>
                    <a:pt x="4734" y="5677"/>
                  </a:cubicBezTo>
                  <a:cubicBezTo>
                    <a:pt x="4657" y="5723"/>
                    <a:pt x="4590" y="5782"/>
                    <a:pt x="4522" y="5834"/>
                  </a:cubicBezTo>
                  <a:cubicBezTo>
                    <a:pt x="4439" y="5895"/>
                    <a:pt x="4375" y="5981"/>
                    <a:pt x="4304" y="6049"/>
                  </a:cubicBezTo>
                  <a:cubicBezTo>
                    <a:pt x="4243" y="6126"/>
                    <a:pt x="4194" y="6202"/>
                    <a:pt x="4144" y="6273"/>
                  </a:cubicBezTo>
                  <a:lnTo>
                    <a:pt x="4120" y="6319"/>
                  </a:lnTo>
                  <a:lnTo>
                    <a:pt x="3618" y="6320"/>
                  </a:lnTo>
                  <a:lnTo>
                    <a:pt x="3618" y="6320"/>
                  </a:lnTo>
                  <a:cubicBezTo>
                    <a:pt x="3654" y="6287"/>
                    <a:pt x="3688" y="6254"/>
                    <a:pt x="3724" y="6212"/>
                  </a:cubicBezTo>
                  <a:cubicBezTo>
                    <a:pt x="3816" y="6107"/>
                    <a:pt x="3908" y="5987"/>
                    <a:pt x="4000" y="5858"/>
                  </a:cubicBezTo>
                  <a:cubicBezTo>
                    <a:pt x="4086" y="5726"/>
                    <a:pt x="4178" y="5582"/>
                    <a:pt x="4249" y="5425"/>
                  </a:cubicBezTo>
                  <a:cubicBezTo>
                    <a:pt x="4326" y="5272"/>
                    <a:pt x="4384" y="5097"/>
                    <a:pt x="4433" y="4922"/>
                  </a:cubicBezTo>
                  <a:cubicBezTo>
                    <a:pt x="4476" y="4743"/>
                    <a:pt x="4510" y="4559"/>
                    <a:pt x="4516" y="4372"/>
                  </a:cubicBezTo>
                  <a:cubicBezTo>
                    <a:pt x="4522" y="4280"/>
                    <a:pt x="4510" y="4184"/>
                    <a:pt x="4507" y="4092"/>
                  </a:cubicBezTo>
                  <a:cubicBezTo>
                    <a:pt x="4501" y="4043"/>
                    <a:pt x="4492" y="4000"/>
                    <a:pt x="4485" y="3957"/>
                  </a:cubicBezTo>
                  <a:cubicBezTo>
                    <a:pt x="4599" y="3665"/>
                    <a:pt x="4661" y="3398"/>
                    <a:pt x="4676" y="3146"/>
                  </a:cubicBezTo>
                  <a:lnTo>
                    <a:pt x="6519" y="452"/>
                  </a:lnTo>
                  <a:lnTo>
                    <a:pt x="6835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3"/>
            <p:cNvSpPr/>
            <p:nvPr/>
          </p:nvSpPr>
          <p:spPr>
            <a:xfrm>
              <a:off x="6692704" y="4433554"/>
              <a:ext cx="421053" cy="806710"/>
            </a:xfrm>
            <a:custGeom>
              <a:avLst/>
              <a:gdLst/>
              <a:ahLst/>
              <a:cxnLst/>
              <a:rect l="l" t="t" r="r" b="b"/>
              <a:pathLst>
                <a:path w="7268" h="13925" extrusionOk="0">
                  <a:moveTo>
                    <a:pt x="4989" y="1"/>
                  </a:moveTo>
                  <a:lnTo>
                    <a:pt x="673" y="6608"/>
                  </a:lnTo>
                  <a:lnTo>
                    <a:pt x="0" y="7637"/>
                  </a:lnTo>
                  <a:lnTo>
                    <a:pt x="1217" y="7637"/>
                  </a:lnTo>
                  <a:lnTo>
                    <a:pt x="4749" y="7643"/>
                  </a:lnTo>
                  <a:lnTo>
                    <a:pt x="1217" y="13925"/>
                  </a:lnTo>
                  <a:lnTo>
                    <a:pt x="6442" y="7348"/>
                  </a:lnTo>
                  <a:lnTo>
                    <a:pt x="7268" y="6307"/>
                  </a:lnTo>
                  <a:lnTo>
                    <a:pt x="5886" y="6307"/>
                  </a:lnTo>
                  <a:lnTo>
                    <a:pt x="2476" y="6316"/>
                  </a:lnTo>
                  <a:lnTo>
                    <a:pt x="2476" y="6316"/>
                  </a:lnTo>
                  <a:lnTo>
                    <a:pt x="6525" y="452"/>
                  </a:lnTo>
                  <a:lnTo>
                    <a:pt x="68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3"/>
            <p:cNvSpPr/>
            <p:nvPr/>
          </p:nvSpPr>
          <p:spPr>
            <a:xfrm>
              <a:off x="6814590" y="4449601"/>
              <a:ext cx="196855" cy="220317"/>
            </a:xfrm>
            <a:custGeom>
              <a:avLst/>
              <a:gdLst/>
              <a:ahLst/>
              <a:cxnLst/>
              <a:rect l="l" t="t" r="r" b="b"/>
              <a:pathLst>
                <a:path w="3398" h="3803" extrusionOk="0">
                  <a:moveTo>
                    <a:pt x="197" y="0"/>
                  </a:moveTo>
                  <a:cubicBezTo>
                    <a:pt x="197" y="0"/>
                    <a:pt x="0" y="805"/>
                    <a:pt x="215" y="1828"/>
                  </a:cubicBezTo>
                  <a:cubicBezTo>
                    <a:pt x="430" y="2844"/>
                    <a:pt x="1671" y="3594"/>
                    <a:pt x="2323" y="3803"/>
                  </a:cubicBezTo>
                  <a:cubicBezTo>
                    <a:pt x="3398" y="1361"/>
                    <a:pt x="655" y="402"/>
                    <a:pt x="1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3"/>
            <p:cNvSpPr/>
            <p:nvPr/>
          </p:nvSpPr>
          <p:spPr>
            <a:xfrm>
              <a:off x="6965267" y="4679526"/>
              <a:ext cx="148481" cy="100165"/>
            </a:xfrm>
            <a:custGeom>
              <a:avLst/>
              <a:gdLst/>
              <a:ahLst/>
              <a:cxnLst/>
              <a:rect l="l" t="t" r="r" b="b"/>
              <a:pathLst>
                <a:path w="2563" h="1729" extrusionOk="0">
                  <a:moveTo>
                    <a:pt x="1321" y="0"/>
                  </a:moveTo>
                  <a:cubicBezTo>
                    <a:pt x="655" y="0"/>
                    <a:pt x="1" y="254"/>
                    <a:pt x="29" y="1490"/>
                  </a:cubicBezTo>
                  <a:cubicBezTo>
                    <a:pt x="315" y="1656"/>
                    <a:pt x="592" y="1728"/>
                    <a:pt x="852" y="1728"/>
                  </a:cubicBezTo>
                  <a:cubicBezTo>
                    <a:pt x="1730" y="1728"/>
                    <a:pt x="2406" y="902"/>
                    <a:pt x="2563" y="120"/>
                  </a:cubicBezTo>
                  <a:lnTo>
                    <a:pt x="2563" y="120"/>
                  </a:lnTo>
                  <a:cubicBezTo>
                    <a:pt x="2544" y="122"/>
                    <a:pt x="2522" y="123"/>
                    <a:pt x="2499" y="123"/>
                  </a:cubicBezTo>
                  <a:cubicBezTo>
                    <a:pt x="2252" y="123"/>
                    <a:pt x="1784" y="0"/>
                    <a:pt x="1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3"/>
            <p:cNvSpPr/>
            <p:nvPr/>
          </p:nvSpPr>
          <p:spPr>
            <a:xfrm>
              <a:off x="6873679" y="4542116"/>
              <a:ext cx="80816" cy="257394"/>
            </a:xfrm>
            <a:custGeom>
              <a:avLst/>
              <a:gdLst/>
              <a:ahLst/>
              <a:cxnLst/>
              <a:rect l="l" t="t" r="r" b="b"/>
              <a:pathLst>
                <a:path w="1395" h="4443" extrusionOk="0">
                  <a:moveTo>
                    <a:pt x="9" y="0"/>
                  </a:moveTo>
                  <a:lnTo>
                    <a:pt x="0" y="3"/>
                  </a:lnTo>
                  <a:cubicBezTo>
                    <a:pt x="0" y="3"/>
                    <a:pt x="55" y="71"/>
                    <a:pt x="160" y="194"/>
                  </a:cubicBezTo>
                  <a:cubicBezTo>
                    <a:pt x="212" y="265"/>
                    <a:pt x="283" y="344"/>
                    <a:pt x="360" y="440"/>
                  </a:cubicBezTo>
                  <a:cubicBezTo>
                    <a:pt x="424" y="523"/>
                    <a:pt x="492" y="606"/>
                    <a:pt x="565" y="707"/>
                  </a:cubicBezTo>
                  <a:cubicBezTo>
                    <a:pt x="648" y="814"/>
                    <a:pt x="728" y="931"/>
                    <a:pt x="811" y="1063"/>
                  </a:cubicBezTo>
                  <a:cubicBezTo>
                    <a:pt x="888" y="1198"/>
                    <a:pt x="974" y="1337"/>
                    <a:pt x="1038" y="1490"/>
                  </a:cubicBezTo>
                  <a:cubicBezTo>
                    <a:pt x="1084" y="1598"/>
                    <a:pt x="1131" y="1711"/>
                    <a:pt x="1161" y="1828"/>
                  </a:cubicBezTo>
                  <a:cubicBezTo>
                    <a:pt x="1177" y="1877"/>
                    <a:pt x="1189" y="1923"/>
                    <a:pt x="1195" y="1969"/>
                  </a:cubicBezTo>
                  <a:cubicBezTo>
                    <a:pt x="1226" y="2138"/>
                    <a:pt x="1238" y="2313"/>
                    <a:pt x="1235" y="2488"/>
                  </a:cubicBezTo>
                  <a:cubicBezTo>
                    <a:pt x="1235" y="2660"/>
                    <a:pt x="1201" y="2833"/>
                    <a:pt x="1161" y="3001"/>
                  </a:cubicBezTo>
                  <a:cubicBezTo>
                    <a:pt x="1112" y="3167"/>
                    <a:pt x="1057" y="3333"/>
                    <a:pt x="986" y="3478"/>
                  </a:cubicBezTo>
                  <a:cubicBezTo>
                    <a:pt x="916" y="3631"/>
                    <a:pt x="833" y="3766"/>
                    <a:pt x="747" y="3892"/>
                  </a:cubicBezTo>
                  <a:cubicBezTo>
                    <a:pt x="657" y="4015"/>
                    <a:pt x="571" y="4126"/>
                    <a:pt x="482" y="4227"/>
                  </a:cubicBezTo>
                  <a:cubicBezTo>
                    <a:pt x="406" y="4310"/>
                    <a:pt x="335" y="4381"/>
                    <a:pt x="267" y="4442"/>
                  </a:cubicBezTo>
                  <a:lnTo>
                    <a:pt x="489" y="4442"/>
                  </a:lnTo>
                  <a:cubicBezTo>
                    <a:pt x="525" y="4408"/>
                    <a:pt x="562" y="4368"/>
                    <a:pt x="596" y="4332"/>
                  </a:cubicBezTo>
                  <a:cubicBezTo>
                    <a:pt x="688" y="4227"/>
                    <a:pt x="780" y="4107"/>
                    <a:pt x="873" y="3978"/>
                  </a:cubicBezTo>
                  <a:cubicBezTo>
                    <a:pt x="962" y="3843"/>
                    <a:pt x="1051" y="3702"/>
                    <a:pt x="1124" y="3542"/>
                  </a:cubicBezTo>
                  <a:cubicBezTo>
                    <a:pt x="1201" y="3385"/>
                    <a:pt x="1256" y="3216"/>
                    <a:pt x="1309" y="3041"/>
                  </a:cubicBezTo>
                  <a:cubicBezTo>
                    <a:pt x="1349" y="2863"/>
                    <a:pt x="1389" y="2679"/>
                    <a:pt x="1389" y="2492"/>
                  </a:cubicBezTo>
                  <a:cubicBezTo>
                    <a:pt x="1395" y="2396"/>
                    <a:pt x="1385" y="2304"/>
                    <a:pt x="1389" y="2212"/>
                  </a:cubicBezTo>
                  <a:cubicBezTo>
                    <a:pt x="1373" y="2114"/>
                    <a:pt x="1358" y="2034"/>
                    <a:pt x="1330" y="1942"/>
                  </a:cubicBezTo>
                  <a:cubicBezTo>
                    <a:pt x="1312" y="1862"/>
                    <a:pt x="1284" y="1782"/>
                    <a:pt x="1253" y="1705"/>
                  </a:cubicBezTo>
                  <a:cubicBezTo>
                    <a:pt x="1220" y="1613"/>
                    <a:pt x="1180" y="1527"/>
                    <a:pt x="1140" y="1444"/>
                  </a:cubicBezTo>
                  <a:cubicBezTo>
                    <a:pt x="1063" y="1290"/>
                    <a:pt x="968" y="1152"/>
                    <a:pt x="882" y="1020"/>
                  </a:cubicBezTo>
                  <a:cubicBezTo>
                    <a:pt x="790" y="894"/>
                    <a:pt x="700" y="774"/>
                    <a:pt x="611" y="670"/>
                  </a:cubicBezTo>
                  <a:cubicBezTo>
                    <a:pt x="528" y="575"/>
                    <a:pt x="452" y="486"/>
                    <a:pt x="381" y="409"/>
                  </a:cubicBezTo>
                  <a:cubicBezTo>
                    <a:pt x="304" y="323"/>
                    <a:pt x="231" y="246"/>
                    <a:pt x="175" y="185"/>
                  </a:cubicBezTo>
                  <a:cubicBezTo>
                    <a:pt x="68" y="68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3"/>
            <p:cNvSpPr/>
            <p:nvPr/>
          </p:nvSpPr>
          <p:spPr>
            <a:xfrm>
              <a:off x="6931146" y="4718803"/>
              <a:ext cx="151146" cy="79947"/>
            </a:xfrm>
            <a:custGeom>
              <a:avLst/>
              <a:gdLst/>
              <a:ahLst/>
              <a:cxnLst/>
              <a:rect l="l" t="t" r="r" b="b"/>
              <a:pathLst>
                <a:path w="2609" h="1380" extrusionOk="0">
                  <a:moveTo>
                    <a:pt x="2608" y="1"/>
                  </a:moveTo>
                  <a:cubicBezTo>
                    <a:pt x="2605" y="1"/>
                    <a:pt x="2593" y="10"/>
                    <a:pt x="2568" y="13"/>
                  </a:cubicBezTo>
                  <a:cubicBezTo>
                    <a:pt x="2550" y="25"/>
                    <a:pt x="2519" y="47"/>
                    <a:pt x="2473" y="62"/>
                  </a:cubicBezTo>
                  <a:cubicBezTo>
                    <a:pt x="2390" y="105"/>
                    <a:pt x="2258" y="139"/>
                    <a:pt x="2101" y="182"/>
                  </a:cubicBezTo>
                  <a:cubicBezTo>
                    <a:pt x="1785" y="268"/>
                    <a:pt x="1361" y="369"/>
                    <a:pt x="956" y="554"/>
                  </a:cubicBezTo>
                  <a:cubicBezTo>
                    <a:pt x="857" y="600"/>
                    <a:pt x="756" y="646"/>
                    <a:pt x="664" y="707"/>
                  </a:cubicBezTo>
                  <a:cubicBezTo>
                    <a:pt x="572" y="762"/>
                    <a:pt x="486" y="830"/>
                    <a:pt x="403" y="898"/>
                  </a:cubicBezTo>
                  <a:cubicBezTo>
                    <a:pt x="320" y="962"/>
                    <a:pt x="255" y="1042"/>
                    <a:pt x="185" y="1113"/>
                  </a:cubicBezTo>
                  <a:cubicBezTo>
                    <a:pt x="123" y="1189"/>
                    <a:pt x="74" y="1266"/>
                    <a:pt x="25" y="1334"/>
                  </a:cubicBezTo>
                  <a:lnTo>
                    <a:pt x="0" y="1380"/>
                  </a:lnTo>
                  <a:lnTo>
                    <a:pt x="185" y="1380"/>
                  </a:lnTo>
                  <a:cubicBezTo>
                    <a:pt x="218" y="1328"/>
                    <a:pt x="258" y="1269"/>
                    <a:pt x="304" y="1211"/>
                  </a:cubicBezTo>
                  <a:cubicBezTo>
                    <a:pt x="369" y="1149"/>
                    <a:pt x="424" y="1073"/>
                    <a:pt x="501" y="1011"/>
                  </a:cubicBezTo>
                  <a:cubicBezTo>
                    <a:pt x="538" y="980"/>
                    <a:pt x="578" y="947"/>
                    <a:pt x="615" y="916"/>
                  </a:cubicBezTo>
                  <a:cubicBezTo>
                    <a:pt x="655" y="885"/>
                    <a:pt x="701" y="858"/>
                    <a:pt x="741" y="827"/>
                  </a:cubicBezTo>
                  <a:cubicBezTo>
                    <a:pt x="824" y="765"/>
                    <a:pt x="919" y="716"/>
                    <a:pt x="1011" y="661"/>
                  </a:cubicBezTo>
                  <a:cubicBezTo>
                    <a:pt x="1392" y="461"/>
                    <a:pt x="1810" y="335"/>
                    <a:pt x="2117" y="231"/>
                  </a:cubicBezTo>
                  <a:cubicBezTo>
                    <a:pt x="2270" y="179"/>
                    <a:pt x="2399" y="133"/>
                    <a:pt x="2485" y="87"/>
                  </a:cubicBezTo>
                  <a:cubicBezTo>
                    <a:pt x="2528" y="62"/>
                    <a:pt x="2559" y="41"/>
                    <a:pt x="2577" y="25"/>
                  </a:cubicBezTo>
                  <a:cubicBezTo>
                    <a:pt x="2593" y="13"/>
                    <a:pt x="2605" y="7"/>
                    <a:pt x="2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8" name="Google Shape;328;p33"/>
          <p:cNvGrpSpPr/>
          <p:nvPr/>
        </p:nvGrpSpPr>
        <p:grpSpPr>
          <a:xfrm rot="-1396822">
            <a:off x="175863" y="4551368"/>
            <a:ext cx="680708" cy="394596"/>
            <a:chOff x="753489" y="4226263"/>
            <a:chExt cx="924843" cy="536117"/>
          </a:xfrm>
        </p:grpSpPr>
        <p:sp>
          <p:nvSpPr>
            <p:cNvPr id="329" name="Google Shape;329;p33"/>
            <p:cNvSpPr/>
            <p:nvPr/>
          </p:nvSpPr>
          <p:spPr>
            <a:xfrm>
              <a:off x="753511" y="4226263"/>
              <a:ext cx="924821" cy="535167"/>
            </a:xfrm>
            <a:custGeom>
              <a:avLst/>
              <a:gdLst/>
              <a:ahLst/>
              <a:cxnLst/>
              <a:rect l="l" t="t" r="r" b="b"/>
              <a:pathLst>
                <a:path w="9726" h="5628" extrusionOk="0">
                  <a:moveTo>
                    <a:pt x="6009" y="1"/>
                  </a:moveTo>
                  <a:cubicBezTo>
                    <a:pt x="5404" y="1"/>
                    <a:pt x="4854" y="246"/>
                    <a:pt x="4454" y="636"/>
                  </a:cubicBezTo>
                  <a:cubicBezTo>
                    <a:pt x="4304" y="642"/>
                    <a:pt x="4163" y="661"/>
                    <a:pt x="4021" y="692"/>
                  </a:cubicBezTo>
                  <a:cubicBezTo>
                    <a:pt x="3905" y="673"/>
                    <a:pt x="3785" y="658"/>
                    <a:pt x="3662" y="658"/>
                  </a:cubicBezTo>
                  <a:cubicBezTo>
                    <a:pt x="2753" y="658"/>
                    <a:pt x="1988" y="1266"/>
                    <a:pt x="1748" y="2095"/>
                  </a:cubicBezTo>
                  <a:cubicBezTo>
                    <a:pt x="1687" y="2089"/>
                    <a:pt x="1625" y="2086"/>
                    <a:pt x="1564" y="2086"/>
                  </a:cubicBezTo>
                  <a:cubicBezTo>
                    <a:pt x="698" y="2086"/>
                    <a:pt x="0" y="2783"/>
                    <a:pt x="0" y="3647"/>
                  </a:cubicBezTo>
                  <a:lnTo>
                    <a:pt x="0" y="5210"/>
                  </a:lnTo>
                  <a:lnTo>
                    <a:pt x="541" y="5210"/>
                  </a:lnTo>
                  <a:lnTo>
                    <a:pt x="541" y="5628"/>
                  </a:lnTo>
                  <a:lnTo>
                    <a:pt x="2258" y="5628"/>
                  </a:lnTo>
                  <a:cubicBezTo>
                    <a:pt x="2654" y="5628"/>
                    <a:pt x="3020" y="5496"/>
                    <a:pt x="3309" y="5269"/>
                  </a:cubicBezTo>
                  <a:cubicBezTo>
                    <a:pt x="3674" y="5474"/>
                    <a:pt x="4092" y="5597"/>
                    <a:pt x="4544" y="5597"/>
                  </a:cubicBezTo>
                  <a:cubicBezTo>
                    <a:pt x="5173" y="5597"/>
                    <a:pt x="5745" y="5364"/>
                    <a:pt x="6184" y="4980"/>
                  </a:cubicBezTo>
                  <a:cubicBezTo>
                    <a:pt x="6516" y="5152"/>
                    <a:pt x="6896" y="5253"/>
                    <a:pt x="7296" y="5253"/>
                  </a:cubicBezTo>
                  <a:cubicBezTo>
                    <a:pt x="8641" y="5253"/>
                    <a:pt x="9725" y="4163"/>
                    <a:pt x="9725" y="2820"/>
                  </a:cubicBezTo>
                  <a:cubicBezTo>
                    <a:pt x="9725" y="1481"/>
                    <a:pt x="8641" y="391"/>
                    <a:pt x="7296" y="391"/>
                  </a:cubicBezTo>
                  <a:lnTo>
                    <a:pt x="7265" y="391"/>
                  </a:lnTo>
                  <a:cubicBezTo>
                    <a:pt x="6909" y="145"/>
                    <a:pt x="6473" y="1"/>
                    <a:pt x="6009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3"/>
            <p:cNvSpPr/>
            <p:nvPr/>
          </p:nvSpPr>
          <p:spPr>
            <a:xfrm>
              <a:off x="753489" y="4226548"/>
              <a:ext cx="782000" cy="495514"/>
            </a:xfrm>
            <a:custGeom>
              <a:avLst/>
              <a:gdLst/>
              <a:ahLst/>
              <a:cxnLst/>
              <a:rect l="l" t="t" r="r" b="b"/>
              <a:pathLst>
                <a:path w="8224" h="5211" extrusionOk="0">
                  <a:moveTo>
                    <a:pt x="6009" y="1"/>
                  </a:moveTo>
                  <a:cubicBezTo>
                    <a:pt x="5336" y="1"/>
                    <a:pt x="4734" y="302"/>
                    <a:pt x="4326" y="772"/>
                  </a:cubicBezTo>
                  <a:cubicBezTo>
                    <a:pt x="4120" y="701"/>
                    <a:pt x="3893" y="658"/>
                    <a:pt x="3662" y="658"/>
                  </a:cubicBezTo>
                  <a:cubicBezTo>
                    <a:pt x="2753" y="658"/>
                    <a:pt x="1988" y="1269"/>
                    <a:pt x="1745" y="2099"/>
                  </a:cubicBezTo>
                  <a:cubicBezTo>
                    <a:pt x="1684" y="2089"/>
                    <a:pt x="1623" y="2086"/>
                    <a:pt x="1561" y="2086"/>
                  </a:cubicBezTo>
                  <a:cubicBezTo>
                    <a:pt x="698" y="2086"/>
                    <a:pt x="1" y="2784"/>
                    <a:pt x="1" y="3650"/>
                  </a:cubicBezTo>
                  <a:lnTo>
                    <a:pt x="1" y="5210"/>
                  </a:lnTo>
                  <a:lnTo>
                    <a:pt x="1561" y="5210"/>
                  </a:lnTo>
                  <a:cubicBezTo>
                    <a:pt x="2120" y="5210"/>
                    <a:pt x="2606" y="4918"/>
                    <a:pt x="2882" y="4482"/>
                  </a:cubicBezTo>
                  <a:cubicBezTo>
                    <a:pt x="3122" y="4584"/>
                    <a:pt x="3386" y="4639"/>
                    <a:pt x="3662" y="4639"/>
                  </a:cubicBezTo>
                  <a:cubicBezTo>
                    <a:pt x="4157" y="4639"/>
                    <a:pt x="4608" y="4458"/>
                    <a:pt x="4955" y="4163"/>
                  </a:cubicBezTo>
                  <a:cubicBezTo>
                    <a:pt x="5272" y="4332"/>
                    <a:pt x="5628" y="4427"/>
                    <a:pt x="6009" y="4427"/>
                  </a:cubicBezTo>
                  <a:cubicBezTo>
                    <a:pt x="7232" y="4427"/>
                    <a:pt x="8224" y="3438"/>
                    <a:pt x="8224" y="2212"/>
                  </a:cubicBezTo>
                  <a:cubicBezTo>
                    <a:pt x="8224" y="993"/>
                    <a:pt x="7228" y="1"/>
                    <a:pt x="60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3"/>
            <p:cNvSpPr/>
            <p:nvPr/>
          </p:nvSpPr>
          <p:spPr>
            <a:xfrm>
              <a:off x="804646" y="4263347"/>
              <a:ext cx="873664" cy="499032"/>
            </a:xfrm>
            <a:custGeom>
              <a:avLst/>
              <a:gdLst/>
              <a:ahLst/>
              <a:cxnLst/>
              <a:rect l="l" t="t" r="r" b="b"/>
              <a:pathLst>
                <a:path w="9188" h="5248" extrusionOk="0">
                  <a:moveTo>
                    <a:pt x="6758" y="1"/>
                  </a:moveTo>
                  <a:cubicBezTo>
                    <a:pt x="6168" y="1"/>
                    <a:pt x="5628" y="213"/>
                    <a:pt x="5207" y="560"/>
                  </a:cubicBezTo>
                  <a:cubicBezTo>
                    <a:pt x="4847" y="360"/>
                    <a:pt x="4439" y="246"/>
                    <a:pt x="4000" y="246"/>
                  </a:cubicBezTo>
                  <a:cubicBezTo>
                    <a:pt x="2952" y="246"/>
                    <a:pt x="2058" y="898"/>
                    <a:pt x="1693" y="1819"/>
                  </a:cubicBezTo>
                  <a:cubicBezTo>
                    <a:pt x="756" y="1828"/>
                    <a:pt x="0" y="2593"/>
                    <a:pt x="0" y="3530"/>
                  </a:cubicBezTo>
                  <a:lnTo>
                    <a:pt x="0" y="5247"/>
                  </a:lnTo>
                  <a:lnTo>
                    <a:pt x="1720" y="5247"/>
                  </a:lnTo>
                  <a:cubicBezTo>
                    <a:pt x="2114" y="5247"/>
                    <a:pt x="2479" y="5112"/>
                    <a:pt x="2771" y="4885"/>
                  </a:cubicBezTo>
                  <a:cubicBezTo>
                    <a:pt x="3137" y="5094"/>
                    <a:pt x="3554" y="5216"/>
                    <a:pt x="4003" y="5216"/>
                  </a:cubicBezTo>
                  <a:cubicBezTo>
                    <a:pt x="4632" y="5216"/>
                    <a:pt x="5207" y="4983"/>
                    <a:pt x="5643" y="4599"/>
                  </a:cubicBezTo>
                  <a:cubicBezTo>
                    <a:pt x="5978" y="4771"/>
                    <a:pt x="6356" y="4869"/>
                    <a:pt x="6758" y="4869"/>
                  </a:cubicBezTo>
                  <a:cubicBezTo>
                    <a:pt x="8100" y="4869"/>
                    <a:pt x="9188" y="3779"/>
                    <a:pt x="9188" y="2440"/>
                  </a:cubicBezTo>
                  <a:cubicBezTo>
                    <a:pt x="9188" y="1091"/>
                    <a:pt x="8100" y="1"/>
                    <a:pt x="6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B0C5D9">
            <a:alpha val="648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udiowide"/>
              <a:buNone/>
              <a:defRPr sz="3200">
                <a:solidFill>
                  <a:schemeClr val="dk1"/>
                </a:solidFill>
                <a:latin typeface="Audiowide"/>
                <a:ea typeface="Audiowide"/>
                <a:cs typeface="Audiowide"/>
                <a:sym typeface="Audiowid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Char char="●"/>
              <a:defRPr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Char char="○"/>
              <a:defRPr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Char char="■"/>
              <a:defRPr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Char char="●"/>
              <a:defRPr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Char char="○"/>
              <a:defRPr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Char char="■"/>
              <a:defRPr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Char char="●"/>
              <a:defRPr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Char char="○"/>
              <a:defRPr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Char char="■"/>
              <a:defRPr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62" r:id="rId3"/>
    <p:sldLayoutId id="2147483678" r:id="rId4"/>
    <p:sldLayoutId id="2147483679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35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hyperlink" Target="https://www.saudiah.news/2021/02/01/%D8%B7%D8%B1%D9%8A%D9%82%D8%A9-%D9%85%D8%AA%D8%A7%D8%A8%D8%B9%D8%A9-%D8%A7%D9%84%D8%B7%D9%84%D8%A7%D8%A8-%D9%85%D9%86-%D8%AE%D9%84%D8%A7%D9%84-%D9%85%D9%86%D8%B5%D8%A9-%D9%85%D8%AF%D8%B1%D8%B3%D8%AA/" TargetMode="Externa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7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jpg"/><Relationship Id="rId11" Type="http://schemas.openxmlformats.org/officeDocument/2006/relationships/hyperlink" Target="http://www.aleqt.com/node/1050577" TargetMode="External"/><Relationship Id="rId5" Type="http://schemas.openxmlformats.org/officeDocument/2006/relationships/image" Target="../media/image2.jpeg"/><Relationship Id="rId10" Type="http://schemas.openxmlformats.org/officeDocument/2006/relationships/image" Target="../media/image6.jpg"/><Relationship Id="rId4" Type="http://schemas.openxmlformats.org/officeDocument/2006/relationships/notesSlide" Target="../notesSlides/notesSlide2.xml"/><Relationship Id="rId9" Type="http://schemas.openxmlformats.org/officeDocument/2006/relationships/hyperlink" Target="https://edu.moe.gov.sa/Najran/Pages/default.aspx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9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35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9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audiah.news/2021/02/01/%D8%B7%D8%B1%D9%8A%D9%82%D8%A9-%D9%85%D8%AA%D8%A7%D8%A8%D8%B9%D8%A9-%D8%A7%D9%84%D8%B7%D9%84%D8%A7%D8%A8-%D9%85%D9%86-%D8%AE%D9%84%D8%A7%D9%84-%D9%85%D9%86%D8%B5%D8%A9-%D9%85%D8%AF%D8%B1%D8%B3%D8%AA/" TargetMode="External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5.png"/><Relationship Id="rId7" Type="http://schemas.openxmlformats.org/officeDocument/2006/relationships/image" Target="../media/image7.jp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aleqt.com/node/1050577" TargetMode="External"/><Relationship Id="rId11" Type="http://schemas.openxmlformats.org/officeDocument/2006/relationships/image" Target="../media/image10.png"/><Relationship Id="rId5" Type="http://schemas.openxmlformats.org/officeDocument/2006/relationships/image" Target="../media/image6.jp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hyperlink" Target="https://edu.moe.gov.sa/Najran/Pages/default.aspx" TargetMode="External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19.jpe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4" name="Google Shape;344;p37"/>
          <p:cNvCxnSpPr/>
          <p:nvPr/>
        </p:nvCxnSpPr>
        <p:spPr>
          <a:xfrm>
            <a:off x="3492800" y="3811513"/>
            <a:ext cx="4473600" cy="0"/>
          </a:xfrm>
          <a:prstGeom prst="straightConnector1">
            <a:avLst/>
          </a:prstGeom>
          <a:noFill/>
          <a:ln w="19050" cap="flat" cmpd="sng">
            <a:solidFill>
              <a:srgbClr val="376D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5" name="Google Shape;345;p37"/>
          <p:cNvSpPr txBox="1">
            <a:spLocks noGrp="1"/>
          </p:cNvSpPr>
          <p:nvPr>
            <p:ph type="subTitle" idx="2"/>
          </p:nvPr>
        </p:nvSpPr>
        <p:spPr>
          <a:xfrm>
            <a:off x="0" y="4771200"/>
            <a:ext cx="91440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cs typeface="Akhbar MT" pitchFamily="2" charset="-78"/>
              </a:rPr>
              <a:t>اعداد المعلمة / منال الرحيلي</a:t>
            </a:r>
            <a:endParaRPr sz="1800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cs typeface="Akhbar MT" pitchFamily="2" charset="-78"/>
            </a:endParaRPr>
          </a:p>
        </p:txBody>
      </p:sp>
      <p:grpSp>
        <p:nvGrpSpPr>
          <p:cNvPr id="346" name="Google Shape;346;p37"/>
          <p:cNvGrpSpPr/>
          <p:nvPr/>
        </p:nvGrpSpPr>
        <p:grpSpPr>
          <a:xfrm rot="-1400235">
            <a:off x="315631" y="376350"/>
            <a:ext cx="773329" cy="390284"/>
            <a:chOff x="3074383" y="127425"/>
            <a:chExt cx="1048062" cy="528936"/>
          </a:xfrm>
        </p:grpSpPr>
        <p:sp>
          <p:nvSpPr>
            <p:cNvPr id="347" name="Google Shape;347;p37"/>
            <p:cNvSpPr/>
            <p:nvPr/>
          </p:nvSpPr>
          <p:spPr>
            <a:xfrm>
              <a:off x="3075463" y="127425"/>
              <a:ext cx="1046983" cy="528759"/>
            </a:xfrm>
            <a:custGeom>
              <a:avLst/>
              <a:gdLst/>
              <a:ahLst/>
              <a:cxnLst/>
              <a:rect l="l" t="t" r="r" b="b"/>
              <a:pathLst>
                <a:path w="17690" h="8934" extrusionOk="0">
                  <a:moveTo>
                    <a:pt x="9062" y="1"/>
                  </a:moveTo>
                  <a:cubicBezTo>
                    <a:pt x="7228" y="1"/>
                    <a:pt x="5649" y="1110"/>
                    <a:pt x="4961" y="2692"/>
                  </a:cubicBezTo>
                  <a:cubicBezTo>
                    <a:pt x="3588" y="2704"/>
                    <a:pt x="2427" y="3598"/>
                    <a:pt x="2021" y="4839"/>
                  </a:cubicBezTo>
                  <a:cubicBezTo>
                    <a:pt x="1987" y="4906"/>
                    <a:pt x="1951" y="4977"/>
                    <a:pt x="1920" y="5048"/>
                  </a:cubicBezTo>
                  <a:cubicBezTo>
                    <a:pt x="860" y="5054"/>
                    <a:pt x="6" y="5914"/>
                    <a:pt x="6" y="6977"/>
                  </a:cubicBezTo>
                  <a:cubicBezTo>
                    <a:pt x="0" y="8046"/>
                    <a:pt x="869" y="8909"/>
                    <a:pt x="1935" y="8909"/>
                  </a:cubicBezTo>
                  <a:lnTo>
                    <a:pt x="4614" y="8909"/>
                  </a:lnTo>
                  <a:cubicBezTo>
                    <a:pt x="4737" y="8924"/>
                    <a:pt x="4859" y="8933"/>
                    <a:pt x="4985" y="8933"/>
                  </a:cubicBezTo>
                  <a:lnTo>
                    <a:pt x="13792" y="8933"/>
                  </a:lnTo>
                  <a:cubicBezTo>
                    <a:pt x="13909" y="8933"/>
                    <a:pt x="14022" y="8924"/>
                    <a:pt x="14136" y="8912"/>
                  </a:cubicBezTo>
                  <a:lnTo>
                    <a:pt x="16342" y="8912"/>
                  </a:lnTo>
                  <a:cubicBezTo>
                    <a:pt x="17088" y="8912"/>
                    <a:pt x="17690" y="8310"/>
                    <a:pt x="17690" y="7566"/>
                  </a:cubicBezTo>
                  <a:cubicBezTo>
                    <a:pt x="17690" y="6943"/>
                    <a:pt x="17269" y="6418"/>
                    <a:pt x="16695" y="6264"/>
                  </a:cubicBezTo>
                  <a:cubicBezTo>
                    <a:pt x="16704" y="6184"/>
                    <a:pt x="16707" y="6101"/>
                    <a:pt x="16707" y="6018"/>
                  </a:cubicBezTo>
                  <a:cubicBezTo>
                    <a:pt x="16707" y="4409"/>
                    <a:pt x="15402" y="3103"/>
                    <a:pt x="13792" y="3103"/>
                  </a:cubicBezTo>
                  <a:cubicBezTo>
                    <a:pt x="13635" y="3103"/>
                    <a:pt x="13482" y="3116"/>
                    <a:pt x="13328" y="3140"/>
                  </a:cubicBezTo>
                  <a:cubicBezTo>
                    <a:pt x="12763" y="1322"/>
                    <a:pt x="11067" y="1"/>
                    <a:pt x="9062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7"/>
            <p:cNvSpPr/>
            <p:nvPr/>
          </p:nvSpPr>
          <p:spPr>
            <a:xfrm>
              <a:off x="3074383" y="327408"/>
              <a:ext cx="543851" cy="327293"/>
            </a:xfrm>
            <a:custGeom>
              <a:avLst/>
              <a:gdLst/>
              <a:ahLst/>
              <a:cxnLst/>
              <a:rect l="l" t="t" r="r" b="b"/>
              <a:pathLst>
                <a:path w="9189" h="5530" extrusionOk="0">
                  <a:moveTo>
                    <a:pt x="4455" y="1"/>
                  </a:moveTo>
                  <a:cubicBezTo>
                    <a:pt x="3318" y="1"/>
                    <a:pt x="2341" y="689"/>
                    <a:pt x="1917" y="1669"/>
                  </a:cubicBezTo>
                  <a:cubicBezTo>
                    <a:pt x="858" y="1675"/>
                    <a:pt x="1" y="2535"/>
                    <a:pt x="1" y="3598"/>
                  </a:cubicBezTo>
                  <a:cubicBezTo>
                    <a:pt x="1" y="4667"/>
                    <a:pt x="864" y="5530"/>
                    <a:pt x="1933" y="5530"/>
                  </a:cubicBezTo>
                  <a:lnTo>
                    <a:pt x="7385" y="5530"/>
                  </a:lnTo>
                  <a:cubicBezTo>
                    <a:pt x="8383" y="5530"/>
                    <a:pt x="9188" y="4725"/>
                    <a:pt x="9188" y="3727"/>
                  </a:cubicBezTo>
                  <a:cubicBezTo>
                    <a:pt x="9188" y="2731"/>
                    <a:pt x="8383" y="1921"/>
                    <a:pt x="7385" y="1921"/>
                  </a:cubicBezTo>
                  <a:cubicBezTo>
                    <a:pt x="7287" y="1921"/>
                    <a:pt x="7191" y="1930"/>
                    <a:pt x="7096" y="1945"/>
                  </a:cubicBezTo>
                  <a:cubicBezTo>
                    <a:pt x="6746" y="818"/>
                    <a:pt x="5696" y="1"/>
                    <a:pt x="44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7"/>
            <p:cNvSpPr/>
            <p:nvPr/>
          </p:nvSpPr>
          <p:spPr>
            <a:xfrm>
              <a:off x="3184583" y="127425"/>
              <a:ext cx="878661" cy="528936"/>
            </a:xfrm>
            <a:custGeom>
              <a:avLst/>
              <a:gdLst/>
              <a:ahLst/>
              <a:cxnLst/>
              <a:rect l="l" t="t" r="r" b="b"/>
              <a:pathLst>
                <a:path w="14846" h="8937" extrusionOk="0">
                  <a:moveTo>
                    <a:pt x="7200" y="1"/>
                  </a:moveTo>
                  <a:cubicBezTo>
                    <a:pt x="5363" y="1"/>
                    <a:pt x="3788" y="1110"/>
                    <a:pt x="3099" y="2692"/>
                  </a:cubicBezTo>
                  <a:cubicBezTo>
                    <a:pt x="1385" y="2704"/>
                    <a:pt x="0" y="4098"/>
                    <a:pt x="0" y="5816"/>
                  </a:cubicBezTo>
                  <a:cubicBezTo>
                    <a:pt x="0" y="7539"/>
                    <a:pt x="1398" y="8936"/>
                    <a:pt x="3121" y="8936"/>
                  </a:cubicBezTo>
                  <a:lnTo>
                    <a:pt x="11931" y="8936"/>
                  </a:lnTo>
                  <a:cubicBezTo>
                    <a:pt x="13540" y="8936"/>
                    <a:pt x="14846" y="7631"/>
                    <a:pt x="14846" y="6021"/>
                  </a:cubicBezTo>
                  <a:cubicBezTo>
                    <a:pt x="14846" y="4412"/>
                    <a:pt x="13540" y="3103"/>
                    <a:pt x="11931" y="3103"/>
                  </a:cubicBezTo>
                  <a:cubicBezTo>
                    <a:pt x="11774" y="3103"/>
                    <a:pt x="11620" y="3116"/>
                    <a:pt x="11467" y="3143"/>
                  </a:cubicBezTo>
                  <a:cubicBezTo>
                    <a:pt x="10902" y="1322"/>
                    <a:pt x="9203" y="1"/>
                    <a:pt x="72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7"/>
            <p:cNvSpPr/>
            <p:nvPr/>
          </p:nvSpPr>
          <p:spPr>
            <a:xfrm>
              <a:off x="3458724" y="311961"/>
              <a:ext cx="663050" cy="342918"/>
            </a:xfrm>
            <a:custGeom>
              <a:avLst/>
              <a:gdLst/>
              <a:ahLst/>
              <a:cxnLst/>
              <a:rect l="l" t="t" r="r" b="b"/>
              <a:pathLst>
                <a:path w="11203" h="5794" extrusionOk="0">
                  <a:moveTo>
                    <a:pt x="4663" y="1"/>
                  </a:moveTo>
                  <a:cubicBezTo>
                    <a:pt x="3474" y="1"/>
                    <a:pt x="2451" y="719"/>
                    <a:pt x="2006" y="1748"/>
                  </a:cubicBezTo>
                  <a:cubicBezTo>
                    <a:pt x="897" y="1755"/>
                    <a:pt x="0" y="2658"/>
                    <a:pt x="0" y="3773"/>
                  </a:cubicBezTo>
                  <a:cubicBezTo>
                    <a:pt x="0" y="4888"/>
                    <a:pt x="906" y="5794"/>
                    <a:pt x="2021" y="5794"/>
                  </a:cubicBezTo>
                  <a:lnTo>
                    <a:pt x="9854" y="5794"/>
                  </a:lnTo>
                  <a:cubicBezTo>
                    <a:pt x="10601" y="5794"/>
                    <a:pt x="11203" y="5192"/>
                    <a:pt x="11203" y="4448"/>
                  </a:cubicBezTo>
                  <a:cubicBezTo>
                    <a:pt x="11203" y="3702"/>
                    <a:pt x="10598" y="3097"/>
                    <a:pt x="9851" y="3097"/>
                  </a:cubicBezTo>
                  <a:cubicBezTo>
                    <a:pt x="9820" y="3097"/>
                    <a:pt x="9790" y="3097"/>
                    <a:pt x="9759" y="3100"/>
                  </a:cubicBezTo>
                  <a:cubicBezTo>
                    <a:pt x="9495" y="2261"/>
                    <a:pt x="8712" y="1659"/>
                    <a:pt x="7790" y="1659"/>
                  </a:cubicBezTo>
                  <a:cubicBezTo>
                    <a:pt x="7624" y="1659"/>
                    <a:pt x="7464" y="1678"/>
                    <a:pt x="7311" y="1718"/>
                  </a:cubicBezTo>
                  <a:cubicBezTo>
                    <a:pt x="6856" y="707"/>
                    <a:pt x="5843" y="1"/>
                    <a:pt x="46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3" name="Google Shape;363;p37"/>
          <p:cNvGrpSpPr/>
          <p:nvPr/>
        </p:nvGrpSpPr>
        <p:grpSpPr>
          <a:xfrm rot="914808">
            <a:off x="1946919" y="1085872"/>
            <a:ext cx="1439462" cy="1086218"/>
            <a:chOff x="3262265" y="850500"/>
            <a:chExt cx="917242" cy="692139"/>
          </a:xfrm>
        </p:grpSpPr>
        <p:sp>
          <p:nvSpPr>
            <p:cNvPr id="364" name="Google Shape;364;p37"/>
            <p:cNvSpPr/>
            <p:nvPr/>
          </p:nvSpPr>
          <p:spPr>
            <a:xfrm>
              <a:off x="3262938" y="850500"/>
              <a:ext cx="916570" cy="692139"/>
            </a:xfrm>
            <a:custGeom>
              <a:avLst/>
              <a:gdLst/>
              <a:ahLst/>
              <a:cxnLst/>
              <a:rect l="l" t="t" r="r" b="b"/>
              <a:pathLst>
                <a:path w="12595" h="9511" extrusionOk="0">
                  <a:moveTo>
                    <a:pt x="1601" y="0"/>
                  </a:moveTo>
                  <a:lnTo>
                    <a:pt x="1" y="4061"/>
                  </a:lnTo>
                  <a:lnTo>
                    <a:pt x="1" y="4725"/>
                  </a:lnTo>
                  <a:lnTo>
                    <a:pt x="5994" y="4725"/>
                  </a:lnTo>
                  <a:lnTo>
                    <a:pt x="5994" y="8930"/>
                  </a:lnTo>
                  <a:lnTo>
                    <a:pt x="4780" y="8930"/>
                  </a:lnTo>
                  <a:lnTo>
                    <a:pt x="4780" y="9510"/>
                  </a:lnTo>
                  <a:lnTo>
                    <a:pt x="7818" y="9510"/>
                  </a:lnTo>
                  <a:lnTo>
                    <a:pt x="7818" y="8930"/>
                  </a:lnTo>
                  <a:lnTo>
                    <a:pt x="6617" y="8930"/>
                  </a:lnTo>
                  <a:lnTo>
                    <a:pt x="6617" y="4725"/>
                  </a:lnTo>
                  <a:lnTo>
                    <a:pt x="12595" y="4725"/>
                  </a:lnTo>
                  <a:lnTo>
                    <a:pt x="12595" y="4061"/>
                  </a:lnTo>
                  <a:lnTo>
                    <a:pt x="10994" y="0"/>
                  </a:lnTo>
                  <a:lnTo>
                    <a:pt x="6301" y="0"/>
                  </a:lnTo>
                  <a:lnTo>
                    <a:pt x="6301" y="4061"/>
                  </a:lnTo>
                  <a:lnTo>
                    <a:pt x="6301" y="4725"/>
                  </a:lnTo>
                  <a:lnTo>
                    <a:pt x="6298" y="4725"/>
                  </a:lnTo>
                  <a:lnTo>
                    <a:pt x="6298" y="4061"/>
                  </a:lnTo>
                  <a:lnTo>
                    <a:pt x="6298" y="0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7"/>
            <p:cNvSpPr/>
            <p:nvPr/>
          </p:nvSpPr>
          <p:spPr>
            <a:xfrm>
              <a:off x="3262265" y="850500"/>
              <a:ext cx="916570" cy="692139"/>
            </a:xfrm>
            <a:custGeom>
              <a:avLst/>
              <a:gdLst/>
              <a:ahLst/>
              <a:cxnLst/>
              <a:rect l="l" t="t" r="r" b="b"/>
              <a:pathLst>
                <a:path w="12595" h="9511" extrusionOk="0">
                  <a:moveTo>
                    <a:pt x="1601" y="0"/>
                  </a:moveTo>
                  <a:lnTo>
                    <a:pt x="1" y="4061"/>
                  </a:lnTo>
                  <a:lnTo>
                    <a:pt x="1" y="4725"/>
                  </a:lnTo>
                  <a:lnTo>
                    <a:pt x="5993" y="4725"/>
                  </a:lnTo>
                  <a:lnTo>
                    <a:pt x="5993" y="8930"/>
                  </a:lnTo>
                  <a:lnTo>
                    <a:pt x="4780" y="8930"/>
                  </a:lnTo>
                  <a:lnTo>
                    <a:pt x="4780" y="9510"/>
                  </a:lnTo>
                  <a:lnTo>
                    <a:pt x="7818" y="9510"/>
                  </a:lnTo>
                  <a:lnTo>
                    <a:pt x="7818" y="8930"/>
                  </a:lnTo>
                  <a:lnTo>
                    <a:pt x="6617" y="8930"/>
                  </a:lnTo>
                  <a:lnTo>
                    <a:pt x="6617" y="4725"/>
                  </a:lnTo>
                  <a:lnTo>
                    <a:pt x="12595" y="4725"/>
                  </a:lnTo>
                  <a:lnTo>
                    <a:pt x="12595" y="4061"/>
                  </a:lnTo>
                  <a:lnTo>
                    <a:pt x="1099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7"/>
            <p:cNvSpPr/>
            <p:nvPr/>
          </p:nvSpPr>
          <p:spPr>
            <a:xfrm>
              <a:off x="3262265" y="850500"/>
              <a:ext cx="458321" cy="295602"/>
            </a:xfrm>
            <a:custGeom>
              <a:avLst/>
              <a:gdLst/>
              <a:ahLst/>
              <a:cxnLst/>
              <a:rect l="l" t="t" r="r" b="b"/>
              <a:pathLst>
                <a:path w="6298" h="4062" extrusionOk="0">
                  <a:moveTo>
                    <a:pt x="1601" y="0"/>
                  </a:moveTo>
                  <a:lnTo>
                    <a:pt x="1" y="4061"/>
                  </a:lnTo>
                  <a:lnTo>
                    <a:pt x="6298" y="4061"/>
                  </a:lnTo>
                  <a:lnTo>
                    <a:pt x="6298" y="0"/>
                  </a:lnTo>
                  <a:close/>
                </a:path>
              </a:pathLst>
            </a:custGeom>
            <a:solidFill>
              <a:srgbClr val="394A66">
                <a:alpha val="45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7"/>
            <p:cNvSpPr/>
            <p:nvPr/>
          </p:nvSpPr>
          <p:spPr>
            <a:xfrm>
              <a:off x="3720509" y="850500"/>
              <a:ext cx="458321" cy="295602"/>
            </a:xfrm>
            <a:custGeom>
              <a:avLst/>
              <a:gdLst/>
              <a:ahLst/>
              <a:cxnLst/>
              <a:rect l="l" t="t" r="r" b="b"/>
              <a:pathLst>
                <a:path w="6298" h="4062" extrusionOk="0">
                  <a:moveTo>
                    <a:pt x="1" y="0"/>
                  </a:moveTo>
                  <a:lnTo>
                    <a:pt x="1" y="4061"/>
                  </a:lnTo>
                  <a:lnTo>
                    <a:pt x="6298" y="4061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rgbClr val="C4D9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3540762" y="882010"/>
              <a:ext cx="157698" cy="93076"/>
            </a:xfrm>
            <a:custGeom>
              <a:avLst/>
              <a:gdLst/>
              <a:ahLst/>
              <a:cxnLst/>
              <a:rect l="l" t="t" r="r" b="b"/>
              <a:pathLst>
                <a:path w="2167" h="1279" extrusionOk="0">
                  <a:moveTo>
                    <a:pt x="213" y="0"/>
                  </a:moveTo>
                  <a:lnTo>
                    <a:pt x="1" y="1278"/>
                  </a:lnTo>
                  <a:lnTo>
                    <a:pt x="2166" y="1278"/>
                  </a:lnTo>
                  <a:lnTo>
                    <a:pt x="21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3363272" y="882010"/>
              <a:ext cx="167741" cy="93076"/>
            </a:xfrm>
            <a:custGeom>
              <a:avLst/>
              <a:gdLst/>
              <a:ahLst/>
              <a:cxnLst/>
              <a:rect l="l" t="t" r="r" b="b"/>
              <a:pathLst>
                <a:path w="2305" h="1279" extrusionOk="0">
                  <a:moveTo>
                    <a:pt x="508" y="0"/>
                  </a:moveTo>
                  <a:lnTo>
                    <a:pt x="1" y="1278"/>
                  </a:lnTo>
                  <a:lnTo>
                    <a:pt x="2071" y="127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3308548" y="998227"/>
              <a:ext cx="201216" cy="116290"/>
            </a:xfrm>
            <a:custGeom>
              <a:avLst/>
              <a:gdLst/>
              <a:ahLst/>
              <a:cxnLst/>
              <a:rect l="l" t="t" r="r" b="b"/>
              <a:pathLst>
                <a:path w="2765" h="1598" extrusionOk="0">
                  <a:moveTo>
                    <a:pt x="630" y="1"/>
                  </a:moveTo>
                  <a:lnTo>
                    <a:pt x="0" y="1598"/>
                  </a:lnTo>
                  <a:lnTo>
                    <a:pt x="2473" y="1598"/>
                  </a:lnTo>
                  <a:lnTo>
                    <a:pt x="27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3518203" y="998227"/>
              <a:ext cx="180257" cy="116290"/>
            </a:xfrm>
            <a:custGeom>
              <a:avLst/>
              <a:gdLst/>
              <a:ahLst/>
              <a:cxnLst/>
              <a:rect l="l" t="t" r="r" b="b"/>
              <a:pathLst>
                <a:path w="2477" h="1598" extrusionOk="0">
                  <a:moveTo>
                    <a:pt x="262" y="1"/>
                  </a:moveTo>
                  <a:lnTo>
                    <a:pt x="1" y="1598"/>
                  </a:lnTo>
                  <a:lnTo>
                    <a:pt x="2476" y="1598"/>
                  </a:lnTo>
                  <a:lnTo>
                    <a:pt x="24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3908260" y="882010"/>
              <a:ext cx="169342" cy="93076"/>
            </a:xfrm>
            <a:custGeom>
              <a:avLst/>
              <a:gdLst/>
              <a:ahLst/>
              <a:cxnLst/>
              <a:rect l="l" t="t" r="r" b="b"/>
              <a:pathLst>
                <a:path w="2327" h="1279" extrusionOk="0">
                  <a:moveTo>
                    <a:pt x="1" y="0"/>
                  </a:moveTo>
                  <a:lnTo>
                    <a:pt x="234" y="1278"/>
                  </a:lnTo>
                  <a:lnTo>
                    <a:pt x="2326" y="1278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7"/>
            <p:cNvSpPr/>
            <p:nvPr/>
          </p:nvSpPr>
          <p:spPr>
            <a:xfrm>
              <a:off x="3929509" y="998227"/>
              <a:ext cx="202817" cy="116290"/>
            </a:xfrm>
            <a:custGeom>
              <a:avLst/>
              <a:gdLst/>
              <a:ahLst/>
              <a:cxnLst/>
              <a:rect l="l" t="t" r="r" b="b"/>
              <a:pathLst>
                <a:path w="2787" h="1598" extrusionOk="0">
                  <a:moveTo>
                    <a:pt x="1" y="1"/>
                  </a:moveTo>
                  <a:lnTo>
                    <a:pt x="292" y="1598"/>
                  </a:lnTo>
                  <a:lnTo>
                    <a:pt x="2787" y="1598"/>
                  </a:lnTo>
                  <a:lnTo>
                    <a:pt x="21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3739939" y="998227"/>
              <a:ext cx="181131" cy="116290"/>
            </a:xfrm>
            <a:custGeom>
              <a:avLst/>
              <a:gdLst/>
              <a:ahLst/>
              <a:cxnLst/>
              <a:rect l="l" t="t" r="r" b="b"/>
              <a:pathLst>
                <a:path w="2489" h="1598" extrusionOk="0">
                  <a:moveTo>
                    <a:pt x="1" y="1"/>
                  </a:moveTo>
                  <a:lnTo>
                    <a:pt x="1" y="1598"/>
                  </a:lnTo>
                  <a:lnTo>
                    <a:pt x="2489" y="1598"/>
                  </a:lnTo>
                  <a:lnTo>
                    <a:pt x="222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3739939" y="882010"/>
              <a:ext cx="158571" cy="93076"/>
            </a:xfrm>
            <a:custGeom>
              <a:avLst/>
              <a:gdLst/>
              <a:ahLst/>
              <a:cxnLst/>
              <a:rect l="l" t="t" r="r" b="b"/>
              <a:pathLst>
                <a:path w="2179" h="1279" extrusionOk="0">
                  <a:moveTo>
                    <a:pt x="1" y="0"/>
                  </a:moveTo>
                  <a:lnTo>
                    <a:pt x="1" y="1278"/>
                  </a:lnTo>
                  <a:lnTo>
                    <a:pt x="2179" y="1278"/>
                  </a:lnTo>
                  <a:lnTo>
                    <a:pt x="19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3262265" y="1146026"/>
              <a:ext cx="458321" cy="48321"/>
            </a:xfrm>
            <a:custGeom>
              <a:avLst/>
              <a:gdLst/>
              <a:ahLst/>
              <a:cxnLst/>
              <a:rect l="l" t="t" r="r" b="b"/>
              <a:pathLst>
                <a:path w="6298" h="664" extrusionOk="0">
                  <a:moveTo>
                    <a:pt x="1" y="0"/>
                  </a:moveTo>
                  <a:lnTo>
                    <a:pt x="1" y="664"/>
                  </a:lnTo>
                  <a:lnTo>
                    <a:pt x="6298" y="664"/>
                  </a:lnTo>
                  <a:lnTo>
                    <a:pt x="62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3698386" y="1194274"/>
              <a:ext cx="22632" cy="336063"/>
            </a:xfrm>
            <a:custGeom>
              <a:avLst/>
              <a:gdLst/>
              <a:ahLst/>
              <a:cxnLst/>
              <a:rect l="l" t="t" r="r" b="b"/>
              <a:pathLst>
                <a:path w="311" h="4618" extrusionOk="0">
                  <a:moveTo>
                    <a:pt x="0" y="1"/>
                  </a:moveTo>
                  <a:lnTo>
                    <a:pt x="0" y="4617"/>
                  </a:lnTo>
                  <a:lnTo>
                    <a:pt x="311" y="4617"/>
                  </a:lnTo>
                  <a:lnTo>
                    <a:pt x="3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7"/>
            <p:cNvSpPr/>
            <p:nvPr/>
          </p:nvSpPr>
          <p:spPr>
            <a:xfrm>
              <a:off x="3720945" y="1194274"/>
              <a:ext cx="22923" cy="336063"/>
            </a:xfrm>
            <a:custGeom>
              <a:avLst/>
              <a:gdLst/>
              <a:ahLst/>
              <a:cxnLst/>
              <a:rect l="l" t="t" r="r" b="b"/>
              <a:pathLst>
                <a:path w="315" h="4618" extrusionOk="0">
                  <a:moveTo>
                    <a:pt x="1" y="1"/>
                  </a:moveTo>
                  <a:lnTo>
                    <a:pt x="1" y="4617"/>
                  </a:lnTo>
                  <a:lnTo>
                    <a:pt x="314" y="4617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7"/>
            <p:cNvSpPr/>
            <p:nvPr/>
          </p:nvSpPr>
          <p:spPr>
            <a:xfrm>
              <a:off x="3610114" y="1500279"/>
              <a:ext cx="110905" cy="42354"/>
            </a:xfrm>
            <a:custGeom>
              <a:avLst/>
              <a:gdLst/>
              <a:ahLst/>
              <a:cxnLst/>
              <a:rect l="l" t="t" r="r" b="b"/>
              <a:pathLst>
                <a:path w="1524" h="582" extrusionOk="0">
                  <a:moveTo>
                    <a:pt x="0" y="1"/>
                  </a:moveTo>
                  <a:lnTo>
                    <a:pt x="0" y="581"/>
                  </a:lnTo>
                  <a:lnTo>
                    <a:pt x="1524" y="581"/>
                  </a:lnTo>
                  <a:lnTo>
                    <a:pt x="15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7"/>
            <p:cNvSpPr/>
            <p:nvPr/>
          </p:nvSpPr>
          <p:spPr>
            <a:xfrm>
              <a:off x="3720509" y="1500279"/>
              <a:ext cx="110978" cy="42354"/>
            </a:xfrm>
            <a:custGeom>
              <a:avLst/>
              <a:gdLst/>
              <a:ahLst/>
              <a:cxnLst/>
              <a:rect l="l" t="t" r="r" b="b"/>
              <a:pathLst>
                <a:path w="1525" h="582" extrusionOk="0">
                  <a:moveTo>
                    <a:pt x="1" y="1"/>
                  </a:moveTo>
                  <a:lnTo>
                    <a:pt x="1" y="581"/>
                  </a:lnTo>
                  <a:lnTo>
                    <a:pt x="1524" y="581"/>
                  </a:lnTo>
                  <a:lnTo>
                    <a:pt x="15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37"/>
          <p:cNvGrpSpPr/>
          <p:nvPr/>
        </p:nvGrpSpPr>
        <p:grpSpPr>
          <a:xfrm rot="-1182931">
            <a:off x="7828905" y="371086"/>
            <a:ext cx="839843" cy="839641"/>
            <a:chOff x="-13250" y="2940250"/>
            <a:chExt cx="995857" cy="995617"/>
          </a:xfrm>
        </p:grpSpPr>
        <p:sp>
          <p:nvSpPr>
            <p:cNvPr id="413" name="Google Shape;413;p37"/>
            <p:cNvSpPr/>
            <p:nvPr/>
          </p:nvSpPr>
          <p:spPr>
            <a:xfrm>
              <a:off x="-13250" y="2940250"/>
              <a:ext cx="995857" cy="995617"/>
            </a:xfrm>
            <a:custGeom>
              <a:avLst/>
              <a:gdLst/>
              <a:ahLst/>
              <a:cxnLst/>
              <a:rect l="l" t="t" r="r" b="b"/>
              <a:pathLst>
                <a:path w="12435" h="12432" extrusionOk="0">
                  <a:moveTo>
                    <a:pt x="6220" y="0"/>
                  </a:moveTo>
                  <a:cubicBezTo>
                    <a:pt x="5987" y="0"/>
                    <a:pt x="5793" y="190"/>
                    <a:pt x="5793" y="427"/>
                  </a:cubicBezTo>
                  <a:lnTo>
                    <a:pt x="5793" y="1834"/>
                  </a:lnTo>
                  <a:cubicBezTo>
                    <a:pt x="5793" y="1987"/>
                    <a:pt x="5873" y="2120"/>
                    <a:pt x="5993" y="2196"/>
                  </a:cubicBezTo>
                  <a:cubicBezTo>
                    <a:pt x="5627" y="2215"/>
                    <a:pt x="5274" y="2285"/>
                    <a:pt x="4942" y="2396"/>
                  </a:cubicBezTo>
                  <a:cubicBezTo>
                    <a:pt x="5022" y="2279"/>
                    <a:pt x="5044" y="2126"/>
                    <a:pt x="4992" y="1987"/>
                  </a:cubicBezTo>
                  <a:lnTo>
                    <a:pt x="4469" y="679"/>
                  </a:lnTo>
                  <a:cubicBezTo>
                    <a:pt x="4402" y="513"/>
                    <a:pt x="4241" y="411"/>
                    <a:pt x="4072" y="411"/>
                  </a:cubicBezTo>
                  <a:cubicBezTo>
                    <a:pt x="4019" y="411"/>
                    <a:pt x="3966" y="421"/>
                    <a:pt x="3913" y="442"/>
                  </a:cubicBezTo>
                  <a:cubicBezTo>
                    <a:pt x="3806" y="482"/>
                    <a:pt x="3723" y="565"/>
                    <a:pt x="3677" y="673"/>
                  </a:cubicBezTo>
                  <a:cubicBezTo>
                    <a:pt x="3631" y="774"/>
                    <a:pt x="3631" y="894"/>
                    <a:pt x="3674" y="998"/>
                  </a:cubicBezTo>
                  <a:lnTo>
                    <a:pt x="4196" y="2307"/>
                  </a:lnTo>
                  <a:cubicBezTo>
                    <a:pt x="4251" y="2445"/>
                    <a:pt x="4368" y="2540"/>
                    <a:pt x="4512" y="2568"/>
                  </a:cubicBezTo>
                  <a:cubicBezTo>
                    <a:pt x="4159" y="2734"/>
                    <a:pt x="3830" y="2949"/>
                    <a:pt x="3545" y="3201"/>
                  </a:cubicBezTo>
                  <a:cubicBezTo>
                    <a:pt x="3569" y="3069"/>
                    <a:pt x="3532" y="2918"/>
                    <a:pt x="3428" y="2814"/>
                  </a:cubicBezTo>
                  <a:lnTo>
                    <a:pt x="2430" y="1818"/>
                  </a:lnTo>
                  <a:cubicBezTo>
                    <a:pt x="2347" y="1737"/>
                    <a:pt x="2238" y="1696"/>
                    <a:pt x="2128" y="1696"/>
                  </a:cubicBezTo>
                  <a:cubicBezTo>
                    <a:pt x="2019" y="1696"/>
                    <a:pt x="1909" y="1737"/>
                    <a:pt x="1825" y="1818"/>
                  </a:cubicBezTo>
                  <a:cubicBezTo>
                    <a:pt x="1659" y="1984"/>
                    <a:pt x="1659" y="2258"/>
                    <a:pt x="1825" y="2427"/>
                  </a:cubicBezTo>
                  <a:lnTo>
                    <a:pt x="2823" y="3425"/>
                  </a:lnTo>
                  <a:cubicBezTo>
                    <a:pt x="2903" y="3505"/>
                    <a:pt x="3010" y="3551"/>
                    <a:pt x="3124" y="3551"/>
                  </a:cubicBezTo>
                  <a:cubicBezTo>
                    <a:pt x="3152" y="3551"/>
                    <a:pt x="3179" y="3548"/>
                    <a:pt x="3207" y="3545"/>
                  </a:cubicBezTo>
                  <a:lnTo>
                    <a:pt x="3207" y="3545"/>
                  </a:lnTo>
                  <a:cubicBezTo>
                    <a:pt x="2970" y="3806"/>
                    <a:pt x="2771" y="4092"/>
                    <a:pt x="2611" y="4405"/>
                  </a:cubicBezTo>
                  <a:cubicBezTo>
                    <a:pt x="2608" y="4380"/>
                    <a:pt x="2599" y="4359"/>
                    <a:pt x="2593" y="4334"/>
                  </a:cubicBezTo>
                  <a:cubicBezTo>
                    <a:pt x="2550" y="4227"/>
                    <a:pt x="2470" y="4147"/>
                    <a:pt x="2362" y="4101"/>
                  </a:cubicBezTo>
                  <a:lnTo>
                    <a:pt x="1066" y="3548"/>
                  </a:lnTo>
                  <a:cubicBezTo>
                    <a:pt x="1014" y="3524"/>
                    <a:pt x="958" y="3513"/>
                    <a:pt x="901" y="3513"/>
                  </a:cubicBezTo>
                  <a:cubicBezTo>
                    <a:pt x="847" y="3513"/>
                    <a:pt x="792" y="3524"/>
                    <a:pt x="740" y="3545"/>
                  </a:cubicBezTo>
                  <a:cubicBezTo>
                    <a:pt x="633" y="3585"/>
                    <a:pt x="553" y="3668"/>
                    <a:pt x="507" y="3775"/>
                  </a:cubicBezTo>
                  <a:cubicBezTo>
                    <a:pt x="461" y="3877"/>
                    <a:pt x="461" y="3996"/>
                    <a:pt x="504" y="4101"/>
                  </a:cubicBezTo>
                  <a:cubicBezTo>
                    <a:pt x="544" y="4205"/>
                    <a:pt x="627" y="4288"/>
                    <a:pt x="734" y="4334"/>
                  </a:cubicBezTo>
                  <a:lnTo>
                    <a:pt x="2027" y="4887"/>
                  </a:lnTo>
                  <a:cubicBezTo>
                    <a:pt x="2080" y="4912"/>
                    <a:pt x="2138" y="4921"/>
                    <a:pt x="2196" y="4921"/>
                  </a:cubicBezTo>
                  <a:cubicBezTo>
                    <a:pt x="2273" y="4921"/>
                    <a:pt x="2350" y="4899"/>
                    <a:pt x="2414" y="4866"/>
                  </a:cubicBezTo>
                  <a:lnTo>
                    <a:pt x="2414" y="4866"/>
                  </a:lnTo>
                  <a:cubicBezTo>
                    <a:pt x="2288" y="5210"/>
                    <a:pt x="2209" y="5578"/>
                    <a:pt x="2181" y="5959"/>
                  </a:cubicBezTo>
                  <a:cubicBezTo>
                    <a:pt x="2104" y="5858"/>
                    <a:pt x="1981" y="5793"/>
                    <a:pt x="1843" y="5793"/>
                  </a:cubicBezTo>
                  <a:lnTo>
                    <a:pt x="427" y="5793"/>
                  </a:lnTo>
                  <a:cubicBezTo>
                    <a:pt x="194" y="5793"/>
                    <a:pt x="0" y="5987"/>
                    <a:pt x="0" y="6220"/>
                  </a:cubicBezTo>
                  <a:cubicBezTo>
                    <a:pt x="0" y="6454"/>
                    <a:pt x="194" y="6647"/>
                    <a:pt x="427" y="6647"/>
                  </a:cubicBezTo>
                  <a:lnTo>
                    <a:pt x="1837" y="6647"/>
                  </a:lnTo>
                  <a:cubicBezTo>
                    <a:pt x="1969" y="6647"/>
                    <a:pt x="2092" y="6580"/>
                    <a:pt x="2169" y="6484"/>
                  </a:cubicBezTo>
                  <a:cubicBezTo>
                    <a:pt x="2190" y="6825"/>
                    <a:pt x="2252" y="7157"/>
                    <a:pt x="2350" y="7470"/>
                  </a:cubicBezTo>
                  <a:cubicBezTo>
                    <a:pt x="2287" y="7438"/>
                    <a:pt x="2217" y="7421"/>
                    <a:pt x="2146" y="7421"/>
                  </a:cubicBezTo>
                  <a:cubicBezTo>
                    <a:pt x="2094" y="7421"/>
                    <a:pt x="2042" y="7430"/>
                    <a:pt x="1990" y="7449"/>
                  </a:cubicBezTo>
                  <a:lnTo>
                    <a:pt x="679" y="7971"/>
                  </a:lnTo>
                  <a:cubicBezTo>
                    <a:pt x="571" y="8014"/>
                    <a:pt x="491" y="8094"/>
                    <a:pt x="445" y="8202"/>
                  </a:cubicBezTo>
                  <a:cubicBezTo>
                    <a:pt x="399" y="8306"/>
                    <a:pt x="399" y="8423"/>
                    <a:pt x="442" y="8527"/>
                  </a:cubicBezTo>
                  <a:cubicBezTo>
                    <a:pt x="507" y="8693"/>
                    <a:pt x="664" y="8797"/>
                    <a:pt x="839" y="8797"/>
                  </a:cubicBezTo>
                  <a:cubicBezTo>
                    <a:pt x="891" y="8797"/>
                    <a:pt x="946" y="8785"/>
                    <a:pt x="995" y="8767"/>
                  </a:cubicBezTo>
                  <a:lnTo>
                    <a:pt x="2304" y="8245"/>
                  </a:lnTo>
                  <a:cubicBezTo>
                    <a:pt x="2427" y="8192"/>
                    <a:pt x="2513" y="8097"/>
                    <a:pt x="2550" y="7983"/>
                  </a:cubicBezTo>
                  <a:cubicBezTo>
                    <a:pt x="2706" y="8312"/>
                    <a:pt x="2906" y="8616"/>
                    <a:pt x="3142" y="8890"/>
                  </a:cubicBezTo>
                  <a:cubicBezTo>
                    <a:pt x="3132" y="8889"/>
                    <a:pt x="3121" y="8888"/>
                    <a:pt x="3110" y="8888"/>
                  </a:cubicBezTo>
                  <a:cubicBezTo>
                    <a:pt x="3001" y="8888"/>
                    <a:pt x="2892" y="8931"/>
                    <a:pt x="2811" y="9012"/>
                  </a:cubicBezTo>
                  <a:lnTo>
                    <a:pt x="1815" y="10005"/>
                  </a:lnTo>
                  <a:cubicBezTo>
                    <a:pt x="1653" y="10170"/>
                    <a:pt x="1653" y="10444"/>
                    <a:pt x="1815" y="10613"/>
                  </a:cubicBezTo>
                  <a:cubicBezTo>
                    <a:pt x="1898" y="10693"/>
                    <a:pt x="2006" y="10739"/>
                    <a:pt x="2119" y="10739"/>
                  </a:cubicBezTo>
                  <a:cubicBezTo>
                    <a:pt x="2236" y="10739"/>
                    <a:pt x="2344" y="10693"/>
                    <a:pt x="2424" y="10613"/>
                  </a:cubicBezTo>
                  <a:lnTo>
                    <a:pt x="3419" y="9618"/>
                  </a:lnTo>
                  <a:cubicBezTo>
                    <a:pt x="3499" y="9538"/>
                    <a:pt x="3545" y="9430"/>
                    <a:pt x="3545" y="9313"/>
                  </a:cubicBezTo>
                  <a:lnTo>
                    <a:pt x="3545" y="9289"/>
                  </a:lnTo>
                  <a:cubicBezTo>
                    <a:pt x="3791" y="9504"/>
                    <a:pt x="4058" y="9688"/>
                    <a:pt x="4346" y="9842"/>
                  </a:cubicBezTo>
                  <a:cubicBezTo>
                    <a:pt x="4340" y="9845"/>
                    <a:pt x="4334" y="9845"/>
                    <a:pt x="4328" y="9848"/>
                  </a:cubicBezTo>
                  <a:cubicBezTo>
                    <a:pt x="4221" y="9891"/>
                    <a:pt x="4141" y="9971"/>
                    <a:pt x="4095" y="10078"/>
                  </a:cubicBezTo>
                  <a:lnTo>
                    <a:pt x="3542" y="11372"/>
                  </a:lnTo>
                  <a:cubicBezTo>
                    <a:pt x="3450" y="11587"/>
                    <a:pt x="3548" y="11842"/>
                    <a:pt x="3766" y="11934"/>
                  </a:cubicBezTo>
                  <a:cubicBezTo>
                    <a:pt x="3821" y="11955"/>
                    <a:pt x="3880" y="11967"/>
                    <a:pt x="3935" y="11967"/>
                  </a:cubicBezTo>
                  <a:cubicBezTo>
                    <a:pt x="4110" y="11967"/>
                    <a:pt x="4264" y="11863"/>
                    <a:pt x="4328" y="11706"/>
                  </a:cubicBezTo>
                  <a:lnTo>
                    <a:pt x="4881" y="10413"/>
                  </a:lnTo>
                  <a:cubicBezTo>
                    <a:pt x="4927" y="10309"/>
                    <a:pt x="4927" y="10189"/>
                    <a:pt x="4884" y="10088"/>
                  </a:cubicBezTo>
                  <a:cubicBezTo>
                    <a:pt x="4884" y="10081"/>
                    <a:pt x="4881" y="10078"/>
                    <a:pt x="4878" y="10072"/>
                  </a:cubicBezTo>
                  <a:lnTo>
                    <a:pt x="4878" y="10072"/>
                  </a:lnTo>
                  <a:cubicBezTo>
                    <a:pt x="5207" y="10186"/>
                    <a:pt x="5557" y="10260"/>
                    <a:pt x="5916" y="10287"/>
                  </a:cubicBezTo>
                  <a:cubicBezTo>
                    <a:pt x="5833" y="10364"/>
                    <a:pt x="5784" y="10475"/>
                    <a:pt x="5784" y="10597"/>
                  </a:cubicBezTo>
                  <a:lnTo>
                    <a:pt x="5784" y="12007"/>
                  </a:lnTo>
                  <a:cubicBezTo>
                    <a:pt x="5784" y="12241"/>
                    <a:pt x="5974" y="12431"/>
                    <a:pt x="6208" y="12431"/>
                  </a:cubicBezTo>
                  <a:cubicBezTo>
                    <a:pt x="6444" y="12431"/>
                    <a:pt x="6635" y="12241"/>
                    <a:pt x="6635" y="12007"/>
                  </a:cubicBezTo>
                  <a:lnTo>
                    <a:pt x="6635" y="10601"/>
                  </a:lnTo>
                  <a:cubicBezTo>
                    <a:pt x="6635" y="10478"/>
                    <a:pt x="6583" y="10367"/>
                    <a:pt x="6500" y="10290"/>
                  </a:cubicBezTo>
                  <a:cubicBezTo>
                    <a:pt x="6831" y="10266"/>
                    <a:pt x="7145" y="10201"/>
                    <a:pt x="7449" y="10106"/>
                  </a:cubicBezTo>
                  <a:lnTo>
                    <a:pt x="7449" y="10106"/>
                  </a:lnTo>
                  <a:cubicBezTo>
                    <a:pt x="7400" y="10210"/>
                    <a:pt x="7391" y="10333"/>
                    <a:pt x="7437" y="10447"/>
                  </a:cubicBezTo>
                  <a:lnTo>
                    <a:pt x="7959" y="11756"/>
                  </a:lnTo>
                  <a:cubicBezTo>
                    <a:pt x="8026" y="11921"/>
                    <a:pt x="8183" y="12026"/>
                    <a:pt x="8355" y="12026"/>
                  </a:cubicBezTo>
                  <a:cubicBezTo>
                    <a:pt x="8410" y="12026"/>
                    <a:pt x="8463" y="12014"/>
                    <a:pt x="8512" y="11995"/>
                  </a:cubicBezTo>
                  <a:cubicBezTo>
                    <a:pt x="8733" y="11906"/>
                    <a:pt x="8840" y="11657"/>
                    <a:pt x="8751" y="11439"/>
                  </a:cubicBezTo>
                  <a:lnTo>
                    <a:pt x="8229" y="10127"/>
                  </a:lnTo>
                  <a:cubicBezTo>
                    <a:pt x="8183" y="10014"/>
                    <a:pt x="8091" y="9928"/>
                    <a:pt x="7983" y="9888"/>
                  </a:cubicBezTo>
                  <a:cubicBezTo>
                    <a:pt x="8306" y="9728"/>
                    <a:pt x="8604" y="9525"/>
                    <a:pt x="8874" y="9292"/>
                  </a:cubicBezTo>
                  <a:lnTo>
                    <a:pt x="8874" y="9292"/>
                  </a:lnTo>
                  <a:cubicBezTo>
                    <a:pt x="8865" y="9412"/>
                    <a:pt x="8908" y="9529"/>
                    <a:pt x="8997" y="9618"/>
                  </a:cubicBezTo>
                  <a:lnTo>
                    <a:pt x="9992" y="10613"/>
                  </a:lnTo>
                  <a:cubicBezTo>
                    <a:pt x="10072" y="10693"/>
                    <a:pt x="10180" y="10739"/>
                    <a:pt x="10293" y="10739"/>
                  </a:cubicBezTo>
                  <a:cubicBezTo>
                    <a:pt x="10410" y="10739"/>
                    <a:pt x="10518" y="10693"/>
                    <a:pt x="10597" y="10613"/>
                  </a:cubicBezTo>
                  <a:cubicBezTo>
                    <a:pt x="10677" y="10533"/>
                    <a:pt x="10723" y="10425"/>
                    <a:pt x="10723" y="10309"/>
                  </a:cubicBezTo>
                  <a:cubicBezTo>
                    <a:pt x="10723" y="10195"/>
                    <a:pt x="10677" y="10088"/>
                    <a:pt x="10597" y="10005"/>
                  </a:cubicBezTo>
                  <a:lnTo>
                    <a:pt x="9602" y="9012"/>
                  </a:lnTo>
                  <a:cubicBezTo>
                    <a:pt x="9522" y="8930"/>
                    <a:pt x="9415" y="8883"/>
                    <a:pt x="9301" y="8883"/>
                  </a:cubicBezTo>
                  <a:lnTo>
                    <a:pt x="9273" y="8883"/>
                  </a:lnTo>
                  <a:cubicBezTo>
                    <a:pt x="9489" y="8635"/>
                    <a:pt x="9673" y="8361"/>
                    <a:pt x="9823" y="8066"/>
                  </a:cubicBezTo>
                  <a:cubicBezTo>
                    <a:pt x="9826" y="8079"/>
                    <a:pt x="9829" y="8091"/>
                    <a:pt x="9833" y="8097"/>
                  </a:cubicBezTo>
                  <a:cubicBezTo>
                    <a:pt x="9876" y="8205"/>
                    <a:pt x="9955" y="8284"/>
                    <a:pt x="10063" y="8331"/>
                  </a:cubicBezTo>
                  <a:lnTo>
                    <a:pt x="11359" y="8890"/>
                  </a:lnTo>
                  <a:cubicBezTo>
                    <a:pt x="11411" y="8911"/>
                    <a:pt x="11470" y="8923"/>
                    <a:pt x="11528" y="8923"/>
                  </a:cubicBezTo>
                  <a:cubicBezTo>
                    <a:pt x="11700" y="8923"/>
                    <a:pt x="11854" y="8819"/>
                    <a:pt x="11918" y="8662"/>
                  </a:cubicBezTo>
                  <a:cubicBezTo>
                    <a:pt x="11964" y="8558"/>
                    <a:pt x="11964" y="8438"/>
                    <a:pt x="11921" y="8337"/>
                  </a:cubicBezTo>
                  <a:cubicBezTo>
                    <a:pt x="11881" y="8229"/>
                    <a:pt x="11798" y="8146"/>
                    <a:pt x="11691" y="8100"/>
                  </a:cubicBezTo>
                  <a:lnTo>
                    <a:pt x="10398" y="7547"/>
                  </a:lnTo>
                  <a:cubicBezTo>
                    <a:pt x="10345" y="7524"/>
                    <a:pt x="10288" y="7512"/>
                    <a:pt x="10232" y="7512"/>
                  </a:cubicBezTo>
                  <a:cubicBezTo>
                    <a:pt x="10178" y="7512"/>
                    <a:pt x="10123" y="7523"/>
                    <a:pt x="10072" y="7544"/>
                  </a:cubicBezTo>
                  <a:cubicBezTo>
                    <a:pt x="10060" y="7547"/>
                    <a:pt x="10048" y="7556"/>
                    <a:pt x="10038" y="7560"/>
                  </a:cubicBezTo>
                  <a:cubicBezTo>
                    <a:pt x="10155" y="7219"/>
                    <a:pt x="10229" y="6856"/>
                    <a:pt x="10247" y="6481"/>
                  </a:cubicBezTo>
                  <a:cubicBezTo>
                    <a:pt x="10324" y="6580"/>
                    <a:pt x="10447" y="6641"/>
                    <a:pt x="10582" y="6641"/>
                  </a:cubicBezTo>
                  <a:lnTo>
                    <a:pt x="11992" y="6641"/>
                  </a:lnTo>
                  <a:cubicBezTo>
                    <a:pt x="12225" y="6641"/>
                    <a:pt x="12419" y="6451"/>
                    <a:pt x="12419" y="6217"/>
                  </a:cubicBezTo>
                  <a:cubicBezTo>
                    <a:pt x="12434" y="5987"/>
                    <a:pt x="12241" y="5793"/>
                    <a:pt x="12007" y="5793"/>
                  </a:cubicBezTo>
                  <a:lnTo>
                    <a:pt x="10597" y="5793"/>
                  </a:lnTo>
                  <a:cubicBezTo>
                    <a:pt x="10459" y="5793"/>
                    <a:pt x="10336" y="5858"/>
                    <a:pt x="10260" y="5959"/>
                  </a:cubicBezTo>
                  <a:cubicBezTo>
                    <a:pt x="10238" y="5609"/>
                    <a:pt x="10167" y="5274"/>
                    <a:pt x="10060" y="4958"/>
                  </a:cubicBezTo>
                  <a:lnTo>
                    <a:pt x="10060" y="4958"/>
                  </a:lnTo>
                  <a:cubicBezTo>
                    <a:pt x="10124" y="4998"/>
                    <a:pt x="10201" y="5022"/>
                    <a:pt x="10287" y="5022"/>
                  </a:cubicBezTo>
                  <a:cubicBezTo>
                    <a:pt x="10339" y="5022"/>
                    <a:pt x="10395" y="5010"/>
                    <a:pt x="10444" y="4992"/>
                  </a:cubicBezTo>
                  <a:lnTo>
                    <a:pt x="11752" y="4469"/>
                  </a:lnTo>
                  <a:cubicBezTo>
                    <a:pt x="11974" y="4380"/>
                    <a:pt x="12081" y="4131"/>
                    <a:pt x="11992" y="3913"/>
                  </a:cubicBezTo>
                  <a:cubicBezTo>
                    <a:pt x="11924" y="3745"/>
                    <a:pt x="11764" y="3642"/>
                    <a:pt x="11595" y="3642"/>
                  </a:cubicBezTo>
                  <a:cubicBezTo>
                    <a:pt x="11542" y="3642"/>
                    <a:pt x="11488" y="3653"/>
                    <a:pt x="11436" y="3674"/>
                  </a:cubicBezTo>
                  <a:lnTo>
                    <a:pt x="10124" y="4196"/>
                  </a:lnTo>
                  <a:cubicBezTo>
                    <a:pt x="10017" y="4239"/>
                    <a:pt x="9937" y="4319"/>
                    <a:pt x="9891" y="4426"/>
                  </a:cubicBezTo>
                  <a:cubicBezTo>
                    <a:pt x="9885" y="4451"/>
                    <a:pt x="9876" y="4469"/>
                    <a:pt x="9866" y="4491"/>
                  </a:cubicBezTo>
                  <a:cubicBezTo>
                    <a:pt x="9700" y="4147"/>
                    <a:pt x="9482" y="3827"/>
                    <a:pt x="9230" y="3545"/>
                  </a:cubicBezTo>
                  <a:lnTo>
                    <a:pt x="9230" y="3545"/>
                  </a:lnTo>
                  <a:cubicBezTo>
                    <a:pt x="9258" y="3548"/>
                    <a:pt x="9283" y="3551"/>
                    <a:pt x="9310" y="3551"/>
                  </a:cubicBezTo>
                  <a:cubicBezTo>
                    <a:pt x="9427" y="3551"/>
                    <a:pt x="9535" y="3505"/>
                    <a:pt x="9614" y="3425"/>
                  </a:cubicBezTo>
                  <a:lnTo>
                    <a:pt x="10610" y="2427"/>
                  </a:lnTo>
                  <a:cubicBezTo>
                    <a:pt x="10690" y="2347"/>
                    <a:pt x="10736" y="2239"/>
                    <a:pt x="10736" y="2123"/>
                  </a:cubicBezTo>
                  <a:cubicBezTo>
                    <a:pt x="10736" y="2009"/>
                    <a:pt x="10690" y="1901"/>
                    <a:pt x="10610" y="1818"/>
                  </a:cubicBezTo>
                  <a:cubicBezTo>
                    <a:pt x="10527" y="1737"/>
                    <a:pt x="10417" y="1696"/>
                    <a:pt x="10307" y="1696"/>
                  </a:cubicBezTo>
                  <a:cubicBezTo>
                    <a:pt x="10197" y="1696"/>
                    <a:pt x="10086" y="1737"/>
                    <a:pt x="10001" y="1818"/>
                  </a:cubicBezTo>
                  <a:lnTo>
                    <a:pt x="9006" y="2814"/>
                  </a:lnTo>
                  <a:cubicBezTo>
                    <a:pt x="8905" y="2918"/>
                    <a:pt x="8865" y="3069"/>
                    <a:pt x="8893" y="3201"/>
                  </a:cubicBezTo>
                  <a:cubicBezTo>
                    <a:pt x="8628" y="2967"/>
                    <a:pt x="8330" y="2768"/>
                    <a:pt x="8008" y="2608"/>
                  </a:cubicBezTo>
                  <a:cubicBezTo>
                    <a:pt x="8152" y="2583"/>
                    <a:pt x="8275" y="2488"/>
                    <a:pt x="8330" y="2353"/>
                  </a:cubicBezTo>
                  <a:lnTo>
                    <a:pt x="8890" y="1060"/>
                  </a:lnTo>
                  <a:cubicBezTo>
                    <a:pt x="8982" y="845"/>
                    <a:pt x="8880" y="590"/>
                    <a:pt x="8662" y="498"/>
                  </a:cubicBezTo>
                  <a:cubicBezTo>
                    <a:pt x="8608" y="475"/>
                    <a:pt x="8551" y="464"/>
                    <a:pt x="8495" y="464"/>
                  </a:cubicBezTo>
                  <a:cubicBezTo>
                    <a:pt x="8328" y="464"/>
                    <a:pt x="8169" y="561"/>
                    <a:pt x="8100" y="725"/>
                  </a:cubicBezTo>
                  <a:lnTo>
                    <a:pt x="7547" y="2018"/>
                  </a:lnTo>
                  <a:cubicBezTo>
                    <a:pt x="7501" y="2123"/>
                    <a:pt x="7501" y="2242"/>
                    <a:pt x="7544" y="2347"/>
                  </a:cubicBezTo>
                  <a:cubicBezTo>
                    <a:pt x="7556" y="2371"/>
                    <a:pt x="7572" y="2399"/>
                    <a:pt x="7587" y="2427"/>
                  </a:cubicBezTo>
                  <a:cubicBezTo>
                    <a:pt x="7225" y="2295"/>
                    <a:pt x="6841" y="2215"/>
                    <a:pt x="6448" y="2196"/>
                  </a:cubicBezTo>
                  <a:cubicBezTo>
                    <a:pt x="6564" y="2120"/>
                    <a:pt x="6647" y="1984"/>
                    <a:pt x="6647" y="1834"/>
                  </a:cubicBezTo>
                  <a:lnTo>
                    <a:pt x="6647" y="427"/>
                  </a:lnTo>
                  <a:cubicBezTo>
                    <a:pt x="6647" y="190"/>
                    <a:pt x="6454" y="0"/>
                    <a:pt x="6220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7"/>
            <p:cNvSpPr/>
            <p:nvPr/>
          </p:nvSpPr>
          <p:spPr>
            <a:xfrm>
              <a:off x="172689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3898" y="1"/>
                  </a:moveTo>
                  <a:cubicBezTo>
                    <a:pt x="1748" y="1"/>
                    <a:pt x="0" y="1746"/>
                    <a:pt x="0" y="3899"/>
                  </a:cubicBezTo>
                  <a:cubicBezTo>
                    <a:pt x="0" y="6049"/>
                    <a:pt x="1745" y="7797"/>
                    <a:pt x="3898" y="7797"/>
                  </a:cubicBezTo>
                  <a:lnTo>
                    <a:pt x="38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7"/>
            <p:cNvSpPr/>
            <p:nvPr/>
          </p:nvSpPr>
          <p:spPr>
            <a:xfrm>
              <a:off x="484856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0" y="1"/>
                  </a:moveTo>
                  <a:lnTo>
                    <a:pt x="0" y="7797"/>
                  </a:lnTo>
                  <a:cubicBezTo>
                    <a:pt x="2153" y="7797"/>
                    <a:pt x="3898" y="6049"/>
                    <a:pt x="3898" y="3899"/>
                  </a:cubicBezTo>
                  <a:cubicBezTo>
                    <a:pt x="3898" y="1746"/>
                    <a:pt x="2150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7"/>
            <p:cNvSpPr/>
            <p:nvPr/>
          </p:nvSpPr>
          <p:spPr>
            <a:xfrm>
              <a:off x="462913" y="2952983"/>
              <a:ext cx="43887" cy="156806"/>
            </a:xfrm>
            <a:custGeom>
              <a:avLst/>
              <a:gdLst/>
              <a:ahLst/>
              <a:cxnLst/>
              <a:rect l="l" t="t" r="r" b="b"/>
              <a:pathLst>
                <a:path w="548" h="1958" extrusionOk="0">
                  <a:moveTo>
                    <a:pt x="274" y="1"/>
                  </a:moveTo>
                  <a:cubicBezTo>
                    <a:pt x="123" y="1"/>
                    <a:pt x="1" y="124"/>
                    <a:pt x="1" y="274"/>
                  </a:cubicBezTo>
                  <a:lnTo>
                    <a:pt x="1" y="1684"/>
                  </a:lnTo>
                  <a:cubicBezTo>
                    <a:pt x="1" y="1835"/>
                    <a:pt x="123" y="1957"/>
                    <a:pt x="274" y="1957"/>
                  </a:cubicBezTo>
                  <a:cubicBezTo>
                    <a:pt x="425" y="1957"/>
                    <a:pt x="547" y="1835"/>
                    <a:pt x="547" y="1684"/>
                  </a:cubicBezTo>
                  <a:lnTo>
                    <a:pt x="547" y="274"/>
                  </a:lnTo>
                  <a:cubicBezTo>
                    <a:pt x="547" y="124"/>
                    <a:pt x="425" y="1"/>
                    <a:pt x="2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7"/>
            <p:cNvSpPr/>
            <p:nvPr/>
          </p:nvSpPr>
          <p:spPr>
            <a:xfrm>
              <a:off x="462913" y="3767285"/>
              <a:ext cx="43887" cy="156726"/>
            </a:xfrm>
            <a:custGeom>
              <a:avLst/>
              <a:gdLst/>
              <a:ahLst/>
              <a:cxnLst/>
              <a:rect l="l" t="t" r="r" b="b"/>
              <a:pathLst>
                <a:path w="548" h="1957" extrusionOk="0">
                  <a:moveTo>
                    <a:pt x="274" y="0"/>
                  </a:moveTo>
                  <a:cubicBezTo>
                    <a:pt x="123" y="0"/>
                    <a:pt x="1" y="123"/>
                    <a:pt x="1" y="274"/>
                  </a:cubicBezTo>
                  <a:lnTo>
                    <a:pt x="1" y="1683"/>
                  </a:lnTo>
                  <a:cubicBezTo>
                    <a:pt x="1" y="1834"/>
                    <a:pt x="123" y="1957"/>
                    <a:pt x="274" y="1957"/>
                  </a:cubicBezTo>
                  <a:cubicBezTo>
                    <a:pt x="425" y="1957"/>
                    <a:pt x="547" y="1834"/>
                    <a:pt x="547" y="1683"/>
                  </a:cubicBezTo>
                  <a:lnTo>
                    <a:pt x="547" y="274"/>
                  </a:lnTo>
                  <a:cubicBezTo>
                    <a:pt x="547" y="123"/>
                    <a:pt x="425" y="0"/>
                    <a:pt x="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7"/>
            <p:cNvSpPr/>
            <p:nvPr/>
          </p:nvSpPr>
          <p:spPr>
            <a:xfrm>
              <a:off x="813681" y="3416674"/>
              <a:ext cx="156806" cy="43887"/>
            </a:xfrm>
            <a:custGeom>
              <a:avLst/>
              <a:gdLst/>
              <a:ahLst/>
              <a:cxnLst/>
              <a:rect l="l" t="t" r="r" b="b"/>
              <a:pathLst>
                <a:path w="1958" h="548" extrusionOk="0">
                  <a:moveTo>
                    <a:pt x="274" y="1"/>
                  </a:moveTo>
                  <a:cubicBezTo>
                    <a:pt x="124" y="1"/>
                    <a:pt x="1" y="124"/>
                    <a:pt x="1" y="274"/>
                  </a:cubicBezTo>
                  <a:cubicBezTo>
                    <a:pt x="1" y="425"/>
                    <a:pt x="124" y="548"/>
                    <a:pt x="274" y="548"/>
                  </a:cubicBezTo>
                  <a:lnTo>
                    <a:pt x="1684" y="548"/>
                  </a:lnTo>
                  <a:cubicBezTo>
                    <a:pt x="1835" y="548"/>
                    <a:pt x="1958" y="425"/>
                    <a:pt x="1958" y="274"/>
                  </a:cubicBezTo>
                  <a:cubicBezTo>
                    <a:pt x="1958" y="124"/>
                    <a:pt x="1835" y="1"/>
                    <a:pt x="1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7"/>
            <p:cNvSpPr/>
            <p:nvPr/>
          </p:nvSpPr>
          <p:spPr>
            <a:xfrm>
              <a:off x="-774" y="3416674"/>
              <a:ext cx="156566" cy="43887"/>
            </a:xfrm>
            <a:custGeom>
              <a:avLst/>
              <a:gdLst/>
              <a:ahLst/>
              <a:cxnLst/>
              <a:rect l="l" t="t" r="r" b="b"/>
              <a:pathLst>
                <a:path w="1955" h="548" extrusionOk="0">
                  <a:moveTo>
                    <a:pt x="274" y="1"/>
                  </a:moveTo>
                  <a:cubicBezTo>
                    <a:pt x="123" y="1"/>
                    <a:pt x="0" y="124"/>
                    <a:pt x="0" y="274"/>
                  </a:cubicBezTo>
                  <a:cubicBezTo>
                    <a:pt x="0" y="425"/>
                    <a:pt x="123" y="548"/>
                    <a:pt x="274" y="548"/>
                  </a:cubicBezTo>
                  <a:lnTo>
                    <a:pt x="1684" y="548"/>
                  </a:lnTo>
                  <a:cubicBezTo>
                    <a:pt x="1837" y="548"/>
                    <a:pt x="1954" y="425"/>
                    <a:pt x="1954" y="274"/>
                  </a:cubicBezTo>
                  <a:cubicBezTo>
                    <a:pt x="1954" y="124"/>
                    <a:pt x="1831" y="1"/>
                    <a:pt x="1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7"/>
            <p:cNvSpPr/>
            <p:nvPr/>
          </p:nvSpPr>
          <p:spPr>
            <a:xfrm>
              <a:off x="708691" y="3088727"/>
              <a:ext cx="127976" cy="123651"/>
            </a:xfrm>
            <a:custGeom>
              <a:avLst/>
              <a:gdLst/>
              <a:ahLst/>
              <a:cxnLst/>
              <a:rect l="l" t="t" r="r" b="b"/>
              <a:pathLst>
                <a:path w="1598" h="1544" extrusionOk="0">
                  <a:moveTo>
                    <a:pt x="1295" y="1"/>
                  </a:moveTo>
                  <a:cubicBezTo>
                    <a:pt x="1224" y="1"/>
                    <a:pt x="1154" y="27"/>
                    <a:pt x="1100" y="81"/>
                  </a:cubicBezTo>
                  <a:lnTo>
                    <a:pt x="108" y="1076"/>
                  </a:lnTo>
                  <a:cubicBezTo>
                    <a:pt x="0" y="1184"/>
                    <a:pt x="0" y="1356"/>
                    <a:pt x="108" y="1463"/>
                  </a:cubicBezTo>
                  <a:cubicBezTo>
                    <a:pt x="160" y="1516"/>
                    <a:pt x="234" y="1543"/>
                    <a:pt x="304" y="1543"/>
                  </a:cubicBezTo>
                  <a:cubicBezTo>
                    <a:pt x="372" y="1543"/>
                    <a:pt x="443" y="1516"/>
                    <a:pt x="495" y="1463"/>
                  </a:cubicBezTo>
                  <a:lnTo>
                    <a:pt x="1490" y="468"/>
                  </a:lnTo>
                  <a:cubicBezTo>
                    <a:pt x="1598" y="361"/>
                    <a:pt x="1598" y="189"/>
                    <a:pt x="1490" y="81"/>
                  </a:cubicBezTo>
                  <a:cubicBezTo>
                    <a:pt x="1436" y="27"/>
                    <a:pt x="1366" y="1"/>
                    <a:pt x="1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7"/>
            <p:cNvSpPr/>
            <p:nvPr/>
          </p:nvSpPr>
          <p:spPr>
            <a:xfrm>
              <a:off x="132807" y="3664616"/>
              <a:ext cx="127976" cy="123651"/>
            </a:xfrm>
            <a:custGeom>
              <a:avLst/>
              <a:gdLst/>
              <a:ahLst/>
              <a:cxnLst/>
              <a:rect l="l" t="t" r="r" b="b"/>
              <a:pathLst>
                <a:path w="1598" h="1544" extrusionOk="0">
                  <a:moveTo>
                    <a:pt x="1295" y="0"/>
                  </a:moveTo>
                  <a:cubicBezTo>
                    <a:pt x="1224" y="0"/>
                    <a:pt x="1154" y="27"/>
                    <a:pt x="1100" y="81"/>
                  </a:cubicBezTo>
                  <a:lnTo>
                    <a:pt x="108" y="1076"/>
                  </a:lnTo>
                  <a:cubicBezTo>
                    <a:pt x="0" y="1184"/>
                    <a:pt x="0" y="1356"/>
                    <a:pt x="108" y="1463"/>
                  </a:cubicBezTo>
                  <a:cubicBezTo>
                    <a:pt x="160" y="1519"/>
                    <a:pt x="234" y="1543"/>
                    <a:pt x="301" y="1543"/>
                  </a:cubicBezTo>
                  <a:cubicBezTo>
                    <a:pt x="372" y="1543"/>
                    <a:pt x="440" y="1519"/>
                    <a:pt x="495" y="1463"/>
                  </a:cubicBezTo>
                  <a:lnTo>
                    <a:pt x="1490" y="468"/>
                  </a:lnTo>
                  <a:cubicBezTo>
                    <a:pt x="1598" y="361"/>
                    <a:pt x="1598" y="189"/>
                    <a:pt x="1490" y="81"/>
                  </a:cubicBezTo>
                  <a:cubicBezTo>
                    <a:pt x="1436" y="27"/>
                    <a:pt x="1366" y="0"/>
                    <a:pt x="12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7"/>
            <p:cNvSpPr/>
            <p:nvPr/>
          </p:nvSpPr>
          <p:spPr>
            <a:xfrm>
              <a:off x="708691" y="3664616"/>
              <a:ext cx="128216" cy="123651"/>
            </a:xfrm>
            <a:custGeom>
              <a:avLst/>
              <a:gdLst/>
              <a:ahLst/>
              <a:cxnLst/>
              <a:rect l="l" t="t" r="r" b="b"/>
              <a:pathLst>
                <a:path w="1601" h="1544" extrusionOk="0">
                  <a:moveTo>
                    <a:pt x="301" y="0"/>
                  </a:moveTo>
                  <a:cubicBezTo>
                    <a:pt x="231" y="0"/>
                    <a:pt x="162" y="27"/>
                    <a:pt x="108" y="81"/>
                  </a:cubicBezTo>
                  <a:cubicBezTo>
                    <a:pt x="0" y="189"/>
                    <a:pt x="0" y="361"/>
                    <a:pt x="108" y="468"/>
                  </a:cubicBezTo>
                  <a:lnTo>
                    <a:pt x="1106" y="1463"/>
                  </a:lnTo>
                  <a:cubicBezTo>
                    <a:pt x="1155" y="1519"/>
                    <a:pt x="1229" y="1543"/>
                    <a:pt x="1297" y="1543"/>
                  </a:cubicBezTo>
                  <a:cubicBezTo>
                    <a:pt x="1367" y="1543"/>
                    <a:pt x="1441" y="1519"/>
                    <a:pt x="1493" y="1463"/>
                  </a:cubicBezTo>
                  <a:cubicBezTo>
                    <a:pt x="1601" y="1356"/>
                    <a:pt x="1601" y="1184"/>
                    <a:pt x="1493" y="1076"/>
                  </a:cubicBezTo>
                  <a:lnTo>
                    <a:pt x="495" y="81"/>
                  </a:lnTo>
                  <a:cubicBezTo>
                    <a:pt x="441" y="27"/>
                    <a:pt x="371" y="0"/>
                    <a:pt x="3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7"/>
            <p:cNvSpPr/>
            <p:nvPr/>
          </p:nvSpPr>
          <p:spPr>
            <a:xfrm>
              <a:off x="132326" y="3088727"/>
              <a:ext cx="128456" cy="123651"/>
            </a:xfrm>
            <a:custGeom>
              <a:avLst/>
              <a:gdLst/>
              <a:ahLst/>
              <a:cxnLst/>
              <a:rect l="l" t="t" r="r" b="b"/>
              <a:pathLst>
                <a:path w="1604" h="1544" extrusionOk="0">
                  <a:moveTo>
                    <a:pt x="303" y="1"/>
                  </a:moveTo>
                  <a:cubicBezTo>
                    <a:pt x="232" y="1"/>
                    <a:pt x="162" y="27"/>
                    <a:pt x="108" y="81"/>
                  </a:cubicBezTo>
                  <a:cubicBezTo>
                    <a:pt x="0" y="189"/>
                    <a:pt x="0" y="361"/>
                    <a:pt x="108" y="468"/>
                  </a:cubicBezTo>
                  <a:lnTo>
                    <a:pt x="1106" y="1463"/>
                  </a:lnTo>
                  <a:cubicBezTo>
                    <a:pt x="1161" y="1516"/>
                    <a:pt x="1235" y="1543"/>
                    <a:pt x="1303" y="1543"/>
                  </a:cubicBezTo>
                  <a:cubicBezTo>
                    <a:pt x="1376" y="1543"/>
                    <a:pt x="1444" y="1516"/>
                    <a:pt x="1496" y="1463"/>
                  </a:cubicBezTo>
                  <a:cubicBezTo>
                    <a:pt x="1604" y="1356"/>
                    <a:pt x="1604" y="1184"/>
                    <a:pt x="1496" y="1076"/>
                  </a:cubicBezTo>
                  <a:lnTo>
                    <a:pt x="498" y="81"/>
                  </a:lnTo>
                  <a:cubicBezTo>
                    <a:pt x="444" y="27"/>
                    <a:pt x="373" y="1"/>
                    <a:pt x="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7"/>
            <p:cNvSpPr/>
            <p:nvPr/>
          </p:nvSpPr>
          <p:spPr>
            <a:xfrm>
              <a:off x="597935" y="2990143"/>
              <a:ext cx="94100" cy="147917"/>
            </a:xfrm>
            <a:custGeom>
              <a:avLst/>
              <a:gdLst/>
              <a:ahLst/>
              <a:cxnLst/>
              <a:rect l="l" t="t" r="r" b="b"/>
              <a:pathLst>
                <a:path w="1175" h="1847" extrusionOk="0">
                  <a:moveTo>
                    <a:pt x="866" y="1"/>
                  </a:moveTo>
                  <a:cubicBezTo>
                    <a:pt x="760" y="1"/>
                    <a:pt x="658" y="63"/>
                    <a:pt x="612" y="166"/>
                  </a:cubicBezTo>
                  <a:lnTo>
                    <a:pt x="59" y="1463"/>
                  </a:lnTo>
                  <a:cubicBezTo>
                    <a:pt x="1" y="1601"/>
                    <a:pt x="65" y="1761"/>
                    <a:pt x="204" y="1822"/>
                  </a:cubicBezTo>
                  <a:cubicBezTo>
                    <a:pt x="238" y="1837"/>
                    <a:pt x="277" y="1847"/>
                    <a:pt x="311" y="1847"/>
                  </a:cubicBezTo>
                  <a:cubicBezTo>
                    <a:pt x="419" y="1847"/>
                    <a:pt x="520" y="1785"/>
                    <a:pt x="563" y="1678"/>
                  </a:cubicBezTo>
                  <a:lnTo>
                    <a:pt x="1116" y="381"/>
                  </a:lnTo>
                  <a:cubicBezTo>
                    <a:pt x="1174" y="243"/>
                    <a:pt x="1110" y="84"/>
                    <a:pt x="972" y="22"/>
                  </a:cubicBezTo>
                  <a:cubicBezTo>
                    <a:pt x="937" y="7"/>
                    <a:pt x="901" y="1"/>
                    <a:pt x="8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7"/>
            <p:cNvSpPr/>
            <p:nvPr/>
          </p:nvSpPr>
          <p:spPr>
            <a:xfrm>
              <a:off x="277198" y="3738935"/>
              <a:ext cx="94020" cy="147677"/>
            </a:xfrm>
            <a:custGeom>
              <a:avLst/>
              <a:gdLst/>
              <a:ahLst/>
              <a:cxnLst/>
              <a:rect l="l" t="t" r="r" b="b"/>
              <a:pathLst>
                <a:path w="1174" h="1844" extrusionOk="0">
                  <a:moveTo>
                    <a:pt x="865" y="1"/>
                  </a:moveTo>
                  <a:cubicBezTo>
                    <a:pt x="759" y="1"/>
                    <a:pt x="658" y="63"/>
                    <a:pt x="612" y="167"/>
                  </a:cubicBezTo>
                  <a:lnTo>
                    <a:pt x="59" y="1460"/>
                  </a:lnTo>
                  <a:cubicBezTo>
                    <a:pt x="0" y="1598"/>
                    <a:pt x="65" y="1761"/>
                    <a:pt x="203" y="1822"/>
                  </a:cubicBezTo>
                  <a:cubicBezTo>
                    <a:pt x="240" y="1838"/>
                    <a:pt x="277" y="1844"/>
                    <a:pt x="311" y="1844"/>
                  </a:cubicBezTo>
                  <a:cubicBezTo>
                    <a:pt x="418" y="1844"/>
                    <a:pt x="520" y="1779"/>
                    <a:pt x="566" y="1675"/>
                  </a:cubicBezTo>
                  <a:lnTo>
                    <a:pt x="1119" y="382"/>
                  </a:lnTo>
                  <a:cubicBezTo>
                    <a:pt x="1174" y="244"/>
                    <a:pt x="1109" y="84"/>
                    <a:pt x="971" y="22"/>
                  </a:cubicBezTo>
                  <a:cubicBezTo>
                    <a:pt x="937" y="8"/>
                    <a:pt x="901" y="1"/>
                    <a:pt x="8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7"/>
            <p:cNvSpPr/>
            <p:nvPr/>
          </p:nvSpPr>
          <p:spPr>
            <a:xfrm>
              <a:off x="782449" y="3554500"/>
              <a:ext cx="153603" cy="88334"/>
            </a:xfrm>
            <a:custGeom>
              <a:avLst/>
              <a:gdLst/>
              <a:ahLst/>
              <a:cxnLst/>
              <a:rect l="l" t="t" r="r" b="b"/>
              <a:pathLst>
                <a:path w="1918" h="1103" extrusionOk="0">
                  <a:moveTo>
                    <a:pt x="313" y="0"/>
                  </a:moveTo>
                  <a:cubicBezTo>
                    <a:pt x="207" y="0"/>
                    <a:pt x="105" y="62"/>
                    <a:pt x="59" y="166"/>
                  </a:cubicBezTo>
                  <a:cubicBezTo>
                    <a:pt x="1" y="304"/>
                    <a:pt x="65" y="467"/>
                    <a:pt x="204" y="528"/>
                  </a:cubicBezTo>
                  <a:lnTo>
                    <a:pt x="1497" y="1081"/>
                  </a:lnTo>
                  <a:cubicBezTo>
                    <a:pt x="1534" y="1097"/>
                    <a:pt x="1570" y="1103"/>
                    <a:pt x="1604" y="1103"/>
                  </a:cubicBezTo>
                  <a:cubicBezTo>
                    <a:pt x="1712" y="1103"/>
                    <a:pt x="1813" y="1041"/>
                    <a:pt x="1859" y="934"/>
                  </a:cubicBezTo>
                  <a:cubicBezTo>
                    <a:pt x="1918" y="796"/>
                    <a:pt x="1850" y="636"/>
                    <a:pt x="1712" y="575"/>
                  </a:cubicBezTo>
                  <a:lnTo>
                    <a:pt x="419" y="22"/>
                  </a:lnTo>
                  <a:cubicBezTo>
                    <a:pt x="384" y="7"/>
                    <a:pt x="348" y="0"/>
                    <a:pt x="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7"/>
            <p:cNvSpPr/>
            <p:nvPr/>
          </p:nvSpPr>
          <p:spPr>
            <a:xfrm>
              <a:off x="33663" y="3234001"/>
              <a:ext cx="153603" cy="88574"/>
            </a:xfrm>
            <a:custGeom>
              <a:avLst/>
              <a:gdLst/>
              <a:ahLst/>
              <a:cxnLst/>
              <a:rect l="l" t="t" r="r" b="b"/>
              <a:pathLst>
                <a:path w="1918" h="1106" extrusionOk="0">
                  <a:moveTo>
                    <a:pt x="315" y="0"/>
                  </a:moveTo>
                  <a:cubicBezTo>
                    <a:pt x="208" y="0"/>
                    <a:pt x="105" y="64"/>
                    <a:pt x="59" y="169"/>
                  </a:cubicBezTo>
                  <a:cubicBezTo>
                    <a:pt x="0" y="307"/>
                    <a:pt x="65" y="467"/>
                    <a:pt x="203" y="528"/>
                  </a:cubicBezTo>
                  <a:lnTo>
                    <a:pt x="1499" y="1081"/>
                  </a:lnTo>
                  <a:cubicBezTo>
                    <a:pt x="1533" y="1096"/>
                    <a:pt x="1570" y="1105"/>
                    <a:pt x="1607" y="1105"/>
                  </a:cubicBezTo>
                  <a:cubicBezTo>
                    <a:pt x="1715" y="1105"/>
                    <a:pt x="1813" y="1038"/>
                    <a:pt x="1859" y="937"/>
                  </a:cubicBezTo>
                  <a:cubicBezTo>
                    <a:pt x="1917" y="798"/>
                    <a:pt x="1853" y="636"/>
                    <a:pt x="1715" y="574"/>
                  </a:cubicBezTo>
                  <a:lnTo>
                    <a:pt x="418" y="21"/>
                  </a:lnTo>
                  <a:cubicBezTo>
                    <a:pt x="384" y="7"/>
                    <a:pt x="349" y="0"/>
                    <a:pt x="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7"/>
            <p:cNvSpPr/>
            <p:nvPr/>
          </p:nvSpPr>
          <p:spPr>
            <a:xfrm>
              <a:off x="785412" y="3244172"/>
              <a:ext cx="155045" cy="86011"/>
            </a:xfrm>
            <a:custGeom>
              <a:avLst/>
              <a:gdLst/>
              <a:ahLst/>
              <a:cxnLst/>
              <a:rect l="l" t="t" r="r" b="b"/>
              <a:pathLst>
                <a:path w="1936" h="1074" extrusionOk="0">
                  <a:moveTo>
                    <a:pt x="1624" y="1"/>
                  </a:moveTo>
                  <a:cubicBezTo>
                    <a:pt x="1590" y="1"/>
                    <a:pt x="1555" y="7"/>
                    <a:pt x="1521" y="20"/>
                  </a:cubicBezTo>
                  <a:lnTo>
                    <a:pt x="213" y="542"/>
                  </a:lnTo>
                  <a:cubicBezTo>
                    <a:pt x="71" y="601"/>
                    <a:pt x="1" y="757"/>
                    <a:pt x="59" y="902"/>
                  </a:cubicBezTo>
                  <a:cubicBezTo>
                    <a:pt x="102" y="1009"/>
                    <a:pt x="206" y="1074"/>
                    <a:pt x="314" y="1074"/>
                  </a:cubicBezTo>
                  <a:cubicBezTo>
                    <a:pt x="348" y="1074"/>
                    <a:pt x="382" y="1064"/>
                    <a:pt x="415" y="1055"/>
                  </a:cubicBezTo>
                  <a:lnTo>
                    <a:pt x="1727" y="533"/>
                  </a:lnTo>
                  <a:cubicBezTo>
                    <a:pt x="1868" y="475"/>
                    <a:pt x="1936" y="318"/>
                    <a:pt x="1881" y="174"/>
                  </a:cubicBezTo>
                  <a:cubicBezTo>
                    <a:pt x="1836" y="66"/>
                    <a:pt x="1734" y="1"/>
                    <a:pt x="16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7"/>
            <p:cNvSpPr/>
            <p:nvPr/>
          </p:nvSpPr>
          <p:spPr>
            <a:xfrm>
              <a:off x="29258" y="3546812"/>
              <a:ext cx="155285" cy="85931"/>
            </a:xfrm>
            <a:custGeom>
              <a:avLst/>
              <a:gdLst/>
              <a:ahLst/>
              <a:cxnLst/>
              <a:rect l="l" t="t" r="r" b="b"/>
              <a:pathLst>
                <a:path w="1939" h="1073" extrusionOk="0">
                  <a:moveTo>
                    <a:pt x="1625" y="0"/>
                  </a:moveTo>
                  <a:cubicBezTo>
                    <a:pt x="1591" y="0"/>
                    <a:pt x="1557" y="6"/>
                    <a:pt x="1524" y="19"/>
                  </a:cubicBezTo>
                  <a:lnTo>
                    <a:pt x="212" y="542"/>
                  </a:lnTo>
                  <a:cubicBezTo>
                    <a:pt x="71" y="600"/>
                    <a:pt x="0" y="757"/>
                    <a:pt x="59" y="901"/>
                  </a:cubicBezTo>
                  <a:cubicBezTo>
                    <a:pt x="102" y="1008"/>
                    <a:pt x="206" y="1073"/>
                    <a:pt x="314" y="1073"/>
                  </a:cubicBezTo>
                  <a:cubicBezTo>
                    <a:pt x="347" y="1073"/>
                    <a:pt x="381" y="1064"/>
                    <a:pt x="415" y="1054"/>
                  </a:cubicBezTo>
                  <a:lnTo>
                    <a:pt x="1727" y="532"/>
                  </a:lnTo>
                  <a:cubicBezTo>
                    <a:pt x="1868" y="474"/>
                    <a:pt x="1938" y="317"/>
                    <a:pt x="1880" y="173"/>
                  </a:cubicBezTo>
                  <a:cubicBezTo>
                    <a:pt x="1836" y="65"/>
                    <a:pt x="1734" y="0"/>
                    <a:pt x="1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7"/>
            <p:cNvSpPr/>
            <p:nvPr/>
          </p:nvSpPr>
          <p:spPr>
            <a:xfrm>
              <a:off x="590087" y="3741738"/>
              <a:ext cx="92098" cy="149118"/>
            </a:xfrm>
            <a:custGeom>
              <a:avLst/>
              <a:gdLst/>
              <a:ahLst/>
              <a:cxnLst/>
              <a:rect l="l" t="t" r="r" b="b"/>
              <a:pathLst>
                <a:path w="1150" h="1862" extrusionOk="0">
                  <a:moveTo>
                    <a:pt x="315" y="1"/>
                  </a:moveTo>
                  <a:cubicBezTo>
                    <a:pt x="281" y="1"/>
                    <a:pt x="246" y="7"/>
                    <a:pt x="213" y="21"/>
                  </a:cubicBezTo>
                  <a:cubicBezTo>
                    <a:pt x="71" y="80"/>
                    <a:pt x="1" y="236"/>
                    <a:pt x="59" y="378"/>
                  </a:cubicBezTo>
                  <a:lnTo>
                    <a:pt x="581" y="1686"/>
                  </a:lnTo>
                  <a:cubicBezTo>
                    <a:pt x="624" y="1794"/>
                    <a:pt x="729" y="1861"/>
                    <a:pt x="836" y="1861"/>
                  </a:cubicBezTo>
                  <a:cubicBezTo>
                    <a:pt x="870" y="1861"/>
                    <a:pt x="904" y="1855"/>
                    <a:pt x="941" y="1840"/>
                  </a:cubicBezTo>
                  <a:cubicBezTo>
                    <a:pt x="1082" y="1784"/>
                    <a:pt x="1150" y="1625"/>
                    <a:pt x="1094" y="1483"/>
                  </a:cubicBezTo>
                  <a:lnTo>
                    <a:pt x="569" y="175"/>
                  </a:lnTo>
                  <a:cubicBezTo>
                    <a:pt x="527" y="67"/>
                    <a:pt x="424" y="1"/>
                    <a:pt x="3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7"/>
            <p:cNvSpPr/>
            <p:nvPr/>
          </p:nvSpPr>
          <p:spPr>
            <a:xfrm>
              <a:off x="287769" y="2985898"/>
              <a:ext cx="91857" cy="148958"/>
            </a:xfrm>
            <a:custGeom>
              <a:avLst/>
              <a:gdLst/>
              <a:ahLst/>
              <a:cxnLst/>
              <a:rect l="l" t="t" r="r" b="b"/>
              <a:pathLst>
                <a:path w="1147" h="1860" extrusionOk="0">
                  <a:moveTo>
                    <a:pt x="311" y="1"/>
                  </a:moveTo>
                  <a:cubicBezTo>
                    <a:pt x="277" y="1"/>
                    <a:pt x="243" y="7"/>
                    <a:pt x="209" y="20"/>
                  </a:cubicBezTo>
                  <a:cubicBezTo>
                    <a:pt x="68" y="78"/>
                    <a:pt x="1" y="235"/>
                    <a:pt x="56" y="379"/>
                  </a:cubicBezTo>
                  <a:lnTo>
                    <a:pt x="578" y="1688"/>
                  </a:lnTo>
                  <a:cubicBezTo>
                    <a:pt x="621" y="1795"/>
                    <a:pt x="725" y="1860"/>
                    <a:pt x="833" y="1860"/>
                  </a:cubicBezTo>
                  <a:cubicBezTo>
                    <a:pt x="867" y="1860"/>
                    <a:pt x="901" y="1854"/>
                    <a:pt x="937" y="1841"/>
                  </a:cubicBezTo>
                  <a:cubicBezTo>
                    <a:pt x="1079" y="1783"/>
                    <a:pt x="1146" y="1626"/>
                    <a:pt x="1091" y="1485"/>
                  </a:cubicBezTo>
                  <a:lnTo>
                    <a:pt x="569" y="173"/>
                  </a:lnTo>
                  <a:cubicBezTo>
                    <a:pt x="524" y="65"/>
                    <a:pt x="421" y="1"/>
                    <a:pt x="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7"/>
            <p:cNvSpPr/>
            <p:nvPr/>
          </p:nvSpPr>
          <p:spPr>
            <a:xfrm>
              <a:off x="177614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3898" y="1"/>
                  </a:moveTo>
                  <a:cubicBezTo>
                    <a:pt x="1748" y="1"/>
                    <a:pt x="0" y="1746"/>
                    <a:pt x="0" y="3899"/>
                  </a:cubicBezTo>
                  <a:cubicBezTo>
                    <a:pt x="0" y="6049"/>
                    <a:pt x="1745" y="7797"/>
                    <a:pt x="3898" y="7797"/>
                  </a:cubicBezTo>
                  <a:lnTo>
                    <a:pt x="3898" y="1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3" name="Google Shape;433;p37"/>
          <p:cNvGrpSpPr/>
          <p:nvPr/>
        </p:nvGrpSpPr>
        <p:grpSpPr>
          <a:xfrm rot="880694">
            <a:off x="2157409" y="2654579"/>
            <a:ext cx="773047" cy="1192119"/>
            <a:chOff x="864725" y="114250"/>
            <a:chExt cx="773019" cy="1192075"/>
          </a:xfrm>
        </p:grpSpPr>
        <p:sp>
          <p:nvSpPr>
            <p:cNvPr id="434" name="Google Shape;434;p37"/>
            <p:cNvSpPr/>
            <p:nvPr/>
          </p:nvSpPr>
          <p:spPr>
            <a:xfrm>
              <a:off x="869225" y="114250"/>
              <a:ext cx="768519" cy="995634"/>
            </a:xfrm>
            <a:custGeom>
              <a:avLst/>
              <a:gdLst/>
              <a:ahLst/>
              <a:cxnLst/>
              <a:rect l="l" t="t" r="r" b="b"/>
              <a:pathLst>
                <a:path w="7158" h="9124" extrusionOk="0">
                  <a:moveTo>
                    <a:pt x="3579" y="1"/>
                  </a:moveTo>
                  <a:cubicBezTo>
                    <a:pt x="1600" y="1"/>
                    <a:pt x="0" y="1601"/>
                    <a:pt x="0" y="3580"/>
                  </a:cubicBezTo>
                  <a:cubicBezTo>
                    <a:pt x="3" y="4827"/>
                    <a:pt x="639" y="5926"/>
                    <a:pt x="1607" y="6565"/>
                  </a:cubicBezTo>
                  <a:cubicBezTo>
                    <a:pt x="1791" y="6688"/>
                    <a:pt x="1905" y="6897"/>
                    <a:pt x="1905" y="7115"/>
                  </a:cubicBezTo>
                  <a:lnTo>
                    <a:pt x="1905" y="7739"/>
                  </a:lnTo>
                  <a:cubicBezTo>
                    <a:pt x="1905" y="7923"/>
                    <a:pt x="1981" y="8083"/>
                    <a:pt x="2107" y="8199"/>
                  </a:cubicBezTo>
                  <a:cubicBezTo>
                    <a:pt x="1991" y="8230"/>
                    <a:pt x="1905" y="8338"/>
                    <a:pt x="1905" y="8464"/>
                  </a:cubicBezTo>
                  <a:lnTo>
                    <a:pt x="1905" y="8851"/>
                  </a:lnTo>
                  <a:cubicBezTo>
                    <a:pt x="1905" y="9001"/>
                    <a:pt x="2027" y="9124"/>
                    <a:pt x="2175" y="9124"/>
                  </a:cubicBezTo>
                  <a:lnTo>
                    <a:pt x="4982" y="9124"/>
                  </a:lnTo>
                  <a:cubicBezTo>
                    <a:pt x="5133" y="9124"/>
                    <a:pt x="5256" y="9001"/>
                    <a:pt x="5256" y="8851"/>
                  </a:cubicBezTo>
                  <a:lnTo>
                    <a:pt x="5256" y="8464"/>
                  </a:lnTo>
                  <a:cubicBezTo>
                    <a:pt x="5256" y="8338"/>
                    <a:pt x="5170" y="8233"/>
                    <a:pt x="5053" y="8199"/>
                  </a:cubicBezTo>
                  <a:cubicBezTo>
                    <a:pt x="5176" y="8083"/>
                    <a:pt x="5256" y="7917"/>
                    <a:pt x="5256" y="7739"/>
                  </a:cubicBezTo>
                  <a:lnTo>
                    <a:pt x="5256" y="7115"/>
                  </a:lnTo>
                  <a:cubicBezTo>
                    <a:pt x="5256" y="6894"/>
                    <a:pt x="5366" y="6685"/>
                    <a:pt x="5551" y="6565"/>
                  </a:cubicBezTo>
                  <a:cubicBezTo>
                    <a:pt x="6518" y="5926"/>
                    <a:pt x="7157" y="4827"/>
                    <a:pt x="7157" y="3580"/>
                  </a:cubicBezTo>
                  <a:cubicBezTo>
                    <a:pt x="7157" y="1601"/>
                    <a:pt x="5554" y="1"/>
                    <a:pt x="3579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7"/>
            <p:cNvSpPr/>
            <p:nvPr/>
          </p:nvSpPr>
          <p:spPr>
            <a:xfrm>
              <a:off x="1073975" y="1178573"/>
              <a:ext cx="359574" cy="127101"/>
            </a:xfrm>
            <a:custGeom>
              <a:avLst/>
              <a:gdLst/>
              <a:ahLst/>
              <a:cxnLst/>
              <a:rect l="l" t="t" r="r" b="b"/>
              <a:pathLst>
                <a:path w="3349" h="902" extrusionOk="0">
                  <a:moveTo>
                    <a:pt x="246" y="1"/>
                  </a:moveTo>
                  <a:cubicBezTo>
                    <a:pt x="108" y="16"/>
                    <a:pt x="1" y="130"/>
                    <a:pt x="1" y="271"/>
                  </a:cubicBezTo>
                  <a:cubicBezTo>
                    <a:pt x="1" y="621"/>
                    <a:pt x="280" y="901"/>
                    <a:pt x="630" y="901"/>
                  </a:cubicBezTo>
                  <a:lnTo>
                    <a:pt x="2719" y="901"/>
                  </a:lnTo>
                  <a:cubicBezTo>
                    <a:pt x="3069" y="901"/>
                    <a:pt x="3349" y="621"/>
                    <a:pt x="3349" y="271"/>
                  </a:cubicBezTo>
                  <a:cubicBezTo>
                    <a:pt x="3349" y="124"/>
                    <a:pt x="3226" y="1"/>
                    <a:pt x="3075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7"/>
            <p:cNvSpPr/>
            <p:nvPr/>
          </p:nvSpPr>
          <p:spPr>
            <a:xfrm>
              <a:off x="864725" y="114250"/>
              <a:ext cx="768519" cy="898538"/>
            </a:xfrm>
            <a:custGeom>
              <a:avLst/>
              <a:gdLst/>
              <a:ahLst/>
              <a:cxnLst/>
              <a:rect l="l" t="t" r="r" b="b"/>
              <a:pathLst>
                <a:path w="7158" h="8369" extrusionOk="0">
                  <a:moveTo>
                    <a:pt x="3579" y="1"/>
                  </a:moveTo>
                  <a:cubicBezTo>
                    <a:pt x="1604" y="1"/>
                    <a:pt x="1" y="1601"/>
                    <a:pt x="1" y="3580"/>
                  </a:cubicBezTo>
                  <a:cubicBezTo>
                    <a:pt x="1" y="4827"/>
                    <a:pt x="640" y="5926"/>
                    <a:pt x="1607" y="6565"/>
                  </a:cubicBezTo>
                  <a:cubicBezTo>
                    <a:pt x="1791" y="6688"/>
                    <a:pt x="1902" y="6897"/>
                    <a:pt x="1902" y="7115"/>
                  </a:cubicBezTo>
                  <a:lnTo>
                    <a:pt x="1902" y="7739"/>
                  </a:lnTo>
                  <a:cubicBezTo>
                    <a:pt x="1902" y="8086"/>
                    <a:pt x="2182" y="8368"/>
                    <a:pt x="2532" y="8368"/>
                  </a:cubicBezTo>
                  <a:lnTo>
                    <a:pt x="4624" y="8368"/>
                  </a:lnTo>
                  <a:cubicBezTo>
                    <a:pt x="4974" y="8368"/>
                    <a:pt x="5253" y="8086"/>
                    <a:pt x="5253" y="7739"/>
                  </a:cubicBezTo>
                  <a:lnTo>
                    <a:pt x="5253" y="7115"/>
                  </a:lnTo>
                  <a:cubicBezTo>
                    <a:pt x="5253" y="6894"/>
                    <a:pt x="5367" y="6685"/>
                    <a:pt x="5551" y="6565"/>
                  </a:cubicBezTo>
                  <a:cubicBezTo>
                    <a:pt x="6519" y="5926"/>
                    <a:pt x="7158" y="4827"/>
                    <a:pt x="7158" y="3580"/>
                  </a:cubicBezTo>
                  <a:cubicBezTo>
                    <a:pt x="7158" y="1601"/>
                    <a:pt x="5557" y="1"/>
                    <a:pt x="35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7"/>
            <p:cNvSpPr/>
            <p:nvPr/>
          </p:nvSpPr>
          <p:spPr>
            <a:xfrm>
              <a:off x="864725" y="114250"/>
              <a:ext cx="384367" cy="898538"/>
            </a:xfrm>
            <a:custGeom>
              <a:avLst/>
              <a:gdLst/>
              <a:ahLst/>
              <a:cxnLst/>
              <a:rect l="l" t="t" r="r" b="b"/>
              <a:pathLst>
                <a:path w="3580" h="8369" extrusionOk="0">
                  <a:moveTo>
                    <a:pt x="3576" y="1"/>
                  </a:moveTo>
                  <a:lnTo>
                    <a:pt x="3576" y="1"/>
                  </a:lnTo>
                  <a:lnTo>
                    <a:pt x="3576" y="1"/>
                  </a:lnTo>
                  <a:cubicBezTo>
                    <a:pt x="3577" y="1"/>
                    <a:pt x="3578" y="1"/>
                    <a:pt x="3579" y="1"/>
                  </a:cubicBezTo>
                  <a:close/>
                  <a:moveTo>
                    <a:pt x="3576" y="1"/>
                  </a:moveTo>
                  <a:cubicBezTo>
                    <a:pt x="1602" y="3"/>
                    <a:pt x="1" y="1603"/>
                    <a:pt x="1" y="3580"/>
                  </a:cubicBezTo>
                  <a:cubicBezTo>
                    <a:pt x="1" y="4827"/>
                    <a:pt x="640" y="5926"/>
                    <a:pt x="1607" y="6565"/>
                  </a:cubicBezTo>
                  <a:cubicBezTo>
                    <a:pt x="1791" y="6688"/>
                    <a:pt x="1902" y="6897"/>
                    <a:pt x="1902" y="7115"/>
                  </a:cubicBezTo>
                  <a:lnTo>
                    <a:pt x="1902" y="7739"/>
                  </a:lnTo>
                  <a:cubicBezTo>
                    <a:pt x="1902" y="8086"/>
                    <a:pt x="2182" y="8368"/>
                    <a:pt x="2532" y="8368"/>
                  </a:cubicBezTo>
                  <a:lnTo>
                    <a:pt x="3576" y="8368"/>
                  </a:lnTo>
                  <a:lnTo>
                    <a:pt x="3576" y="7158"/>
                  </a:lnTo>
                  <a:lnTo>
                    <a:pt x="3576" y="6574"/>
                  </a:lnTo>
                  <a:lnTo>
                    <a:pt x="3576" y="1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7"/>
            <p:cNvSpPr/>
            <p:nvPr/>
          </p:nvSpPr>
          <p:spPr>
            <a:xfrm>
              <a:off x="1125300" y="434198"/>
              <a:ext cx="138608" cy="573973"/>
            </a:xfrm>
            <a:custGeom>
              <a:avLst/>
              <a:gdLst/>
              <a:ahLst/>
              <a:cxnLst/>
              <a:rect l="l" t="t" r="r" b="b"/>
              <a:pathLst>
                <a:path w="1291" h="5346" extrusionOk="0">
                  <a:moveTo>
                    <a:pt x="158" y="1"/>
                  </a:moveTo>
                  <a:cubicBezTo>
                    <a:pt x="114" y="1"/>
                    <a:pt x="71" y="23"/>
                    <a:pt x="43" y="62"/>
                  </a:cubicBezTo>
                  <a:cubicBezTo>
                    <a:pt x="0" y="126"/>
                    <a:pt x="22" y="206"/>
                    <a:pt x="83" y="249"/>
                  </a:cubicBezTo>
                  <a:lnTo>
                    <a:pt x="1020" y="861"/>
                  </a:lnTo>
                  <a:lnTo>
                    <a:pt x="1020" y="5210"/>
                  </a:lnTo>
                  <a:cubicBezTo>
                    <a:pt x="1020" y="5284"/>
                    <a:pt x="1082" y="5345"/>
                    <a:pt x="1152" y="5345"/>
                  </a:cubicBezTo>
                  <a:cubicBezTo>
                    <a:pt x="1226" y="5345"/>
                    <a:pt x="1287" y="5284"/>
                    <a:pt x="1290" y="5210"/>
                  </a:cubicBezTo>
                  <a:lnTo>
                    <a:pt x="1290" y="787"/>
                  </a:lnTo>
                  <a:cubicBezTo>
                    <a:pt x="1290" y="741"/>
                    <a:pt x="1269" y="698"/>
                    <a:pt x="1229" y="673"/>
                  </a:cubicBezTo>
                  <a:lnTo>
                    <a:pt x="231" y="22"/>
                  </a:lnTo>
                  <a:cubicBezTo>
                    <a:pt x="208" y="8"/>
                    <a:pt x="182" y="1"/>
                    <a:pt x="1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7"/>
            <p:cNvSpPr/>
            <p:nvPr/>
          </p:nvSpPr>
          <p:spPr>
            <a:xfrm>
              <a:off x="1068933" y="1209267"/>
              <a:ext cx="359887" cy="97058"/>
            </a:xfrm>
            <a:custGeom>
              <a:avLst/>
              <a:gdLst/>
              <a:ahLst/>
              <a:cxnLst/>
              <a:rect l="l" t="t" r="r" b="b"/>
              <a:pathLst>
                <a:path w="3352" h="904" extrusionOk="0">
                  <a:moveTo>
                    <a:pt x="3080" y="0"/>
                  </a:moveTo>
                  <a:cubicBezTo>
                    <a:pt x="3079" y="0"/>
                    <a:pt x="3077" y="0"/>
                    <a:pt x="3075" y="0"/>
                  </a:cubicBezTo>
                  <a:lnTo>
                    <a:pt x="273" y="0"/>
                  </a:lnTo>
                  <a:cubicBezTo>
                    <a:pt x="123" y="0"/>
                    <a:pt x="0" y="123"/>
                    <a:pt x="0" y="273"/>
                  </a:cubicBezTo>
                  <a:cubicBezTo>
                    <a:pt x="0" y="621"/>
                    <a:pt x="280" y="903"/>
                    <a:pt x="630" y="903"/>
                  </a:cubicBezTo>
                  <a:lnTo>
                    <a:pt x="2722" y="903"/>
                  </a:lnTo>
                  <a:cubicBezTo>
                    <a:pt x="3072" y="903"/>
                    <a:pt x="3351" y="621"/>
                    <a:pt x="3351" y="273"/>
                  </a:cubicBezTo>
                  <a:cubicBezTo>
                    <a:pt x="3351" y="122"/>
                    <a:pt x="3231" y="0"/>
                    <a:pt x="30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7"/>
            <p:cNvSpPr/>
            <p:nvPr/>
          </p:nvSpPr>
          <p:spPr>
            <a:xfrm>
              <a:off x="1069256" y="1101043"/>
              <a:ext cx="359565" cy="100386"/>
            </a:xfrm>
            <a:custGeom>
              <a:avLst/>
              <a:gdLst/>
              <a:ahLst/>
              <a:cxnLst/>
              <a:rect l="l" t="t" r="r" b="b"/>
              <a:pathLst>
                <a:path w="3349" h="935" extrusionOk="0">
                  <a:moveTo>
                    <a:pt x="274" y="1"/>
                  </a:moveTo>
                  <a:cubicBezTo>
                    <a:pt x="123" y="1"/>
                    <a:pt x="0" y="123"/>
                    <a:pt x="0" y="274"/>
                  </a:cubicBezTo>
                  <a:lnTo>
                    <a:pt x="0" y="661"/>
                  </a:lnTo>
                  <a:cubicBezTo>
                    <a:pt x="0" y="811"/>
                    <a:pt x="123" y="934"/>
                    <a:pt x="274" y="934"/>
                  </a:cubicBezTo>
                  <a:lnTo>
                    <a:pt x="3078" y="934"/>
                  </a:lnTo>
                  <a:cubicBezTo>
                    <a:pt x="3225" y="934"/>
                    <a:pt x="3348" y="811"/>
                    <a:pt x="3348" y="661"/>
                  </a:cubicBezTo>
                  <a:lnTo>
                    <a:pt x="3348" y="274"/>
                  </a:lnTo>
                  <a:cubicBezTo>
                    <a:pt x="3348" y="123"/>
                    <a:pt x="3225" y="1"/>
                    <a:pt x="30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7"/>
            <p:cNvSpPr/>
            <p:nvPr/>
          </p:nvSpPr>
          <p:spPr>
            <a:xfrm>
              <a:off x="1069256" y="993570"/>
              <a:ext cx="359565" cy="100279"/>
            </a:xfrm>
            <a:custGeom>
              <a:avLst/>
              <a:gdLst/>
              <a:ahLst/>
              <a:cxnLst/>
              <a:rect l="l" t="t" r="r" b="b"/>
              <a:pathLst>
                <a:path w="3349" h="934" extrusionOk="0">
                  <a:moveTo>
                    <a:pt x="274" y="0"/>
                  </a:moveTo>
                  <a:cubicBezTo>
                    <a:pt x="123" y="0"/>
                    <a:pt x="0" y="123"/>
                    <a:pt x="0" y="274"/>
                  </a:cubicBezTo>
                  <a:lnTo>
                    <a:pt x="0" y="661"/>
                  </a:lnTo>
                  <a:cubicBezTo>
                    <a:pt x="0" y="811"/>
                    <a:pt x="123" y="934"/>
                    <a:pt x="274" y="934"/>
                  </a:cubicBezTo>
                  <a:lnTo>
                    <a:pt x="3078" y="934"/>
                  </a:lnTo>
                  <a:cubicBezTo>
                    <a:pt x="3225" y="934"/>
                    <a:pt x="3348" y="811"/>
                    <a:pt x="3348" y="661"/>
                  </a:cubicBezTo>
                  <a:lnTo>
                    <a:pt x="3348" y="274"/>
                  </a:lnTo>
                  <a:cubicBezTo>
                    <a:pt x="3348" y="123"/>
                    <a:pt x="3225" y="0"/>
                    <a:pt x="30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7"/>
            <p:cNvSpPr/>
            <p:nvPr/>
          </p:nvSpPr>
          <p:spPr>
            <a:xfrm>
              <a:off x="1069256" y="993570"/>
              <a:ext cx="179836" cy="100279"/>
            </a:xfrm>
            <a:custGeom>
              <a:avLst/>
              <a:gdLst/>
              <a:ahLst/>
              <a:cxnLst/>
              <a:rect l="l" t="t" r="r" b="b"/>
              <a:pathLst>
                <a:path w="1675" h="934" extrusionOk="0">
                  <a:moveTo>
                    <a:pt x="274" y="0"/>
                  </a:moveTo>
                  <a:cubicBezTo>
                    <a:pt x="123" y="0"/>
                    <a:pt x="0" y="123"/>
                    <a:pt x="0" y="274"/>
                  </a:cubicBezTo>
                  <a:lnTo>
                    <a:pt x="0" y="661"/>
                  </a:lnTo>
                  <a:cubicBezTo>
                    <a:pt x="0" y="811"/>
                    <a:pt x="123" y="934"/>
                    <a:pt x="274" y="934"/>
                  </a:cubicBezTo>
                  <a:lnTo>
                    <a:pt x="1674" y="934"/>
                  </a:lnTo>
                  <a:lnTo>
                    <a:pt x="16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7"/>
            <p:cNvSpPr/>
            <p:nvPr/>
          </p:nvSpPr>
          <p:spPr>
            <a:xfrm>
              <a:off x="1069256" y="1101043"/>
              <a:ext cx="179836" cy="100386"/>
            </a:xfrm>
            <a:custGeom>
              <a:avLst/>
              <a:gdLst/>
              <a:ahLst/>
              <a:cxnLst/>
              <a:rect l="l" t="t" r="r" b="b"/>
              <a:pathLst>
                <a:path w="1675" h="935" extrusionOk="0">
                  <a:moveTo>
                    <a:pt x="274" y="1"/>
                  </a:moveTo>
                  <a:cubicBezTo>
                    <a:pt x="123" y="1"/>
                    <a:pt x="0" y="123"/>
                    <a:pt x="0" y="274"/>
                  </a:cubicBezTo>
                  <a:lnTo>
                    <a:pt x="0" y="661"/>
                  </a:lnTo>
                  <a:cubicBezTo>
                    <a:pt x="0" y="811"/>
                    <a:pt x="123" y="934"/>
                    <a:pt x="274" y="934"/>
                  </a:cubicBezTo>
                  <a:lnTo>
                    <a:pt x="1674" y="934"/>
                  </a:lnTo>
                  <a:lnTo>
                    <a:pt x="16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7"/>
            <p:cNvSpPr/>
            <p:nvPr/>
          </p:nvSpPr>
          <p:spPr>
            <a:xfrm>
              <a:off x="1069256" y="1208837"/>
              <a:ext cx="179836" cy="96843"/>
            </a:xfrm>
            <a:custGeom>
              <a:avLst/>
              <a:gdLst/>
              <a:ahLst/>
              <a:cxnLst/>
              <a:rect l="l" t="t" r="r" b="b"/>
              <a:pathLst>
                <a:path w="1675" h="902" extrusionOk="0">
                  <a:moveTo>
                    <a:pt x="274" y="1"/>
                  </a:moveTo>
                  <a:cubicBezTo>
                    <a:pt x="123" y="1"/>
                    <a:pt x="0" y="124"/>
                    <a:pt x="0" y="271"/>
                  </a:cubicBezTo>
                  <a:cubicBezTo>
                    <a:pt x="0" y="621"/>
                    <a:pt x="283" y="901"/>
                    <a:pt x="630" y="901"/>
                  </a:cubicBezTo>
                  <a:lnTo>
                    <a:pt x="1674" y="901"/>
                  </a:lnTo>
                  <a:lnTo>
                    <a:pt x="16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7"/>
            <p:cNvSpPr/>
            <p:nvPr/>
          </p:nvSpPr>
          <p:spPr>
            <a:xfrm>
              <a:off x="1011493" y="355070"/>
              <a:ext cx="250805" cy="186922"/>
            </a:xfrm>
            <a:custGeom>
              <a:avLst/>
              <a:gdLst/>
              <a:ahLst/>
              <a:cxnLst/>
              <a:rect l="l" t="t" r="r" b="b"/>
              <a:pathLst>
                <a:path w="2336" h="174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0" y="1740"/>
                    <a:pt x="1608" y="1740"/>
                  </a:cubicBezTo>
                  <a:cubicBezTo>
                    <a:pt x="1826" y="1740"/>
                    <a:pt x="2068" y="1675"/>
                    <a:pt x="2335" y="1521"/>
                  </a:cubicBezTo>
                  <a:cubicBezTo>
                    <a:pt x="2335" y="1521"/>
                    <a:pt x="2329" y="529"/>
                    <a:pt x="1629" y="280"/>
                  </a:cubicBezTo>
                  <a:cubicBezTo>
                    <a:pt x="928" y="34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7"/>
            <p:cNvSpPr/>
            <p:nvPr/>
          </p:nvSpPr>
          <p:spPr>
            <a:xfrm>
              <a:off x="1011493" y="355392"/>
              <a:ext cx="250805" cy="186600"/>
            </a:xfrm>
            <a:custGeom>
              <a:avLst/>
              <a:gdLst/>
              <a:ahLst/>
              <a:cxnLst/>
              <a:rect l="l" t="t" r="r" b="b"/>
              <a:pathLst>
                <a:path w="2336" h="1738" extrusionOk="0">
                  <a:moveTo>
                    <a:pt x="1" y="0"/>
                  </a:moveTo>
                  <a:cubicBezTo>
                    <a:pt x="1" y="1"/>
                    <a:pt x="480" y="1737"/>
                    <a:pt x="1608" y="1737"/>
                  </a:cubicBezTo>
                  <a:cubicBezTo>
                    <a:pt x="1825" y="1737"/>
                    <a:pt x="2068" y="1672"/>
                    <a:pt x="2335" y="151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7"/>
            <p:cNvSpPr/>
            <p:nvPr/>
          </p:nvSpPr>
          <p:spPr>
            <a:xfrm>
              <a:off x="1248985" y="602439"/>
              <a:ext cx="250697" cy="186708"/>
            </a:xfrm>
            <a:custGeom>
              <a:avLst/>
              <a:gdLst/>
              <a:ahLst/>
              <a:cxnLst/>
              <a:rect l="l" t="t" r="r" b="b"/>
              <a:pathLst>
                <a:path w="2335" h="1739" extrusionOk="0">
                  <a:moveTo>
                    <a:pt x="2335" y="0"/>
                  </a:moveTo>
                  <a:cubicBezTo>
                    <a:pt x="2335" y="0"/>
                    <a:pt x="1410" y="34"/>
                    <a:pt x="707" y="280"/>
                  </a:cubicBezTo>
                  <a:cubicBezTo>
                    <a:pt x="9" y="528"/>
                    <a:pt x="0" y="1521"/>
                    <a:pt x="0" y="1521"/>
                  </a:cubicBezTo>
                  <a:cubicBezTo>
                    <a:pt x="268" y="1674"/>
                    <a:pt x="509" y="1739"/>
                    <a:pt x="727" y="1739"/>
                  </a:cubicBezTo>
                  <a:cubicBezTo>
                    <a:pt x="1857" y="1739"/>
                    <a:pt x="2335" y="0"/>
                    <a:pt x="2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7"/>
            <p:cNvSpPr/>
            <p:nvPr/>
          </p:nvSpPr>
          <p:spPr>
            <a:xfrm>
              <a:off x="1248985" y="602761"/>
              <a:ext cx="250697" cy="186386"/>
            </a:xfrm>
            <a:custGeom>
              <a:avLst/>
              <a:gdLst/>
              <a:ahLst/>
              <a:cxnLst/>
              <a:rect l="l" t="t" r="r" b="b"/>
              <a:pathLst>
                <a:path w="2335" h="1736" extrusionOk="0">
                  <a:moveTo>
                    <a:pt x="2335" y="0"/>
                  </a:moveTo>
                  <a:cubicBezTo>
                    <a:pt x="2335" y="0"/>
                    <a:pt x="2335" y="0"/>
                    <a:pt x="2335" y="0"/>
                  </a:cubicBezTo>
                  <a:lnTo>
                    <a:pt x="2335" y="0"/>
                  </a:lnTo>
                  <a:lnTo>
                    <a:pt x="2335" y="0"/>
                  </a:lnTo>
                  <a:cubicBezTo>
                    <a:pt x="2335" y="0"/>
                    <a:pt x="2335" y="0"/>
                    <a:pt x="2335" y="0"/>
                  </a:cubicBezTo>
                  <a:close/>
                  <a:moveTo>
                    <a:pt x="2335" y="0"/>
                  </a:moveTo>
                  <a:lnTo>
                    <a:pt x="0" y="1518"/>
                  </a:lnTo>
                  <a:cubicBezTo>
                    <a:pt x="268" y="1671"/>
                    <a:pt x="509" y="1736"/>
                    <a:pt x="727" y="1736"/>
                  </a:cubicBezTo>
                  <a:cubicBezTo>
                    <a:pt x="1855" y="1736"/>
                    <a:pt x="2333" y="4"/>
                    <a:pt x="2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مربع نص 8">
            <a:extLst>
              <a:ext uri="{FF2B5EF4-FFF2-40B4-BE49-F238E27FC236}">
                <a16:creationId xmlns:a16="http://schemas.microsoft.com/office/drawing/2014/main" id="{B1ED7D34-88E5-8143-7C41-6355C3B6FB19}"/>
              </a:ext>
            </a:extLst>
          </p:cNvPr>
          <p:cNvSpPr txBox="1"/>
          <p:nvPr/>
        </p:nvSpPr>
        <p:spPr>
          <a:xfrm>
            <a:off x="3084776" y="2087919"/>
            <a:ext cx="45777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altLang="en-US" sz="4000" b="1" kern="1200" dirty="0">
                <a:solidFill>
                  <a:schemeClr val="bg1">
                    <a:lumMod val="90000"/>
                    <a:lumOff val="1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khbar MT" pitchFamily="2" charset="-78"/>
              </a:rPr>
              <a:t>البيانات والمعلومات والمعرفة</a:t>
            </a:r>
            <a:endParaRPr lang="ar-SA" sz="4000" dirty="0">
              <a:solidFill>
                <a:schemeClr val="bg1">
                  <a:lumMod val="90000"/>
                  <a:lumOff val="10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cs typeface="Akhbar MT" pitchFamily="2" charset="-78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D0ECCE6F-8979-4A68-4B16-F7C71ED4302E}"/>
              </a:ext>
            </a:extLst>
          </p:cNvPr>
          <p:cNvSpPr txBox="1"/>
          <p:nvPr/>
        </p:nvSpPr>
        <p:spPr>
          <a:xfrm>
            <a:off x="3461397" y="523343"/>
            <a:ext cx="40279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5400" b="1" dirty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GE SS Two Bold" panose="020A0503020102020204" pitchFamily="18" charset="-78"/>
                <a:cs typeface="Akhbar MT" pitchFamily="2" charset="-78"/>
              </a:rPr>
              <a:t>علم البيانات</a:t>
            </a:r>
            <a:endParaRPr lang="ar-SA" sz="5400" b="1" dirty="0">
              <a:solidFill>
                <a:srgbClr val="00206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  <a:ea typeface="GE SS Two Bold" panose="020A0503020102020204" pitchFamily="18" charset="-78"/>
              <a:cs typeface="Akhbar MT" pitchFamily="2" charset="-78"/>
              <a:sym typeface="Wingdings" panose="05000000000000000000" pitchFamily="2" charset="2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B7ED8503-0047-6939-FAE1-8A7C9A378E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4" t="27477" r="-984" b="26778"/>
          <a:stretch/>
        </p:blipFill>
        <p:spPr>
          <a:xfrm>
            <a:off x="123955" y="1128324"/>
            <a:ext cx="1775295" cy="335223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38"/>
          <p:cNvGrpSpPr/>
          <p:nvPr/>
        </p:nvGrpSpPr>
        <p:grpSpPr>
          <a:xfrm>
            <a:off x="8840235" y="121431"/>
            <a:ext cx="235238" cy="242263"/>
            <a:chOff x="3146663" y="2304000"/>
            <a:chExt cx="93750" cy="96550"/>
          </a:xfrm>
        </p:grpSpPr>
        <p:sp>
          <p:nvSpPr>
            <p:cNvPr id="459" name="Google Shape;459;p38"/>
            <p:cNvSpPr/>
            <p:nvPr/>
          </p:nvSpPr>
          <p:spPr>
            <a:xfrm>
              <a:off x="3147113" y="2304000"/>
              <a:ext cx="93300" cy="96475"/>
            </a:xfrm>
            <a:custGeom>
              <a:avLst/>
              <a:gdLst/>
              <a:ahLst/>
              <a:cxnLst/>
              <a:rect l="l" t="t" r="r" b="b"/>
              <a:pathLst>
                <a:path w="3732" h="3859" extrusionOk="0">
                  <a:moveTo>
                    <a:pt x="2747" y="1"/>
                  </a:moveTo>
                  <a:cubicBezTo>
                    <a:pt x="2746" y="1"/>
                    <a:pt x="1518" y="760"/>
                    <a:pt x="762" y="1635"/>
                  </a:cubicBezTo>
                  <a:cubicBezTo>
                    <a:pt x="0" y="2510"/>
                    <a:pt x="762" y="3859"/>
                    <a:pt x="762" y="3859"/>
                  </a:cubicBezTo>
                  <a:cubicBezTo>
                    <a:pt x="768" y="3859"/>
                    <a:pt x="774" y="3859"/>
                    <a:pt x="780" y="3859"/>
                  </a:cubicBezTo>
                  <a:cubicBezTo>
                    <a:pt x="3732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8"/>
            <p:cNvSpPr/>
            <p:nvPr/>
          </p:nvSpPr>
          <p:spPr>
            <a:xfrm>
              <a:off x="3146663" y="2304075"/>
              <a:ext cx="93500" cy="96475"/>
            </a:xfrm>
            <a:custGeom>
              <a:avLst/>
              <a:gdLst/>
              <a:ahLst/>
              <a:cxnLst/>
              <a:rect l="l" t="t" r="r" b="b"/>
              <a:pathLst>
                <a:path w="3740" h="3859" extrusionOk="0">
                  <a:moveTo>
                    <a:pt x="2747" y="1"/>
                  </a:moveTo>
                  <a:cubicBezTo>
                    <a:pt x="2747" y="1"/>
                    <a:pt x="1521" y="760"/>
                    <a:pt x="763" y="1638"/>
                  </a:cubicBezTo>
                  <a:cubicBezTo>
                    <a:pt x="1" y="2514"/>
                    <a:pt x="763" y="3859"/>
                    <a:pt x="763" y="3859"/>
                  </a:cubicBezTo>
                  <a:cubicBezTo>
                    <a:pt x="767" y="3859"/>
                    <a:pt x="772" y="3859"/>
                    <a:pt x="777" y="3859"/>
                  </a:cubicBezTo>
                  <a:cubicBezTo>
                    <a:pt x="3739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8"/>
            <p:cNvSpPr/>
            <p:nvPr/>
          </p:nvSpPr>
          <p:spPr>
            <a:xfrm>
              <a:off x="3165713" y="2304075"/>
              <a:ext cx="74400" cy="96475"/>
            </a:xfrm>
            <a:custGeom>
              <a:avLst/>
              <a:gdLst/>
              <a:ahLst/>
              <a:cxnLst/>
              <a:rect l="l" t="t" r="r" b="b"/>
              <a:pathLst>
                <a:path w="2976" h="3859" extrusionOk="0">
                  <a:moveTo>
                    <a:pt x="1985" y="1"/>
                  </a:moveTo>
                  <a:cubicBezTo>
                    <a:pt x="1985" y="1"/>
                    <a:pt x="1985" y="1"/>
                    <a:pt x="1985" y="1"/>
                  </a:cubicBezTo>
                  <a:lnTo>
                    <a:pt x="1" y="3859"/>
                  </a:lnTo>
                  <a:cubicBezTo>
                    <a:pt x="5" y="3859"/>
                    <a:pt x="10" y="3859"/>
                    <a:pt x="15" y="3859"/>
                  </a:cubicBezTo>
                  <a:cubicBezTo>
                    <a:pt x="2976" y="3859"/>
                    <a:pt x="1989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" name="Google Shape;462;p38"/>
          <p:cNvGrpSpPr/>
          <p:nvPr/>
        </p:nvGrpSpPr>
        <p:grpSpPr>
          <a:xfrm rot="-1468270">
            <a:off x="8431601" y="158884"/>
            <a:ext cx="336045" cy="627991"/>
            <a:chOff x="3091250" y="2515500"/>
            <a:chExt cx="133925" cy="250275"/>
          </a:xfrm>
        </p:grpSpPr>
        <p:sp>
          <p:nvSpPr>
            <p:cNvPr id="463" name="Google Shape;463;p38"/>
            <p:cNvSpPr/>
            <p:nvPr/>
          </p:nvSpPr>
          <p:spPr>
            <a:xfrm>
              <a:off x="3091525" y="2515500"/>
              <a:ext cx="133650" cy="250275"/>
            </a:xfrm>
            <a:custGeom>
              <a:avLst/>
              <a:gdLst/>
              <a:ahLst/>
              <a:cxnLst/>
              <a:rect l="l" t="t" r="r" b="b"/>
              <a:pathLst>
                <a:path w="5346" h="10011" extrusionOk="0">
                  <a:moveTo>
                    <a:pt x="1337" y="0"/>
                  </a:moveTo>
                  <a:lnTo>
                    <a:pt x="1337" y="845"/>
                  </a:lnTo>
                  <a:lnTo>
                    <a:pt x="1" y="845"/>
                  </a:lnTo>
                  <a:lnTo>
                    <a:pt x="1" y="10011"/>
                  </a:lnTo>
                  <a:lnTo>
                    <a:pt x="5346" y="10011"/>
                  </a:lnTo>
                  <a:lnTo>
                    <a:pt x="5346" y="845"/>
                  </a:lnTo>
                  <a:lnTo>
                    <a:pt x="4009" y="845"/>
                  </a:lnTo>
                  <a:lnTo>
                    <a:pt x="4009" y="0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8"/>
            <p:cNvSpPr/>
            <p:nvPr/>
          </p:nvSpPr>
          <p:spPr>
            <a:xfrm>
              <a:off x="3091250" y="2536600"/>
              <a:ext cx="66825" cy="229175"/>
            </a:xfrm>
            <a:custGeom>
              <a:avLst/>
              <a:gdLst/>
              <a:ahLst/>
              <a:cxnLst/>
              <a:rect l="l" t="t" r="r" b="b"/>
              <a:pathLst>
                <a:path w="267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8"/>
            <p:cNvSpPr/>
            <p:nvPr/>
          </p:nvSpPr>
          <p:spPr>
            <a:xfrm>
              <a:off x="3157975" y="2536600"/>
              <a:ext cx="66850" cy="229175"/>
            </a:xfrm>
            <a:custGeom>
              <a:avLst/>
              <a:gdLst/>
              <a:ahLst/>
              <a:cxnLst/>
              <a:rect l="l" t="t" r="r" b="b"/>
              <a:pathLst>
                <a:path w="2674" h="9167" extrusionOk="0">
                  <a:moveTo>
                    <a:pt x="1" y="1"/>
                  </a:moveTo>
                  <a:lnTo>
                    <a:pt x="1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8"/>
            <p:cNvSpPr/>
            <p:nvPr/>
          </p:nvSpPr>
          <p:spPr>
            <a:xfrm>
              <a:off x="3124650" y="2515500"/>
              <a:ext cx="66677" cy="21275"/>
            </a:xfrm>
            <a:custGeom>
              <a:avLst/>
              <a:gdLst/>
              <a:ahLst/>
              <a:cxnLst/>
              <a:rect l="l" t="t" r="r" b="b"/>
              <a:pathLst>
                <a:path w="1334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4" y="851"/>
                  </a:lnTo>
                  <a:lnTo>
                    <a:pt x="13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8"/>
            <p:cNvSpPr/>
            <p:nvPr/>
          </p:nvSpPr>
          <p:spPr>
            <a:xfrm>
              <a:off x="3157975" y="2515500"/>
              <a:ext cx="33425" cy="21275"/>
            </a:xfrm>
            <a:custGeom>
              <a:avLst/>
              <a:gdLst/>
              <a:ahLst/>
              <a:cxnLst/>
              <a:rect l="l" t="t" r="r" b="b"/>
              <a:pathLst>
                <a:path w="1337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7" y="851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8"/>
            <p:cNvSpPr/>
            <p:nvPr/>
          </p:nvSpPr>
          <p:spPr>
            <a:xfrm>
              <a:off x="3091250" y="2536600"/>
              <a:ext cx="27825" cy="229175"/>
            </a:xfrm>
            <a:custGeom>
              <a:avLst/>
              <a:gdLst/>
              <a:ahLst/>
              <a:cxnLst/>
              <a:rect l="l" t="t" r="r" b="b"/>
              <a:pathLst>
                <a:path w="111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2" y="9167"/>
                  </a:lnTo>
                  <a:lnTo>
                    <a:pt x="11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8"/>
            <p:cNvSpPr/>
            <p:nvPr/>
          </p:nvSpPr>
          <p:spPr>
            <a:xfrm>
              <a:off x="3197075" y="2536600"/>
              <a:ext cx="27900" cy="229175"/>
            </a:xfrm>
            <a:custGeom>
              <a:avLst/>
              <a:gdLst/>
              <a:ahLst/>
              <a:cxnLst/>
              <a:rect l="l" t="t" r="r" b="b"/>
              <a:pathLst>
                <a:path w="1116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5" y="9167"/>
                  </a:lnTo>
                  <a:lnTo>
                    <a:pt x="11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8"/>
            <p:cNvSpPr/>
            <p:nvPr/>
          </p:nvSpPr>
          <p:spPr>
            <a:xfrm>
              <a:off x="3110225" y="2575400"/>
              <a:ext cx="95625" cy="170025"/>
            </a:xfrm>
            <a:custGeom>
              <a:avLst/>
              <a:gdLst/>
              <a:ahLst/>
              <a:cxnLst/>
              <a:rect l="l" t="t" r="r" b="b"/>
              <a:pathLst>
                <a:path w="3825" h="6801" extrusionOk="0">
                  <a:moveTo>
                    <a:pt x="0" y="0"/>
                  </a:moveTo>
                  <a:lnTo>
                    <a:pt x="0" y="6801"/>
                  </a:lnTo>
                  <a:lnTo>
                    <a:pt x="3824" y="6801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8"/>
            <p:cNvSpPr/>
            <p:nvPr/>
          </p:nvSpPr>
          <p:spPr>
            <a:xfrm>
              <a:off x="3115200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8"/>
            <p:cNvSpPr/>
            <p:nvPr/>
          </p:nvSpPr>
          <p:spPr>
            <a:xfrm>
              <a:off x="3157975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8"/>
            <p:cNvSpPr/>
            <p:nvPr/>
          </p:nvSpPr>
          <p:spPr>
            <a:xfrm>
              <a:off x="3115200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8"/>
            <p:cNvSpPr/>
            <p:nvPr/>
          </p:nvSpPr>
          <p:spPr>
            <a:xfrm>
              <a:off x="3157975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rgbClr val="76C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8"/>
            <p:cNvSpPr/>
            <p:nvPr/>
          </p:nvSpPr>
          <p:spPr>
            <a:xfrm>
              <a:off x="3115200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8"/>
            <p:cNvSpPr/>
            <p:nvPr/>
          </p:nvSpPr>
          <p:spPr>
            <a:xfrm>
              <a:off x="3157975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8"/>
            <p:cNvSpPr/>
            <p:nvPr/>
          </p:nvSpPr>
          <p:spPr>
            <a:xfrm>
              <a:off x="3115200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8"/>
            <p:cNvSpPr/>
            <p:nvPr/>
          </p:nvSpPr>
          <p:spPr>
            <a:xfrm>
              <a:off x="3157975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8"/>
            <p:cNvSpPr/>
            <p:nvPr/>
          </p:nvSpPr>
          <p:spPr>
            <a:xfrm>
              <a:off x="3115200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8"/>
            <p:cNvSpPr/>
            <p:nvPr/>
          </p:nvSpPr>
          <p:spPr>
            <a:xfrm>
              <a:off x="3157975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8"/>
            <p:cNvSpPr/>
            <p:nvPr/>
          </p:nvSpPr>
          <p:spPr>
            <a:xfrm>
              <a:off x="3115200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8"/>
            <p:cNvSpPr/>
            <p:nvPr/>
          </p:nvSpPr>
          <p:spPr>
            <a:xfrm>
              <a:off x="3157975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8"/>
            <p:cNvSpPr/>
            <p:nvPr/>
          </p:nvSpPr>
          <p:spPr>
            <a:xfrm>
              <a:off x="3115200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8"/>
            <p:cNvSpPr/>
            <p:nvPr/>
          </p:nvSpPr>
          <p:spPr>
            <a:xfrm>
              <a:off x="3157975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8"/>
            <p:cNvSpPr/>
            <p:nvPr/>
          </p:nvSpPr>
          <p:spPr>
            <a:xfrm>
              <a:off x="3155900" y="2543900"/>
              <a:ext cx="4325" cy="24750"/>
            </a:xfrm>
            <a:custGeom>
              <a:avLst/>
              <a:gdLst/>
              <a:ahLst/>
              <a:cxnLst/>
              <a:rect l="l" t="t" r="r" b="b"/>
              <a:pathLst>
                <a:path w="173" h="990" extrusionOk="0">
                  <a:moveTo>
                    <a:pt x="1" y="1"/>
                  </a:moveTo>
                  <a:lnTo>
                    <a:pt x="1" y="990"/>
                  </a:lnTo>
                  <a:lnTo>
                    <a:pt x="173" y="990"/>
                  </a:lnTo>
                  <a:lnTo>
                    <a:pt x="1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8"/>
            <p:cNvSpPr/>
            <p:nvPr/>
          </p:nvSpPr>
          <p:spPr>
            <a:xfrm>
              <a:off x="3145775" y="2554125"/>
              <a:ext cx="24675" cy="4325"/>
            </a:xfrm>
            <a:custGeom>
              <a:avLst/>
              <a:gdLst/>
              <a:ahLst/>
              <a:cxnLst/>
              <a:rect l="l" t="t" r="r" b="b"/>
              <a:pathLst>
                <a:path w="987" h="173" extrusionOk="0">
                  <a:moveTo>
                    <a:pt x="0" y="0"/>
                  </a:moveTo>
                  <a:lnTo>
                    <a:pt x="0" y="172"/>
                  </a:lnTo>
                  <a:lnTo>
                    <a:pt x="986" y="172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38"/>
          <p:cNvGrpSpPr/>
          <p:nvPr/>
        </p:nvGrpSpPr>
        <p:grpSpPr>
          <a:xfrm rot="841025">
            <a:off x="102344" y="258397"/>
            <a:ext cx="447275" cy="625913"/>
            <a:chOff x="7877949" y="4508284"/>
            <a:chExt cx="560451" cy="784290"/>
          </a:xfrm>
        </p:grpSpPr>
        <p:sp>
          <p:nvSpPr>
            <p:cNvPr id="488" name="Google Shape;488;p38"/>
            <p:cNvSpPr/>
            <p:nvPr/>
          </p:nvSpPr>
          <p:spPr>
            <a:xfrm>
              <a:off x="7877949" y="4508284"/>
              <a:ext cx="538019" cy="783421"/>
            </a:xfrm>
            <a:custGeom>
              <a:avLst/>
              <a:gdLst/>
              <a:ahLst/>
              <a:cxnLst/>
              <a:rect l="l" t="t" r="r" b="b"/>
              <a:pathLst>
                <a:path w="9287" h="13523" extrusionOk="0">
                  <a:moveTo>
                    <a:pt x="4832" y="1"/>
                  </a:moveTo>
                  <a:cubicBezTo>
                    <a:pt x="2105" y="1"/>
                    <a:pt x="1" y="2504"/>
                    <a:pt x="575" y="5260"/>
                  </a:cubicBezTo>
                  <a:cubicBezTo>
                    <a:pt x="1097" y="7763"/>
                    <a:pt x="3604" y="9287"/>
                    <a:pt x="3604" y="10113"/>
                  </a:cubicBezTo>
                  <a:lnTo>
                    <a:pt x="3604" y="10844"/>
                  </a:lnTo>
                  <a:lnTo>
                    <a:pt x="3490" y="10844"/>
                  </a:lnTo>
                  <a:lnTo>
                    <a:pt x="3490" y="11458"/>
                  </a:lnTo>
                  <a:lnTo>
                    <a:pt x="3604" y="11458"/>
                  </a:lnTo>
                  <a:lnTo>
                    <a:pt x="3604" y="11784"/>
                  </a:lnTo>
                  <a:lnTo>
                    <a:pt x="3604" y="11913"/>
                  </a:lnTo>
                  <a:lnTo>
                    <a:pt x="3604" y="12174"/>
                  </a:lnTo>
                  <a:lnTo>
                    <a:pt x="3604" y="12306"/>
                  </a:lnTo>
                  <a:lnTo>
                    <a:pt x="3604" y="12567"/>
                  </a:lnTo>
                  <a:lnTo>
                    <a:pt x="3604" y="12696"/>
                  </a:lnTo>
                  <a:lnTo>
                    <a:pt x="3604" y="12718"/>
                  </a:lnTo>
                  <a:cubicBezTo>
                    <a:pt x="3604" y="12887"/>
                    <a:pt x="3742" y="13025"/>
                    <a:pt x="3911" y="13025"/>
                  </a:cubicBezTo>
                  <a:lnTo>
                    <a:pt x="3988" y="13025"/>
                  </a:lnTo>
                  <a:lnTo>
                    <a:pt x="4077" y="13307"/>
                  </a:lnTo>
                  <a:cubicBezTo>
                    <a:pt x="4117" y="13440"/>
                    <a:pt x="4233" y="13522"/>
                    <a:pt x="4372" y="13522"/>
                  </a:cubicBezTo>
                  <a:lnTo>
                    <a:pt x="5302" y="13522"/>
                  </a:lnTo>
                  <a:cubicBezTo>
                    <a:pt x="5438" y="13522"/>
                    <a:pt x="5554" y="13433"/>
                    <a:pt x="5597" y="13307"/>
                  </a:cubicBezTo>
                  <a:lnTo>
                    <a:pt x="5686" y="13025"/>
                  </a:lnTo>
                  <a:lnTo>
                    <a:pt x="5763" y="13025"/>
                  </a:lnTo>
                  <a:cubicBezTo>
                    <a:pt x="5932" y="13025"/>
                    <a:pt x="6070" y="12887"/>
                    <a:pt x="6070" y="12718"/>
                  </a:cubicBezTo>
                  <a:lnTo>
                    <a:pt x="6070" y="12696"/>
                  </a:lnTo>
                  <a:lnTo>
                    <a:pt x="6070" y="12567"/>
                  </a:lnTo>
                  <a:lnTo>
                    <a:pt x="6070" y="12306"/>
                  </a:lnTo>
                  <a:lnTo>
                    <a:pt x="6070" y="12174"/>
                  </a:lnTo>
                  <a:lnTo>
                    <a:pt x="6070" y="11913"/>
                  </a:lnTo>
                  <a:lnTo>
                    <a:pt x="6070" y="11784"/>
                  </a:lnTo>
                  <a:lnTo>
                    <a:pt x="6070" y="11458"/>
                  </a:lnTo>
                  <a:lnTo>
                    <a:pt x="6184" y="11458"/>
                  </a:lnTo>
                  <a:lnTo>
                    <a:pt x="6184" y="10844"/>
                  </a:lnTo>
                  <a:lnTo>
                    <a:pt x="6070" y="10844"/>
                  </a:lnTo>
                  <a:lnTo>
                    <a:pt x="6070" y="10113"/>
                  </a:lnTo>
                  <a:cubicBezTo>
                    <a:pt x="6070" y="9287"/>
                    <a:pt x="8577" y="7760"/>
                    <a:pt x="9099" y="5260"/>
                  </a:cubicBezTo>
                  <a:cubicBezTo>
                    <a:pt x="9102" y="5247"/>
                    <a:pt x="9108" y="5232"/>
                    <a:pt x="9108" y="5223"/>
                  </a:cubicBezTo>
                  <a:cubicBezTo>
                    <a:pt x="9111" y="5210"/>
                    <a:pt x="9111" y="5198"/>
                    <a:pt x="9114" y="5186"/>
                  </a:cubicBezTo>
                  <a:cubicBezTo>
                    <a:pt x="9286" y="4304"/>
                    <a:pt x="9179" y="3435"/>
                    <a:pt x="8856" y="2673"/>
                  </a:cubicBezTo>
                  <a:cubicBezTo>
                    <a:pt x="8838" y="2667"/>
                    <a:pt x="8835" y="2664"/>
                    <a:pt x="8832" y="2658"/>
                  </a:cubicBezTo>
                  <a:cubicBezTo>
                    <a:pt x="8823" y="2636"/>
                    <a:pt x="8810" y="2615"/>
                    <a:pt x="8804" y="2596"/>
                  </a:cubicBezTo>
                  <a:cubicBezTo>
                    <a:pt x="8795" y="2575"/>
                    <a:pt x="8789" y="2556"/>
                    <a:pt x="8776" y="2538"/>
                  </a:cubicBezTo>
                  <a:cubicBezTo>
                    <a:pt x="8773" y="2526"/>
                    <a:pt x="8764" y="2513"/>
                    <a:pt x="8761" y="2504"/>
                  </a:cubicBezTo>
                  <a:cubicBezTo>
                    <a:pt x="8746" y="2473"/>
                    <a:pt x="8733" y="2446"/>
                    <a:pt x="8718" y="2415"/>
                  </a:cubicBezTo>
                  <a:cubicBezTo>
                    <a:pt x="8718" y="2412"/>
                    <a:pt x="8718" y="2412"/>
                    <a:pt x="8715" y="2406"/>
                  </a:cubicBezTo>
                  <a:cubicBezTo>
                    <a:pt x="8466" y="1911"/>
                    <a:pt x="8128" y="1469"/>
                    <a:pt x="7720" y="1107"/>
                  </a:cubicBezTo>
                  <a:lnTo>
                    <a:pt x="7717" y="1100"/>
                  </a:lnTo>
                  <a:cubicBezTo>
                    <a:pt x="7689" y="1079"/>
                    <a:pt x="7668" y="1054"/>
                    <a:pt x="7640" y="1033"/>
                  </a:cubicBezTo>
                  <a:cubicBezTo>
                    <a:pt x="7634" y="1024"/>
                    <a:pt x="7625" y="1021"/>
                    <a:pt x="7622" y="1014"/>
                  </a:cubicBezTo>
                  <a:cubicBezTo>
                    <a:pt x="7603" y="996"/>
                    <a:pt x="7582" y="978"/>
                    <a:pt x="7560" y="962"/>
                  </a:cubicBezTo>
                  <a:cubicBezTo>
                    <a:pt x="7548" y="956"/>
                    <a:pt x="7536" y="944"/>
                    <a:pt x="7526" y="938"/>
                  </a:cubicBezTo>
                  <a:cubicBezTo>
                    <a:pt x="7511" y="925"/>
                    <a:pt x="7499" y="913"/>
                    <a:pt x="7483" y="901"/>
                  </a:cubicBezTo>
                  <a:cubicBezTo>
                    <a:pt x="7468" y="888"/>
                    <a:pt x="7449" y="876"/>
                    <a:pt x="7434" y="864"/>
                  </a:cubicBezTo>
                  <a:cubicBezTo>
                    <a:pt x="7428" y="861"/>
                    <a:pt x="7422" y="855"/>
                    <a:pt x="7419" y="852"/>
                  </a:cubicBezTo>
                  <a:cubicBezTo>
                    <a:pt x="6841" y="422"/>
                    <a:pt x="6150" y="130"/>
                    <a:pt x="5395" y="35"/>
                  </a:cubicBezTo>
                  <a:cubicBezTo>
                    <a:pt x="5385" y="35"/>
                    <a:pt x="5379" y="35"/>
                    <a:pt x="5376" y="28"/>
                  </a:cubicBezTo>
                  <a:cubicBezTo>
                    <a:pt x="5348" y="25"/>
                    <a:pt x="5321" y="22"/>
                    <a:pt x="5293" y="22"/>
                  </a:cubicBezTo>
                  <a:cubicBezTo>
                    <a:pt x="5284" y="22"/>
                    <a:pt x="5269" y="19"/>
                    <a:pt x="5256" y="19"/>
                  </a:cubicBezTo>
                  <a:cubicBezTo>
                    <a:pt x="5232" y="16"/>
                    <a:pt x="5210" y="16"/>
                    <a:pt x="5186" y="10"/>
                  </a:cubicBezTo>
                  <a:cubicBezTo>
                    <a:pt x="5167" y="10"/>
                    <a:pt x="5149" y="7"/>
                    <a:pt x="5133" y="7"/>
                  </a:cubicBezTo>
                  <a:cubicBezTo>
                    <a:pt x="5115" y="7"/>
                    <a:pt x="5093" y="4"/>
                    <a:pt x="5072" y="4"/>
                  </a:cubicBezTo>
                  <a:cubicBezTo>
                    <a:pt x="5047" y="4"/>
                    <a:pt x="5026" y="1"/>
                    <a:pt x="4998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8"/>
            <p:cNvSpPr/>
            <p:nvPr/>
          </p:nvSpPr>
          <p:spPr>
            <a:xfrm>
              <a:off x="7877960" y="4508632"/>
              <a:ext cx="560439" cy="639459"/>
            </a:xfrm>
            <a:custGeom>
              <a:avLst/>
              <a:gdLst/>
              <a:ahLst/>
              <a:cxnLst/>
              <a:rect l="l" t="t" r="r" b="b"/>
              <a:pathLst>
                <a:path w="9674" h="11038" extrusionOk="0">
                  <a:moveTo>
                    <a:pt x="4836" y="1"/>
                  </a:moveTo>
                  <a:cubicBezTo>
                    <a:pt x="2105" y="1"/>
                    <a:pt x="1" y="2504"/>
                    <a:pt x="578" y="5263"/>
                  </a:cubicBezTo>
                  <a:cubicBezTo>
                    <a:pt x="1101" y="7766"/>
                    <a:pt x="3607" y="9290"/>
                    <a:pt x="3607" y="10116"/>
                  </a:cubicBezTo>
                  <a:lnTo>
                    <a:pt x="3607" y="11038"/>
                  </a:lnTo>
                  <a:lnTo>
                    <a:pt x="6064" y="11038"/>
                  </a:lnTo>
                  <a:lnTo>
                    <a:pt x="6064" y="10116"/>
                  </a:lnTo>
                  <a:cubicBezTo>
                    <a:pt x="6064" y="9290"/>
                    <a:pt x="8577" y="7760"/>
                    <a:pt x="9093" y="5263"/>
                  </a:cubicBezTo>
                  <a:cubicBezTo>
                    <a:pt x="9674" y="2563"/>
                    <a:pt x="7609" y="1"/>
                    <a:pt x="4836" y="1"/>
                  </a:cubicBezTo>
                  <a:close/>
                </a:path>
              </a:pathLst>
            </a:custGeom>
            <a:solidFill>
              <a:srgbClr val="B0C5D9">
                <a:alpha val="58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8"/>
            <p:cNvSpPr/>
            <p:nvPr/>
          </p:nvSpPr>
          <p:spPr>
            <a:xfrm>
              <a:off x="8149191" y="4544085"/>
              <a:ext cx="225705" cy="225531"/>
            </a:xfrm>
            <a:custGeom>
              <a:avLst/>
              <a:gdLst/>
              <a:ahLst/>
              <a:cxnLst/>
              <a:rect l="l" t="t" r="r" b="b"/>
              <a:pathLst>
                <a:path w="3896" h="3893" extrusionOk="0">
                  <a:moveTo>
                    <a:pt x="154" y="0"/>
                  </a:moveTo>
                  <a:cubicBezTo>
                    <a:pt x="71" y="0"/>
                    <a:pt x="0" y="68"/>
                    <a:pt x="0" y="154"/>
                  </a:cubicBezTo>
                  <a:cubicBezTo>
                    <a:pt x="0" y="237"/>
                    <a:pt x="71" y="307"/>
                    <a:pt x="154" y="307"/>
                  </a:cubicBezTo>
                  <a:cubicBezTo>
                    <a:pt x="2046" y="307"/>
                    <a:pt x="3588" y="1846"/>
                    <a:pt x="3588" y="3738"/>
                  </a:cubicBezTo>
                  <a:cubicBezTo>
                    <a:pt x="3588" y="3824"/>
                    <a:pt x="3655" y="3892"/>
                    <a:pt x="3741" y="3892"/>
                  </a:cubicBezTo>
                  <a:cubicBezTo>
                    <a:pt x="3824" y="3892"/>
                    <a:pt x="3895" y="3824"/>
                    <a:pt x="3895" y="3738"/>
                  </a:cubicBezTo>
                  <a:cubicBezTo>
                    <a:pt x="3895" y="1677"/>
                    <a:pt x="2215" y="0"/>
                    <a:pt x="1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8"/>
            <p:cNvSpPr/>
            <p:nvPr/>
          </p:nvSpPr>
          <p:spPr>
            <a:xfrm>
              <a:off x="8086916" y="5162780"/>
              <a:ext cx="142398" cy="100397"/>
            </a:xfrm>
            <a:custGeom>
              <a:avLst/>
              <a:gdLst/>
              <a:ahLst/>
              <a:cxnLst/>
              <a:rect l="l" t="t" r="r" b="b"/>
              <a:pathLst>
                <a:path w="2458" h="1733" extrusionOk="0">
                  <a:moveTo>
                    <a:pt x="0" y="1"/>
                  </a:moveTo>
                  <a:lnTo>
                    <a:pt x="0" y="1426"/>
                  </a:lnTo>
                  <a:cubicBezTo>
                    <a:pt x="0" y="1595"/>
                    <a:pt x="138" y="1733"/>
                    <a:pt x="307" y="1733"/>
                  </a:cubicBezTo>
                  <a:lnTo>
                    <a:pt x="2150" y="1733"/>
                  </a:lnTo>
                  <a:cubicBezTo>
                    <a:pt x="2319" y="1733"/>
                    <a:pt x="2457" y="1595"/>
                    <a:pt x="2457" y="1426"/>
                  </a:cubicBezTo>
                  <a:lnTo>
                    <a:pt x="24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8"/>
            <p:cNvSpPr/>
            <p:nvPr/>
          </p:nvSpPr>
          <p:spPr>
            <a:xfrm>
              <a:off x="8108929" y="5262942"/>
              <a:ext cx="97964" cy="28908"/>
            </a:xfrm>
            <a:custGeom>
              <a:avLst/>
              <a:gdLst/>
              <a:ahLst/>
              <a:cxnLst/>
              <a:rect l="l" t="t" r="r" b="b"/>
              <a:pathLst>
                <a:path w="1691" h="499" extrusionOk="0">
                  <a:moveTo>
                    <a:pt x="1" y="1"/>
                  </a:moveTo>
                  <a:lnTo>
                    <a:pt x="90" y="284"/>
                  </a:lnTo>
                  <a:cubicBezTo>
                    <a:pt x="130" y="409"/>
                    <a:pt x="250" y="499"/>
                    <a:pt x="385" y="499"/>
                  </a:cubicBezTo>
                  <a:lnTo>
                    <a:pt x="1313" y="499"/>
                  </a:lnTo>
                  <a:cubicBezTo>
                    <a:pt x="1451" y="499"/>
                    <a:pt x="1571" y="416"/>
                    <a:pt x="1611" y="284"/>
                  </a:cubicBezTo>
                  <a:lnTo>
                    <a:pt x="16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8"/>
            <p:cNvSpPr/>
            <p:nvPr/>
          </p:nvSpPr>
          <p:spPr>
            <a:xfrm>
              <a:off x="8086916" y="5236641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8"/>
            <p:cNvSpPr/>
            <p:nvPr/>
          </p:nvSpPr>
          <p:spPr>
            <a:xfrm>
              <a:off x="8086916" y="5214049"/>
              <a:ext cx="142398" cy="7531"/>
            </a:xfrm>
            <a:custGeom>
              <a:avLst/>
              <a:gdLst/>
              <a:ahLst/>
              <a:cxnLst/>
              <a:rect l="l" t="t" r="r" b="b"/>
              <a:pathLst>
                <a:path w="2458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457" y="129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8"/>
            <p:cNvSpPr/>
            <p:nvPr/>
          </p:nvSpPr>
          <p:spPr>
            <a:xfrm>
              <a:off x="8086916" y="5191282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8"/>
            <p:cNvSpPr/>
            <p:nvPr/>
          </p:nvSpPr>
          <p:spPr>
            <a:xfrm>
              <a:off x="7944696" y="4637643"/>
              <a:ext cx="187817" cy="287287"/>
            </a:xfrm>
            <a:custGeom>
              <a:avLst/>
              <a:gdLst/>
              <a:ahLst/>
              <a:cxnLst/>
              <a:rect l="l" t="t" r="r" b="b"/>
              <a:pathLst>
                <a:path w="3242" h="4959" extrusionOk="0">
                  <a:moveTo>
                    <a:pt x="1641" y="1"/>
                  </a:moveTo>
                  <a:lnTo>
                    <a:pt x="1641" y="1"/>
                  </a:lnTo>
                  <a:cubicBezTo>
                    <a:pt x="747" y="1088"/>
                    <a:pt x="1" y="4673"/>
                    <a:pt x="3232" y="4959"/>
                  </a:cubicBezTo>
                  <a:cubicBezTo>
                    <a:pt x="2848" y="4102"/>
                    <a:pt x="3241" y="3346"/>
                    <a:pt x="3002" y="2206"/>
                  </a:cubicBezTo>
                  <a:cubicBezTo>
                    <a:pt x="2759" y="1061"/>
                    <a:pt x="1641" y="1"/>
                    <a:pt x="1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8"/>
            <p:cNvSpPr/>
            <p:nvPr/>
          </p:nvSpPr>
          <p:spPr>
            <a:xfrm>
              <a:off x="8139227" y="4637643"/>
              <a:ext cx="95067" cy="153637"/>
            </a:xfrm>
            <a:custGeom>
              <a:avLst/>
              <a:gdLst/>
              <a:ahLst/>
              <a:cxnLst/>
              <a:rect l="l" t="t" r="r" b="b"/>
              <a:pathLst>
                <a:path w="1641" h="2652" extrusionOk="0">
                  <a:moveTo>
                    <a:pt x="1103" y="1"/>
                  </a:moveTo>
                  <a:lnTo>
                    <a:pt x="1103" y="1"/>
                  </a:lnTo>
                  <a:cubicBezTo>
                    <a:pt x="77" y="600"/>
                    <a:pt x="0" y="2114"/>
                    <a:pt x="399" y="2652"/>
                  </a:cubicBezTo>
                  <a:cubicBezTo>
                    <a:pt x="1640" y="2025"/>
                    <a:pt x="1432" y="465"/>
                    <a:pt x="11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8"/>
            <p:cNvSpPr/>
            <p:nvPr/>
          </p:nvSpPr>
          <p:spPr>
            <a:xfrm>
              <a:off x="8158054" y="4750317"/>
              <a:ext cx="140660" cy="210585"/>
            </a:xfrm>
            <a:custGeom>
              <a:avLst/>
              <a:gdLst/>
              <a:ahLst/>
              <a:cxnLst/>
              <a:rect l="l" t="t" r="r" b="b"/>
              <a:pathLst>
                <a:path w="2428" h="3635" extrusionOk="0">
                  <a:moveTo>
                    <a:pt x="2427" y="0"/>
                  </a:moveTo>
                  <a:lnTo>
                    <a:pt x="2427" y="0"/>
                  </a:lnTo>
                  <a:cubicBezTo>
                    <a:pt x="1478" y="77"/>
                    <a:pt x="1" y="1161"/>
                    <a:pt x="1" y="3634"/>
                  </a:cubicBezTo>
                  <a:cubicBezTo>
                    <a:pt x="2314" y="3124"/>
                    <a:pt x="2427" y="0"/>
                    <a:pt x="2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8"/>
            <p:cNvSpPr/>
            <p:nvPr/>
          </p:nvSpPr>
          <p:spPr>
            <a:xfrm>
              <a:off x="8042425" y="4691749"/>
              <a:ext cx="119457" cy="325697"/>
            </a:xfrm>
            <a:custGeom>
              <a:avLst/>
              <a:gdLst/>
              <a:ahLst/>
              <a:cxnLst/>
              <a:rect l="l" t="t" r="r" b="b"/>
              <a:pathLst>
                <a:path w="2062" h="5622" extrusionOk="0">
                  <a:moveTo>
                    <a:pt x="9" y="1"/>
                  </a:moveTo>
                  <a:cubicBezTo>
                    <a:pt x="9" y="1"/>
                    <a:pt x="3" y="96"/>
                    <a:pt x="0" y="271"/>
                  </a:cubicBezTo>
                  <a:cubicBezTo>
                    <a:pt x="3" y="357"/>
                    <a:pt x="6" y="458"/>
                    <a:pt x="15" y="572"/>
                  </a:cubicBezTo>
                  <a:cubicBezTo>
                    <a:pt x="28" y="689"/>
                    <a:pt x="37" y="818"/>
                    <a:pt x="65" y="956"/>
                  </a:cubicBezTo>
                  <a:cubicBezTo>
                    <a:pt x="89" y="1097"/>
                    <a:pt x="123" y="1248"/>
                    <a:pt x="160" y="1404"/>
                  </a:cubicBezTo>
                  <a:cubicBezTo>
                    <a:pt x="203" y="1564"/>
                    <a:pt x="252" y="1727"/>
                    <a:pt x="310" y="1896"/>
                  </a:cubicBezTo>
                  <a:cubicBezTo>
                    <a:pt x="341" y="1976"/>
                    <a:pt x="378" y="2065"/>
                    <a:pt x="406" y="2151"/>
                  </a:cubicBezTo>
                  <a:cubicBezTo>
                    <a:pt x="442" y="2234"/>
                    <a:pt x="479" y="2320"/>
                    <a:pt x="513" y="2406"/>
                  </a:cubicBezTo>
                  <a:cubicBezTo>
                    <a:pt x="590" y="2575"/>
                    <a:pt x="673" y="2750"/>
                    <a:pt x="762" y="2919"/>
                  </a:cubicBezTo>
                  <a:cubicBezTo>
                    <a:pt x="937" y="3257"/>
                    <a:pt x="1137" y="3582"/>
                    <a:pt x="1339" y="3874"/>
                  </a:cubicBezTo>
                  <a:cubicBezTo>
                    <a:pt x="1389" y="3948"/>
                    <a:pt x="1435" y="4019"/>
                    <a:pt x="1487" y="4089"/>
                  </a:cubicBezTo>
                  <a:cubicBezTo>
                    <a:pt x="1533" y="4163"/>
                    <a:pt x="1570" y="4230"/>
                    <a:pt x="1610" y="4301"/>
                  </a:cubicBezTo>
                  <a:cubicBezTo>
                    <a:pt x="1683" y="4439"/>
                    <a:pt x="1736" y="4581"/>
                    <a:pt x="1782" y="4710"/>
                  </a:cubicBezTo>
                  <a:cubicBezTo>
                    <a:pt x="1865" y="4971"/>
                    <a:pt x="1895" y="5201"/>
                    <a:pt x="1908" y="5364"/>
                  </a:cubicBezTo>
                  <a:cubicBezTo>
                    <a:pt x="1911" y="5444"/>
                    <a:pt x="1911" y="5505"/>
                    <a:pt x="1911" y="5548"/>
                  </a:cubicBezTo>
                  <a:cubicBezTo>
                    <a:pt x="1911" y="5591"/>
                    <a:pt x="1908" y="5610"/>
                    <a:pt x="1908" y="5610"/>
                  </a:cubicBezTo>
                  <a:lnTo>
                    <a:pt x="2061" y="5622"/>
                  </a:lnTo>
                  <a:lnTo>
                    <a:pt x="2061" y="5548"/>
                  </a:lnTo>
                  <a:cubicBezTo>
                    <a:pt x="2061" y="5502"/>
                    <a:pt x="2061" y="5432"/>
                    <a:pt x="2055" y="5349"/>
                  </a:cubicBezTo>
                  <a:cubicBezTo>
                    <a:pt x="2043" y="5180"/>
                    <a:pt x="2000" y="4937"/>
                    <a:pt x="1908" y="4661"/>
                  </a:cubicBezTo>
                  <a:cubicBezTo>
                    <a:pt x="1859" y="4522"/>
                    <a:pt x="1797" y="4378"/>
                    <a:pt x="1717" y="4230"/>
                  </a:cubicBezTo>
                  <a:cubicBezTo>
                    <a:pt x="1631" y="4083"/>
                    <a:pt x="1536" y="3939"/>
                    <a:pt x="1428" y="3797"/>
                  </a:cubicBezTo>
                  <a:cubicBezTo>
                    <a:pt x="1223" y="3515"/>
                    <a:pt x="1014" y="3198"/>
                    <a:pt x="829" y="2870"/>
                  </a:cubicBezTo>
                  <a:cubicBezTo>
                    <a:pt x="737" y="2704"/>
                    <a:pt x="651" y="2538"/>
                    <a:pt x="571" y="2369"/>
                  </a:cubicBezTo>
                  <a:cubicBezTo>
                    <a:pt x="538" y="2280"/>
                    <a:pt x="498" y="2200"/>
                    <a:pt x="461" y="2117"/>
                  </a:cubicBezTo>
                  <a:cubicBezTo>
                    <a:pt x="427" y="2031"/>
                    <a:pt x="396" y="1948"/>
                    <a:pt x="360" y="1865"/>
                  </a:cubicBezTo>
                  <a:cubicBezTo>
                    <a:pt x="298" y="1702"/>
                    <a:pt x="246" y="1540"/>
                    <a:pt x="200" y="1383"/>
                  </a:cubicBezTo>
                  <a:cubicBezTo>
                    <a:pt x="157" y="1226"/>
                    <a:pt x="120" y="1076"/>
                    <a:pt x="92" y="938"/>
                  </a:cubicBezTo>
                  <a:cubicBezTo>
                    <a:pt x="62" y="799"/>
                    <a:pt x="46" y="673"/>
                    <a:pt x="31" y="557"/>
                  </a:cubicBezTo>
                  <a:cubicBezTo>
                    <a:pt x="19" y="446"/>
                    <a:pt x="15" y="345"/>
                    <a:pt x="9" y="262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8"/>
            <p:cNvSpPr/>
            <p:nvPr/>
          </p:nvSpPr>
          <p:spPr>
            <a:xfrm>
              <a:off x="8153593" y="4819370"/>
              <a:ext cx="97790" cy="302002"/>
            </a:xfrm>
            <a:custGeom>
              <a:avLst/>
              <a:gdLst/>
              <a:ahLst/>
              <a:cxnLst/>
              <a:rect l="l" t="t" r="r" b="b"/>
              <a:pathLst>
                <a:path w="1688" h="5213" extrusionOk="0">
                  <a:moveTo>
                    <a:pt x="1687" y="0"/>
                  </a:moveTo>
                  <a:cubicBezTo>
                    <a:pt x="1687" y="0"/>
                    <a:pt x="1626" y="68"/>
                    <a:pt x="1521" y="169"/>
                  </a:cubicBezTo>
                  <a:cubicBezTo>
                    <a:pt x="1411" y="277"/>
                    <a:pt x="1248" y="430"/>
                    <a:pt x="1070" y="630"/>
                  </a:cubicBezTo>
                  <a:cubicBezTo>
                    <a:pt x="981" y="731"/>
                    <a:pt x="886" y="842"/>
                    <a:pt x="793" y="965"/>
                  </a:cubicBezTo>
                  <a:cubicBezTo>
                    <a:pt x="695" y="1088"/>
                    <a:pt x="603" y="1223"/>
                    <a:pt x="520" y="1367"/>
                  </a:cubicBezTo>
                  <a:cubicBezTo>
                    <a:pt x="477" y="1441"/>
                    <a:pt x="434" y="1514"/>
                    <a:pt x="397" y="1594"/>
                  </a:cubicBezTo>
                  <a:cubicBezTo>
                    <a:pt x="357" y="1674"/>
                    <a:pt x="317" y="1751"/>
                    <a:pt x="287" y="1837"/>
                  </a:cubicBezTo>
                  <a:cubicBezTo>
                    <a:pt x="213" y="2003"/>
                    <a:pt x="158" y="2175"/>
                    <a:pt x="118" y="2350"/>
                  </a:cubicBezTo>
                  <a:cubicBezTo>
                    <a:pt x="72" y="2528"/>
                    <a:pt x="47" y="2709"/>
                    <a:pt x="26" y="2884"/>
                  </a:cubicBezTo>
                  <a:cubicBezTo>
                    <a:pt x="13" y="3066"/>
                    <a:pt x="4" y="3241"/>
                    <a:pt x="4" y="3407"/>
                  </a:cubicBezTo>
                  <a:cubicBezTo>
                    <a:pt x="1" y="3741"/>
                    <a:pt x="1" y="4052"/>
                    <a:pt x="1" y="4322"/>
                  </a:cubicBezTo>
                  <a:cubicBezTo>
                    <a:pt x="1" y="4853"/>
                    <a:pt x="4" y="5213"/>
                    <a:pt x="4" y="5213"/>
                  </a:cubicBezTo>
                  <a:lnTo>
                    <a:pt x="158" y="5213"/>
                  </a:lnTo>
                  <a:cubicBezTo>
                    <a:pt x="158" y="5213"/>
                    <a:pt x="158" y="4853"/>
                    <a:pt x="164" y="4322"/>
                  </a:cubicBezTo>
                  <a:cubicBezTo>
                    <a:pt x="158" y="4052"/>
                    <a:pt x="158" y="3741"/>
                    <a:pt x="158" y="3407"/>
                  </a:cubicBezTo>
                  <a:cubicBezTo>
                    <a:pt x="155" y="3241"/>
                    <a:pt x="164" y="3072"/>
                    <a:pt x="167" y="2900"/>
                  </a:cubicBezTo>
                  <a:cubicBezTo>
                    <a:pt x="182" y="2731"/>
                    <a:pt x="204" y="2556"/>
                    <a:pt x="244" y="2387"/>
                  </a:cubicBezTo>
                  <a:cubicBezTo>
                    <a:pt x="280" y="2218"/>
                    <a:pt x="333" y="2049"/>
                    <a:pt x="394" y="1886"/>
                  </a:cubicBezTo>
                  <a:cubicBezTo>
                    <a:pt x="419" y="1803"/>
                    <a:pt x="459" y="1726"/>
                    <a:pt x="492" y="1650"/>
                  </a:cubicBezTo>
                  <a:cubicBezTo>
                    <a:pt x="523" y="1573"/>
                    <a:pt x="566" y="1499"/>
                    <a:pt x="603" y="1425"/>
                  </a:cubicBezTo>
                  <a:cubicBezTo>
                    <a:pt x="680" y="1281"/>
                    <a:pt x="769" y="1146"/>
                    <a:pt x="855" y="1020"/>
                  </a:cubicBezTo>
                  <a:cubicBezTo>
                    <a:pt x="938" y="897"/>
                    <a:pt x="1027" y="780"/>
                    <a:pt x="1110" y="676"/>
                  </a:cubicBezTo>
                  <a:cubicBezTo>
                    <a:pt x="1196" y="575"/>
                    <a:pt x="1276" y="482"/>
                    <a:pt x="1346" y="399"/>
                  </a:cubicBezTo>
                  <a:cubicBezTo>
                    <a:pt x="1414" y="320"/>
                    <a:pt x="1478" y="246"/>
                    <a:pt x="1531" y="191"/>
                  </a:cubicBezTo>
                  <a:cubicBezTo>
                    <a:pt x="1632" y="71"/>
                    <a:pt x="1687" y="0"/>
                    <a:pt x="1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8"/>
            <p:cNvSpPr/>
            <p:nvPr/>
          </p:nvSpPr>
          <p:spPr>
            <a:xfrm>
              <a:off x="8093114" y="5094654"/>
              <a:ext cx="129247" cy="42233"/>
            </a:xfrm>
            <a:custGeom>
              <a:avLst/>
              <a:gdLst/>
              <a:ahLst/>
              <a:cxnLst/>
              <a:rect l="l" t="t" r="r" b="b"/>
              <a:pathLst>
                <a:path w="2231" h="729" extrusionOk="0">
                  <a:moveTo>
                    <a:pt x="1" y="0"/>
                  </a:moveTo>
                  <a:lnTo>
                    <a:pt x="1" y="728"/>
                  </a:lnTo>
                  <a:lnTo>
                    <a:pt x="2231" y="728"/>
                  </a:lnTo>
                  <a:lnTo>
                    <a:pt x="22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8"/>
            <p:cNvSpPr/>
            <p:nvPr/>
          </p:nvSpPr>
          <p:spPr>
            <a:xfrm>
              <a:off x="8080138" y="5136827"/>
              <a:ext cx="155780" cy="35628"/>
            </a:xfrm>
            <a:custGeom>
              <a:avLst/>
              <a:gdLst/>
              <a:ahLst/>
              <a:cxnLst/>
              <a:rect l="l" t="t" r="r" b="b"/>
              <a:pathLst>
                <a:path w="2689" h="615" extrusionOk="0">
                  <a:moveTo>
                    <a:pt x="0" y="0"/>
                  </a:moveTo>
                  <a:lnTo>
                    <a:pt x="0" y="614"/>
                  </a:lnTo>
                  <a:lnTo>
                    <a:pt x="2688" y="614"/>
                  </a:lnTo>
                  <a:lnTo>
                    <a:pt x="26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8"/>
            <p:cNvSpPr/>
            <p:nvPr/>
          </p:nvSpPr>
          <p:spPr>
            <a:xfrm>
              <a:off x="8158054" y="4508806"/>
              <a:ext cx="252412" cy="783769"/>
            </a:xfrm>
            <a:custGeom>
              <a:avLst/>
              <a:gdLst/>
              <a:ahLst/>
              <a:cxnLst/>
              <a:rect l="l" t="t" r="r" b="b"/>
              <a:pathLst>
                <a:path w="4357" h="13529" extrusionOk="0">
                  <a:moveTo>
                    <a:pt x="1" y="1"/>
                  </a:moveTo>
                  <a:lnTo>
                    <a:pt x="1" y="13529"/>
                  </a:lnTo>
                  <a:lnTo>
                    <a:pt x="465" y="13529"/>
                  </a:lnTo>
                  <a:lnTo>
                    <a:pt x="465" y="13523"/>
                  </a:lnTo>
                  <a:cubicBezTo>
                    <a:pt x="600" y="13523"/>
                    <a:pt x="720" y="13434"/>
                    <a:pt x="763" y="13308"/>
                  </a:cubicBezTo>
                  <a:lnTo>
                    <a:pt x="849" y="13022"/>
                  </a:lnTo>
                  <a:lnTo>
                    <a:pt x="925" y="13022"/>
                  </a:lnTo>
                  <a:cubicBezTo>
                    <a:pt x="1094" y="13022"/>
                    <a:pt x="1232" y="12884"/>
                    <a:pt x="1232" y="12715"/>
                  </a:cubicBezTo>
                  <a:lnTo>
                    <a:pt x="1232" y="12696"/>
                  </a:lnTo>
                  <a:lnTo>
                    <a:pt x="1232" y="12564"/>
                  </a:lnTo>
                  <a:lnTo>
                    <a:pt x="1232" y="12303"/>
                  </a:lnTo>
                  <a:lnTo>
                    <a:pt x="1232" y="12174"/>
                  </a:lnTo>
                  <a:lnTo>
                    <a:pt x="1232" y="11913"/>
                  </a:lnTo>
                  <a:lnTo>
                    <a:pt x="1232" y="11781"/>
                  </a:lnTo>
                  <a:lnTo>
                    <a:pt x="1232" y="11455"/>
                  </a:lnTo>
                  <a:lnTo>
                    <a:pt x="1349" y="11455"/>
                  </a:lnTo>
                  <a:lnTo>
                    <a:pt x="1349" y="10841"/>
                  </a:lnTo>
                  <a:lnTo>
                    <a:pt x="1232" y="10841"/>
                  </a:lnTo>
                  <a:lnTo>
                    <a:pt x="1232" y="10110"/>
                  </a:lnTo>
                  <a:cubicBezTo>
                    <a:pt x="1232" y="9287"/>
                    <a:pt x="3742" y="7757"/>
                    <a:pt x="4264" y="5257"/>
                  </a:cubicBezTo>
                  <a:cubicBezTo>
                    <a:pt x="4267" y="5247"/>
                    <a:pt x="4270" y="5232"/>
                    <a:pt x="4270" y="5220"/>
                  </a:cubicBezTo>
                  <a:lnTo>
                    <a:pt x="4295" y="5094"/>
                  </a:lnTo>
                  <a:cubicBezTo>
                    <a:pt x="4301" y="5051"/>
                    <a:pt x="4310" y="5005"/>
                    <a:pt x="4313" y="4962"/>
                  </a:cubicBezTo>
                  <a:cubicBezTo>
                    <a:pt x="4316" y="4928"/>
                    <a:pt x="4320" y="4894"/>
                    <a:pt x="4326" y="4864"/>
                  </a:cubicBezTo>
                  <a:cubicBezTo>
                    <a:pt x="4332" y="4808"/>
                    <a:pt x="4335" y="4750"/>
                    <a:pt x="4341" y="4698"/>
                  </a:cubicBezTo>
                  <a:cubicBezTo>
                    <a:pt x="4344" y="4670"/>
                    <a:pt x="4344" y="4639"/>
                    <a:pt x="4347" y="4612"/>
                  </a:cubicBezTo>
                  <a:cubicBezTo>
                    <a:pt x="4350" y="4529"/>
                    <a:pt x="4356" y="4443"/>
                    <a:pt x="4356" y="4357"/>
                  </a:cubicBezTo>
                  <a:cubicBezTo>
                    <a:pt x="4356" y="1952"/>
                    <a:pt x="2406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8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4" name="Google Shape;504;p38"/>
          <p:cNvGrpSpPr/>
          <p:nvPr/>
        </p:nvGrpSpPr>
        <p:grpSpPr>
          <a:xfrm rot="-1604192">
            <a:off x="8638982" y="3928762"/>
            <a:ext cx="333773" cy="638893"/>
            <a:chOff x="6692313" y="4433554"/>
            <a:chExt cx="421445" cy="806710"/>
          </a:xfrm>
        </p:grpSpPr>
        <p:sp>
          <p:nvSpPr>
            <p:cNvPr id="505" name="Google Shape;505;p38"/>
            <p:cNvSpPr/>
            <p:nvPr/>
          </p:nvSpPr>
          <p:spPr>
            <a:xfrm>
              <a:off x="6692313" y="4433554"/>
              <a:ext cx="421111" cy="806536"/>
            </a:xfrm>
            <a:custGeom>
              <a:avLst/>
              <a:gdLst/>
              <a:ahLst/>
              <a:cxnLst/>
              <a:rect l="l" t="t" r="r" b="b"/>
              <a:pathLst>
                <a:path w="7269" h="13922" extrusionOk="0">
                  <a:moveTo>
                    <a:pt x="4114" y="3960"/>
                  </a:moveTo>
                  <a:cubicBezTo>
                    <a:pt x="4197" y="4000"/>
                    <a:pt x="4277" y="4034"/>
                    <a:pt x="4350" y="4061"/>
                  </a:cubicBezTo>
                  <a:cubicBezTo>
                    <a:pt x="4363" y="4166"/>
                    <a:pt x="4366" y="4267"/>
                    <a:pt x="4363" y="4369"/>
                  </a:cubicBezTo>
                  <a:cubicBezTo>
                    <a:pt x="4363" y="4544"/>
                    <a:pt x="4323" y="4713"/>
                    <a:pt x="4289" y="4882"/>
                  </a:cubicBezTo>
                  <a:cubicBezTo>
                    <a:pt x="4240" y="5047"/>
                    <a:pt x="4184" y="5210"/>
                    <a:pt x="4114" y="5358"/>
                  </a:cubicBezTo>
                  <a:cubicBezTo>
                    <a:pt x="4043" y="5508"/>
                    <a:pt x="3960" y="5643"/>
                    <a:pt x="3874" y="5772"/>
                  </a:cubicBezTo>
                  <a:cubicBezTo>
                    <a:pt x="3785" y="5895"/>
                    <a:pt x="3699" y="6012"/>
                    <a:pt x="3610" y="6107"/>
                  </a:cubicBezTo>
                  <a:cubicBezTo>
                    <a:pt x="3537" y="6186"/>
                    <a:pt x="3464" y="6259"/>
                    <a:pt x="3397" y="6321"/>
                  </a:cubicBezTo>
                  <a:lnTo>
                    <a:pt x="3397" y="6321"/>
                  </a:lnTo>
                  <a:lnTo>
                    <a:pt x="2480" y="6322"/>
                  </a:lnTo>
                  <a:lnTo>
                    <a:pt x="4114" y="3960"/>
                  </a:lnTo>
                  <a:close/>
                  <a:moveTo>
                    <a:pt x="4983" y="1"/>
                  </a:moveTo>
                  <a:lnTo>
                    <a:pt x="4012" y="1490"/>
                  </a:lnTo>
                  <a:cubicBezTo>
                    <a:pt x="3395" y="848"/>
                    <a:pt x="2538" y="483"/>
                    <a:pt x="2301" y="277"/>
                  </a:cubicBezTo>
                  <a:lnTo>
                    <a:pt x="2301" y="277"/>
                  </a:lnTo>
                  <a:cubicBezTo>
                    <a:pt x="2301" y="277"/>
                    <a:pt x="2102" y="1082"/>
                    <a:pt x="2320" y="2099"/>
                  </a:cubicBezTo>
                  <a:cubicBezTo>
                    <a:pt x="2403" y="2492"/>
                    <a:pt x="2639" y="2845"/>
                    <a:pt x="2934" y="3143"/>
                  </a:cubicBezTo>
                  <a:lnTo>
                    <a:pt x="673" y="6608"/>
                  </a:lnTo>
                  <a:lnTo>
                    <a:pt x="1" y="7631"/>
                  </a:lnTo>
                  <a:lnTo>
                    <a:pt x="1217" y="7631"/>
                  </a:lnTo>
                  <a:lnTo>
                    <a:pt x="4750" y="7637"/>
                  </a:lnTo>
                  <a:lnTo>
                    <a:pt x="1217" y="13922"/>
                  </a:lnTo>
                  <a:lnTo>
                    <a:pt x="6439" y="7345"/>
                  </a:lnTo>
                  <a:lnTo>
                    <a:pt x="7268" y="6304"/>
                  </a:lnTo>
                  <a:lnTo>
                    <a:pt x="5886" y="6307"/>
                  </a:lnTo>
                  <a:lnTo>
                    <a:pt x="4301" y="6310"/>
                  </a:lnTo>
                  <a:lnTo>
                    <a:pt x="4301" y="6310"/>
                  </a:lnTo>
                  <a:cubicBezTo>
                    <a:pt x="4338" y="6258"/>
                    <a:pt x="4378" y="6199"/>
                    <a:pt x="4421" y="6141"/>
                  </a:cubicBezTo>
                  <a:cubicBezTo>
                    <a:pt x="4479" y="6080"/>
                    <a:pt x="4535" y="6000"/>
                    <a:pt x="4614" y="5941"/>
                  </a:cubicBezTo>
                  <a:cubicBezTo>
                    <a:pt x="4654" y="5911"/>
                    <a:pt x="4691" y="5877"/>
                    <a:pt x="4731" y="5846"/>
                  </a:cubicBezTo>
                  <a:cubicBezTo>
                    <a:pt x="4759" y="5825"/>
                    <a:pt x="4783" y="5803"/>
                    <a:pt x="4814" y="5785"/>
                  </a:cubicBezTo>
                  <a:cubicBezTo>
                    <a:pt x="5072" y="5919"/>
                    <a:pt x="5321" y="5978"/>
                    <a:pt x="5555" y="5978"/>
                  </a:cubicBezTo>
                  <a:cubicBezTo>
                    <a:pt x="6434" y="5978"/>
                    <a:pt x="7111" y="5150"/>
                    <a:pt x="7268" y="4372"/>
                  </a:cubicBezTo>
                  <a:lnTo>
                    <a:pt x="7268" y="4372"/>
                  </a:lnTo>
                  <a:cubicBezTo>
                    <a:pt x="7249" y="4374"/>
                    <a:pt x="7227" y="4375"/>
                    <a:pt x="7204" y="4375"/>
                  </a:cubicBezTo>
                  <a:cubicBezTo>
                    <a:pt x="6957" y="4375"/>
                    <a:pt x="6490" y="4254"/>
                    <a:pt x="6028" y="4254"/>
                  </a:cubicBezTo>
                  <a:cubicBezTo>
                    <a:pt x="5373" y="4254"/>
                    <a:pt x="4727" y="4498"/>
                    <a:pt x="4734" y="5677"/>
                  </a:cubicBezTo>
                  <a:cubicBezTo>
                    <a:pt x="4657" y="5723"/>
                    <a:pt x="4590" y="5782"/>
                    <a:pt x="4522" y="5834"/>
                  </a:cubicBezTo>
                  <a:cubicBezTo>
                    <a:pt x="4439" y="5895"/>
                    <a:pt x="4375" y="5981"/>
                    <a:pt x="4304" y="6049"/>
                  </a:cubicBezTo>
                  <a:cubicBezTo>
                    <a:pt x="4243" y="6126"/>
                    <a:pt x="4194" y="6202"/>
                    <a:pt x="4144" y="6273"/>
                  </a:cubicBezTo>
                  <a:lnTo>
                    <a:pt x="4120" y="6319"/>
                  </a:lnTo>
                  <a:lnTo>
                    <a:pt x="3618" y="6320"/>
                  </a:lnTo>
                  <a:lnTo>
                    <a:pt x="3618" y="6320"/>
                  </a:lnTo>
                  <a:cubicBezTo>
                    <a:pt x="3654" y="6287"/>
                    <a:pt x="3688" y="6254"/>
                    <a:pt x="3724" y="6212"/>
                  </a:cubicBezTo>
                  <a:cubicBezTo>
                    <a:pt x="3816" y="6107"/>
                    <a:pt x="3908" y="5987"/>
                    <a:pt x="4000" y="5858"/>
                  </a:cubicBezTo>
                  <a:cubicBezTo>
                    <a:pt x="4086" y="5726"/>
                    <a:pt x="4178" y="5582"/>
                    <a:pt x="4249" y="5425"/>
                  </a:cubicBezTo>
                  <a:cubicBezTo>
                    <a:pt x="4326" y="5272"/>
                    <a:pt x="4384" y="5097"/>
                    <a:pt x="4433" y="4922"/>
                  </a:cubicBezTo>
                  <a:cubicBezTo>
                    <a:pt x="4476" y="4743"/>
                    <a:pt x="4510" y="4559"/>
                    <a:pt x="4516" y="4372"/>
                  </a:cubicBezTo>
                  <a:cubicBezTo>
                    <a:pt x="4522" y="4280"/>
                    <a:pt x="4510" y="4184"/>
                    <a:pt x="4507" y="4092"/>
                  </a:cubicBezTo>
                  <a:cubicBezTo>
                    <a:pt x="4501" y="4043"/>
                    <a:pt x="4492" y="4000"/>
                    <a:pt x="4485" y="3957"/>
                  </a:cubicBezTo>
                  <a:cubicBezTo>
                    <a:pt x="4599" y="3665"/>
                    <a:pt x="4661" y="3398"/>
                    <a:pt x="4676" y="3146"/>
                  </a:cubicBezTo>
                  <a:lnTo>
                    <a:pt x="6519" y="452"/>
                  </a:lnTo>
                  <a:lnTo>
                    <a:pt x="6835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8"/>
            <p:cNvSpPr/>
            <p:nvPr/>
          </p:nvSpPr>
          <p:spPr>
            <a:xfrm>
              <a:off x="6692704" y="4433554"/>
              <a:ext cx="421053" cy="806710"/>
            </a:xfrm>
            <a:custGeom>
              <a:avLst/>
              <a:gdLst/>
              <a:ahLst/>
              <a:cxnLst/>
              <a:rect l="l" t="t" r="r" b="b"/>
              <a:pathLst>
                <a:path w="7268" h="13925" extrusionOk="0">
                  <a:moveTo>
                    <a:pt x="4989" y="1"/>
                  </a:moveTo>
                  <a:lnTo>
                    <a:pt x="673" y="6608"/>
                  </a:lnTo>
                  <a:lnTo>
                    <a:pt x="0" y="7637"/>
                  </a:lnTo>
                  <a:lnTo>
                    <a:pt x="1217" y="7637"/>
                  </a:lnTo>
                  <a:lnTo>
                    <a:pt x="4749" y="7643"/>
                  </a:lnTo>
                  <a:lnTo>
                    <a:pt x="1217" y="13925"/>
                  </a:lnTo>
                  <a:lnTo>
                    <a:pt x="6442" y="7348"/>
                  </a:lnTo>
                  <a:lnTo>
                    <a:pt x="7268" y="6307"/>
                  </a:lnTo>
                  <a:lnTo>
                    <a:pt x="5886" y="6307"/>
                  </a:lnTo>
                  <a:lnTo>
                    <a:pt x="2476" y="6316"/>
                  </a:lnTo>
                  <a:lnTo>
                    <a:pt x="2476" y="6316"/>
                  </a:lnTo>
                  <a:lnTo>
                    <a:pt x="6525" y="452"/>
                  </a:lnTo>
                  <a:lnTo>
                    <a:pt x="68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8"/>
            <p:cNvSpPr/>
            <p:nvPr/>
          </p:nvSpPr>
          <p:spPr>
            <a:xfrm>
              <a:off x="6814590" y="4449601"/>
              <a:ext cx="196855" cy="220317"/>
            </a:xfrm>
            <a:custGeom>
              <a:avLst/>
              <a:gdLst/>
              <a:ahLst/>
              <a:cxnLst/>
              <a:rect l="l" t="t" r="r" b="b"/>
              <a:pathLst>
                <a:path w="3398" h="3803" extrusionOk="0">
                  <a:moveTo>
                    <a:pt x="197" y="0"/>
                  </a:moveTo>
                  <a:cubicBezTo>
                    <a:pt x="197" y="0"/>
                    <a:pt x="0" y="805"/>
                    <a:pt x="215" y="1828"/>
                  </a:cubicBezTo>
                  <a:cubicBezTo>
                    <a:pt x="430" y="2844"/>
                    <a:pt x="1671" y="3594"/>
                    <a:pt x="2323" y="3803"/>
                  </a:cubicBezTo>
                  <a:cubicBezTo>
                    <a:pt x="3398" y="1361"/>
                    <a:pt x="655" y="402"/>
                    <a:pt x="1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8"/>
            <p:cNvSpPr/>
            <p:nvPr/>
          </p:nvSpPr>
          <p:spPr>
            <a:xfrm>
              <a:off x="6965267" y="4679526"/>
              <a:ext cx="148481" cy="100165"/>
            </a:xfrm>
            <a:custGeom>
              <a:avLst/>
              <a:gdLst/>
              <a:ahLst/>
              <a:cxnLst/>
              <a:rect l="l" t="t" r="r" b="b"/>
              <a:pathLst>
                <a:path w="2563" h="1729" extrusionOk="0">
                  <a:moveTo>
                    <a:pt x="1321" y="0"/>
                  </a:moveTo>
                  <a:cubicBezTo>
                    <a:pt x="655" y="0"/>
                    <a:pt x="1" y="254"/>
                    <a:pt x="29" y="1490"/>
                  </a:cubicBezTo>
                  <a:cubicBezTo>
                    <a:pt x="315" y="1656"/>
                    <a:pt x="592" y="1728"/>
                    <a:pt x="852" y="1728"/>
                  </a:cubicBezTo>
                  <a:cubicBezTo>
                    <a:pt x="1730" y="1728"/>
                    <a:pt x="2406" y="902"/>
                    <a:pt x="2563" y="120"/>
                  </a:cubicBezTo>
                  <a:lnTo>
                    <a:pt x="2563" y="120"/>
                  </a:lnTo>
                  <a:cubicBezTo>
                    <a:pt x="2544" y="122"/>
                    <a:pt x="2522" y="123"/>
                    <a:pt x="2499" y="123"/>
                  </a:cubicBezTo>
                  <a:cubicBezTo>
                    <a:pt x="2252" y="123"/>
                    <a:pt x="1784" y="0"/>
                    <a:pt x="1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8"/>
            <p:cNvSpPr/>
            <p:nvPr/>
          </p:nvSpPr>
          <p:spPr>
            <a:xfrm>
              <a:off x="6873679" y="4542116"/>
              <a:ext cx="80816" cy="257394"/>
            </a:xfrm>
            <a:custGeom>
              <a:avLst/>
              <a:gdLst/>
              <a:ahLst/>
              <a:cxnLst/>
              <a:rect l="l" t="t" r="r" b="b"/>
              <a:pathLst>
                <a:path w="1395" h="4443" extrusionOk="0">
                  <a:moveTo>
                    <a:pt x="9" y="0"/>
                  </a:moveTo>
                  <a:lnTo>
                    <a:pt x="0" y="3"/>
                  </a:lnTo>
                  <a:cubicBezTo>
                    <a:pt x="0" y="3"/>
                    <a:pt x="55" y="71"/>
                    <a:pt x="160" y="194"/>
                  </a:cubicBezTo>
                  <a:cubicBezTo>
                    <a:pt x="212" y="265"/>
                    <a:pt x="283" y="344"/>
                    <a:pt x="360" y="440"/>
                  </a:cubicBezTo>
                  <a:cubicBezTo>
                    <a:pt x="424" y="523"/>
                    <a:pt x="492" y="606"/>
                    <a:pt x="565" y="707"/>
                  </a:cubicBezTo>
                  <a:cubicBezTo>
                    <a:pt x="648" y="814"/>
                    <a:pt x="728" y="931"/>
                    <a:pt x="811" y="1063"/>
                  </a:cubicBezTo>
                  <a:cubicBezTo>
                    <a:pt x="888" y="1198"/>
                    <a:pt x="974" y="1337"/>
                    <a:pt x="1038" y="1490"/>
                  </a:cubicBezTo>
                  <a:cubicBezTo>
                    <a:pt x="1084" y="1598"/>
                    <a:pt x="1131" y="1711"/>
                    <a:pt x="1161" y="1828"/>
                  </a:cubicBezTo>
                  <a:cubicBezTo>
                    <a:pt x="1177" y="1877"/>
                    <a:pt x="1189" y="1923"/>
                    <a:pt x="1195" y="1969"/>
                  </a:cubicBezTo>
                  <a:cubicBezTo>
                    <a:pt x="1226" y="2138"/>
                    <a:pt x="1238" y="2313"/>
                    <a:pt x="1235" y="2488"/>
                  </a:cubicBezTo>
                  <a:cubicBezTo>
                    <a:pt x="1235" y="2660"/>
                    <a:pt x="1201" y="2833"/>
                    <a:pt x="1161" y="3001"/>
                  </a:cubicBezTo>
                  <a:cubicBezTo>
                    <a:pt x="1112" y="3167"/>
                    <a:pt x="1057" y="3333"/>
                    <a:pt x="986" y="3478"/>
                  </a:cubicBezTo>
                  <a:cubicBezTo>
                    <a:pt x="916" y="3631"/>
                    <a:pt x="833" y="3766"/>
                    <a:pt x="747" y="3892"/>
                  </a:cubicBezTo>
                  <a:cubicBezTo>
                    <a:pt x="657" y="4015"/>
                    <a:pt x="571" y="4126"/>
                    <a:pt x="482" y="4227"/>
                  </a:cubicBezTo>
                  <a:cubicBezTo>
                    <a:pt x="406" y="4310"/>
                    <a:pt x="335" y="4381"/>
                    <a:pt x="267" y="4442"/>
                  </a:cubicBezTo>
                  <a:lnTo>
                    <a:pt x="489" y="4442"/>
                  </a:lnTo>
                  <a:cubicBezTo>
                    <a:pt x="525" y="4408"/>
                    <a:pt x="562" y="4368"/>
                    <a:pt x="596" y="4332"/>
                  </a:cubicBezTo>
                  <a:cubicBezTo>
                    <a:pt x="688" y="4227"/>
                    <a:pt x="780" y="4107"/>
                    <a:pt x="873" y="3978"/>
                  </a:cubicBezTo>
                  <a:cubicBezTo>
                    <a:pt x="962" y="3843"/>
                    <a:pt x="1051" y="3702"/>
                    <a:pt x="1124" y="3542"/>
                  </a:cubicBezTo>
                  <a:cubicBezTo>
                    <a:pt x="1201" y="3385"/>
                    <a:pt x="1256" y="3216"/>
                    <a:pt x="1309" y="3041"/>
                  </a:cubicBezTo>
                  <a:cubicBezTo>
                    <a:pt x="1349" y="2863"/>
                    <a:pt x="1389" y="2679"/>
                    <a:pt x="1389" y="2492"/>
                  </a:cubicBezTo>
                  <a:cubicBezTo>
                    <a:pt x="1395" y="2396"/>
                    <a:pt x="1385" y="2304"/>
                    <a:pt x="1389" y="2212"/>
                  </a:cubicBezTo>
                  <a:cubicBezTo>
                    <a:pt x="1373" y="2114"/>
                    <a:pt x="1358" y="2034"/>
                    <a:pt x="1330" y="1942"/>
                  </a:cubicBezTo>
                  <a:cubicBezTo>
                    <a:pt x="1312" y="1862"/>
                    <a:pt x="1284" y="1782"/>
                    <a:pt x="1253" y="1705"/>
                  </a:cubicBezTo>
                  <a:cubicBezTo>
                    <a:pt x="1220" y="1613"/>
                    <a:pt x="1180" y="1527"/>
                    <a:pt x="1140" y="1444"/>
                  </a:cubicBezTo>
                  <a:cubicBezTo>
                    <a:pt x="1063" y="1290"/>
                    <a:pt x="968" y="1152"/>
                    <a:pt x="882" y="1020"/>
                  </a:cubicBezTo>
                  <a:cubicBezTo>
                    <a:pt x="790" y="894"/>
                    <a:pt x="700" y="774"/>
                    <a:pt x="611" y="670"/>
                  </a:cubicBezTo>
                  <a:cubicBezTo>
                    <a:pt x="528" y="575"/>
                    <a:pt x="452" y="486"/>
                    <a:pt x="381" y="409"/>
                  </a:cubicBezTo>
                  <a:cubicBezTo>
                    <a:pt x="304" y="323"/>
                    <a:pt x="231" y="246"/>
                    <a:pt x="175" y="185"/>
                  </a:cubicBezTo>
                  <a:cubicBezTo>
                    <a:pt x="68" y="68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8"/>
            <p:cNvSpPr/>
            <p:nvPr/>
          </p:nvSpPr>
          <p:spPr>
            <a:xfrm>
              <a:off x="6931146" y="4718803"/>
              <a:ext cx="151146" cy="79947"/>
            </a:xfrm>
            <a:custGeom>
              <a:avLst/>
              <a:gdLst/>
              <a:ahLst/>
              <a:cxnLst/>
              <a:rect l="l" t="t" r="r" b="b"/>
              <a:pathLst>
                <a:path w="2609" h="1380" extrusionOk="0">
                  <a:moveTo>
                    <a:pt x="2608" y="1"/>
                  </a:moveTo>
                  <a:cubicBezTo>
                    <a:pt x="2605" y="1"/>
                    <a:pt x="2593" y="10"/>
                    <a:pt x="2568" y="13"/>
                  </a:cubicBezTo>
                  <a:cubicBezTo>
                    <a:pt x="2550" y="25"/>
                    <a:pt x="2519" y="47"/>
                    <a:pt x="2473" y="62"/>
                  </a:cubicBezTo>
                  <a:cubicBezTo>
                    <a:pt x="2390" y="105"/>
                    <a:pt x="2258" y="139"/>
                    <a:pt x="2101" y="182"/>
                  </a:cubicBezTo>
                  <a:cubicBezTo>
                    <a:pt x="1785" y="268"/>
                    <a:pt x="1361" y="369"/>
                    <a:pt x="956" y="554"/>
                  </a:cubicBezTo>
                  <a:cubicBezTo>
                    <a:pt x="857" y="600"/>
                    <a:pt x="756" y="646"/>
                    <a:pt x="664" y="707"/>
                  </a:cubicBezTo>
                  <a:cubicBezTo>
                    <a:pt x="572" y="762"/>
                    <a:pt x="486" y="830"/>
                    <a:pt x="403" y="898"/>
                  </a:cubicBezTo>
                  <a:cubicBezTo>
                    <a:pt x="320" y="962"/>
                    <a:pt x="255" y="1042"/>
                    <a:pt x="185" y="1113"/>
                  </a:cubicBezTo>
                  <a:cubicBezTo>
                    <a:pt x="123" y="1189"/>
                    <a:pt x="74" y="1266"/>
                    <a:pt x="25" y="1334"/>
                  </a:cubicBezTo>
                  <a:lnTo>
                    <a:pt x="0" y="1380"/>
                  </a:lnTo>
                  <a:lnTo>
                    <a:pt x="185" y="1380"/>
                  </a:lnTo>
                  <a:cubicBezTo>
                    <a:pt x="218" y="1328"/>
                    <a:pt x="258" y="1269"/>
                    <a:pt x="304" y="1211"/>
                  </a:cubicBezTo>
                  <a:cubicBezTo>
                    <a:pt x="369" y="1149"/>
                    <a:pt x="424" y="1073"/>
                    <a:pt x="501" y="1011"/>
                  </a:cubicBezTo>
                  <a:cubicBezTo>
                    <a:pt x="538" y="980"/>
                    <a:pt x="578" y="947"/>
                    <a:pt x="615" y="916"/>
                  </a:cubicBezTo>
                  <a:cubicBezTo>
                    <a:pt x="655" y="885"/>
                    <a:pt x="701" y="858"/>
                    <a:pt x="741" y="827"/>
                  </a:cubicBezTo>
                  <a:cubicBezTo>
                    <a:pt x="824" y="765"/>
                    <a:pt x="919" y="716"/>
                    <a:pt x="1011" y="661"/>
                  </a:cubicBezTo>
                  <a:cubicBezTo>
                    <a:pt x="1392" y="461"/>
                    <a:pt x="1810" y="335"/>
                    <a:pt x="2117" y="231"/>
                  </a:cubicBezTo>
                  <a:cubicBezTo>
                    <a:pt x="2270" y="179"/>
                    <a:pt x="2399" y="133"/>
                    <a:pt x="2485" y="87"/>
                  </a:cubicBezTo>
                  <a:cubicBezTo>
                    <a:pt x="2528" y="62"/>
                    <a:pt x="2559" y="41"/>
                    <a:pt x="2577" y="25"/>
                  </a:cubicBezTo>
                  <a:cubicBezTo>
                    <a:pt x="2593" y="13"/>
                    <a:pt x="2605" y="7"/>
                    <a:pt x="2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1" name="Google Shape;511;p38"/>
          <p:cNvGrpSpPr/>
          <p:nvPr/>
        </p:nvGrpSpPr>
        <p:grpSpPr>
          <a:xfrm rot="-1396822">
            <a:off x="50266" y="4060373"/>
            <a:ext cx="680708" cy="394596"/>
            <a:chOff x="753489" y="4226263"/>
            <a:chExt cx="924843" cy="536117"/>
          </a:xfrm>
        </p:grpSpPr>
        <p:sp>
          <p:nvSpPr>
            <p:cNvPr id="512" name="Google Shape;512;p38"/>
            <p:cNvSpPr/>
            <p:nvPr/>
          </p:nvSpPr>
          <p:spPr>
            <a:xfrm>
              <a:off x="753511" y="4226263"/>
              <a:ext cx="924821" cy="535167"/>
            </a:xfrm>
            <a:custGeom>
              <a:avLst/>
              <a:gdLst/>
              <a:ahLst/>
              <a:cxnLst/>
              <a:rect l="l" t="t" r="r" b="b"/>
              <a:pathLst>
                <a:path w="9726" h="5628" extrusionOk="0">
                  <a:moveTo>
                    <a:pt x="6009" y="1"/>
                  </a:moveTo>
                  <a:cubicBezTo>
                    <a:pt x="5404" y="1"/>
                    <a:pt x="4854" y="246"/>
                    <a:pt x="4454" y="636"/>
                  </a:cubicBezTo>
                  <a:cubicBezTo>
                    <a:pt x="4304" y="642"/>
                    <a:pt x="4163" y="661"/>
                    <a:pt x="4021" y="692"/>
                  </a:cubicBezTo>
                  <a:cubicBezTo>
                    <a:pt x="3905" y="673"/>
                    <a:pt x="3785" y="658"/>
                    <a:pt x="3662" y="658"/>
                  </a:cubicBezTo>
                  <a:cubicBezTo>
                    <a:pt x="2753" y="658"/>
                    <a:pt x="1988" y="1266"/>
                    <a:pt x="1748" y="2095"/>
                  </a:cubicBezTo>
                  <a:cubicBezTo>
                    <a:pt x="1687" y="2089"/>
                    <a:pt x="1625" y="2086"/>
                    <a:pt x="1564" y="2086"/>
                  </a:cubicBezTo>
                  <a:cubicBezTo>
                    <a:pt x="698" y="2086"/>
                    <a:pt x="0" y="2783"/>
                    <a:pt x="0" y="3647"/>
                  </a:cubicBezTo>
                  <a:lnTo>
                    <a:pt x="0" y="5210"/>
                  </a:lnTo>
                  <a:lnTo>
                    <a:pt x="541" y="5210"/>
                  </a:lnTo>
                  <a:lnTo>
                    <a:pt x="541" y="5628"/>
                  </a:lnTo>
                  <a:lnTo>
                    <a:pt x="2258" y="5628"/>
                  </a:lnTo>
                  <a:cubicBezTo>
                    <a:pt x="2654" y="5628"/>
                    <a:pt x="3020" y="5496"/>
                    <a:pt x="3309" y="5269"/>
                  </a:cubicBezTo>
                  <a:cubicBezTo>
                    <a:pt x="3674" y="5474"/>
                    <a:pt x="4092" y="5597"/>
                    <a:pt x="4544" y="5597"/>
                  </a:cubicBezTo>
                  <a:cubicBezTo>
                    <a:pt x="5173" y="5597"/>
                    <a:pt x="5745" y="5364"/>
                    <a:pt x="6184" y="4980"/>
                  </a:cubicBezTo>
                  <a:cubicBezTo>
                    <a:pt x="6516" y="5152"/>
                    <a:pt x="6896" y="5253"/>
                    <a:pt x="7296" y="5253"/>
                  </a:cubicBezTo>
                  <a:cubicBezTo>
                    <a:pt x="8641" y="5253"/>
                    <a:pt x="9725" y="4163"/>
                    <a:pt x="9725" y="2820"/>
                  </a:cubicBezTo>
                  <a:cubicBezTo>
                    <a:pt x="9725" y="1481"/>
                    <a:pt x="8641" y="391"/>
                    <a:pt x="7296" y="391"/>
                  </a:cubicBezTo>
                  <a:lnTo>
                    <a:pt x="7265" y="391"/>
                  </a:lnTo>
                  <a:cubicBezTo>
                    <a:pt x="6909" y="145"/>
                    <a:pt x="6473" y="1"/>
                    <a:pt x="6009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8"/>
            <p:cNvSpPr/>
            <p:nvPr/>
          </p:nvSpPr>
          <p:spPr>
            <a:xfrm>
              <a:off x="753489" y="4226548"/>
              <a:ext cx="782000" cy="495514"/>
            </a:xfrm>
            <a:custGeom>
              <a:avLst/>
              <a:gdLst/>
              <a:ahLst/>
              <a:cxnLst/>
              <a:rect l="l" t="t" r="r" b="b"/>
              <a:pathLst>
                <a:path w="8224" h="5211" extrusionOk="0">
                  <a:moveTo>
                    <a:pt x="6009" y="1"/>
                  </a:moveTo>
                  <a:cubicBezTo>
                    <a:pt x="5336" y="1"/>
                    <a:pt x="4734" y="302"/>
                    <a:pt x="4326" y="772"/>
                  </a:cubicBezTo>
                  <a:cubicBezTo>
                    <a:pt x="4120" y="701"/>
                    <a:pt x="3893" y="658"/>
                    <a:pt x="3662" y="658"/>
                  </a:cubicBezTo>
                  <a:cubicBezTo>
                    <a:pt x="2753" y="658"/>
                    <a:pt x="1988" y="1269"/>
                    <a:pt x="1745" y="2099"/>
                  </a:cubicBezTo>
                  <a:cubicBezTo>
                    <a:pt x="1684" y="2089"/>
                    <a:pt x="1623" y="2086"/>
                    <a:pt x="1561" y="2086"/>
                  </a:cubicBezTo>
                  <a:cubicBezTo>
                    <a:pt x="698" y="2086"/>
                    <a:pt x="1" y="2784"/>
                    <a:pt x="1" y="3650"/>
                  </a:cubicBezTo>
                  <a:lnTo>
                    <a:pt x="1" y="5210"/>
                  </a:lnTo>
                  <a:lnTo>
                    <a:pt x="1561" y="5210"/>
                  </a:lnTo>
                  <a:cubicBezTo>
                    <a:pt x="2120" y="5210"/>
                    <a:pt x="2606" y="4918"/>
                    <a:pt x="2882" y="4482"/>
                  </a:cubicBezTo>
                  <a:cubicBezTo>
                    <a:pt x="3122" y="4584"/>
                    <a:pt x="3386" y="4639"/>
                    <a:pt x="3662" y="4639"/>
                  </a:cubicBezTo>
                  <a:cubicBezTo>
                    <a:pt x="4157" y="4639"/>
                    <a:pt x="4608" y="4458"/>
                    <a:pt x="4955" y="4163"/>
                  </a:cubicBezTo>
                  <a:cubicBezTo>
                    <a:pt x="5272" y="4332"/>
                    <a:pt x="5628" y="4427"/>
                    <a:pt x="6009" y="4427"/>
                  </a:cubicBezTo>
                  <a:cubicBezTo>
                    <a:pt x="7232" y="4427"/>
                    <a:pt x="8224" y="3438"/>
                    <a:pt x="8224" y="2212"/>
                  </a:cubicBezTo>
                  <a:cubicBezTo>
                    <a:pt x="8224" y="993"/>
                    <a:pt x="7228" y="1"/>
                    <a:pt x="60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8"/>
            <p:cNvSpPr/>
            <p:nvPr/>
          </p:nvSpPr>
          <p:spPr>
            <a:xfrm>
              <a:off x="804646" y="4263347"/>
              <a:ext cx="873664" cy="499032"/>
            </a:xfrm>
            <a:custGeom>
              <a:avLst/>
              <a:gdLst/>
              <a:ahLst/>
              <a:cxnLst/>
              <a:rect l="l" t="t" r="r" b="b"/>
              <a:pathLst>
                <a:path w="9188" h="5248" extrusionOk="0">
                  <a:moveTo>
                    <a:pt x="6758" y="1"/>
                  </a:moveTo>
                  <a:cubicBezTo>
                    <a:pt x="6168" y="1"/>
                    <a:pt x="5628" y="213"/>
                    <a:pt x="5207" y="560"/>
                  </a:cubicBezTo>
                  <a:cubicBezTo>
                    <a:pt x="4847" y="360"/>
                    <a:pt x="4439" y="246"/>
                    <a:pt x="4000" y="246"/>
                  </a:cubicBezTo>
                  <a:cubicBezTo>
                    <a:pt x="2952" y="246"/>
                    <a:pt x="2058" y="898"/>
                    <a:pt x="1693" y="1819"/>
                  </a:cubicBezTo>
                  <a:cubicBezTo>
                    <a:pt x="756" y="1828"/>
                    <a:pt x="0" y="2593"/>
                    <a:pt x="0" y="3530"/>
                  </a:cubicBezTo>
                  <a:lnTo>
                    <a:pt x="0" y="5247"/>
                  </a:lnTo>
                  <a:lnTo>
                    <a:pt x="1720" y="5247"/>
                  </a:lnTo>
                  <a:cubicBezTo>
                    <a:pt x="2114" y="5247"/>
                    <a:pt x="2479" y="5112"/>
                    <a:pt x="2771" y="4885"/>
                  </a:cubicBezTo>
                  <a:cubicBezTo>
                    <a:pt x="3137" y="5094"/>
                    <a:pt x="3554" y="5216"/>
                    <a:pt x="4003" y="5216"/>
                  </a:cubicBezTo>
                  <a:cubicBezTo>
                    <a:pt x="4632" y="5216"/>
                    <a:pt x="5207" y="4983"/>
                    <a:pt x="5643" y="4599"/>
                  </a:cubicBezTo>
                  <a:cubicBezTo>
                    <a:pt x="5978" y="4771"/>
                    <a:pt x="6356" y="4869"/>
                    <a:pt x="6758" y="4869"/>
                  </a:cubicBezTo>
                  <a:cubicBezTo>
                    <a:pt x="8100" y="4869"/>
                    <a:pt x="9188" y="3779"/>
                    <a:pt x="9188" y="2440"/>
                  </a:cubicBezTo>
                  <a:cubicBezTo>
                    <a:pt x="9188" y="1091"/>
                    <a:pt x="8100" y="1"/>
                    <a:pt x="6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5" name="Google Shape;515;p38"/>
          <p:cNvSpPr txBox="1">
            <a:spLocks noGrp="1"/>
          </p:cNvSpPr>
          <p:nvPr>
            <p:ph type="subTitle" idx="1"/>
          </p:nvPr>
        </p:nvSpPr>
        <p:spPr>
          <a:xfrm>
            <a:off x="0" y="4718209"/>
            <a:ext cx="91440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ar-SA" sz="18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cs typeface="Akhbar MT" pitchFamily="2" charset="-78"/>
              </a:rPr>
              <a:t>اعداد المعلمة / منال الرحيلي</a:t>
            </a:r>
          </a:p>
        </p:txBody>
      </p:sp>
      <p:sp>
        <p:nvSpPr>
          <p:cNvPr id="8" name="AutoShape 14" descr="منزل كليب ارت">
            <a:extLst>
              <a:ext uri="{FF2B5EF4-FFF2-40B4-BE49-F238E27FC236}">
                <a16:creationId xmlns:a16="http://schemas.microsoft.com/office/drawing/2014/main" id="{A2CB72CC-3488-4E50-7B0B-2612DD9AE5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44436"/>
            <a:ext cx="304800" cy="27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4D55BB8-7AAF-449D-5755-876888B34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4400" y="1202864"/>
            <a:ext cx="4593199" cy="467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 rtl="1" eaLnBrk="1" hangingPunct="1">
              <a:defRPr/>
            </a:pP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تقويم قبلي ..</a:t>
            </a:r>
          </a:p>
          <a:p>
            <a:pPr algn="r" rtl="1" eaLnBrk="1" hangingPunct="1">
              <a:defRPr/>
            </a:pP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شاهدي الفيديو ... ثم </a:t>
            </a:r>
            <a:r>
              <a:rPr lang="ar-SA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أجيبي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عن الأسئلة التالية :</a:t>
            </a:r>
          </a:p>
          <a:p>
            <a:pPr algn="r" rtl="1" eaLnBrk="1" hangingPunct="1">
              <a:defRPr/>
            </a:pPr>
            <a:endParaRPr lang="ar-SA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1" hangingPunct="1">
              <a:defRPr/>
            </a:pPr>
            <a:endParaRPr lang="ar-SA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1" hangingPunct="1">
              <a:defRPr/>
            </a:pP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CFE9A4C-1AE9-AB07-9A14-40A470C3B8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6800" y="1976464"/>
            <a:ext cx="4593199" cy="467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 rtl="1" eaLnBrk="1" hangingPunct="1">
              <a:defRPr/>
            </a:pP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عرفي علم البيانات ؟</a:t>
            </a:r>
          </a:p>
          <a:p>
            <a:pPr algn="r" rtl="1" eaLnBrk="1" hangingPunct="1">
              <a:defRPr/>
            </a:pPr>
            <a:endParaRPr lang="ar-SA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1" hangingPunct="1">
              <a:defRPr/>
            </a:pPr>
            <a:endParaRPr lang="ar-SA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1" hangingPunct="1">
              <a:defRPr/>
            </a:pP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6F2F56D-B0DB-3E24-422F-670B3E5CA4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7999" y="2516078"/>
            <a:ext cx="4593199" cy="467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 rtl="1" eaLnBrk="1" hangingPunct="1">
              <a:defRPr/>
            </a:pP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هو عمل علم البيانات ؟</a:t>
            </a:r>
          </a:p>
          <a:p>
            <a:pPr algn="r" rtl="1" eaLnBrk="1" hangingPunct="1">
              <a:defRPr/>
            </a:pPr>
            <a:endParaRPr lang="ar-SA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1" hangingPunct="1">
              <a:defRPr/>
            </a:pPr>
            <a:endParaRPr lang="ar-SA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1" hangingPunct="1">
              <a:defRPr/>
            </a:pP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4C0DC1A0-53C3-F78D-BFA4-F8AF835F6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7998" y="3012606"/>
            <a:ext cx="4593199" cy="467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 rtl="1" eaLnBrk="1" hangingPunct="1">
              <a:defRPr/>
            </a:pP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الفرق بين البيانات والمعلومات والمعرفة؟</a:t>
            </a:r>
          </a:p>
          <a:p>
            <a:pPr algn="r" rtl="1" eaLnBrk="1" hangingPunct="1">
              <a:defRPr/>
            </a:pPr>
            <a:endParaRPr lang="ar-SA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1" hangingPunct="1">
              <a:defRPr/>
            </a:pPr>
            <a:endParaRPr lang="ar-SA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1" hangingPunct="1">
              <a:defRPr/>
            </a:pP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22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00000" fill="hold" grpId="0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chemeClr val="folHlink"/>
                                          </p:to>
                                        </p:animClr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accel="100000" fill="hold" grpId="0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3" dur="100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4" dur="100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chemeClr val="folHlink"/>
                                          </p:to>
                                        </p:animClr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accel="100000" fill="hold" grpId="0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chemeClr val="folHlink"/>
                                          </p:to>
                                        </p:animClr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accel="100000" fill="hold" grpId="0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0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0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chemeClr val="folHlink"/>
                                          </p:to>
                                        </p:animClr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accel="100000" fill="hold" grpId="0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31" dur="1000" fill="hold"/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2" dur="1000" fill="hold"/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chemeClr val="folHlink"/>
                                          </p:to>
                                        </p:animClr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accel="100000" fill="hold" grpId="0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37" dur="1000" fill="hold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8" dur="1000" fill="hold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chemeClr val="folHlink"/>
                                          </p:to>
                                        </p:animClr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4" accel="100000" fill="hold" grpId="0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43" dur="1000" fill="hold"/>
                                            <p:tgtEl>
                                              <p:spTgt spid="9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44" dur="1000" fill="hold"/>
                                            <p:tgtEl>
                                              <p:spTgt spid="9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9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chemeClr val="folHlink"/>
                                          </p:to>
                                        </p:animClr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4" accel="100000" fill="hold" grpId="0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49" dur="10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50" dur="10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chemeClr val="folHlink"/>
                                          </p:to>
                                        </p:animClr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" presetClass="entr" presetSubtype="4" accel="100000" fill="hold" grpId="0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55" dur="1000" fill="hold"/>
                                            <p:tgtEl>
                                              <p:spTgt spid="10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56" dur="1000" fill="hold"/>
                                            <p:tgtEl>
                                              <p:spTgt spid="10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10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chemeClr val="folHlink"/>
                                          </p:to>
                                        </p:animClr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build="p"/>
          <p:bldP spid="7" grpId="0" build="p"/>
          <p:bldP spid="9" grpId="0" build="p"/>
          <p:bldP spid="10" grpId="0" build="p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chemeClr val="folHlink"/>
                                          </p:to>
                                        </p:animClr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ac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chemeClr val="folHlink"/>
                                          </p:to>
                                        </p:animClr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ac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chemeClr val="folHlink"/>
                                          </p:to>
                                        </p:animClr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ac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chemeClr val="folHlink"/>
                                          </p:to>
                                        </p:animClr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ac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chemeClr val="folHlink"/>
                                          </p:to>
                                        </p:animClr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ac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chemeClr val="folHlink"/>
                                          </p:to>
                                        </p:animClr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4" ac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9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9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9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chemeClr val="folHlink"/>
                                          </p:to>
                                        </p:animClr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4" ac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chemeClr val="folHlink"/>
                                          </p:to>
                                        </p:animClr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" presetClass="entr" presetSubtype="4" ac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000" fill="hold"/>
                                            <p:tgtEl>
                                              <p:spTgt spid="10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000" fill="hold"/>
                                            <p:tgtEl>
                                              <p:spTgt spid="10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10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chemeClr val="folHlink"/>
                                          </p:to>
                                        </p:animClr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build="p"/>
          <p:bldP spid="7" grpId="0" build="p"/>
          <p:bldP spid="9" grpId="0" build="p"/>
          <p:bldP spid="10" grpId="0" build="p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38"/>
          <p:cNvGrpSpPr/>
          <p:nvPr/>
        </p:nvGrpSpPr>
        <p:grpSpPr>
          <a:xfrm>
            <a:off x="8840235" y="121431"/>
            <a:ext cx="235238" cy="242263"/>
            <a:chOff x="3146663" y="2304000"/>
            <a:chExt cx="93750" cy="96550"/>
          </a:xfrm>
        </p:grpSpPr>
        <p:sp>
          <p:nvSpPr>
            <p:cNvPr id="459" name="Google Shape;459;p38"/>
            <p:cNvSpPr/>
            <p:nvPr/>
          </p:nvSpPr>
          <p:spPr>
            <a:xfrm>
              <a:off x="3147113" y="2304000"/>
              <a:ext cx="93300" cy="96475"/>
            </a:xfrm>
            <a:custGeom>
              <a:avLst/>
              <a:gdLst/>
              <a:ahLst/>
              <a:cxnLst/>
              <a:rect l="l" t="t" r="r" b="b"/>
              <a:pathLst>
                <a:path w="3732" h="3859" extrusionOk="0">
                  <a:moveTo>
                    <a:pt x="2747" y="1"/>
                  </a:moveTo>
                  <a:cubicBezTo>
                    <a:pt x="2746" y="1"/>
                    <a:pt x="1518" y="760"/>
                    <a:pt x="762" y="1635"/>
                  </a:cubicBezTo>
                  <a:cubicBezTo>
                    <a:pt x="0" y="2510"/>
                    <a:pt x="762" y="3859"/>
                    <a:pt x="762" y="3859"/>
                  </a:cubicBezTo>
                  <a:cubicBezTo>
                    <a:pt x="768" y="3859"/>
                    <a:pt x="774" y="3859"/>
                    <a:pt x="780" y="3859"/>
                  </a:cubicBezTo>
                  <a:cubicBezTo>
                    <a:pt x="3732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8"/>
            <p:cNvSpPr/>
            <p:nvPr/>
          </p:nvSpPr>
          <p:spPr>
            <a:xfrm>
              <a:off x="3146663" y="2304075"/>
              <a:ext cx="93500" cy="96475"/>
            </a:xfrm>
            <a:custGeom>
              <a:avLst/>
              <a:gdLst/>
              <a:ahLst/>
              <a:cxnLst/>
              <a:rect l="l" t="t" r="r" b="b"/>
              <a:pathLst>
                <a:path w="3740" h="3859" extrusionOk="0">
                  <a:moveTo>
                    <a:pt x="2747" y="1"/>
                  </a:moveTo>
                  <a:cubicBezTo>
                    <a:pt x="2747" y="1"/>
                    <a:pt x="1521" y="760"/>
                    <a:pt x="763" y="1638"/>
                  </a:cubicBezTo>
                  <a:cubicBezTo>
                    <a:pt x="1" y="2514"/>
                    <a:pt x="763" y="3859"/>
                    <a:pt x="763" y="3859"/>
                  </a:cubicBezTo>
                  <a:cubicBezTo>
                    <a:pt x="767" y="3859"/>
                    <a:pt x="772" y="3859"/>
                    <a:pt x="777" y="3859"/>
                  </a:cubicBezTo>
                  <a:cubicBezTo>
                    <a:pt x="3739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8"/>
            <p:cNvSpPr/>
            <p:nvPr/>
          </p:nvSpPr>
          <p:spPr>
            <a:xfrm>
              <a:off x="3165713" y="2304075"/>
              <a:ext cx="74400" cy="96475"/>
            </a:xfrm>
            <a:custGeom>
              <a:avLst/>
              <a:gdLst/>
              <a:ahLst/>
              <a:cxnLst/>
              <a:rect l="l" t="t" r="r" b="b"/>
              <a:pathLst>
                <a:path w="2976" h="3859" extrusionOk="0">
                  <a:moveTo>
                    <a:pt x="1985" y="1"/>
                  </a:moveTo>
                  <a:cubicBezTo>
                    <a:pt x="1985" y="1"/>
                    <a:pt x="1985" y="1"/>
                    <a:pt x="1985" y="1"/>
                  </a:cubicBezTo>
                  <a:lnTo>
                    <a:pt x="1" y="3859"/>
                  </a:lnTo>
                  <a:cubicBezTo>
                    <a:pt x="5" y="3859"/>
                    <a:pt x="10" y="3859"/>
                    <a:pt x="15" y="3859"/>
                  </a:cubicBezTo>
                  <a:cubicBezTo>
                    <a:pt x="2976" y="3859"/>
                    <a:pt x="1989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" name="Google Shape;462;p38"/>
          <p:cNvGrpSpPr/>
          <p:nvPr/>
        </p:nvGrpSpPr>
        <p:grpSpPr>
          <a:xfrm rot="-1468270">
            <a:off x="8431601" y="158884"/>
            <a:ext cx="336045" cy="627991"/>
            <a:chOff x="3091250" y="2515500"/>
            <a:chExt cx="133925" cy="250275"/>
          </a:xfrm>
        </p:grpSpPr>
        <p:sp>
          <p:nvSpPr>
            <p:cNvPr id="463" name="Google Shape;463;p38"/>
            <p:cNvSpPr/>
            <p:nvPr/>
          </p:nvSpPr>
          <p:spPr>
            <a:xfrm>
              <a:off x="3091525" y="2515500"/>
              <a:ext cx="133650" cy="250275"/>
            </a:xfrm>
            <a:custGeom>
              <a:avLst/>
              <a:gdLst/>
              <a:ahLst/>
              <a:cxnLst/>
              <a:rect l="l" t="t" r="r" b="b"/>
              <a:pathLst>
                <a:path w="5346" h="10011" extrusionOk="0">
                  <a:moveTo>
                    <a:pt x="1337" y="0"/>
                  </a:moveTo>
                  <a:lnTo>
                    <a:pt x="1337" y="845"/>
                  </a:lnTo>
                  <a:lnTo>
                    <a:pt x="1" y="845"/>
                  </a:lnTo>
                  <a:lnTo>
                    <a:pt x="1" y="10011"/>
                  </a:lnTo>
                  <a:lnTo>
                    <a:pt x="5346" y="10011"/>
                  </a:lnTo>
                  <a:lnTo>
                    <a:pt x="5346" y="845"/>
                  </a:lnTo>
                  <a:lnTo>
                    <a:pt x="4009" y="845"/>
                  </a:lnTo>
                  <a:lnTo>
                    <a:pt x="4009" y="0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8"/>
            <p:cNvSpPr/>
            <p:nvPr/>
          </p:nvSpPr>
          <p:spPr>
            <a:xfrm>
              <a:off x="3091250" y="2536600"/>
              <a:ext cx="66825" cy="229175"/>
            </a:xfrm>
            <a:custGeom>
              <a:avLst/>
              <a:gdLst/>
              <a:ahLst/>
              <a:cxnLst/>
              <a:rect l="l" t="t" r="r" b="b"/>
              <a:pathLst>
                <a:path w="267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8"/>
            <p:cNvSpPr/>
            <p:nvPr/>
          </p:nvSpPr>
          <p:spPr>
            <a:xfrm>
              <a:off x="3157975" y="2536600"/>
              <a:ext cx="66850" cy="229175"/>
            </a:xfrm>
            <a:custGeom>
              <a:avLst/>
              <a:gdLst/>
              <a:ahLst/>
              <a:cxnLst/>
              <a:rect l="l" t="t" r="r" b="b"/>
              <a:pathLst>
                <a:path w="2674" h="9167" extrusionOk="0">
                  <a:moveTo>
                    <a:pt x="1" y="1"/>
                  </a:moveTo>
                  <a:lnTo>
                    <a:pt x="1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8"/>
            <p:cNvSpPr/>
            <p:nvPr/>
          </p:nvSpPr>
          <p:spPr>
            <a:xfrm>
              <a:off x="3124650" y="2515500"/>
              <a:ext cx="66677" cy="21275"/>
            </a:xfrm>
            <a:custGeom>
              <a:avLst/>
              <a:gdLst/>
              <a:ahLst/>
              <a:cxnLst/>
              <a:rect l="l" t="t" r="r" b="b"/>
              <a:pathLst>
                <a:path w="1334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4" y="851"/>
                  </a:lnTo>
                  <a:lnTo>
                    <a:pt x="13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8"/>
            <p:cNvSpPr/>
            <p:nvPr/>
          </p:nvSpPr>
          <p:spPr>
            <a:xfrm>
              <a:off x="3157975" y="2515500"/>
              <a:ext cx="33425" cy="21275"/>
            </a:xfrm>
            <a:custGeom>
              <a:avLst/>
              <a:gdLst/>
              <a:ahLst/>
              <a:cxnLst/>
              <a:rect l="l" t="t" r="r" b="b"/>
              <a:pathLst>
                <a:path w="1337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7" y="851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8"/>
            <p:cNvSpPr/>
            <p:nvPr/>
          </p:nvSpPr>
          <p:spPr>
            <a:xfrm>
              <a:off x="3091250" y="2536600"/>
              <a:ext cx="27825" cy="229175"/>
            </a:xfrm>
            <a:custGeom>
              <a:avLst/>
              <a:gdLst/>
              <a:ahLst/>
              <a:cxnLst/>
              <a:rect l="l" t="t" r="r" b="b"/>
              <a:pathLst>
                <a:path w="111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2" y="9167"/>
                  </a:lnTo>
                  <a:lnTo>
                    <a:pt x="11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8"/>
            <p:cNvSpPr/>
            <p:nvPr/>
          </p:nvSpPr>
          <p:spPr>
            <a:xfrm>
              <a:off x="3197075" y="2536600"/>
              <a:ext cx="27900" cy="229175"/>
            </a:xfrm>
            <a:custGeom>
              <a:avLst/>
              <a:gdLst/>
              <a:ahLst/>
              <a:cxnLst/>
              <a:rect l="l" t="t" r="r" b="b"/>
              <a:pathLst>
                <a:path w="1116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5" y="9167"/>
                  </a:lnTo>
                  <a:lnTo>
                    <a:pt x="11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8"/>
            <p:cNvSpPr/>
            <p:nvPr/>
          </p:nvSpPr>
          <p:spPr>
            <a:xfrm>
              <a:off x="3110225" y="2575400"/>
              <a:ext cx="95625" cy="170025"/>
            </a:xfrm>
            <a:custGeom>
              <a:avLst/>
              <a:gdLst/>
              <a:ahLst/>
              <a:cxnLst/>
              <a:rect l="l" t="t" r="r" b="b"/>
              <a:pathLst>
                <a:path w="3825" h="6801" extrusionOk="0">
                  <a:moveTo>
                    <a:pt x="0" y="0"/>
                  </a:moveTo>
                  <a:lnTo>
                    <a:pt x="0" y="6801"/>
                  </a:lnTo>
                  <a:lnTo>
                    <a:pt x="3824" y="6801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8"/>
            <p:cNvSpPr/>
            <p:nvPr/>
          </p:nvSpPr>
          <p:spPr>
            <a:xfrm>
              <a:off x="3115200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8"/>
            <p:cNvSpPr/>
            <p:nvPr/>
          </p:nvSpPr>
          <p:spPr>
            <a:xfrm>
              <a:off x="3157975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8"/>
            <p:cNvSpPr/>
            <p:nvPr/>
          </p:nvSpPr>
          <p:spPr>
            <a:xfrm>
              <a:off x="3115200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8"/>
            <p:cNvSpPr/>
            <p:nvPr/>
          </p:nvSpPr>
          <p:spPr>
            <a:xfrm>
              <a:off x="3157975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rgbClr val="76C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8"/>
            <p:cNvSpPr/>
            <p:nvPr/>
          </p:nvSpPr>
          <p:spPr>
            <a:xfrm>
              <a:off x="3115200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8"/>
            <p:cNvSpPr/>
            <p:nvPr/>
          </p:nvSpPr>
          <p:spPr>
            <a:xfrm>
              <a:off x="3157975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8"/>
            <p:cNvSpPr/>
            <p:nvPr/>
          </p:nvSpPr>
          <p:spPr>
            <a:xfrm>
              <a:off x="3115200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8"/>
            <p:cNvSpPr/>
            <p:nvPr/>
          </p:nvSpPr>
          <p:spPr>
            <a:xfrm>
              <a:off x="3157975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8"/>
            <p:cNvSpPr/>
            <p:nvPr/>
          </p:nvSpPr>
          <p:spPr>
            <a:xfrm>
              <a:off x="3115200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8"/>
            <p:cNvSpPr/>
            <p:nvPr/>
          </p:nvSpPr>
          <p:spPr>
            <a:xfrm>
              <a:off x="3157975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8"/>
            <p:cNvSpPr/>
            <p:nvPr/>
          </p:nvSpPr>
          <p:spPr>
            <a:xfrm>
              <a:off x="3115200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8"/>
            <p:cNvSpPr/>
            <p:nvPr/>
          </p:nvSpPr>
          <p:spPr>
            <a:xfrm>
              <a:off x="3157975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8"/>
            <p:cNvSpPr/>
            <p:nvPr/>
          </p:nvSpPr>
          <p:spPr>
            <a:xfrm>
              <a:off x="3115200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8"/>
            <p:cNvSpPr/>
            <p:nvPr/>
          </p:nvSpPr>
          <p:spPr>
            <a:xfrm>
              <a:off x="3157975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8"/>
            <p:cNvSpPr/>
            <p:nvPr/>
          </p:nvSpPr>
          <p:spPr>
            <a:xfrm>
              <a:off x="3155900" y="2543900"/>
              <a:ext cx="4325" cy="24750"/>
            </a:xfrm>
            <a:custGeom>
              <a:avLst/>
              <a:gdLst/>
              <a:ahLst/>
              <a:cxnLst/>
              <a:rect l="l" t="t" r="r" b="b"/>
              <a:pathLst>
                <a:path w="173" h="990" extrusionOk="0">
                  <a:moveTo>
                    <a:pt x="1" y="1"/>
                  </a:moveTo>
                  <a:lnTo>
                    <a:pt x="1" y="990"/>
                  </a:lnTo>
                  <a:lnTo>
                    <a:pt x="173" y="990"/>
                  </a:lnTo>
                  <a:lnTo>
                    <a:pt x="1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8"/>
            <p:cNvSpPr/>
            <p:nvPr/>
          </p:nvSpPr>
          <p:spPr>
            <a:xfrm>
              <a:off x="3145775" y="2554125"/>
              <a:ext cx="24675" cy="4325"/>
            </a:xfrm>
            <a:custGeom>
              <a:avLst/>
              <a:gdLst/>
              <a:ahLst/>
              <a:cxnLst/>
              <a:rect l="l" t="t" r="r" b="b"/>
              <a:pathLst>
                <a:path w="987" h="173" extrusionOk="0">
                  <a:moveTo>
                    <a:pt x="0" y="0"/>
                  </a:moveTo>
                  <a:lnTo>
                    <a:pt x="0" y="172"/>
                  </a:lnTo>
                  <a:lnTo>
                    <a:pt x="986" y="172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38"/>
          <p:cNvGrpSpPr/>
          <p:nvPr/>
        </p:nvGrpSpPr>
        <p:grpSpPr>
          <a:xfrm rot="841025">
            <a:off x="102344" y="258397"/>
            <a:ext cx="447275" cy="625913"/>
            <a:chOff x="7877949" y="4508284"/>
            <a:chExt cx="560451" cy="784290"/>
          </a:xfrm>
        </p:grpSpPr>
        <p:sp>
          <p:nvSpPr>
            <p:cNvPr id="488" name="Google Shape;488;p38"/>
            <p:cNvSpPr/>
            <p:nvPr/>
          </p:nvSpPr>
          <p:spPr>
            <a:xfrm>
              <a:off x="7877949" y="4508284"/>
              <a:ext cx="538019" cy="783421"/>
            </a:xfrm>
            <a:custGeom>
              <a:avLst/>
              <a:gdLst/>
              <a:ahLst/>
              <a:cxnLst/>
              <a:rect l="l" t="t" r="r" b="b"/>
              <a:pathLst>
                <a:path w="9287" h="13523" extrusionOk="0">
                  <a:moveTo>
                    <a:pt x="4832" y="1"/>
                  </a:moveTo>
                  <a:cubicBezTo>
                    <a:pt x="2105" y="1"/>
                    <a:pt x="1" y="2504"/>
                    <a:pt x="575" y="5260"/>
                  </a:cubicBezTo>
                  <a:cubicBezTo>
                    <a:pt x="1097" y="7763"/>
                    <a:pt x="3604" y="9287"/>
                    <a:pt x="3604" y="10113"/>
                  </a:cubicBezTo>
                  <a:lnTo>
                    <a:pt x="3604" y="10844"/>
                  </a:lnTo>
                  <a:lnTo>
                    <a:pt x="3490" y="10844"/>
                  </a:lnTo>
                  <a:lnTo>
                    <a:pt x="3490" y="11458"/>
                  </a:lnTo>
                  <a:lnTo>
                    <a:pt x="3604" y="11458"/>
                  </a:lnTo>
                  <a:lnTo>
                    <a:pt x="3604" y="11784"/>
                  </a:lnTo>
                  <a:lnTo>
                    <a:pt x="3604" y="11913"/>
                  </a:lnTo>
                  <a:lnTo>
                    <a:pt x="3604" y="12174"/>
                  </a:lnTo>
                  <a:lnTo>
                    <a:pt x="3604" y="12306"/>
                  </a:lnTo>
                  <a:lnTo>
                    <a:pt x="3604" y="12567"/>
                  </a:lnTo>
                  <a:lnTo>
                    <a:pt x="3604" y="12696"/>
                  </a:lnTo>
                  <a:lnTo>
                    <a:pt x="3604" y="12718"/>
                  </a:lnTo>
                  <a:cubicBezTo>
                    <a:pt x="3604" y="12887"/>
                    <a:pt x="3742" y="13025"/>
                    <a:pt x="3911" y="13025"/>
                  </a:cubicBezTo>
                  <a:lnTo>
                    <a:pt x="3988" y="13025"/>
                  </a:lnTo>
                  <a:lnTo>
                    <a:pt x="4077" y="13307"/>
                  </a:lnTo>
                  <a:cubicBezTo>
                    <a:pt x="4117" y="13440"/>
                    <a:pt x="4233" y="13522"/>
                    <a:pt x="4372" y="13522"/>
                  </a:cubicBezTo>
                  <a:lnTo>
                    <a:pt x="5302" y="13522"/>
                  </a:lnTo>
                  <a:cubicBezTo>
                    <a:pt x="5438" y="13522"/>
                    <a:pt x="5554" y="13433"/>
                    <a:pt x="5597" y="13307"/>
                  </a:cubicBezTo>
                  <a:lnTo>
                    <a:pt x="5686" y="13025"/>
                  </a:lnTo>
                  <a:lnTo>
                    <a:pt x="5763" y="13025"/>
                  </a:lnTo>
                  <a:cubicBezTo>
                    <a:pt x="5932" y="13025"/>
                    <a:pt x="6070" y="12887"/>
                    <a:pt x="6070" y="12718"/>
                  </a:cubicBezTo>
                  <a:lnTo>
                    <a:pt x="6070" y="12696"/>
                  </a:lnTo>
                  <a:lnTo>
                    <a:pt x="6070" y="12567"/>
                  </a:lnTo>
                  <a:lnTo>
                    <a:pt x="6070" y="12306"/>
                  </a:lnTo>
                  <a:lnTo>
                    <a:pt x="6070" y="12174"/>
                  </a:lnTo>
                  <a:lnTo>
                    <a:pt x="6070" y="11913"/>
                  </a:lnTo>
                  <a:lnTo>
                    <a:pt x="6070" y="11784"/>
                  </a:lnTo>
                  <a:lnTo>
                    <a:pt x="6070" y="11458"/>
                  </a:lnTo>
                  <a:lnTo>
                    <a:pt x="6184" y="11458"/>
                  </a:lnTo>
                  <a:lnTo>
                    <a:pt x="6184" y="10844"/>
                  </a:lnTo>
                  <a:lnTo>
                    <a:pt x="6070" y="10844"/>
                  </a:lnTo>
                  <a:lnTo>
                    <a:pt x="6070" y="10113"/>
                  </a:lnTo>
                  <a:cubicBezTo>
                    <a:pt x="6070" y="9287"/>
                    <a:pt x="8577" y="7760"/>
                    <a:pt x="9099" y="5260"/>
                  </a:cubicBezTo>
                  <a:cubicBezTo>
                    <a:pt x="9102" y="5247"/>
                    <a:pt x="9108" y="5232"/>
                    <a:pt x="9108" y="5223"/>
                  </a:cubicBezTo>
                  <a:cubicBezTo>
                    <a:pt x="9111" y="5210"/>
                    <a:pt x="9111" y="5198"/>
                    <a:pt x="9114" y="5186"/>
                  </a:cubicBezTo>
                  <a:cubicBezTo>
                    <a:pt x="9286" y="4304"/>
                    <a:pt x="9179" y="3435"/>
                    <a:pt x="8856" y="2673"/>
                  </a:cubicBezTo>
                  <a:cubicBezTo>
                    <a:pt x="8838" y="2667"/>
                    <a:pt x="8835" y="2664"/>
                    <a:pt x="8832" y="2658"/>
                  </a:cubicBezTo>
                  <a:cubicBezTo>
                    <a:pt x="8823" y="2636"/>
                    <a:pt x="8810" y="2615"/>
                    <a:pt x="8804" y="2596"/>
                  </a:cubicBezTo>
                  <a:cubicBezTo>
                    <a:pt x="8795" y="2575"/>
                    <a:pt x="8789" y="2556"/>
                    <a:pt x="8776" y="2538"/>
                  </a:cubicBezTo>
                  <a:cubicBezTo>
                    <a:pt x="8773" y="2526"/>
                    <a:pt x="8764" y="2513"/>
                    <a:pt x="8761" y="2504"/>
                  </a:cubicBezTo>
                  <a:cubicBezTo>
                    <a:pt x="8746" y="2473"/>
                    <a:pt x="8733" y="2446"/>
                    <a:pt x="8718" y="2415"/>
                  </a:cubicBezTo>
                  <a:cubicBezTo>
                    <a:pt x="8718" y="2412"/>
                    <a:pt x="8718" y="2412"/>
                    <a:pt x="8715" y="2406"/>
                  </a:cubicBezTo>
                  <a:cubicBezTo>
                    <a:pt x="8466" y="1911"/>
                    <a:pt x="8128" y="1469"/>
                    <a:pt x="7720" y="1107"/>
                  </a:cubicBezTo>
                  <a:lnTo>
                    <a:pt x="7717" y="1100"/>
                  </a:lnTo>
                  <a:cubicBezTo>
                    <a:pt x="7689" y="1079"/>
                    <a:pt x="7668" y="1054"/>
                    <a:pt x="7640" y="1033"/>
                  </a:cubicBezTo>
                  <a:cubicBezTo>
                    <a:pt x="7634" y="1024"/>
                    <a:pt x="7625" y="1021"/>
                    <a:pt x="7622" y="1014"/>
                  </a:cubicBezTo>
                  <a:cubicBezTo>
                    <a:pt x="7603" y="996"/>
                    <a:pt x="7582" y="978"/>
                    <a:pt x="7560" y="962"/>
                  </a:cubicBezTo>
                  <a:cubicBezTo>
                    <a:pt x="7548" y="956"/>
                    <a:pt x="7536" y="944"/>
                    <a:pt x="7526" y="938"/>
                  </a:cubicBezTo>
                  <a:cubicBezTo>
                    <a:pt x="7511" y="925"/>
                    <a:pt x="7499" y="913"/>
                    <a:pt x="7483" y="901"/>
                  </a:cubicBezTo>
                  <a:cubicBezTo>
                    <a:pt x="7468" y="888"/>
                    <a:pt x="7449" y="876"/>
                    <a:pt x="7434" y="864"/>
                  </a:cubicBezTo>
                  <a:cubicBezTo>
                    <a:pt x="7428" y="861"/>
                    <a:pt x="7422" y="855"/>
                    <a:pt x="7419" y="852"/>
                  </a:cubicBezTo>
                  <a:cubicBezTo>
                    <a:pt x="6841" y="422"/>
                    <a:pt x="6150" y="130"/>
                    <a:pt x="5395" y="35"/>
                  </a:cubicBezTo>
                  <a:cubicBezTo>
                    <a:pt x="5385" y="35"/>
                    <a:pt x="5379" y="35"/>
                    <a:pt x="5376" y="28"/>
                  </a:cubicBezTo>
                  <a:cubicBezTo>
                    <a:pt x="5348" y="25"/>
                    <a:pt x="5321" y="22"/>
                    <a:pt x="5293" y="22"/>
                  </a:cubicBezTo>
                  <a:cubicBezTo>
                    <a:pt x="5284" y="22"/>
                    <a:pt x="5269" y="19"/>
                    <a:pt x="5256" y="19"/>
                  </a:cubicBezTo>
                  <a:cubicBezTo>
                    <a:pt x="5232" y="16"/>
                    <a:pt x="5210" y="16"/>
                    <a:pt x="5186" y="10"/>
                  </a:cubicBezTo>
                  <a:cubicBezTo>
                    <a:pt x="5167" y="10"/>
                    <a:pt x="5149" y="7"/>
                    <a:pt x="5133" y="7"/>
                  </a:cubicBezTo>
                  <a:cubicBezTo>
                    <a:pt x="5115" y="7"/>
                    <a:pt x="5093" y="4"/>
                    <a:pt x="5072" y="4"/>
                  </a:cubicBezTo>
                  <a:cubicBezTo>
                    <a:pt x="5047" y="4"/>
                    <a:pt x="5026" y="1"/>
                    <a:pt x="4998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8"/>
            <p:cNvSpPr/>
            <p:nvPr/>
          </p:nvSpPr>
          <p:spPr>
            <a:xfrm>
              <a:off x="7877960" y="4508632"/>
              <a:ext cx="560439" cy="639459"/>
            </a:xfrm>
            <a:custGeom>
              <a:avLst/>
              <a:gdLst/>
              <a:ahLst/>
              <a:cxnLst/>
              <a:rect l="l" t="t" r="r" b="b"/>
              <a:pathLst>
                <a:path w="9674" h="11038" extrusionOk="0">
                  <a:moveTo>
                    <a:pt x="4836" y="1"/>
                  </a:moveTo>
                  <a:cubicBezTo>
                    <a:pt x="2105" y="1"/>
                    <a:pt x="1" y="2504"/>
                    <a:pt x="578" y="5263"/>
                  </a:cubicBezTo>
                  <a:cubicBezTo>
                    <a:pt x="1101" y="7766"/>
                    <a:pt x="3607" y="9290"/>
                    <a:pt x="3607" y="10116"/>
                  </a:cubicBezTo>
                  <a:lnTo>
                    <a:pt x="3607" y="11038"/>
                  </a:lnTo>
                  <a:lnTo>
                    <a:pt x="6064" y="11038"/>
                  </a:lnTo>
                  <a:lnTo>
                    <a:pt x="6064" y="10116"/>
                  </a:lnTo>
                  <a:cubicBezTo>
                    <a:pt x="6064" y="9290"/>
                    <a:pt x="8577" y="7760"/>
                    <a:pt x="9093" y="5263"/>
                  </a:cubicBezTo>
                  <a:cubicBezTo>
                    <a:pt x="9674" y="2563"/>
                    <a:pt x="7609" y="1"/>
                    <a:pt x="4836" y="1"/>
                  </a:cubicBezTo>
                  <a:close/>
                </a:path>
              </a:pathLst>
            </a:custGeom>
            <a:solidFill>
              <a:srgbClr val="B0C5D9">
                <a:alpha val="58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8"/>
            <p:cNvSpPr/>
            <p:nvPr/>
          </p:nvSpPr>
          <p:spPr>
            <a:xfrm>
              <a:off x="8149191" y="4544085"/>
              <a:ext cx="225705" cy="225531"/>
            </a:xfrm>
            <a:custGeom>
              <a:avLst/>
              <a:gdLst/>
              <a:ahLst/>
              <a:cxnLst/>
              <a:rect l="l" t="t" r="r" b="b"/>
              <a:pathLst>
                <a:path w="3896" h="3893" extrusionOk="0">
                  <a:moveTo>
                    <a:pt x="154" y="0"/>
                  </a:moveTo>
                  <a:cubicBezTo>
                    <a:pt x="71" y="0"/>
                    <a:pt x="0" y="68"/>
                    <a:pt x="0" y="154"/>
                  </a:cubicBezTo>
                  <a:cubicBezTo>
                    <a:pt x="0" y="237"/>
                    <a:pt x="71" y="307"/>
                    <a:pt x="154" y="307"/>
                  </a:cubicBezTo>
                  <a:cubicBezTo>
                    <a:pt x="2046" y="307"/>
                    <a:pt x="3588" y="1846"/>
                    <a:pt x="3588" y="3738"/>
                  </a:cubicBezTo>
                  <a:cubicBezTo>
                    <a:pt x="3588" y="3824"/>
                    <a:pt x="3655" y="3892"/>
                    <a:pt x="3741" y="3892"/>
                  </a:cubicBezTo>
                  <a:cubicBezTo>
                    <a:pt x="3824" y="3892"/>
                    <a:pt x="3895" y="3824"/>
                    <a:pt x="3895" y="3738"/>
                  </a:cubicBezTo>
                  <a:cubicBezTo>
                    <a:pt x="3895" y="1677"/>
                    <a:pt x="2215" y="0"/>
                    <a:pt x="1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8"/>
            <p:cNvSpPr/>
            <p:nvPr/>
          </p:nvSpPr>
          <p:spPr>
            <a:xfrm>
              <a:off x="8086916" y="5162780"/>
              <a:ext cx="142398" cy="100397"/>
            </a:xfrm>
            <a:custGeom>
              <a:avLst/>
              <a:gdLst/>
              <a:ahLst/>
              <a:cxnLst/>
              <a:rect l="l" t="t" r="r" b="b"/>
              <a:pathLst>
                <a:path w="2458" h="1733" extrusionOk="0">
                  <a:moveTo>
                    <a:pt x="0" y="1"/>
                  </a:moveTo>
                  <a:lnTo>
                    <a:pt x="0" y="1426"/>
                  </a:lnTo>
                  <a:cubicBezTo>
                    <a:pt x="0" y="1595"/>
                    <a:pt x="138" y="1733"/>
                    <a:pt x="307" y="1733"/>
                  </a:cubicBezTo>
                  <a:lnTo>
                    <a:pt x="2150" y="1733"/>
                  </a:lnTo>
                  <a:cubicBezTo>
                    <a:pt x="2319" y="1733"/>
                    <a:pt x="2457" y="1595"/>
                    <a:pt x="2457" y="1426"/>
                  </a:cubicBezTo>
                  <a:lnTo>
                    <a:pt x="24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8"/>
            <p:cNvSpPr/>
            <p:nvPr/>
          </p:nvSpPr>
          <p:spPr>
            <a:xfrm>
              <a:off x="8108929" y="5262942"/>
              <a:ext cx="97964" cy="28908"/>
            </a:xfrm>
            <a:custGeom>
              <a:avLst/>
              <a:gdLst/>
              <a:ahLst/>
              <a:cxnLst/>
              <a:rect l="l" t="t" r="r" b="b"/>
              <a:pathLst>
                <a:path w="1691" h="499" extrusionOk="0">
                  <a:moveTo>
                    <a:pt x="1" y="1"/>
                  </a:moveTo>
                  <a:lnTo>
                    <a:pt x="90" y="284"/>
                  </a:lnTo>
                  <a:cubicBezTo>
                    <a:pt x="130" y="409"/>
                    <a:pt x="250" y="499"/>
                    <a:pt x="385" y="499"/>
                  </a:cubicBezTo>
                  <a:lnTo>
                    <a:pt x="1313" y="499"/>
                  </a:lnTo>
                  <a:cubicBezTo>
                    <a:pt x="1451" y="499"/>
                    <a:pt x="1571" y="416"/>
                    <a:pt x="1611" y="284"/>
                  </a:cubicBezTo>
                  <a:lnTo>
                    <a:pt x="16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8"/>
            <p:cNvSpPr/>
            <p:nvPr/>
          </p:nvSpPr>
          <p:spPr>
            <a:xfrm>
              <a:off x="8086916" y="5236641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8"/>
            <p:cNvSpPr/>
            <p:nvPr/>
          </p:nvSpPr>
          <p:spPr>
            <a:xfrm>
              <a:off x="8086916" y="5214049"/>
              <a:ext cx="142398" cy="7531"/>
            </a:xfrm>
            <a:custGeom>
              <a:avLst/>
              <a:gdLst/>
              <a:ahLst/>
              <a:cxnLst/>
              <a:rect l="l" t="t" r="r" b="b"/>
              <a:pathLst>
                <a:path w="2458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457" y="129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8"/>
            <p:cNvSpPr/>
            <p:nvPr/>
          </p:nvSpPr>
          <p:spPr>
            <a:xfrm>
              <a:off x="8086916" y="5191282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8"/>
            <p:cNvSpPr/>
            <p:nvPr/>
          </p:nvSpPr>
          <p:spPr>
            <a:xfrm>
              <a:off x="7944696" y="4637643"/>
              <a:ext cx="187817" cy="287287"/>
            </a:xfrm>
            <a:custGeom>
              <a:avLst/>
              <a:gdLst/>
              <a:ahLst/>
              <a:cxnLst/>
              <a:rect l="l" t="t" r="r" b="b"/>
              <a:pathLst>
                <a:path w="3242" h="4959" extrusionOk="0">
                  <a:moveTo>
                    <a:pt x="1641" y="1"/>
                  </a:moveTo>
                  <a:lnTo>
                    <a:pt x="1641" y="1"/>
                  </a:lnTo>
                  <a:cubicBezTo>
                    <a:pt x="747" y="1088"/>
                    <a:pt x="1" y="4673"/>
                    <a:pt x="3232" y="4959"/>
                  </a:cubicBezTo>
                  <a:cubicBezTo>
                    <a:pt x="2848" y="4102"/>
                    <a:pt x="3241" y="3346"/>
                    <a:pt x="3002" y="2206"/>
                  </a:cubicBezTo>
                  <a:cubicBezTo>
                    <a:pt x="2759" y="1061"/>
                    <a:pt x="1641" y="1"/>
                    <a:pt x="1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8"/>
            <p:cNvSpPr/>
            <p:nvPr/>
          </p:nvSpPr>
          <p:spPr>
            <a:xfrm>
              <a:off x="8139227" y="4637643"/>
              <a:ext cx="95067" cy="153637"/>
            </a:xfrm>
            <a:custGeom>
              <a:avLst/>
              <a:gdLst/>
              <a:ahLst/>
              <a:cxnLst/>
              <a:rect l="l" t="t" r="r" b="b"/>
              <a:pathLst>
                <a:path w="1641" h="2652" extrusionOk="0">
                  <a:moveTo>
                    <a:pt x="1103" y="1"/>
                  </a:moveTo>
                  <a:lnTo>
                    <a:pt x="1103" y="1"/>
                  </a:lnTo>
                  <a:cubicBezTo>
                    <a:pt x="77" y="600"/>
                    <a:pt x="0" y="2114"/>
                    <a:pt x="399" y="2652"/>
                  </a:cubicBezTo>
                  <a:cubicBezTo>
                    <a:pt x="1640" y="2025"/>
                    <a:pt x="1432" y="465"/>
                    <a:pt x="11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8"/>
            <p:cNvSpPr/>
            <p:nvPr/>
          </p:nvSpPr>
          <p:spPr>
            <a:xfrm>
              <a:off x="8158054" y="4750317"/>
              <a:ext cx="140660" cy="210585"/>
            </a:xfrm>
            <a:custGeom>
              <a:avLst/>
              <a:gdLst/>
              <a:ahLst/>
              <a:cxnLst/>
              <a:rect l="l" t="t" r="r" b="b"/>
              <a:pathLst>
                <a:path w="2428" h="3635" extrusionOk="0">
                  <a:moveTo>
                    <a:pt x="2427" y="0"/>
                  </a:moveTo>
                  <a:lnTo>
                    <a:pt x="2427" y="0"/>
                  </a:lnTo>
                  <a:cubicBezTo>
                    <a:pt x="1478" y="77"/>
                    <a:pt x="1" y="1161"/>
                    <a:pt x="1" y="3634"/>
                  </a:cubicBezTo>
                  <a:cubicBezTo>
                    <a:pt x="2314" y="3124"/>
                    <a:pt x="2427" y="0"/>
                    <a:pt x="2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8"/>
            <p:cNvSpPr/>
            <p:nvPr/>
          </p:nvSpPr>
          <p:spPr>
            <a:xfrm>
              <a:off x="8042425" y="4691749"/>
              <a:ext cx="119457" cy="325697"/>
            </a:xfrm>
            <a:custGeom>
              <a:avLst/>
              <a:gdLst/>
              <a:ahLst/>
              <a:cxnLst/>
              <a:rect l="l" t="t" r="r" b="b"/>
              <a:pathLst>
                <a:path w="2062" h="5622" extrusionOk="0">
                  <a:moveTo>
                    <a:pt x="9" y="1"/>
                  </a:moveTo>
                  <a:cubicBezTo>
                    <a:pt x="9" y="1"/>
                    <a:pt x="3" y="96"/>
                    <a:pt x="0" y="271"/>
                  </a:cubicBezTo>
                  <a:cubicBezTo>
                    <a:pt x="3" y="357"/>
                    <a:pt x="6" y="458"/>
                    <a:pt x="15" y="572"/>
                  </a:cubicBezTo>
                  <a:cubicBezTo>
                    <a:pt x="28" y="689"/>
                    <a:pt x="37" y="818"/>
                    <a:pt x="65" y="956"/>
                  </a:cubicBezTo>
                  <a:cubicBezTo>
                    <a:pt x="89" y="1097"/>
                    <a:pt x="123" y="1248"/>
                    <a:pt x="160" y="1404"/>
                  </a:cubicBezTo>
                  <a:cubicBezTo>
                    <a:pt x="203" y="1564"/>
                    <a:pt x="252" y="1727"/>
                    <a:pt x="310" y="1896"/>
                  </a:cubicBezTo>
                  <a:cubicBezTo>
                    <a:pt x="341" y="1976"/>
                    <a:pt x="378" y="2065"/>
                    <a:pt x="406" y="2151"/>
                  </a:cubicBezTo>
                  <a:cubicBezTo>
                    <a:pt x="442" y="2234"/>
                    <a:pt x="479" y="2320"/>
                    <a:pt x="513" y="2406"/>
                  </a:cubicBezTo>
                  <a:cubicBezTo>
                    <a:pt x="590" y="2575"/>
                    <a:pt x="673" y="2750"/>
                    <a:pt x="762" y="2919"/>
                  </a:cubicBezTo>
                  <a:cubicBezTo>
                    <a:pt x="937" y="3257"/>
                    <a:pt x="1137" y="3582"/>
                    <a:pt x="1339" y="3874"/>
                  </a:cubicBezTo>
                  <a:cubicBezTo>
                    <a:pt x="1389" y="3948"/>
                    <a:pt x="1435" y="4019"/>
                    <a:pt x="1487" y="4089"/>
                  </a:cubicBezTo>
                  <a:cubicBezTo>
                    <a:pt x="1533" y="4163"/>
                    <a:pt x="1570" y="4230"/>
                    <a:pt x="1610" y="4301"/>
                  </a:cubicBezTo>
                  <a:cubicBezTo>
                    <a:pt x="1683" y="4439"/>
                    <a:pt x="1736" y="4581"/>
                    <a:pt x="1782" y="4710"/>
                  </a:cubicBezTo>
                  <a:cubicBezTo>
                    <a:pt x="1865" y="4971"/>
                    <a:pt x="1895" y="5201"/>
                    <a:pt x="1908" y="5364"/>
                  </a:cubicBezTo>
                  <a:cubicBezTo>
                    <a:pt x="1911" y="5444"/>
                    <a:pt x="1911" y="5505"/>
                    <a:pt x="1911" y="5548"/>
                  </a:cubicBezTo>
                  <a:cubicBezTo>
                    <a:pt x="1911" y="5591"/>
                    <a:pt x="1908" y="5610"/>
                    <a:pt x="1908" y="5610"/>
                  </a:cubicBezTo>
                  <a:lnTo>
                    <a:pt x="2061" y="5622"/>
                  </a:lnTo>
                  <a:lnTo>
                    <a:pt x="2061" y="5548"/>
                  </a:lnTo>
                  <a:cubicBezTo>
                    <a:pt x="2061" y="5502"/>
                    <a:pt x="2061" y="5432"/>
                    <a:pt x="2055" y="5349"/>
                  </a:cubicBezTo>
                  <a:cubicBezTo>
                    <a:pt x="2043" y="5180"/>
                    <a:pt x="2000" y="4937"/>
                    <a:pt x="1908" y="4661"/>
                  </a:cubicBezTo>
                  <a:cubicBezTo>
                    <a:pt x="1859" y="4522"/>
                    <a:pt x="1797" y="4378"/>
                    <a:pt x="1717" y="4230"/>
                  </a:cubicBezTo>
                  <a:cubicBezTo>
                    <a:pt x="1631" y="4083"/>
                    <a:pt x="1536" y="3939"/>
                    <a:pt x="1428" y="3797"/>
                  </a:cubicBezTo>
                  <a:cubicBezTo>
                    <a:pt x="1223" y="3515"/>
                    <a:pt x="1014" y="3198"/>
                    <a:pt x="829" y="2870"/>
                  </a:cubicBezTo>
                  <a:cubicBezTo>
                    <a:pt x="737" y="2704"/>
                    <a:pt x="651" y="2538"/>
                    <a:pt x="571" y="2369"/>
                  </a:cubicBezTo>
                  <a:cubicBezTo>
                    <a:pt x="538" y="2280"/>
                    <a:pt x="498" y="2200"/>
                    <a:pt x="461" y="2117"/>
                  </a:cubicBezTo>
                  <a:cubicBezTo>
                    <a:pt x="427" y="2031"/>
                    <a:pt x="396" y="1948"/>
                    <a:pt x="360" y="1865"/>
                  </a:cubicBezTo>
                  <a:cubicBezTo>
                    <a:pt x="298" y="1702"/>
                    <a:pt x="246" y="1540"/>
                    <a:pt x="200" y="1383"/>
                  </a:cubicBezTo>
                  <a:cubicBezTo>
                    <a:pt x="157" y="1226"/>
                    <a:pt x="120" y="1076"/>
                    <a:pt x="92" y="938"/>
                  </a:cubicBezTo>
                  <a:cubicBezTo>
                    <a:pt x="62" y="799"/>
                    <a:pt x="46" y="673"/>
                    <a:pt x="31" y="557"/>
                  </a:cubicBezTo>
                  <a:cubicBezTo>
                    <a:pt x="19" y="446"/>
                    <a:pt x="15" y="345"/>
                    <a:pt x="9" y="262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8"/>
            <p:cNvSpPr/>
            <p:nvPr/>
          </p:nvSpPr>
          <p:spPr>
            <a:xfrm>
              <a:off x="8153593" y="4819370"/>
              <a:ext cx="97790" cy="302002"/>
            </a:xfrm>
            <a:custGeom>
              <a:avLst/>
              <a:gdLst/>
              <a:ahLst/>
              <a:cxnLst/>
              <a:rect l="l" t="t" r="r" b="b"/>
              <a:pathLst>
                <a:path w="1688" h="5213" extrusionOk="0">
                  <a:moveTo>
                    <a:pt x="1687" y="0"/>
                  </a:moveTo>
                  <a:cubicBezTo>
                    <a:pt x="1687" y="0"/>
                    <a:pt x="1626" y="68"/>
                    <a:pt x="1521" y="169"/>
                  </a:cubicBezTo>
                  <a:cubicBezTo>
                    <a:pt x="1411" y="277"/>
                    <a:pt x="1248" y="430"/>
                    <a:pt x="1070" y="630"/>
                  </a:cubicBezTo>
                  <a:cubicBezTo>
                    <a:pt x="981" y="731"/>
                    <a:pt x="886" y="842"/>
                    <a:pt x="793" y="965"/>
                  </a:cubicBezTo>
                  <a:cubicBezTo>
                    <a:pt x="695" y="1088"/>
                    <a:pt x="603" y="1223"/>
                    <a:pt x="520" y="1367"/>
                  </a:cubicBezTo>
                  <a:cubicBezTo>
                    <a:pt x="477" y="1441"/>
                    <a:pt x="434" y="1514"/>
                    <a:pt x="397" y="1594"/>
                  </a:cubicBezTo>
                  <a:cubicBezTo>
                    <a:pt x="357" y="1674"/>
                    <a:pt x="317" y="1751"/>
                    <a:pt x="287" y="1837"/>
                  </a:cubicBezTo>
                  <a:cubicBezTo>
                    <a:pt x="213" y="2003"/>
                    <a:pt x="158" y="2175"/>
                    <a:pt x="118" y="2350"/>
                  </a:cubicBezTo>
                  <a:cubicBezTo>
                    <a:pt x="72" y="2528"/>
                    <a:pt x="47" y="2709"/>
                    <a:pt x="26" y="2884"/>
                  </a:cubicBezTo>
                  <a:cubicBezTo>
                    <a:pt x="13" y="3066"/>
                    <a:pt x="4" y="3241"/>
                    <a:pt x="4" y="3407"/>
                  </a:cubicBezTo>
                  <a:cubicBezTo>
                    <a:pt x="1" y="3741"/>
                    <a:pt x="1" y="4052"/>
                    <a:pt x="1" y="4322"/>
                  </a:cubicBezTo>
                  <a:cubicBezTo>
                    <a:pt x="1" y="4853"/>
                    <a:pt x="4" y="5213"/>
                    <a:pt x="4" y="5213"/>
                  </a:cubicBezTo>
                  <a:lnTo>
                    <a:pt x="158" y="5213"/>
                  </a:lnTo>
                  <a:cubicBezTo>
                    <a:pt x="158" y="5213"/>
                    <a:pt x="158" y="4853"/>
                    <a:pt x="164" y="4322"/>
                  </a:cubicBezTo>
                  <a:cubicBezTo>
                    <a:pt x="158" y="4052"/>
                    <a:pt x="158" y="3741"/>
                    <a:pt x="158" y="3407"/>
                  </a:cubicBezTo>
                  <a:cubicBezTo>
                    <a:pt x="155" y="3241"/>
                    <a:pt x="164" y="3072"/>
                    <a:pt x="167" y="2900"/>
                  </a:cubicBezTo>
                  <a:cubicBezTo>
                    <a:pt x="182" y="2731"/>
                    <a:pt x="204" y="2556"/>
                    <a:pt x="244" y="2387"/>
                  </a:cubicBezTo>
                  <a:cubicBezTo>
                    <a:pt x="280" y="2218"/>
                    <a:pt x="333" y="2049"/>
                    <a:pt x="394" y="1886"/>
                  </a:cubicBezTo>
                  <a:cubicBezTo>
                    <a:pt x="419" y="1803"/>
                    <a:pt x="459" y="1726"/>
                    <a:pt x="492" y="1650"/>
                  </a:cubicBezTo>
                  <a:cubicBezTo>
                    <a:pt x="523" y="1573"/>
                    <a:pt x="566" y="1499"/>
                    <a:pt x="603" y="1425"/>
                  </a:cubicBezTo>
                  <a:cubicBezTo>
                    <a:pt x="680" y="1281"/>
                    <a:pt x="769" y="1146"/>
                    <a:pt x="855" y="1020"/>
                  </a:cubicBezTo>
                  <a:cubicBezTo>
                    <a:pt x="938" y="897"/>
                    <a:pt x="1027" y="780"/>
                    <a:pt x="1110" y="676"/>
                  </a:cubicBezTo>
                  <a:cubicBezTo>
                    <a:pt x="1196" y="575"/>
                    <a:pt x="1276" y="482"/>
                    <a:pt x="1346" y="399"/>
                  </a:cubicBezTo>
                  <a:cubicBezTo>
                    <a:pt x="1414" y="320"/>
                    <a:pt x="1478" y="246"/>
                    <a:pt x="1531" y="191"/>
                  </a:cubicBezTo>
                  <a:cubicBezTo>
                    <a:pt x="1632" y="71"/>
                    <a:pt x="1687" y="0"/>
                    <a:pt x="1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8"/>
            <p:cNvSpPr/>
            <p:nvPr/>
          </p:nvSpPr>
          <p:spPr>
            <a:xfrm>
              <a:off x="8093114" y="5094654"/>
              <a:ext cx="129247" cy="42233"/>
            </a:xfrm>
            <a:custGeom>
              <a:avLst/>
              <a:gdLst/>
              <a:ahLst/>
              <a:cxnLst/>
              <a:rect l="l" t="t" r="r" b="b"/>
              <a:pathLst>
                <a:path w="2231" h="729" extrusionOk="0">
                  <a:moveTo>
                    <a:pt x="1" y="0"/>
                  </a:moveTo>
                  <a:lnTo>
                    <a:pt x="1" y="728"/>
                  </a:lnTo>
                  <a:lnTo>
                    <a:pt x="2231" y="728"/>
                  </a:lnTo>
                  <a:lnTo>
                    <a:pt x="22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8"/>
            <p:cNvSpPr/>
            <p:nvPr/>
          </p:nvSpPr>
          <p:spPr>
            <a:xfrm>
              <a:off x="8080138" y="5136827"/>
              <a:ext cx="155780" cy="35628"/>
            </a:xfrm>
            <a:custGeom>
              <a:avLst/>
              <a:gdLst/>
              <a:ahLst/>
              <a:cxnLst/>
              <a:rect l="l" t="t" r="r" b="b"/>
              <a:pathLst>
                <a:path w="2689" h="615" extrusionOk="0">
                  <a:moveTo>
                    <a:pt x="0" y="0"/>
                  </a:moveTo>
                  <a:lnTo>
                    <a:pt x="0" y="614"/>
                  </a:lnTo>
                  <a:lnTo>
                    <a:pt x="2688" y="614"/>
                  </a:lnTo>
                  <a:lnTo>
                    <a:pt x="26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8"/>
            <p:cNvSpPr/>
            <p:nvPr/>
          </p:nvSpPr>
          <p:spPr>
            <a:xfrm>
              <a:off x="8158054" y="4508806"/>
              <a:ext cx="252412" cy="783769"/>
            </a:xfrm>
            <a:custGeom>
              <a:avLst/>
              <a:gdLst/>
              <a:ahLst/>
              <a:cxnLst/>
              <a:rect l="l" t="t" r="r" b="b"/>
              <a:pathLst>
                <a:path w="4357" h="13529" extrusionOk="0">
                  <a:moveTo>
                    <a:pt x="1" y="1"/>
                  </a:moveTo>
                  <a:lnTo>
                    <a:pt x="1" y="13529"/>
                  </a:lnTo>
                  <a:lnTo>
                    <a:pt x="465" y="13529"/>
                  </a:lnTo>
                  <a:lnTo>
                    <a:pt x="465" y="13523"/>
                  </a:lnTo>
                  <a:cubicBezTo>
                    <a:pt x="600" y="13523"/>
                    <a:pt x="720" y="13434"/>
                    <a:pt x="763" y="13308"/>
                  </a:cubicBezTo>
                  <a:lnTo>
                    <a:pt x="849" y="13022"/>
                  </a:lnTo>
                  <a:lnTo>
                    <a:pt x="925" y="13022"/>
                  </a:lnTo>
                  <a:cubicBezTo>
                    <a:pt x="1094" y="13022"/>
                    <a:pt x="1232" y="12884"/>
                    <a:pt x="1232" y="12715"/>
                  </a:cubicBezTo>
                  <a:lnTo>
                    <a:pt x="1232" y="12696"/>
                  </a:lnTo>
                  <a:lnTo>
                    <a:pt x="1232" y="12564"/>
                  </a:lnTo>
                  <a:lnTo>
                    <a:pt x="1232" y="12303"/>
                  </a:lnTo>
                  <a:lnTo>
                    <a:pt x="1232" y="12174"/>
                  </a:lnTo>
                  <a:lnTo>
                    <a:pt x="1232" y="11913"/>
                  </a:lnTo>
                  <a:lnTo>
                    <a:pt x="1232" y="11781"/>
                  </a:lnTo>
                  <a:lnTo>
                    <a:pt x="1232" y="11455"/>
                  </a:lnTo>
                  <a:lnTo>
                    <a:pt x="1349" y="11455"/>
                  </a:lnTo>
                  <a:lnTo>
                    <a:pt x="1349" y="10841"/>
                  </a:lnTo>
                  <a:lnTo>
                    <a:pt x="1232" y="10841"/>
                  </a:lnTo>
                  <a:lnTo>
                    <a:pt x="1232" y="10110"/>
                  </a:lnTo>
                  <a:cubicBezTo>
                    <a:pt x="1232" y="9287"/>
                    <a:pt x="3742" y="7757"/>
                    <a:pt x="4264" y="5257"/>
                  </a:cubicBezTo>
                  <a:cubicBezTo>
                    <a:pt x="4267" y="5247"/>
                    <a:pt x="4270" y="5232"/>
                    <a:pt x="4270" y="5220"/>
                  </a:cubicBezTo>
                  <a:lnTo>
                    <a:pt x="4295" y="5094"/>
                  </a:lnTo>
                  <a:cubicBezTo>
                    <a:pt x="4301" y="5051"/>
                    <a:pt x="4310" y="5005"/>
                    <a:pt x="4313" y="4962"/>
                  </a:cubicBezTo>
                  <a:cubicBezTo>
                    <a:pt x="4316" y="4928"/>
                    <a:pt x="4320" y="4894"/>
                    <a:pt x="4326" y="4864"/>
                  </a:cubicBezTo>
                  <a:cubicBezTo>
                    <a:pt x="4332" y="4808"/>
                    <a:pt x="4335" y="4750"/>
                    <a:pt x="4341" y="4698"/>
                  </a:cubicBezTo>
                  <a:cubicBezTo>
                    <a:pt x="4344" y="4670"/>
                    <a:pt x="4344" y="4639"/>
                    <a:pt x="4347" y="4612"/>
                  </a:cubicBezTo>
                  <a:cubicBezTo>
                    <a:pt x="4350" y="4529"/>
                    <a:pt x="4356" y="4443"/>
                    <a:pt x="4356" y="4357"/>
                  </a:cubicBezTo>
                  <a:cubicBezTo>
                    <a:pt x="4356" y="1952"/>
                    <a:pt x="2406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8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4" name="Google Shape;504;p38"/>
          <p:cNvGrpSpPr/>
          <p:nvPr/>
        </p:nvGrpSpPr>
        <p:grpSpPr>
          <a:xfrm rot="-1604192">
            <a:off x="8638982" y="3928762"/>
            <a:ext cx="333773" cy="638893"/>
            <a:chOff x="6692313" y="4433554"/>
            <a:chExt cx="421445" cy="806710"/>
          </a:xfrm>
        </p:grpSpPr>
        <p:sp>
          <p:nvSpPr>
            <p:cNvPr id="505" name="Google Shape;505;p38"/>
            <p:cNvSpPr/>
            <p:nvPr/>
          </p:nvSpPr>
          <p:spPr>
            <a:xfrm>
              <a:off x="6692313" y="4433554"/>
              <a:ext cx="421111" cy="806536"/>
            </a:xfrm>
            <a:custGeom>
              <a:avLst/>
              <a:gdLst/>
              <a:ahLst/>
              <a:cxnLst/>
              <a:rect l="l" t="t" r="r" b="b"/>
              <a:pathLst>
                <a:path w="7269" h="13922" extrusionOk="0">
                  <a:moveTo>
                    <a:pt x="4114" y="3960"/>
                  </a:moveTo>
                  <a:cubicBezTo>
                    <a:pt x="4197" y="4000"/>
                    <a:pt x="4277" y="4034"/>
                    <a:pt x="4350" y="4061"/>
                  </a:cubicBezTo>
                  <a:cubicBezTo>
                    <a:pt x="4363" y="4166"/>
                    <a:pt x="4366" y="4267"/>
                    <a:pt x="4363" y="4369"/>
                  </a:cubicBezTo>
                  <a:cubicBezTo>
                    <a:pt x="4363" y="4544"/>
                    <a:pt x="4323" y="4713"/>
                    <a:pt x="4289" y="4882"/>
                  </a:cubicBezTo>
                  <a:cubicBezTo>
                    <a:pt x="4240" y="5047"/>
                    <a:pt x="4184" y="5210"/>
                    <a:pt x="4114" y="5358"/>
                  </a:cubicBezTo>
                  <a:cubicBezTo>
                    <a:pt x="4043" y="5508"/>
                    <a:pt x="3960" y="5643"/>
                    <a:pt x="3874" y="5772"/>
                  </a:cubicBezTo>
                  <a:cubicBezTo>
                    <a:pt x="3785" y="5895"/>
                    <a:pt x="3699" y="6012"/>
                    <a:pt x="3610" y="6107"/>
                  </a:cubicBezTo>
                  <a:cubicBezTo>
                    <a:pt x="3537" y="6186"/>
                    <a:pt x="3464" y="6259"/>
                    <a:pt x="3397" y="6321"/>
                  </a:cubicBezTo>
                  <a:lnTo>
                    <a:pt x="3397" y="6321"/>
                  </a:lnTo>
                  <a:lnTo>
                    <a:pt x="2480" y="6322"/>
                  </a:lnTo>
                  <a:lnTo>
                    <a:pt x="4114" y="3960"/>
                  </a:lnTo>
                  <a:close/>
                  <a:moveTo>
                    <a:pt x="4983" y="1"/>
                  </a:moveTo>
                  <a:lnTo>
                    <a:pt x="4012" y="1490"/>
                  </a:lnTo>
                  <a:cubicBezTo>
                    <a:pt x="3395" y="848"/>
                    <a:pt x="2538" y="483"/>
                    <a:pt x="2301" y="277"/>
                  </a:cubicBezTo>
                  <a:lnTo>
                    <a:pt x="2301" y="277"/>
                  </a:lnTo>
                  <a:cubicBezTo>
                    <a:pt x="2301" y="277"/>
                    <a:pt x="2102" y="1082"/>
                    <a:pt x="2320" y="2099"/>
                  </a:cubicBezTo>
                  <a:cubicBezTo>
                    <a:pt x="2403" y="2492"/>
                    <a:pt x="2639" y="2845"/>
                    <a:pt x="2934" y="3143"/>
                  </a:cubicBezTo>
                  <a:lnTo>
                    <a:pt x="673" y="6608"/>
                  </a:lnTo>
                  <a:lnTo>
                    <a:pt x="1" y="7631"/>
                  </a:lnTo>
                  <a:lnTo>
                    <a:pt x="1217" y="7631"/>
                  </a:lnTo>
                  <a:lnTo>
                    <a:pt x="4750" y="7637"/>
                  </a:lnTo>
                  <a:lnTo>
                    <a:pt x="1217" y="13922"/>
                  </a:lnTo>
                  <a:lnTo>
                    <a:pt x="6439" y="7345"/>
                  </a:lnTo>
                  <a:lnTo>
                    <a:pt x="7268" y="6304"/>
                  </a:lnTo>
                  <a:lnTo>
                    <a:pt x="5886" y="6307"/>
                  </a:lnTo>
                  <a:lnTo>
                    <a:pt x="4301" y="6310"/>
                  </a:lnTo>
                  <a:lnTo>
                    <a:pt x="4301" y="6310"/>
                  </a:lnTo>
                  <a:cubicBezTo>
                    <a:pt x="4338" y="6258"/>
                    <a:pt x="4378" y="6199"/>
                    <a:pt x="4421" y="6141"/>
                  </a:cubicBezTo>
                  <a:cubicBezTo>
                    <a:pt x="4479" y="6080"/>
                    <a:pt x="4535" y="6000"/>
                    <a:pt x="4614" y="5941"/>
                  </a:cubicBezTo>
                  <a:cubicBezTo>
                    <a:pt x="4654" y="5911"/>
                    <a:pt x="4691" y="5877"/>
                    <a:pt x="4731" y="5846"/>
                  </a:cubicBezTo>
                  <a:cubicBezTo>
                    <a:pt x="4759" y="5825"/>
                    <a:pt x="4783" y="5803"/>
                    <a:pt x="4814" y="5785"/>
                  </a:cubicBezTo>
                  <a:cubicBezTo>
                    <a:pt x="5072" y="5919"/>
                    <a:pt x="5321" y="5978"/>
                    <a:pt x="5555" y="5978"/>
                  </a:cubicBezTo>
                  <a:cubicBezTo>
                    <a:pt x="6434" y="5978"/>
                    <a:pt x="7111" y="5150"/>
                    <a:pt x="7268" y="4372"/>
                  </a:cubicBezTo>
                  <a:lnTo>
                    <a:pt x="7268" y="4372"/>
                  </a:lnTo>
                  <a:cubicBezTo>
                    <a:pt x="7249" y="4374"/>
                    <a:pt x="7227" y="4375"/>
                    <a:pt x="7204" y="4375"/>
                  </a:cubicBezTo>
                  <a:cubicBezTo>
                    <a:pt x="6957" y="4375"/>
                    <a:pt x="6490" y="4254"/>
                    <a:pt x="6028" y="4254"/>
                  </a:cubicBezTo>
                  <a:cubicBezTo>
                    <a:pt x="5373" y="4254"/>
                    <a:pt x="4727" y="4498"/>
                    <a:pt x="4734" y="5677"/>
                  </a:cubicBezTo>
                  <a:cubicBezTo>
                    <a:pt x="4657" y="5723"/>
                    <a:pt x="4590" y="5782"/>
                    <a:pt x="4522" y="5834"/>
                  </a:cubicBezTo>
                  <a:cubicBezTo>
                    <a:pt x="4439" y="5895"/>
                    <a:pt x="4375" y="5981"/>
                    <a:pt x="4304" y="6049"/>
                  </a:cubicBezTo>
                  <a:cubicBezTo>
                    <a:pt x="4243" y="6126"/>
                    <a:pt x="4194" y="6202"/>
                    <a:pt x="4144" y="6273"/>
                  </a:cubicBezTo>
                  <a:lnTo>
                    <a:pt x="4120" y="6319"/>
                  </a:lnTo>
                  <a:lnTo>
                    <a:pt x="3618" y="6320"/>
                  </a:lnTo>
                  <a:lnTo>
                    <a:pt x="3618" y="6320"/>
                  </a:lnTo>
                  <a:cubicBezTo>
                    <a:pt x="3654" y="6287"/>
                    <a:pt x="3688" y="6254"/>
                    <a:pt x="3724" y="6212"/>
                  </a:cubicBezTo>
                  <a:cubicBezTo>
                    <a:pt x="3816" y="6107"/>
                    <a:pt x="3908" y="5987"/>
                    <a:pt x="4000" y="5858"/>
                  </a:cubicBezTo>
                  <a:cubicBezTo>
                    <a:pt x="4086" y="5726"/>
                    <a:pt x="4178" y="5582"/>
                    <a:pt x="4249" y="5425"/>
                  </a:cubicBezTo>
                  <a:cubicBezTo>
                    <a:pt x="4326" y="5272"/>
                    <a:pt x="4384" y="5097"/>
                    <a:pt x="4433" y="4922"/>
                  </a:cubicBezTo>
                  <a:cubicBezTo>
                    <a:pt x="4476" y="4743"/>
                    <a:pt x="4510" y="4559"/>
                    <a:pt x="4516" y="4372"/>
                  </a:cubicBezTo>
                  <a:cubicBezTo>
                    <a:pt x="4522" y="4280"/>
                    <a:pt x="4510" y="4184"/>
                    <a:pt x="4507" y="4092"/>
                  </a:cubicBezTo>
                  <a:cubicBezTo>
                    <a:pt x="4501" y="4043"/>
                    <a:pt x="4492" y="4000"/>
                    <a:pt x="4485" y="3957"/>
                  </a:cubicBezTo>
                  <a:cubicBezTo>
                    <a:pt x="4599" y="3665"/>
                    <a:pt x="4661" y="3398"/>
                    <a:pt x="4676" y="3146"/>
                  </a:cubicBezTo>
                  <a:lnTo>
                    <a:pt x="6519" y="452"/>
                  </a:lnTo>
                  <a:lnTo>
                    <a:pt x="6835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8"/>
            <p:cNvSpPr/>
            <p:nvPr/>
          </p:nvSpPr>
          <p:spPr>
            <a:xfrm>
              <a:off x="6692704" y="4433554"/>
              <a:ext cx="421053" cy="806710"/>
            </a:xfrm>
            <a:custGeom>
              <a:avLst/>
              <a:gdLst/>
              <a:ahLst/>
              <a:cxnLst/>
              <a:rect l="l" t="t" r="r" b="b"/>
              <a:pathLst>
                <a:path w="7268" h="13925" extrusionOk="0">
                  <a:moveTo>
                    <a:pt x="4989" y="1"/>
                  </a:moveTo>
                  <a:lnTo>
                    <a:pt x="673" y="6608"/>
                  </a:lnTo>
                  <a:lnTo>
                    <a:pt x="0" y="7637"/>
                  </a:lnTo>
                  <a:lnTo>
                    <a:pt x="1217" y="7637"/>
                  </a:lnTo>
                  <a:lnTo>
                    <a:pt x="4749" y="7643"/>
                  </a:lnTo>
                  <a:lnTo>
                    <a:pt x="1217" y="13925"/>
                  </a:lnTo>
                  <a:lnTo>
                    <a:pt x="6442" y="7348"/>
                  </a:lnTo>
                  <a:lnTo>
                    <a:pt x="7268" y="6307"/>
                  </a:lnTo>
                  <a:lnTo>
                    <a:pt x="5886" y="6307"/>
                  </a:lnTo>
                  <a:lnTo>
                    <a:pt x="2476" y="6316"/>
                  </a:lnTo>
                  <a:lnTo>
                    <a:pt x="2476" y="6316"/>
                  </a:lnTo>
                  <a:lnTo>
                    <a:pt x="6525" y="452"/>
                  </a:lnTo>
                  <a:lnTo>
                    <a:pt x="68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8"/>
            <p:cNvSpPr/>
            <p:nvPr/>
          </p:nvSpPr>
          <p:spPr>
            <a:xfrm>
              <a:off x="6814590" y="4449601"/>
              <a:ext cx="196855" cy="220317"/>
            </a:xfrm>
            <a:custGeom>
              <a:avLst/>
              <a:gdLst/>
              <a:ahLst/>
              <a:cxnLst/>
              <a:rect l="l" t="t" r="r" b="b"/>
              <a:pathLst>
                <a:path w="3398" h="3803" extrusionOk="0">
                  <a:moveTo>
                    <a:pt x="197" y="0"/>
                  </a:moveTo>
                  <a:cubicBezTo>
                    <a:pt x="197" y="0"/>
                    <a:pt x="0" y="805"/>
                    <a:pt x="215" y="1828"/>
                  </a:cubicBezTo>
                  <a:cubicBezTo>
                    <a:pt x="430" y="2844"/>
                    <a:pt x="1671" y="3594"/>
                    <a:pt x="2323" y="3803"/>
                  </a:cubicBezTo>
                  <a:cubicBezTo>
                    <a:pt x="3398" y="1361"/>
                    <a:pt x="655" y="402"/>
                    <a:pt x="1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8"/>
            <p:cNvSpPr/>
            <p:nvPr/>
          </p:nvSpPr>
          <p:spPr>
            <a:xfrm>
              <a:off x="6965267" y="4679526"/>
              <a:ext cx="148481" cy="100165"/>
            </a:xfrm>
            <a:custGeom>
              <a:avLst/>
              <a:gdLst/>
              <a:ahLst/>
              <a:cxnLst/>
              <a:rect l="l" t="t" r="r" b="b"/>
              <a:pathLst>
                <a:path w="2563" h="1729" extrusionOk="0">
                  <a:moveTo>
                    <a:pt x="1321" y="0"/>
                  </a:moveTo>
                  <a:cubicBezTo>
                    <a:pt x="655" y="0"/>
                    <a:pt x="1" y="254"/>
                    <a:pt x="29" y="1490"/>
                  </a:cubicBezTo>
                  <a:cubicBezTo>
                    <a:pt x="315" y="1656"/>
                    <a:pt x="592" y="1728"/>
                    <a:pt x="852" y="1728"/>
                  </a:cubicBezTo>
                  <a:cubicBezTo>
                    <a:pt x="1730" y="1728"/>
                    <a:pt x="2406" y="902"/>
                    <a:pt x="2563" y="120"/>
                  </a:cubicBezTo>
                  <a:lnTo>
                    <a:pt x="2563" y="120"/>
                  </a:lnTo>
                  <a:cubicBezTo>
                    <a:pt x="2544" y="122"/>
                    <a:pt x="2522" y="123"/>
                    <a:pt x="2499" y="123"/>
                  </a:cubicBezTo>
                  <a:cubicBezTo>
                    <a:pt x="2252" y="123"/>
                    <a:pt x="1784" y="0"/>
                    <a:pt x="1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8"/>
            <p:cNvSpPr/>
            <p:nvPr/>
          </p:nvSpPr>
          <p:spPr>
            <a:xfrm>
              <a:off x="6873679" y="4542116"/>
              <a:ext cx="80816" cy="257394"/>
            </a:xfrm>
            <a:custGeom>
              <a:avLst/>
              <a:gdLst/>
              <a:ahLst/>
              <a:cxnLst/>
              <a:rect l="l" t="t" r="r" b="b"/>
              <a:pathLst>
                <a:path w="1395" h="4443" extrusionOk="0">
                  <a:moveTo>
                    <a:pt x="9" y="0"/>
                  </a:moveTo>
                  <a:lnTo>
                    <a:pt x="0" y="3"/>
                  </a:lnTo>
                  <a:cubicBezTo>
                    <a:pt x="0" y="3"/>
                    <a:pt x="55" y="71"/>
                    <a:pt x="160" y="194"/>
                  </a:cubicBezTo>
                  <a:cubicBezTo>
                    <a:pt x="212" y="265"/>
                    <a:pt x="283" y="344"/>
                    <a:pt x="360" y="440"/>
                  </a:cubicBezTo>
                  <a:cubicBezTo>
                    <a:pt x="424" y="523"/>
                    <a:pt x="492" y="606"/>
                    <a:pt x="565" y="707"/>
                  </a:cubicBezTo>
                  <a:cubicBezTo>
                    <a:pt x="648" y="814"/>
                    <a:pt x="728" y="931"/>
                    <a:pt x="811" y="1063"/>
                  </a:cubicBezTo>
                  <a:cubicBezTo>
                    <a:pt x="888" y="1198"/>
                    <a:pt x="974" y="1337"/>
                    <a:pt x="1038" y="1490"/>
                  </a:cubicBezTo>
                  <a:cubicBezTo>
                    <a:pt x="1084" y="1598"/>
                    <a:pt x="1131" y="1711"/>
                    <a:pt x="1161" y="1828"/>
                  </a:cubicBezTo>
                  <a:cubicBezTo>
                    <a:pt x="1177" y="1877"/>
                    <a:pt x="1189" y="1923"/>
                    <a:pt x="1195" y="1969"/>
                  </a:cubicBezTo>
                  <a:cubicBezTo>
                    <a:pt x="1226" y="2138"/>
                    <a:pt x="1238" y="2313"/>
                    <a:pt x="1235" y="2488"/>
                  </a:cubicBezTo>
                  <a:cubicBezTo>
                    <a:pt x="1235" y="2660"/>
                    <a:pt x="1201" y="2833"/>
                    <a:pt x="1161" y="3001"/>
                  </a:cubicBezTo>
                  <a:cubicBezTo>
                    <a:pt x="1112" y="3167"/>
                    <a:pt x="1057" y="3333"/>
                    <a:pt x="986" y="3478"/>
                  </a:cubicBezTo>
                  <a:cubicBezTo>
                    <a:pt x="916" y="3631"/>
                    <a:pt x="833" y="3766"/>
                    <a:pt x="747" y="3892"/>
                  </a:cubicBezTo>
                  <a:cubicBezTo>
                    <a:pt x="657" y="4015"/>
                    <a:pt x="571" y="4126"/>
                    <a:pt x="482" y="4227"/>
                  </a:cubicBezTo>
                  <a:cubicBezTo>
                    <a:pt x="406" y="4310"/>
                    <a:pt x="335" y="4381"/>
                    <a:pt x="267" y="4442"/>
                  </a:cubicBezTo>
                  <a:lnTo>
                    <a:pt x="489" y="4442"/>
                  </a:lnTo>
                  <a:cubicBezTo>
                    <a:pt x="525" y="4408"/>
                    <a:pt x="562" y="4368"/>
                    <a:pt x="596" y="4332"/>
                  </a:cubicBezTo>
                  <a:cubicBezTo>
                    <a:pt x="688" y="4227"/>
                    <a:pt x="780" y="4107"/>
                    <a:pt x="873" y="3978"/>
                  </a:cubicBezTo>
                  <a:cubicBezTo>
                    <a:pt x="962" y="3843"/>
                    <a:pt x="1051" y="3702"/>
                    <a:pt x="1124" y="3542"/>
                  </a:cubicBezTo>
                  <a:cubicBezTo>
                    <a:pt x="1201" y="3385"/>
                    <a:pt x="1256" y="3216"/>
                    <a:pt x="1309" y="3041"/>
                  </a:cubicBezTo>
                  <a:cubicBezTo>
                    <a:pt x="1349" y="2863"/>
                    <a:pt x="1389" y="2679"/>
                    <a:pt x="1389" y="2492"/>
                  </a:cubicBezTo>
                  <a:cubicBezTo>
                    <a:pt x="1395" y="2396"/>
                    <a:pt x="1385" y="2304"/>
                    <a:pt x="1389" y="2212"/>
                  </a:cubicBezTo>
                  <a:cubicBezTo>
                    <a:pt x="1373" y="2114"/>
                    <a:pt x="1358" y="2034"/>
                    <a:pt x="1330" y="1942"/>
                  </a:cubicBezTo>
                  <a:cubicBezTo>
                    <a:pt x="1312" y="1862"/>
                    <a:pt x="1284" y="1782"/>
                    <a:pt x="1253" y="1705"/>
                  </a:cubicBezTo>
                  <a:cubicBezTo>
                    <a:pt x="1220" y="1613"/>
                    <a:pt x="1180" y="1527"/>
                    <a:pt x="1140" y="1444"/>
                  </a:cubicBezTo>
                  <a:cubicBezTo>
                    <a:pt x="1063" y="1290"/>
                    <a:pt x="968" y="1152"/>
                    <a:pt x="882" y="1020"/>
                  </a:cubicBezTo>
                  <a:cubicBezTo>
                    <a:pt x="790" y="894"/>
                    <a:pt x="700" y="774"/>
                    <a:pt x="611" y="670"/>
                  </a:cubicBezTo>
                  <a:cubicBezTo>
                    <a:pt x="528" y="575"/>
                    <a:pt x="452" y="486"/>
                    <a:pt x="381" y="409"/>
                  </a:cubicBezTo>
                  <a:cubicBezTo>
                    <a:pt x="304" y="323"/>
                    <a:pt x="231" y="246"/>
                    <a:pt x="175" y="185"/>
                  </a:cubicBezTo>
                  <a:cubicBezTo>
                    <a:pt x="68" y="68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8"/>
            <p:cNvSpPr/>
            <p:nvPr/>
          </p:nvSpPr>
          <p:spPr>
            <a:xfrm>
              <a:off x="6931146" y="4718803"/>
              <a:ext cx="151146" cy="79947"/>
            </a:xfrm>
            <a:custGeom>
              <a:avLst/>
              <a:gdLst/>
              <a:ahLst/>
              <a:cxnLst/>
              <a:rect l="l" t="t" r="r" b="b"/>
              <a:pathLst>
                <a:path w="2609" h="1380" extrusionOk="0">
                  <a:moveTo>
                    <a:pt x="2608" y="1"/>
                  </a:moveTo>
                  <a:cubicBezTo>
                    <a:pt x="2605" y="1"/>
                    <a:pt x="2593" y="10"/>
                    <a:pt x="2568" y="13"/>
                  </a:cubicBezTo>
                  <a:cubicBezTo>
                    <a:pt x="2550" y="25"/>
                    <a:pt x="2519" y="47"/>
                    <a:pt x="2473" y="62"/>
                  </a:cubicBezTo>
                  <a:cubicBezTo>
                    <a:pt x="2390" y="105"/>
                    <a:pt x="2258" y="139"/>
                    <a:pt x="2101" y="182"/>
                  </a:cubicBezTo>
                  <a:cubicBezTo>
                    <a:pt x="1785" y="268"/>
                    <a:pt x="1361" y="369"/>
                    <a:pt x="956" y="554"/>
                  </a:cubicBezTo>
                  <a:cubicBezTo>
                    <a:pt x="857" y="600"/>
                    <a:pt x="756" y="646"/>
                    <a:pt x="664" y="707"/>
                  </a:cubicBezTo>
                  <a:cubicBezTo>
                    <a:pt x="572" y="762"/>
                    <a:pt x="486" y="830"/>
                    <a:pt x="403" y="898"/>
                  </a:cubicBezTo>
                  <a:cubicBezTo>
                    <a:pt x="320" y="962"/>
                    <a:pt x="255" y="1042"/>
                    <a:pt x="185" y="1113"/>
                  </a:cubicBezTo>
                  <a:cubicBezTo>
                    <a:pt x="123" y="1189"/>
                    <a:pt x="74" y="1266"/>
                    <a:pt x="25" y="1334"/>
                  </a:cubicBezTo>
                  <a:lnTo>
                    <a:pt x="0" y="1380"/>
                  </a:lnTo>
                  <a:lnTo>
                    <a:pt x="185" y="1380"/>
                  </a:lnTo>
                  <a:cubicBezTo>
                    <a:pt x="218" y="1328"/>
                    <a:pt x="258" y="1269"/>
                    <a:pt x="304" y="1211"/>
                  </a:cubicBezTo>
                  <a:cubicBezTo>
                    <a:pt x="369" y="1149"/>
                    <a:pt x="424" y="1073"/>
                    <a:pt x="501" y="1011"/>
                  </a:cubicBezTo>
                  <a:cubicBezTo>
                    <a:pt x="538" y="980"/>
                    <a:pt x="578" y="947"/>
                    <a:pt x="615" y="916"/>
                  </a:cubicBezTo>
                  <a:cubicBezTo>
                    <a:pt x="655" y="885"/>
                    <a:pt x="701" y="858"/>
                    <a:pt x="741" y="827"/>
                  </a:cubicBezTo>
                  <a:cubicBezTo>
                    <a:pt x="824" y="765"/>
                    <a:pt x="919" y="716"/>
                    <a:pt x="1011" y="661"/>
                  </a:cubicBezTo>
                  <a:cubicBezTo>
                    <a:pt x="1392" y="461"/>
                    <a:pt x="1810" y="335"/>
                    <a:pt x="2117" y="231"/>
                  </a:cubicBezTo>
                  <a:cubicBezTo>
                    <a:pt x="2270" y="179"/>
                    <a:pt x="2399" y="133"/>
                    <a:pt x="2485" y="87"/>
                  </a:cubicBezTo>
                  <a:cubicBezTo>
                    <a:pt x="2528" y="62"/>
                    <a:pt x="2559" y="41"/>
                    <a:pt x="2577" y="25"/>
                  </a:cubicBezTo>
                  <a:cubicBezTo>
                    <a:pt x="2593" y="13"/>
                    <a:pt x="2605" y="7"/>
                    <a:pt x="2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1" name="Google Shape;511;p38"/>
          <p:cNvGrpSpPr/>
          <p:nvPr/>
        </p:nvGrpSpPr>
        <p:grpSpPr>
          <a:xfrm rot="-1396822">
            <a:off x="50266" y="4060373"/>
            <a:ext cx="680708" cy="394596"/>
            <a:chOff x="753489" y="4226263"/>
            <a:chExt cx="924843" cy="536117"/>
          </a:xfrm>
        </p:grpSpPr>
        <p:sp>
          <p:nvSpPr>
            <p:cNvPr id="512" name="Google Shape;512;p38"/>
            <p:cNvSpPr/>
            <p:nvPr/>
          </p:nvSpPr>
          <p:spPr>
            <a:xfrm>
              <a:off x="753511" y="4226263"/>
              <a:ext cx="924821" cy="535167"/>
            </a:xfrm>
            <a:custGeom>
              <a:avLst/>
              <a:gdLst/>
              <a:ahLst/>
              <a:cxnLst/>
              <a:rect l="l" t="t" r="r" b="b"/>
              <a:pathLst>
                <a:path w="9726" h="5628" extrusionOk="0">
                  <a:moveTo>
                    <a:pt x="6009" y="1"/>
                  </a:moveTo>
                  <a:cubicBezTo>
                    <a:pt x="5404" y="1"/>
                    <a:pt x="4854" y="246"/>
                    <a:pt x="4454" y="636"/>
                  </a:cubicBezTo>
                  <a:cubicBezTo>
                    <a:pt x="4304" y="642"/>
                    <a:pt x="4163" y="661"/>
                    <a:pt x="4021" y="692"/>
                  </a:cubicBezTo>
                  <a:cubicBezTo>
                    <a:pt x="3905" y="673"/>
                    <a:pt x="3785" y="658"/>
                    <a:pt x="3662" y="658"/>
                  </a:cubicBezTo>
                  <a:cubicBezTo>
                    <a:pt x="2753" y="658"/>
                    <a:pt x="1988" y="1266"/>
                    <a:pt x="1748" y="2095"/>
                  </a:cubicBezTo>
                  <a:cubicBezTo>
                    <a:pt x="1687" y="2089"/>
                    <a:pt x="1625" y="2086"/>
                    <a:pt x="1564" y="2086"/>
                  </a:cubicBezTo>
                  <a:cubicBezTo>
                    <a:pt x="698" y="2086"/>
                    <a:pt x="0" y="2783"/>
                    <a:pt x="0" y="3647"/>
                  </a:cubicBezTo>
                  <a:lnTo>
                    <a:pt x="0" y="5210"/>
                  </a:lnTo>
                  <a:lnTo>
                    <a:pt x="541" y="5210"/>
                  </a:lnTo>
                  <a:lnTo>
                    <a:pt x="541" y="5628"/>
                  </a:lnTo>
                  <a:lnTo>
                    <a:pt x="2258" y="5628"/>
                  </a:lnTo>
                  <a:cubicBezTo>
                    <a:pt x="2654" y="5628"/>
                    <a:pt x="3020" y="5496"/>
                    <a:pt x="3309" y="5269"/>
                  </a:cubicBezTo>
                  <a:cubicBezTo>
                    <a:pt x="3674" y="5474"/>
                    <a:pt x="4092" y="5597"/>
                    <a:pt x="4544" y="5597"/>
                  </a:cubicBezTo>
                  <a:cubicBezTo>
                    <a:pt x="5173" y="5597"/>
                    <a:pt x="5745" y="5364"/>
                    <a:pt x="6184" y="4980"/>
                  </a:cubicBezTo>
                  <a:cubicBezTo>
                    <a:pt x="6516" y="5152"/>
                    <a:pt x="6896" y="5253"/>
                    <a:pt x="7296" y="5253"/>
                  </a:cubicBezTo>
                  <a:cubicBezTo>
                    <a:pt x="8641" y="5253"/>
                    <a:pt x="9725" y="4163"/>
                    <a:pt x="9725" y="2820"/>
                  </a:cubicBezTo>
                  <a:cubicBezTo>
                    <a:pt x="9725" y="1481"/>
                    <a:pt x="8641" y="391"/>
                    <a:pt x="7296" y="391"/>
                  </a:cubicBezTo>
                  <a:lnTo>
                    <a:pt x="7265" y="391"/>
                  </a:lnTo>
                  <a:cubicBezTo>
                    <a:pt x="6909" y="145"/>
                    <a:pt x="6473" y="1"/>
                    <a:pt x="6009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8"/>
            <p:cNvSpPr/>
            <p:nvPr/>
          </p:nvSpPr>
          <p:spPr>
            <a:xfrm>
              <a:off x="753489" y="4226548"/>
              <a:ext cx="782000" cy="495514"/>
            </a:xfrm>
            <a:custGeom>
              <a:avLst/>
              <a:gdLst/>
              <a:ahLst/>
              <a:cxnLst/>
              <a:rect l="l" t="t" r="r" b="b"/>
              <a:pathLst>
                <a:path w="8224" h="5211" extrusionOk="0">
                  <a:moveTo>
                    <a:pt x="6009" y="1"/>
                  </a:moveTo>
                  <a:cubicBezTo>
                    <a:pt x="5336" y="1"/>
                    <a:pt x="4734" y="302"/>
                    <a:pt x="4326" y="772"/>
                  </a:cubicBezTo>
                  <a:cubicBezTo>
                    <a:pt x="4120" y="701"/>
                    <a:pt x="3893" y="658"/>
                    <a:pt x="3662" y="658"/>
                  </a:cubicBezTo>
                  <a:cubicBezTo>
                    <a:pt x="2753" y="658"/>
                    <a:pt x="1988" y="1269"/>
                    <a:pt x="1745" y="2099"/>
                  </a:cubicBezTo>
                  <a:cubicBezTo>
                    <a:pt x="1684" y="2089"/>
                    <a:pt x="1623" y="2086"/>
                    <a:pt x="1561" y="2086"/>
                  </a:cubicBezTo>
                  <a:cubicBezTo>
                    <a:pt x="698" y="2086"/>
                    <a:pt x="1" y="2784"/>
                    <a:pt x="1" y="3650"/>
                  </a:cubicBezTo>
                  <a:lnTo>
                    <a:pt x="1" y="5210"/>
                  </a:lnTo>
                  <a:lnTo>
                    <a:pt x="1561" y="5210"/>
                  </a:lnTo>
                  <a:cubicBezTo>
                    <a:pt x="2120" y="5210"/>
                    <a:pt x="2606" y="4918"/>
                    <a:pt x="2882" y="4482"/>
                  </a:cubicBezTo>
                  <a:cubicBezTo>
                    <a:pt x="3122" y="4584"/>
                    <a:pt x="3386" y="4639"/>
                    <a:pt x="3662" y="4639"/>
                  </a:cubicBezTo>
                  <a:cubicBezTo>
                    <a:pt x="4157" y="4639"/>
                    <a:pt x="4608" y="4458"/>
                    <a:pt x="4955" y="4163"/>
                  </a:cubicBezTo>
                  <a:cubicBezTo>
                    <a:pt x="5272" y="4332"/>
                    <a:pt x="5628" y="4427"/>
                    <a:pt x="6009" y="4427"/>
                  </a:cubicBezTo>
                  <a:cubicBezTo>
                    <a:pt x="7232" y="4427"/>
                    <a:pt x="8224" y="3438"/>
                    <a:pt x="8224" y="2212"/>
                  </a:cubicBezTo>
                  <a:cubicBezTo>
                    <a:pt x="8224" y="993"/>
                    <a:pt x="7228" y="1"/>
                    <a:pt x="60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8"/>
            <p:cNvSpPr/>
            <p:nvPr/>
          </p:nvSpPr>
          <p:spPr>
            <a:xfrm>
              <a:off x="804646" y="4263347"/>
              <a:ext cx="873664" cy="499032"/>
            </a:xfrm>
            <a:custGeom>
              <a:avLst/>
              <a:gdLst/>
              <a:ahLst/>
              <a:cxnLst/>
              <a:rect l="l" t="t" r="r" b="b"/>
              <a:pathLst>
                <a:path w="9188" h="5248" extrusionOk="0">
                  <a:moveTo>
                    <a:pt x="6758" y="1"/>
                  </a:moveTo>
                  <a:cubicBezTo>
                    <a:pt x="6168" y="1"/>
                    <a:pt x="5628" y="213"/>
                    <a:pt x="5207" y="560"/>
                  </a:cubicBezTo>
                  <a:cubicBezTo>
                    <a:pt x="4847" y="360"/>
                    <a:pt x="4439" y="246"/>
                    <a:pt x="4000" y="246"/>
                  </a:cubicBezTo>
                  <a:cubicBezTo>
                    <a:pt x="2952" y="246"/>
                    <a:pt x="2058" y="898"/>
                    <a:pt x="1693" y="1819"/>
                  </a:cubicBezTo>
                  <a:cubicBezTo>
                    <a:pt x="756" y="1828"/>
                    <a:pt x="0" y="2593"/>
                    <a:pt x="0" y="3530"/>
                  </a:cubicBezTo>
                  <a:lnTo>
                    <a:pt x="0" y="5247"/>
                  </a:lnTo>
                  <a:lnTo>
                    <a:pt x="1720" y="5247"/>
                  </a:lnTo>
                  <a:cubicBezTo>
                    <a:pt x="2114" y="5247"/>
                    <a:pt x="2479" y="5112"/>
                    <a:pt x="2771" y="4885"/>
                  </a:cubicBezTo>
                  <a:cubicBezTo>
                    <a:pt x="3137" y="5094"/>
                    <a:pt x="3554" y="5216"/>
                    <a:pt x="4003" y="5216"/>
                  </a:cubicBezTo>
                  <a:cubicBezTo>
                    <a:pt x="4632" y="5216"/>
                    <a:pt x="5207" y="4983"/>
                    <a:pt x="5643" y="4599"/>
                  </a:cubicBezTo>
                  <a:cubicBezTo>
                    <a:pt x="5978" y="4771"/>
                    <a:pt x="6356" y="4869"/>
                    <a:pt x="6758" y="4869"/>
                  </a:cubicBezTo>
                  <a:cubicBezTo>
                    <a:pt x="8100" y="4869"/>
                    <a:pt x="9188" y="3779"/>
                    <a:pt x="9188" y="2440"/>
                  </a:cubicBezTo>
                  <a:cubicBezTo>
                    <a:pt x="9188" y="1091"/>
                    <a:pt x="8100" y="1"/>
                    <a:pt x="6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5" name="Google Shape;515;p38"/>
          <p:cNvSpPr txBox="1">
            <a:spLocks noGrp="1"/>
          </p:cNvSpPr>
          <p:nvPr>
            <p:ph type="subTitle" idx="1"/>
          </p:nvPr>
        </p:nvSpPr>
        <p:spPr>
          <a:xfrm>
            <a:off x="0" y="4718209"/>
            <a:ext cx="91440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ar-SA" sz="18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cs typeface="Akhbar MT" pitchFamily="2" charset="-78"/>
              </a:rPr>
              <a:t>اعداد المعلمة / منال الرحيلي</a:t>
            </a:r>
          </a:p>
        </p:txBody>
      </p:sp>
      <p:sp>
        <p:nvSpPr>
          <p:cNvPr id="8" name="AutoShape 14" descr="منزل كليب ارت">
            <a:extLst>
              <a:ext uri="{FF2B5EF4-FFF2-40B4-BE49-F238E27FC236}">
                <a16:creationId xmlns:a16="http://schemas.microsoft.com/office/drawing/2014/main" id="{A2CB72CC-3488-4E50-7B0B-2612DD9AE5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44436"/>
            <a:ext cx="304800" cy="27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5" name="مفهوم علم البيانات __ التقنية الرقمية 2 - 1 __ نظام الثانوي المسارات">
            <a:hlinkClick r:id="" action="ppaction://media"/>
            <a:extLst>
              <a:ext uri="{FF2B5EF4-FFF2-40B4-BE49-F238E27FC236}">
                <a16:creationId xmlns:a16="http://schemas.microsoft.com/office/drawing/2014/main" id="{191F783F-6B6F-8D1D-DED7-5DCE5D5638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4940" y="316273"/>
            <a:ext cx="8615296" cy="386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82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5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38"/>
          <p:cNvGrpSpPr/>
          <p:nvPr/>
        </p:nvGrpSpPr>
        <p:grpSpPr>
          <a:xfrm>
            <a:off x="8840235" y="121431"/>
            <a:ext cx="235238" cy="242263"/>
            <a:chOff x="3146663" y="2304000"/>
            <a:chExt cx="93750" cy="96550"/>
          </a:xfrm>
        </p:grpSpPr>
        <p:sp>
          <p:nvSpPr>
            <p:cNvPr id="459" name="Google Shape;459;p38"/>
            <p:cNvSpPr/>
            <p:nvPr/>
          </p:nvSpPr>
          <p:spPr>
            <a:xfrm>
              <a:off x="3147113" y="2304000"/>
              <a:ext cx="93300" cy="96475"/>
            </a:xfrm>
            <a:custGeom>
              <a:avLst/>
              <a:gdLst/>
              <a:ahLst/>
              <a:cxnLst/>
              <a:rect l="l" t="t" r="r" b="b"/>
              <a:pathLst>
                <a:path w="3732" h="3859" extrusionOk="0">
                  <a:moveTo>
                    <a:pt x="2747" y="1"/>
                  </a:moveTo>
                  <a:cubicBezTo>
                    <a:pt x="2746" y="1"/>
                    <a:pt x="1518" y="760"/>
                    <a:pt x="762" y="1635"/>
                  </a:cubicBezTo>
                  <a:cubicBezTo>
                    <a:pt x="0" y="2510"/>
                    <a:pt x="762" y="3859"/>
                    <a:pt x="762" y="3859"/>
                  </a:cubicBezTo>
                  <a:cubicBezTo>
                    <a:pt x="768" y="3859"/>
                    <a:pt x="774" y="3859"/>
                    <a:pt x="780" y="3859"/>
                  </a:cubicBezTo>
                  <a:cubicBezTo>
                    <a:pt x="3732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8"/>
            <p:cNvSpPr/>
            <p:nvPr/>
          </p:nvSpPr>
          <p:spPr>
            <a:xfrm>
              <a:off x="3146663" y="2304075"/>
              <a:ext cx="93500" cy="96475"/>
            </a:xfrm>
            <a:custGeom>
              <a:avLst/>
              <a:gdLst/>
              <a:ahLst/>
              <a:cxnLst/>
              <a:rect l="l" t="t" r="r" b="b"/>
              <a:pathLst>
                <a:path w="3740" h="3859" extrusionOk="0">
                  <a:moveTo>
                    <a:pt x="2747" y="1"/>
                  </a:moveTo>
                  <a:cubicBezTo>
                    <a:pt x="2747" y="1"/>
                    <a:pt x="1521" y="760"/>
                    <a:pt x="763" y="1638"/>
                  </a:cubicBezTo>
                  <a:cubicBezTo>
                    <a:pt x="1" y="2514"/>
                    <a:pt x="763" y="3859"/>
                    <a:pt x="763" y="3859"/>
                  </a:cubicBezTo>
                  <a:cubicBezTo>
                    <a:pt x="767" y="3859"/>
                    <a:pt x="772" y="3859"/>
                    <a:pt x="777" y="3859"/>
                  </a:cubicBezTo>
                  <a:cubicBezTo>
                    <a:pt x="3739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8"/>
            <p:cNvSpPr/>
            <p:nvPr/>
          </p:nvSpPr>
          <p:spPr>
            <a:xfrm>
              <a:off x="3165713" y="2304075"/>
              <a:ext cx="74400" cy="96475"/>
            </a:xfrm>
            <a:custGeom>
              <a:avLst/>
              <a:gdLst/>
              <a:ahLst/>
              <a:cxnLst/>
              <a:rect l="l" t="t" r="r" b="b"/>
              <a:pathLst>
                <a:path w="2976" h="3859" extrusionOk="0">
                  <a:moveTo>
                    <a:pt x="1985" y="1"/>
                  </a:moveTo>
                  <a:cubicBezTo>
                    <a:pt x="1985" y="1"/>
                    <a:pt x="1985" y="1"/>
                    <a:pt x="1985" y="1"/>
                  </a:cubicBezTo>
                  <a:lnTo>
                    <a:pt x="1" y="3859"/>
                  </a:lnTo>
                  <a:cubicBezTo>
                    <a:pt x="5" y="3859"/>
                    <a:pt x="10" y="3859"/>
                    <a:pt x="15" y="3859"/>
                  </a:cubicBezTo>
                  <a:cubicBezTo>
                    <a:pt x="2976" y="3859"/>
                    <a:pt x="1989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" name="Google Shape;462;p38"/>
          <p:cNvGrpSpPr/>
          <p:nvPr/>
        </p:nvGrpSpPr>
        <p:grpSpPr>
          <a:xfrm rot="-1468270">
            <a:off x="8431601" y="158884"/>
            <a:ext cx="336045" cy="627991"/>
            <a:chOff x="3091250" y="2515500"/>
            <a:chExt cx="133925" cy="250275"/>
          </a:xfrm>
        </p:grpSpPr>
        <p:sp>
          <p:nvSpPr>
            <p:cNvPr id="463" name="Google Shape;463;p38"/>
            <p:cNvSpPr/>
            <p:nvPr/>
          </p:nvSpPr>
          <p:spPr>
            <a:xfrm>
              <a:off x="3091525" y="2515500"/>
              <a:ext cx="133650" cy="250275"/>
            </a:xfrm>
            <a:custGeom>
              <a:avLst/>
              <a:gdLst/>
              <a:ahLst/>
              <a:cxnLst/>
              <a:rect l="l" t="t" r="r" b="b"/>
              <a:pathLst>
                <a:path w="5346" h="10011" extrusionOk="0">
                  <a:moveTo>
                    <a:pt x="1337" y="0"/>
                  </a:moveTo>
                  <a:lnTo>
                    <a:pt x="1337" y="845"/>
                  </a:lnTo>
                  <a:lnTo>
                    <a:pt x="1" y="845"/>
                  </a:lnTo>
                  <a:lnTo>
                    <a:pt x="1" y="10011"/>
                  </a:lnTo>
                  <a:lnTo>
                    <a:pt x="5346" y="10011"/>
                  </a:lnTo>
                  <a:lnTo>
                    <a:pt x="5346" y="845"/>
                  </a:lnTo>
                  <a:lnTo>
                    <a:pt x="4009" y="845"/>
                  </a:lnTo>
                  <a:lnTo>
                    <a:pt x="4009" y="0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8"/>
            <p:cNvSpPr/>
            <p:nvPr/>
          </p:nvSpPr>
          <p:spPr>
            <a:xfrm>
              <a:off x="3091250" y="2536600"/>
              <a:ext cx="66825" cy="229175"/>
            </a:xfrm>
            <a:custGeom>
              <a:avLst/>
              <a:gdLst/>
              <a:ahLst/>
              <a:cxnLst/>
              <a:rect l="l" t="t" r="r" b="b"/>
              <a:pathLst>
                <a:path w="267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8"/>
            <p:cNvSpPr/>
            <p:nvPr/>
          </p:nvSpPr>
          <p:spPr>
            <a:xfrm>
              <a:off x="3157975" y="2536600"/>
              <a:ext cx="66850" cy="229175"/>
            </a:xfrm>
            <a:custGeom>
              <a:avLst/>
              <a:gdLst/>
              <a:ahLst/>
              <a:cxnLst/>
              <a:rect l="l" t="t" r="r" b="b"/>
              <a:pathLst>
                <a:path w="2674" h="9167" extrusionOk="0">
                  <a:moveTo>
                    <a:pt x="1" y="1"/>
                  </a:moveTo>
                  <a:lnTo>
                    <a:pt x="1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8"/>
            <p:cNvSpPr/>
            <p:nvPr/>
          </p:nvSpPr>
          <p:spPr>
            <a:xfrm>
              <a:off x="3124650" y="2515500"/>
              <a:ext cx="66677" cy="21275"/>
            </a:xfrm>
            <a:custGeom>
              <a:avLst/>
              <a:gdLst/>
              <a:ahLst/>
              <a:cxnLst/>
              <a:rect l="l" t="t" r="r" b="b"/>
              <a:pathLst>
                <a:path w="1334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4" y="851"/>
                  </a:lnTo>
                  <a:lnTo>
                    <a:pt x="13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8"/>
            <p:cNvSpPr/>
            <p:nvPr/>
          </p:nvSpPr>
          <p:spPr>
            <a:xfrm>
              <a:off x="3157975" y="2515500"/>
              <a:ext cx="33425" cy="21275"/>
            </a:xfrm>
            <a:custGeom>
              <a:avLst/>
              <a:gdLst/>
              <a:ahLst/>
              <a:cxnLst/>
              <a:rect l="l" t="t" r="r" b="b"/>
              <a:pathLst>
                <a:path w="1337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7" y="851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8"/>
            <p:cNvSpPr/>
            <p:nvPr/>
          </p:nvSpPr>
          <p:spPr>
            <a:xfrm>
              <a:off x="3091250" y="2536600"/>
              <a:ext cx="27825" cy="229175"/>
            </a:xfrm>
            <a:custGeom>
              <a:avLst/>
              <a:gdLst/>
              <a:ahLst/>
              <a:cxnLst/>
              <a:rect l="l" t="t" r="r" b="b"/>
              <a:pathLst>
                <a:path w="111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2" y="9167"/>
                  </a:lnTo>
                  <a:lnTo>
                    <a:pt x="11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8"/>
            <p:cNvSpPr/>
            <p:nvPr/>
          </p:nvSpPr>
          <p:spPr>
            <a:xfrm>
              <a:off x="3197075" y="2536600"/>
              <a:ext cx="27900" cy="229175"/>
            </a:xfrm>
            <a:custGeom>
              <a:avLst/>
              <a:gdLst/>
              <a:ahLst/>
              <a:cxnLst/>
              <a:rect l="l" t="t" r="r" b="b"/>
              <a:pathLst>
                <a:path w="1116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5" y="9167"/>
                  </a:lnTo>
                  <a:lnTo>
                    <a:pt x="11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8"/>
            <p:cNvSpPr/>
            <p:nvPr/>
          </p:nvSpPr>
          <p:spPr>
            <a:xfrm>
              <a:off x="3110225" y="2575400"/>
              <a:ext cx="95625" cy="170025"/>
            </a:xfrm>
            <a:custGeom>
              <a:avLst/>
              <a:gdLst/>
              <a:ahLst/>
              <a:cxnLst/>
              <a:rect l="l" t="t" r="r" b="b"/>
              <a:pathLst>
                <a:path w="3825" h="6801" extrusionOk="0">
                  <a:moveTo>
                    <a:pt x="0" y="0"/>
                  </a:moveTo>
                  <a:lnTo>
                    <a:pt x="0" y="6801"/>
                  </a:lnTo>
                  <a:lnTo>
                    <a:pt x="3824" y="6801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8"/>
            <p:cNvSpPr/>
            <p:nvPr/>
          </p:nvSpPr>
          <p:spPr>
            <a:xfrm>
              <a:off x="3115200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8"/>
            <p:cNvSpPr/>
            <p:nvPr/>
          </p:nvSpPr>
          <p:spPr>
            <a:xfrm>
              <a:off x="3157975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8"/>
            <p:cNvSpPr/>
            <p:nvPr/>
          </p:nvSpPr>
          <p:spPr>
            <a:xfrm>
              <a:off x="3115200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8"/>
            <p:cNvSpPr/>
            <p:nvPr/>
          </p:nvSpPr>
          <p:spPr>
            <a:xfrm>
              <a:off x="3157975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rgbClr val="76C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8"/>
            <p:cNvSpPr/>
            <p:nvPr/>
          </p:nvSpPr>
          <p:spPr>
            <a:xfrm>
              <a:off x="3115200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8"/>
            <p:cNvSpPr/>
            <p:nvPr/>
          </p:nvSpPr>
          <p:spPr>
            <a:xfrm>
              <a:off x="3157975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8"/>
            <p:cNvSpPr/>
            <p:nvPr/>
          </p:nvSpPr>
          <p:spPr>
            <a:xfrm>
              <a:off x="3115200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8"/>
            <p:cNvSpPr/>
            <p:nvPr/>
          </p:nvSpPr>
          <p:spPr>
            <a:xfrm>
              <a:off x="3157975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8"/>
            <p:cNvSpPr/>
            <p:nvPr/>
          </p:nvSpPr>
          <p:spPr>
            <a:xfrm>
              <a:off x="3115200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8"/>
            <p:cNvSpPr/>
            <p:nvPr/>
          </p:nvSpPr>
          <p:spPr>
            <a:xfrm>
              <a:off x="3157975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8"/>
            <p:cNvSpPr/>
            <p:nvPr/>
          </p:nvSpPr>
          <p:spPr>
            <a:xfrm>
              <a:off x="3115200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8"/>
            <p:cNvSpPr/>
            <p:nvPr/>
          </p:nvSpPr>
          <p:spPr>
            <a:xfrm>
              <a:off x="3157975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8"/>
            <p:cNvSpPr/>
            <p:nvPr/>
          </p:nvSpPr>
          <p:spPr>
            <a:xfrm>
              <a:off x="3115200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8"/>
            <p:cNvSpPr/>
            <p:nvPr/>
          </p:nvSpPr>
          <p:spPr>
            <a:xfrm>
              <a:off x="3157975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8"/>
            <p:cNvSpPr/>
            <p:nvPr/>
          </p:nvSpPr>
          <p:spPr>
            <a:xfrm>
              <a:off x="3155900" y="2543900"/>
              <a:ext cx="4325" cy="24750"/>
            </a:xfrm>
            <a:custGeom>
              <a:avLst/>
              <a:gdLst/>
              <a:ahLst/>
              <a:cxnLst/>
              <a:rect l="l" t="t" r="r" b="b"/>
              <a:pathLst>
                <a:path w="173" h="990" extrusionOk="0">
                  <a:moveTo>
                    <a:pt x="1" y="1"/>
                  </a:moveTo>
                  <a:lnTo>
                    <a:pt x="1" y="990"/>
                  </a:lnTo>
                  <a:lnTo>
                    <a:pt x="173" y="990"/>
                  </a:lnTo>
                  <a:lnTo>
                    <a:pt x="1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8"/>
            <p:cNvSpPr/>
            <p:nvPr/>
          </p:nvSpPr>
          <p:spPr>
            <a:xfrm>
              <a:off x="3145775" y="2554125"/>
              <a:ext cx="24675" cy="4325"/>
            </a:xfrm>
            <a:custGeom>
              <a:avLst/>
              <a:gdLst/>
              <a:ahLst/>
              <a:cxnLst/>
              <a:rect l="l" t="t" r="r" b="b"/>
              <a:pathLst>
                <a:path w="987" h="173" extrusionOk="0">
                  <a:moveTo>
                    <a:pt x="0" y="0"/>
                  </a:moveTo>
                  <a:lnTo>
                    <a:pt x="0" y="172"/>
                  </a:lnTo>
                  <a:lnTo>
                    <a:pt x="986" y="172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38"/>
          <p:cNvGrpSpPr/>
          <p:nvPr/>
        </p:nvGrpSpPr>
        <p:grpSpPr>
          <a:xfrm rot="841025">
            <a:off x="102344" y="258397"/>
            <a:ext cx="447275" cy="625913"/>
            <a:chOff x="7877949" y="4508284"/>
            <a:chExt cx="560451" cy="784290"/>
          </a:xfrm>
        </p:grpSpPr>
        <p:sp>
          <p:nvSpPr>
            <p:cNvPr id="488" name="Google Shape;488;p38"/>
            <p:cNvSpPr/>
            <p:nvPr/>
          </p:nvSpPr>
          <p:spPr>
            <a:xfrm>
              <a:off x="7877949" y="4508284"/>
              <a:ext cx="538019" cy="783421"/>
            </a:xfrm>
            <a:custGeom>
              <a:avLst/>
              <a:gdLst/>
              <a:ahLst/>
              <a:cxnLst/>
              <a:rect l="l" t="t" r="r" b="b"/>
              <a:pathLst>
                <a:path w="9287" h="13523" extrusionOk="0">
                  <a:moveTo>
                    <a:pt x="4832" y="1"/>
                  </a:moveTo>
                  <a:cubicBezTo>
                    <a:pt x="2105" y="1"/>
                    <a:pt x="1" y="2504"/>
                    <a:pt x="575" y="5260"/>
                  </a:cubicBezTo>
                  <a:cubicBezTo>
                    <a:pt x="1097" y="7763"/>
                    <a:pt x="3604" y="9287"/>
                    <a:pt x="3604" y="10113"/>
                  </a:cubicBezTo>
                  <a:lnTo>
                    <a:pt x="3604" y="10844"/>
                  </a:lnTo>
                  <a:lnTo>
                    <a:pt x="3490" y="10844"/>
                  </a:lnTo>
                  <a:lnTo>
                    <a:pt x="3490" y="11458"/>
                  </a:lnTo>
                  <a:lnTo>
                    <a:pt x="3604" y="11458"/>
                  </a:lnTo>
                  <a:lnTo>
                    <a:pt x="3604" y="11784"/>
                  </a:lnTo>
                  <a:lnTo>
                    <a:pt x="3604" y="11913"/>
                  </a:lnTo>
                  <a:lnTo>
                    <a:pt x="3604" y="12174"/>
                  </a:lnTo>
                  <a:lnTo>
                    <a:pt x="3604" y="12306"/>
                  </a:lnTo>
                  <a:lnTo>
                    <a:pt x="3604" y="12567"/>
                  </a:lnTo>
                  <a:lnTo>
                    <a:pt x="3604" y="12696"/>
                  </a:lnTo>
                  <a:lnTo>
                    <a:pt x="3604" y="12718"/>
                  </a:lnTo>
                  <a:cubicBezTo>
                    <a:pt x="3604" y="12887"/>
                    <a:pt x="3742" y="13025"/>
                    <a:pt x="3911" y="13025"/>
                  </a:cubicBezTo>
                  <a:lnTo>
                    <a:pt x="3988" y="13025"/>
                  </a:lnTo>
                  <a:lnTo>
                    <a:pt x="4077" y="13307"/>
                  </a:lnTo>
                  <a:cubicBezTo>
                    <a:pt x="4117" y="13440"/>
                    <a:pt x="4233" y="13522"/>
                    <a:pt x="4372" y="13522"/>
                  </a:cubicBezTo>
                  <a:lnTo>
                    <a:pt x="5302" y="13522"/>
                  </a:lnTo>
                  <a:cubicBezTo>
                    <a:pt x="5438" y="13522"/>
                    <a:pt x="5554" y="13433"/>
                    <a:pt x="5597" y="13307"/>
                  </a:cubicBezTo>
                  <a:lnTo>
                    <a:pt x="5686" y="13025"/>
                  </a:lnTo>
                  <a:lnTo>
                    <a:pt x="5763" y="13025"/>
                  </a:lnTo>
                  <a:cubicBezTo>
                    <a:pt x="5932" y="13025"/>
                    <a:pt x="6070" y="12887"/>
                    <a:pt x="6070" y="12718"/>
                  </a:cubicBezTo>
                  <a:lnTo>
                    <a:pt x="6070" y="12696"/>
                  </a:lnTo>
                  <a:lnTo>
                    <a:pt x="6070" y="12567"/>
                  </a:lnTo>
                  <a:lnTo>
                    <a:pt x="6070" y="12306"/>
                  </a:lnTo>
                  <a:lnTo>
                    <a:pt x="6070" y="12174"/>
                  </a:lnTo>
                  <a:lnTo>
                    <a:pt x="6070" y="11913"/>
                  </a:lnTo>
                  <a:lnTo>
                    <a:pt x="6070" y="11784"/>
                  </a:lnTo>
                  <a:lnTo>
                    <a:pt x="6070" y="11458"/>
                  </a:lnTo>
                  <a:lnTo>
                    <a:pt x="6184" y="11458"/>
                  </a:lnTo>
                  <a:lnTo>
                    <a:pt x="6184" y="10844"/>
                  </a:lnTo>
                  <a:lnTo>
                    <a:pt x="6070" y="10844"/>
                  </a:lnTo>
                  <a:lnTo>
                    <a:pt x="6070" y="10113"/>
                  </a:lnTo>
                  <a:cubicBezTo>
                    <a:pt x="6070" y="9287"/>
                    <a:pt x="8577" y="7760"/>
                    <a:pt x="9099" y="5260"/>
                  </a:cubicBezTo>
                  <a:cubicBezTo>
                    <a:pt x="9102" y="5247"/>
                    <a:pt x="9108" y="5232"/>
                    <a:pt x="9108" y="5223"/>
                  </a:cubicBezTo>
                  <a:cubicBezTo>
                    <a:pt x="9111" y="5210"/>
                    <a:pt x="9111" y="5198"/>
                    <a:pt x="9114" y="5186"/>
                  </a:cubicBezTo>
                  <a:cubicBezTo>
                    <a:pt x="9286" y="4304"/>
                    <a:pt x="9179" y="3435"/>
                    <a:pt x="8856" y="2673"/>
                  </a:cubicBezTo>
                  <a:cubicBezTo>
                    <a:pt x="8838" y="2667"/>
                    <a:pt x="8835" y="2664"/>
                    <a:pt x="8832" y="2658"/>
                  </a:cubicBezTo>
                  <a:cubicBezTo>
                    <a:pt x="8823" y="2636"/>
                    <a:pt x="8810" y="2615"/>
                    <a:pt x="8804" y="2596"/>
                  </a:cubicBezTo>
                  <a:cubicBezTo>
                    <a:pt x="8795" y="2575"/>
                    <a:pt x="8789" y="2556"/>
                    <a:pt x="8776" y="2538"/>
                  </a:cubicBezTo>
                  <a:cubicBezTo>
                    <a:pt x="8773" y="2526"/>
                    <a:pt x="8764" y="2513"/>
                    <a:pt x="8761" y="2504"/>
                  </a:cubicBezTo>
                  <a:cubicBezTo>
                    <a:pt x="8746" y="2473"/>
                    <a:pt x="8733" y="2446"/>
                    <a:pt x="8718" y="2415"/>
                  </a:cubicBezTo>
                  <a:cubicBezTo>
                    <a:pt x="8718" y="2412"/>
                    <a:pt x="8718" y="2412"/>
                    <a:pt x="8715" y="2406"/>
                  </a:cubicBezTo>
                  <a:cubicBezTo>
                    <a:pt x="8466" y="1911"/>
                    <a:pt x="8128" y="1469"/>
                    <a:pt x="7720" y="1107"/>
                  </a:cubicBezTo>
                  <a:lnTo>
                    <a:pt x="7717" y="1100"/>
                  </a:lnTo>
                  <a:cubicBezTo>
                    <a:pt x="7689" y="1079"/>
                    <a:pt x="7668" y="1054"/>
                    <a:pt x="7640" y="1033"/>
                  </a:cubicBezTo>
                  <a:cubicBezTo>
                    <a:pt x="7634" y="1024"/>
                    <a:pt x="7625" y="1021"/>
                    <a:pt x="7622" y="1014"/>
                  </a:cubicBezTo>
                  <a:cubicBezTo>
                    <a:pt x="7603" y="996"/>
                    <a:pt x="7582" y="978"/>
                    <a:pt x="7560" y="962"/>
                  </a:cubicBezTo>
                  <a:cubicBezTo>
                    <a:pt x="7548" y="956"/>
                    <a:pt x="7536" y="944"/>
                    <a:pt x="7526" y="938"/>
                  </a:cubicBezTo>
                  <a:cubicBezTo>
                    <a:pt x="7511" y="925"/>
                    <a:pt x="7499" y="913"/>
                    <a:pt x="7483" y="901"/>
                  </a:cubicBezTo>
                  <a:cubicBezTo>
                    <a:pt x="7468" y="888"/>
                    <a:pt x="7449" y="876"/>
                    <a:pt x="7434" y="864"/>
                  </a:cubicBezTo>
                  <a:cubicBezTo>
                    <a:pt x="7428" y="861"/>
                    <a:pt x="7422" y="855"/>
                    <a:pt x="7419" y="852"/>
                  </a:cubicBezTo>
                  <a:cubicBezTo>
                    <a:pt x="6841" y="422"/>
                    <a:pt x="6150" y="130"/>
                    <a:pt x="5395" y="35"/>
                  </a:cubicBezTo>
                  <a:cubicBezTo>
                    <a:pt x="5385" y="35"/>
                    <a:pt x="5379" y="35"/>
                    <a:pt x="5376" y="28"/>
                  </a:cubicBezTo>
                  <a:cubicBezTo>
                    <a:pt x="5348" y="25"/>
                    <a:pt x="5321" y="22"/>
                    <a:pt x="5293" y="22"/>
                  </a:cubicBezTo>
                  <a:cubicBezTo>
                    <a:pt x="5284" y="22"/>
                    <a:pt x="5269" y="19"/>
                    <a:pt x="5256" y="19"/>
                  </a:cubicBezTo>
                  <a:cubicBezTo>
                    <a:pt x="5232" y="16"/>
                    <a:pt x="5210" y="16"/>
                    <a:pt x="5186" y="10"/>
                  </a:cubicBezTo>
                  <a:cubicBezTo>
                    <a:pt x="5167" y="10"/>
                    <a:pt x="5149" y="7"/>
                    <a:pt x="5133" y="7"/>
                  </a:cubicBezTo>
                  <a:cubicBezTo>
                    <a:pt x="5115" y="7"/>
                    <a:pt x="5093" y="4"/>
                    <a:pt x="5072" y="4"/>
                  </a:cubicBezTo>
                  <a:cubicBezTo>
                    <a:pt x="5047" y="4"/>
                    <a:pt x="5026" y="1"/>
                    <a:pt x="4998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8"/>
            <p:cNvSpPr/>
            <p:nvPr/>
          </p:nvSpPr>
          <p:spPr>
            <a:xfrm>
              <a:off x="7877960" y="4508632"/>
              <a:ext cx="560439" cy="639459"/>
            </a:xfrm>
            <a:custGeom>
              <a:avLst/>
              <a:gdLst/>
              <a:ahLst/>
              <a:cxnLst/>
              <a:rect l="l" t="t" r="r" b="b"/>
              <a:pathLst>
                <a:path w="9674" h="11038" extrusionOk="0">
                  <a:moveTo>
                    <a:pt x="4836" y="1"/>
                  </a:moveTo>
                  <a:cubicBezTo>
                    <a:pt x="2105" y="1"/>
                    <a:pt x="1" y="2504"/>
                    <a:pt x="578" y="5263"/>
                  </a:cubicBezTo>
                  <a:cubicBezTo>
                    <a:pt x="1101" y="7766"/>
                    <a:pt x="3607" y="9290"/>
                    <a:pt x="3607" y="10116"/>
                  </a:cubicBezTo>
                  <a:lnTo>
                    <a:pt x="3607" y="11038"/>
                  </a:lnTo>
                  <a:lnTo>
                    <a:pt x="6064" y="11038"/>
                  </a:lnTo>
                  <a:lnTo>
                    <a:pt x="6064" y="10116"/>
                  </a:lnTo>
                  <a:cubicBezTo>
                    <a:pt x="6064" y="9290"/>
                    <a:pt x="8577" y="7760"/>
                    <a:pt x="9093" y="5263"/>
                  </a:cubicBezTo>
                  <a:cubicBezTo>
                    <a:pt x="9674" y="2563"/>
                    <a:pt x="7609" y="1"/>
                    <a:pt x="4836" y="1"/>
                  </a:cubicBezTo>
                  <a:close/>
                </a:path>
              </a:pathLst>
            </a:custGeom>
            <a:solidFill>
              <a:srgbClr val="B0C5D9">
                <a:alpha val="58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8"/>
            <p:cNvSpPr/>
            <p:nvPr/>
          </p:nvSpPr>
          <p:spPr>
            <a:xfrm>
              <a:off x="8149191" y="4544085"/>
              <a:ext cx="225705" cy="225531"/>
            </a:xfrm>
            <a:custGeom>
              <a:avLst/>
              <a:gdLst/>
              <a:ahLst/>
              <a:cxnLst/>
              <a:rect l="l" t="t" r="r" b="b"/>
              <a:pathLst>
                <a:path w="3896" h="3893" extrusionOk="0">
                  <a:moveTo>
                    <a:pt x="154" y="0"/>
                  </a:moveTo>
                  <a:cubicBezTo>
                    <a:pt x="71" y="0"/>
                    <a:pt x="0" y="68"/>
                    <a:pt x="0" y="154"/>
                  </a:cubicBezTo>
                  <a:cubicBezTo>
                    <a:pt x="0" y="237"/>
                    <a:pt x="71" y="307"/>
                    <a:pt x="154" y="307"/>
                  </a:cubicBezTo>
                  <a:cubicBezTo>
                    <a:pt x="2046" y="307"/>
                    <a:pt x="3588" y="1846"/>
                    <a:pt x="3588" y="3738"/>
                  </a:cubicBezTo>
                  <a:cubicBezTo>
                    <a:pt x="3588" y="3824"/>
                    <a:pt x="3655" y="3892"/>
                    <a:pt x="3741" y="3892"/>
                  </a:cubicBezTo>
                  <a:cubicBezTo>
                    <a:pt x="3824" y="3892"/>
                    <a:pt x="3895" y="3824"/>
                    <a:pt x="3895" y="3738"/>
                  </a:cubicBezTo>
                  <a:cubicBezTo>
                    <a:pt x="3895" y="1677"/>
                    <a:pt x="2215" y="0"/>
                    <a:pt x="1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8"/>
            <p:cNvSpPr/>
            <p:nvPr/>
          </p:nvSpPr>
          <p:spPr>
            <a:xfrm>
              <a:off x="8086916" y="5162780"/>
              <a:ext cx="142398" cy="100397"/>
            </a:xfrm>
            <a:custGeom>
              <a:avLst/>
              <a:gdLst/>
              <a:ahLst/>
              <a:cxnLst/>
              <a:rect l="l" t="t" r="r" b="b"/>
              <a:pathLst>
                <a:path w="2458" h="1733" extrusionOk="0">
                  <a:moveTo>
                    <a:pt x="0" y="1"/>
                  </a:moveTo>
                  <a:lnTo>
                    <a:pt x="0" y="1426"/>
                  </a:lnTo>
                  <a:cubicBezTo>
                    <a:pt x="0" y="1595"/>
                    <a:pt x="138" y="1733"/>
                    <a:pt x="307" y="1733"/>
                  </a:cubicBezTo>
                  <a:lnTo>
                    <a:pt x="2150" y="1733"/>
                  </a:lnTo>
                  <a:cubicBezTo>
                    <a:pt x="2319" y="1733"/>
                    <a:pt x="2457" y="1595"/>
                    <a:pt x="2457" y="1426"/>
                  </a:cubicBezTo>
                  <a:lnTo>
                    <a:pt x="24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8"/>
            <p:cNvSpPr/>
            <p:nvPr/>
          </p:nvSpPr>
          <p:spPr>
            <a:xfrm>
              <a:off x="8108929" y="5262942"/>
              <a:ext cx="97964" cy="28908"/>
            </a:xfrm>
            <a:custGeom>
              <a:avLst/>
              <a:gdLst/>
              <a:ahLst/>
              <a:cxnLst/>
              <a:rect l="l" t="t" r="r" b="b"/>
              <a:pathLst>
                <a:path w="1691" h="499" extrusionOk="0">
                  <a:moveTo>
                    <a:pt x="1" y="1"/>
                  </a:moveTo>
                  <a:lnTo>
                    <a:pt x="90" y="284"/>
                  </a:lnTo>
                  <a:cubicBezTo>
                    <a:pt x="130" y="409"/>
                    <a:pt x="250" y="499"/>
                    <a:pt x="385" y="499"/>
                  </a:cubicBezTo>
                  <a:lnTo>
                    <a:pt x="1313" y="499"/>
                  </a:lnTo>
                  <a:cubicBezTo>
                    <a:pt x="1451" y="499"/>
                    <a:pt x="1571" y="416"/>
                    <a:pt x="1611" y="284"/>
                  </a:cubicBezTo>
                  <a:lnTo>
                    <a:pt x="16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8"/>
            <p:cNvSpPr/>
            <p:nvPr/>
          </p:nvSpPr>
          <p:spPr>
            <a:xfrm>
              <a:off x="8086916" y="5236641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8"/>
            <p:cNvSpPr/>
            <p:nvPr/>
          </p:nvSpPr>
          <p:spPr>
            <a:xfrm>
              <a:off x="8086916" y="5214049"/>
              <a:ext cx="142398" cy="7531"/>
            </a:xfrm>
            <a:custGeom>
              <a:avLst/>
              <a:gdLst/>
              <a:ahLst/>
              <a:cxnLst/>
              <a:rect l="l" t="t" r="r" b="b"/>
              <a:pathLst>
                <a:path w="2458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457" y="129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8"/>
            <p:cNvSpPr/>
            <p:nvPr/>
          </p:nvSpPr>
          <p:spPr>
            <a:xfrm>
              <a:off x="8086916" y="5191282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8"/>
            <p:cNvSpPr/>
            <p:nvPr/>
          </p:nvSpPr>
          <p:spPr>
            <a:xfrm>
              <a:off x="7944696" y="4637643"/>
              <a:ext cx="187817" cy="287287"/>
            </a:xfrm>
            <a:custGeom>
              <a:avLst/>
              <a:gdLst/>
              <a:ahLst/>
              <a:cxnLst/>
              <a:rect l="l" t="t" r="r" b="b"/>
              <a:pathLst>
                <a:path w="3242" h="4959" extrusionOk="0">
                  <a:moveTo>
                    <a:pt x="1641" y="1"/>
                  </a:moveTo>
                  <a:lnTo>
                    <a:pt x="1641" y="1"/>
                  </a:lnTo>
                  <a:cubicBezTo>
                    <a:pt x="747" y="1088"/>
                    <a:pt x="1" y="4673"/>
                    <a:pt x="3232" y="4959"/>
                  </a:cubicBezTo>
                  <a:cubicBezTo>
                    <a:pt x="2848" y="4102"/>
                    <a:pt x="3241" y="3346"/>
                    <a:pt x="3002" y="2206"/>
                  </a:cubicBezTo>
                  <a:cubicBezTo>
                    <a:pt x="2759" y="1061"/>
                    <a:pt x="1641" y="1"/>
                    <a:pt x="1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8"/>
            <p:cNvSpPr/>
            <p:nvPr/>
          </p:nvSpPr>
          <p:spPr>
            <a:xfrm>
              <a:off x="8139227" y="4637643"/>
              <a:ext cx="95067" cy="153637"/>
            </a:xfrm>
            <a:custGeom>
              <a:avLst/>
              <a:gdLst/>
              <a:ahLst/>
              <a:cxnLst/>
              <a:rect l="l" t="t" r="r" b="b"/>
              <a:pathLst>
                <a:path w="1641" h="2652" extrusionOk="0">
                  <a:moveTo>
                    <a:pt x="1103" y="1"/>
                  </a:moveTo>
                  <a:lnTo>
                    <a:pt x="1103" y="1"/>
                  </a:lnTo>
                  <a:cubicBezTo>
                    <a:pt x="77" y="600"/>
                    <a:pt x="0" y="2114"/>
                    <a:pt x="399" y="2652"/>
                  </a:cubicBezTo>
                  <a:cubicBezTo>
                    <a:pt x="1640" y="2025"/>
                    <a:pt x="1432" y="465"/>
                    <a:pt x="11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8"/>
            <p:cNvSpPr/>
            <p:nvPr/>
          </p:nvSpPr>
          <p:spPr>
            <a:xfrm>
              <a:off x="8158054" y="4750317"/>
              <a:ext cx="140660" cy="210585"/>
            </a:xfrm>
            <a:custGeom>
              <a:avLst/>
              <a:gdLst/>
              <a:ahLst/>
              <a:cxnLst/>
              <a:rect l="l" t="t" r="r" b="b"/>
              <a:pathLst>
                <a:path w="2428" h="3635" extrusionOk="0">
                  <a:moveTo>
                    <a:pt x="2427" y="0"/>
                  </a:moveTo>
                  <a:lnTo>
                    <a:pt x="2427" y="0"/>
                  </a:lnTo>
                  <a:cubicBezTo>
                    <a:pt x="1478" y="77"/>
                    <a:pt x="1" y="1161"/>
                    <a:pt x="1" y="3634"/>
                  </a:cubicBezTo>
                  <a:cubicBezTo>
                    <a:pt x="2314" y="3124"/>
                    <a:pt x="2427" y="0"/>
                    <a:pt x="2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8"/>
            <p:cNvSpPr/>
            <p:nvPr/>
          </p:nvSpPr>
          <p:spPr>
            <a:xfrm>
              <a:off x="8042425" y="4691749"/>
              <a:ext cx="119457" cy="325697"/>
            </a:xfrm>
            <a:custGeom>
              <a:avLst/>
              <a:gdLst/>
              <a:ahLst/>
              <a:cxnLst/>
              <a:rect l="l" t="t" r="r" b="b"/>
              <a:pathLst>
                <a:path w="2062" h="5622" extrusionOk="0">
                  <a:moveTo>
                    <a:pt x="9" y="1"/>
                  </a:moveTo>
                  <a:cubicBezTo>
                    <a:pt x="9" y="1"/>
                    <a:pt x="3" y="96"/>
                    <a:pt x="0" y="271"/>
                  </a:cubicBezTo>
                  <a:cubicBezTo>
                    <a:pt x="3" y="357"/>
                    <a:pt x="6" y="458"/>
                    <a:pt x="15" y="572"/>
                  </a:cubicBezTo>
                  <a:cubicBezTo>
                    <a:pt x="28" y="689"/>
                    <a:pt x="37" y="818"/>
                    <a:pt x="65" y="956"/>
                  </a:cubicBezTo>
                  <a:cubicBezTo>
                    <a:pt x="89" y="1097"/>
                    <a:pt x="123" y="1248"/>
                    <a:pt x="160" y="1404"/>
                  </a:cubicBezTo>
                  <a:cubicBezTo>
                    <a:pt x="203" y="1564"/>
                    <a:pt x="252" y="1727"/>
                    <a:pt x="310" y="1896"/>
                  </a:cubicBezTo>
                  <a:cubicBezTo>
                    <a:pt x="341" y="1976"/>
                    <a:pt x="378" y="2065"/>
                    <a:pt x="406" y="2151"/>
                  </a:cubicBezTo>
                  <a:cubicBezTo>
                    <a:pt x="442" y="2234"/>
                    <a:pt x="479" y="2320"/>
                    <a:pt x="513" y="2406"/>
                  </a:cubicBezTo>
                  <a:cubicBezTo>
                    <a:pt x="590" y="2575"/>
                    <a:pt x="673" y="2750"/>
                    <a:pt x="762" y="2919"/>
                  </a:cubicBezTo>
                  <a:cubicBezTo>
                    <a:pt x="937" y="3257"/>
                    <a:pt x="1137" y="3582"/>
                    <a:pt x="1339" y="3874"/>
                  </a:cubicBezTo>
                  <a:cubicBezTo>
                    <a:pt x="1389" y="3948"/>
                    <a:pt x="1435" y="4019"/>
                    <a:pt x="1487" y="4089"/>
                  </a:cubicBezTo>
                  <a:cubicBezTo>
                    <a:pt x="1533" y="4163"/>
                    <a:pt x="1570" y="4230"/>
                    <a:pt x="1610" y="4301"/>
                  </a:cubicBezTo>
                  <a:cubicBezTo>
                    <a:pt x="1683" y="4439"/>
                    <a:pt x="1736" y="4581"/>
                    <a:pt x="1782" y="4710"/>
                  </a:cubicBezTo>
                  <a:cubicBezTo>
                    <a:pt x="1865" y="4971"/>
                    <a:pt x="1895" y="5201"/>
                    <a:pt x="1908" y="5364"/>
                  </a:cubicBezTo>
                  <a:cubicBezTo>
                    <a:pt x="1911" y="5444"/>
                    <a:pt x="1911" y="5505"/>
                    <a:pt x="1911" y="5548"/>
                  </a:cubicBezTo>
                  <a:cubicBezTo>
                    <a:pt x="1911" y="5591"/>
                    <a:pt x="1908" y="5610"/>
                    <a:pt x="1908" y="5610"/>
                  </a:cubicBezTo>
                  <a:lnTo>
                    <a:pt x="2061" y="5622"/>
                  </a:lnTo>
                  <a:lnTo>
                    <a:pt x="2061" y="5548"/>
                  </a:lnTo>
                  <a:cubicBezTo>
                    <a:pt x="2061" y="5502"/>
                    <a:pt x="2061" y="5432"/>
                    <a:pt x="2055" y="5349"/>
                  </a:cubicBezTo>
                  <a:cubicBezTo>
                    <a:pt x="2043" y="5180"/>
                    <a:pt x="2000" y="4937"/>
                    <a:pt x="1908" y="4661"/>
                  </a:cubicBezTo>
                  <a:cubicBezTo>
                    <a:pt x="1859" y="4522"/>
                    <a:pt x="1797" y="4378"/>
                    <a:pt x="1717" y="4230"/>
                  </a:cubicBezTo>
                  <a:cubicBezTo>
                    <a:pt x="1631" y="4083"/>
                    <a:pt x="1536" y="3939"/>
                    <a:pt x="1428" y="3797"/>
                  </a:cubicBezTo>
                  <a:cubicBezTo>
                    <a:pt x="1223" y="3515"/>
                    <a:pt x="1014" y="3198"/>
                    <a:pt x="829" y="2870"/>
                  </a:cubicBezTo>
                  <a:cubicBezTo>
                    <a:pt x="737" y="2704"/>
                    <a:pt x="651" y="2538"/>
                    <a:pt x="571" y="2369"/>
                  </a:cubicBezTo>
                  <a:cubicBezTo>
                    <a:pt x="538" y="2280"/>
                    <a:pt x="498" y="2200"/>
                    <a:pt x="461" y="2117"/>
                  </a:cubicBezTo>
                  <a:cubicBezTo>
                    <a:pt x="427" y="2031"/>
                    <a:pt x="396" y="1948"/>
                    <a:pt x="360" y="1865"/>
                  </a:cubicBezTo>
                  <a:cubicBezTo>
                    <a:pt x="298" y="1702"/>
                    <a:pt x="246" y="1540"/>
                    <a:pt x="200" y="1383"/>
                  </a:cubicBezTo>
                  <a:cubicBezTo>
                    <a:pt x="157" y="1226"/>
                    <a:pt x="120" y="1076"/>
                    <a:pt x="92" y="938"/>
                  </a:cubicBezTo>
                  <a:cubicBezTo>
                    <a:pt x="62" y="799"/>
                    <a:pt x="46" y="673"/>
                    <a:pt x="31" y="557"/>
                  </a:cubicBezTo>
                  <a:cubicBezTo>
                    <a:pt x="19" y="446"/>
                    <a:pt x="15" y="345"/>
                    <a:pt x="9" y="262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8"/>
            <p:cNvSpPr/>
            <p:nvPr/>
          </p:nvSpPr>
          <p:spPr>
            <a:xfrm>
              <a:off x="8153593" y="4819370"/>
              <a:ext cx="97790" cy="302002"/>
            </a:xfrm>
            <a:custGeom>
              <a:avLst/>
              <a:gdLst/>
              <a:ahLst/>
              <a:cxnLst/>
              <a:rect l="l" t="t" r="r" b="b"/>
              <a:pathLst>
                <a:path w="1688" h="5213" extrusionOk="0">
                  <a:moveTo>
                    <a:pt x="1687" y="0"/>
                  </a:moveTo>
                  <a:cubicBezTo>
                    <a:pt x="1687" y="0"/>
                    <a:pt x="1626" y="68"/>
                    <a:pt x="1521" y="169"/>
                  </a:cubicBezTo>
                  <a:cubicBezTo>
                    <a:pt x="1411" y="277"/>
                    <a:pt x="1248" y="430"/>
                    <a:pt x="1070" y="630"/>
                  </a:cubicBezTo>
                  <a:cubicBezTo>
                    <a:pt x="981" y="731"/>
                    <a:pt x="886" y="842"/>
                    <a:pt x="793" y="965"/>
                  </a:cubicBezTo>
                  <a:cubicBezTo>
                    <a:pt x="695" y="1088"/>
                    <a:pt x="603" y="1223"/>
                    <a:pt x="520" y="1367"/>
                  </a:cubicBezTo>
                  <a:cubicBezTo>
                    <a:pt x="477" y="1441"/>
                    <a:pt x="434" y="1514"/>
                    <a:pt x="397" y="1594"/>
                  </a:cubicBezTo>
                  <a:cubicBezTo>
                    <a:pt x="357" y="1674"/>
                    <a:pt x="317" y="1751"/>
                    <a:pt x="287" y="1837"/>
                  </a:cubicBezTo>
                  <a:cubicBezTo>
                    <a:pt x="213" y="2003"/>
                    <a:pt x="158" y="2175"/>
                    <a:pt x="118" y="2350"/>
                  </a:cubicBezTo>
                  <a:cubicBezTo>
                    <a:pt x="72" y="2528"/>
                    <a:pt x="47" y="2709"/>
                    <a:pt x="26" y="2884"/>
                  </a:cubicBezTo>
                  <a:cubicBezTo>
                    <a:pt x="13" y="3066"/>
                    <a:pt x="4" y="3241"/>
                    <a:pt x="4" y="3407"/>
                  </a:cubicBezTo>
                  <a:cubicBezTo>
                    <a:pt x="1" y="3741"/>
                    <a:pt x="1" y="4052"/>
                    <a:pt x="1" y="4322"/>
                  </a:cubicBezTo>
                  <a:cubicBezTo>
                    <a:pt x="1" y="4853"/>
                    <a:pt x="4" y="5213"/>
                    <a:pt x="4" y="5213"/>
                  </a:cubicBezTo>
                  <a:lnTo>
                    <a:pt x="158" y="5213"/>
                  </a:lnTo>
                  <a:cubicBezTo>
                    <a:pt x="158" y="5213"/>
                    <a:pt x="158" y="4853"/>
                    <a:pt x="164" y="4322"/>
                  </a:cubicBezTo>
                  <a:cubicBezTo>
                    <a:pt x="158" y="4052"/>
                    <a:pt x="158" y="3741"/>
                    <a:pt x="158" y="3407"/>
                  </a:cubicBezTo>
                  <a:cubicBezTo>
                    <a:pt x="155" y="3241"/>
                    <a:pt x="164" y="3072"/>
                    <a:pt x="167" y="2900"/>
                  </a:cubicBezTo>
                  <a:cubicBezTo>
                    <a:pt x="182" y="2731"/>
                    <a:pt x="204" y="2556"/>
                    <a:pt x="244" y="2387"/>
                  </a:cubicBezTo>
                  <a:cubicBezTo>
                    <a:pt x="280" y="2218"/>
                    <a:pt x="333" y="2049"/>
                    <a:pt x="394" y="1886"/>
                  </a:cubicBezTo>
                  <a:cubicBezTo>
                    <a:pt x="419" y="1803"/>
                    <a:pt x="459" y="1726"/>
                    <a:pt x="492" y="1650"/>
                  </a:cubicBezTo>
                  <a:cubicBezTo>
                    <a:pt x="523" y="1573"/>
                    <a:pt x="566" y="1499"/>
                    <a:pt x="603" y="1425"/>
                  </a:cubicBezTo>
                  <a:cubicBezTo>
                    <a:pt x="680" y="1281"/>
                    <a:pt x="769" y="1146"/>
                    <a:pt x="855" y="1020"/>
                  </a:cubicBezTo>
                  <a:cubicBezTo>
                    <a:pt x="938" y="897"/>
                    <a:pt x="1027" y="780"/>
                    <a:pt x="1110" y="676"/>
                  </a:cubicBezTo>
                  <a:cubicBezTo>
                    <a:pt x="1196" y="575"/>
                    <a:pt x="1276" y="482"/>
                    <a:pt x="1346" y="399"/>
                  </a:cubicBezTo>
                  <a:cubicBezTo>
                    <a:pt x="1414" y="320"/>
                    <a:pt x="1478" y="246"/>
                    <a:pt x="1531" y="191"/>
                  </a:cubicBezTo>
                  <a:cubicBezTo>
                    <a:pt x="1632" y="71"/>
                    <a:pt x="1687" y="0"/>
                    <a:pt x="1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8"/>
            <p:cNvSpPr/>
            <p:nvPr/>
          </p:nvSpPr>
          <p:spPr>
            <a:xfrm>
              <a:off x="8093114" y="5094654"/>
              <a:ext cx="129247" cy="42233"/>
            </a:xfrm>
            <a:custGeom>
              <a:avLst/>
              <a:gdLst/>
              <a:ahLst/>
              <a:cxnLst/>
              <a:rect l="l" t="t" r="r" b="b"/>
              <a:pathLst>
                <a:path w="2231" h="729" extrusionOk="0">
                  <a:moveTo>
                    <a:pt x="1" y="0"/>
                  </a:moveTo>
                  <a:lnTo>
                    <a:pt x="1" y="728"/>
                  </a:lnTo>
                  <a:lnTo>
                    <a:pt x="2231" y="728"/>
                  </a:lnTo>
                  <a:lnTo>
                    <a:pt x="22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8"/>
            <p:cNvSpPr/>
            <p:nvPr/>
          </p:nvSpPr>
          <p:spPr>
            <a:xfrm>
              <a:off x="8080138" y="5136827"/>
              <a:ext cx="155780" cy="35628"/>
            </a:xfrm>
            <a:custGeom>
              <a:avLst/>
              <a:gdLst/>
              <a:ahLst/>
              <a:cxnLst/>
              <a:rect l="l" t="t" r="r" b="b"/>
              <a:pathLst>
                <a:path w="2689" h="615" extrusionOk="0">
                  <a:moveTo>
                    <a:pt x="0" y="0"/>
                  </a:moveTo>
                  <a:lnTo>
                    <a:pt x="0" y="614"/>
                  </a:lnTo>
                  <a:lnTo>
                    <a:pt x="2688" y="614"/>
                  </a:lnTo>
                  <a:lnTo>
                    <a:pt x="26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8"/>
            <p:cNvSpPr/>
            <p:nvPr/>
          </p:nvSpPr>
          <p:spPr>
            <a:xfrm>
              <a:off x="8158054" y="4508806"/>
              <a:ext cx="252412" cy="783769"/>
            </a:xfrm>
            <a:custGeom>
              <a:avLst/>
              <a:gdLst/>
              <a:ahLst/>
              <a:cxnLst/>
              <a:rect l="l" t="t" r="r" b="b"/>
              <a:pathLst>
                <a:path w="4357" h="13529" extrusionOk="0">
                  <a:moveTo>
                    <a:pt x="1" y="1"/>
                  </a:moveTo>
                  <a:lnTo>
                    <a:pt x="1" y="13529"/>
                  </a:lnTo>
                  <a:lnTo>
                    <a:pt x="465" y="13529"/>
                  </a:lnTo>
                  <a:lnTo>
                    <a:pt x="465" y="13523"/>
                  </a:lnTo>
                  <a:cubicBezTo>
                    <a:pt x="600" y="13523"/>
                    <a:pt x="720" y="13434"/>
                    <a:pt x="763" y="13308"/>
                  </a:cubicBezTo>
                  <a:lnTo>
                    <a:pt x="849" y="13022"/>
                  </a:lnTo>
                  <a:lnTo>
                    <a:pt x="925" y="13022"/>
                  </a:lnTo>
                  <a:cubicBezTo>
                    <a:pt x="1094" y="13022"/>
                    <a:pt x="1232" y="12884"/>
                    <a:pt x="1232" y="12715"/>
                  </a:cubicBezTo>
                  <a:lnTo>
                    <a:pt x="1232" y="12696"/>
                  </a:lnTo>
                  <a:lnTo>
                    <a:pt x="1232" y="12564"/>
                  </a:lnTo>
                  <a:lnTo>
                    <a:pt x="1232" y="12303"/>
                  </a:lnTo>
                  <a:lnTo>
                    <a:pt x="1232" y="12174"/>
                  </a:lnTo>
                  <a:lnTo>
                    <a:pt x="1232" y="11913"/>
                  </a:lnTo>
                  <a:lnTo>
                    <a:pt x="1232" y="11781"/>
                  </a:lnTo>
                  <a:lnTo>
                    <a:pt x="1232" y="11455"/>
                  </a:lnTo>
                  <a:lnTo>
                    <a:pt x="1349" y="11455"/>
                  </a:lnTo>
                  <a:lnTo>
                    <a:pt x="1349" y="10841"/>
                  </a:lnTo>
                  <a:lnTo>
                    <a:pt x="1232" y="10841"/>
                  </a:lnTo>
                  <a:lnTo>
                    <a:pt x="1232" y="10110"/>
                  </a:lnTo>
                  <a:cubicBezTo>
                    <a:pt x="1232" y="9287"/>
                    <a:pt x="3742" y="7757"/>
                    <a:pt x="4264" y="5257"/>
                  </a:cubicBezTo>
                  <a:cubicBezTo>
                    <a:pt x="4267" y="5247"/>
                    <a:pt x="4270" y="5232"/>
                    <a:pt x="4270" y="5220"/>
                  </a:cubicBezTo>
                  <a:lnTo>
                    <a:pt x="4295" y="5094"/>
                  </a:lnTo>
                  <a:cubicBezTo>
                    <a:pt x="4301" y="5051"/>
                    <a:pt x="4310" y="5005"/>
                    <a:pt x="4313" y="4962"/>
                  </a:cubicBezTo>
                  <a:cubicBezTo>
                    <a:pt x="4316" y="4928"/>
                    <a:pt x="4320" y="4894"/>
                    <a:pt x="4326" y="4864"/>
                  </a:cubicBezTo>
                  <a:cubicBezTo>
                    <a:pt x="4332" y="4808"/>
                    <a:pt x="4335" y="4750"/>
                    <a:pt x="4341" y="4698"/>
                  </a:cubicBezTo>
                  <a:cubicBezTo>
                    <a:pt x="4344" y="4670"/>
                    <a:pt x="4344" y="4639"/>
                    <a:pt x="4347" y="4612"/>
                  </a:cubicBezTo>
                  <a:cubicBezTo>
                    <a:pt x="4350" y="4529"/>
                    <a:pt x="4356" y="4443"/>
                    <a:pt x="4356" y="4357"/>
                  </a:cubicBezTo>
                  <a:cubicBezTo>
                    <a:pt x="4356" y="1952"/>
                    <a:pt x="2406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8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4" name="Google Shape;504;p38"/>
          <p:cNvGrpSpPr/>
          <p:nvPr/>
        </p:nvGrpSpPr>
        <p:grpSpPr>
          <a:xfrm rot="-1604192">
            <a:off x="8638982" y="3928762"/>
            <a:ext cx="333773" cy="638893"/>
            <a:chOff x="6692313" y="4433554"/>
            <a:chExt cx="421445" cy="806710"/>
          </a:xfrm>
        </p:grpSpPr>
        <p:sp>
          <p:nvSpPr>
            <p:cNvPr id="505" name="Google Shape;505;p38"/>
            <p:cNvSpPr/>
            <p:nvPr/>
          </p:nvSpPr>
          <p:spPr>
            <a:xfrm>
              <a:off x="6692313" y="4433554"/>
              <a:ext cx="421111" cy="806536"/>
            </a:xfrm>
            <a:custGeom>
              <a:avLst/>
              <a:gdLst/>
              <a:ahLst/>
              <a:cxnLst/>
              <a:rect l="l" t="t" r="r" b="b"/>
              <a:pathLst>
                <a:path w="7269" h="13922" extrusionOk="0">
                  <a:moveTo>
                    <a:pt x="4114" y="3960"/>
                  </a:moveTo>
                  <a:cubicBezTo>
                    <a:pt x="4197" y="4000"/>
                    <a:pt x="4277" y="4034"/>
                    <a:pt x="4350" y="4061"/>
                  </a:cubicBezTo>
                  <a:cubicBezTo>
                    <a:pt x="4363" y="4166"/>
                    <a:pt x="4366" y="4267"/>
                    <a:pt x="4363" y="4369"/>
                  </a:cubicBezTo>
                  <a:cubicBezTo>
                    <a:pt x="4363" y="4544"/>
                    <a:pt x="4323" y="4713"/>
                    <a:pt x="4289" y="4882"/>
                  </a:cubicBezTo>
                  <a:cubicBezTo>
                    <a:pt x="4240" y="5047"/>
                    <a:pt x="4184" y="5210"/>
                    <a:pt x="4114" y="5358"/>
                  </a:cubicBezTo>
                  <a:cubicBezTo>
                    <a:pt x="4043" y="5508"/>
                    <a:pt x="3960" y="5643"/>
                    <a:pt x="3874" y="5772"/>
                  </a:cubicBezTo>
                  <a:cubicBezTo>
                    <a:pt x="3785" y="5895"/>
                    <a:pt x="3699" y="6012"/>
                    <a:pt x="3610" y="6107"/>
                  </a:cubicBezTo>
                  <a:cubicBezTo>
                    <a:pt x="3537" y="6186"/>
                    <a:pt x="3464" y="6259"/>
                    <a:pt x="3397" y="6321"/>
                  </a:cubicBezTo>
                  <a:lnTo>
                    <a:pt x="3397" y="6321"/>
                  </a:lnTo>
                  <a:lnTo>
                    <a:pt x="2480" y="6322"/>
                  </a:lnTo>
                  <a:lnTo>
                    <a:pt x="4114" y="3960"/>
                  </a:lnTo>
                  <a:close/>
                  <a:moveTo>
                    <a:pt x="4983" y="1"/>
                  </a:moveTo>
                  <a:lnTo>
                    <a:pt x="4012" y="1490"/>
                  </a:lnTo>
                  <a:cubicBezTo>
                    <a:pt x="3395" y="848"/>
                    <a:pt x="2538" y="483"/>
                    <a:pt x="2301" y="277"/>
                  </a:cubicBezTo>
                  <a:lnTo>
                    <a:pt x="2301" y="277"/>
                  </a:lnTo>
                  <a:cubicBezTo>
                    <a:pt x="2301" y="277"/>
                    <a:pt x="2102" y="1082"/>
                    <a:pt x="2320" y="2099"/>
                  </a:cubicBezTo>
                  <a:cubicBezTo>
                    <a:pt x="2403" y="2492"/>
                    <a:pt x="2639" y="2845"/>
                    <a:pt x="2934" y="3143"/>
                  </a:cubicBezTo>
                  <a:lnTo>
                    <a:pt x="673" y="6608"/>
                  </a:lnTo>
                  <a:lnTo>
                    <a:pt x="1" y="7631"/>
                  </a:lnTo>
                  <a:lnTo>
                    <a:pt x="1217" y="7631"/>
                  </a:lnTo>
                  <a:lnTo>
                    <a:pt x="4750" y="7637"/>
                  </a:lnTo>
                  <a:lnTo>
                    <a:pt x="1217" y="13922"/>
                  </a:lnTo>
                  <a:lnTo>
                    <a:pt x="6439" y="7345"/>
                  </a:lnTo>
                  <a:lnTo>
                    <a:pt x="7268" y="6304"/>
                  </a:lnTo>
                  <a:lnTo>
                    <a:pt x="5886" y="6307"/>
                  </a:lnTo>
                  <a:lnTo>
                    <a:pt x="4301" y="6310"/>
                  </a:lnTo>
                  <a:lnTo>
                    <a:pt x="4301" y="6310"/>
                  </a:lnTo>
                  <a:cubicBezTo>
                    <a:pt x="4338" y="6258"/>
                    <a:pt x="4378" y="6199"/>
                    <a:pt x="4421" y="6141"/>
                  </a:cubicBezTo>
                  <a:cubicBezTo>
                    <a:pt x="4479" y="6080"/>
                    <a:pt x="4535" y="6000"/>
                    <a:pt x="4614" y="5941"/>
                  </a:cubicBezTo>
                  <a:cubicBezTo>
                    <a:pt x="4654" y="5911"/>
                    <a:pt x="4691" y="5877"/>
                    <a:pt x="4731" y="5846"/>
                  </a:cubicBezTo>
                  <a:cubicBezTo>
                    <a:pt x="4759" y="5825"/>
                    <a:pt x="4783" y="5803"/>
                    <a:pt x="4814" y="5785"/>
                  </a:cubicBezTo>
                  <a:cubicBezTo>
                    <a:pt x="5072" y="5919"/>
                    <a:pt x="5321" y="5978"/>
                    <a:pt x="5555" y="5978"/>
                  </a:cubicBezTo>
                  <a:cubicBezTo>
                    <a:pt x="6434" y="5978"/>
                    <a:pt x="7111" y="5150"/>
                    <a:pt x="7268" y="4372"/>
                  </a:cubicBezTo>
                  <a:lnTo>
                    <a:pt x="7268" y="4372"/>
                  </a:lnTo>
                  <a:cubicBezTo>
                    <a:pt x="7249" y="4374"/>
                    <a:pt x="7227" y="4375"/>
                    <a:pt x="7204" y="4375"/>
                  </a:cubicBezTo>
                  <a:cubicBezTo>
                    <a:pt x="6957" y="4375"/>
                    <a:pt x="6490" y="4254"/>
                    <a:pt x="6028" y="4254"/>
                  </a:cubicBezTo>
                  <a:cubicBezTo>
                    <a:pt x="5373" y="4254"/>
                    <a:pt x="4727" y="4498"/>
                    <a:pt x="4734" y="5677"/>
                  </a:cubicBezTo>
                  <a:cubicBezTo>
                    <a:pt x="4657" y="5723"/>
                    <a:pt x="4590" y="5782"/>
                    <a:pt x="4522" y="5834"/>
                  </a:cubicBezTo>
                  <a:cubicBezTo>
                    <a:pt x="4439" y="5895"/>
                    <a:pt x="4375" y="5981"/>
                    <a:pt x="4304" y="6049"/>
                  </a:cubicBezTo>
                  <a:cubicBezTo>
                    <a:pt x="4243" y="6126"/>
                    <a:pt x="4194" y="6202"/>
                    <a:pt x="4144" y="6273"/>
                  </a:cubicBezTo>
                  <a:lnTo>
                    <a:pt x="4120" y="6319"/>
                  </a:lnTo>
                  <a:lnTo>
                    <a:pt x="3618" y="6320"/>
                  </a:lnTo>
                  <a:lnTo>
                    <a:pt x="3618" y="6320"/>
                  </a:lnTo>
                  <a:cubicBezTo>
                    <a:pt x="3654" y="6287"/>
                    <a:pt x="3688" y="6254"/>
                    <a:pt x="3724" y="6212"/>
                  </a:cubicBezTo>
                  <a:cubicBezTo>
                    <a:pt x="3816" y="6107"/>
                    <a:pt x="3908" y="5987"/>
                    <a:pt x="4000" y="5858"/>
                  </a:cubicBezTo>
                  <a:cubicBezTo>
                    <a:pt x="4086" y="5726"/>
                    <a:pt x="4178" y="5582"/>
                    <a:pt x="4249" y="5425"/>
                  </a:cubicBezTo>
                  <a:cubicBezTo>
                    <a:pt x="4326" y="5272"/>
                    <a:pt x="4384" y="5097"/>
                    <a:pt x="4433" y="4922"/>
                  </a:cubicBezTo>
                  <a:cubicBezTo>
                    <a:pt x="4476" y="4743"/>
                    <a:pt x="4510" y="4559"/>
                    <a:pt x="4516" y="4372"/>
                  </a:cubicBezTo>
                  <a:cubicBezTo>
                    <a:pt x="4522" y="4280"/>
                    <a:pt x="4510" y="4184"/>
                    <a:pt x="4507" y="4092"/>
                  </a:cubicBezTo>
                  <a:cubicBezTo>
                    <a:pt x="4501" y="4043"/>
                    <a:pt x="4492" y="4000"/>
                    <a:pt x="4485" y="3957"/>
                  </a:cubicBezTo>
                  <a:cubicBezTo>
                    <a:pt x="4599" y="3665"/>
                    <a:pt x="4661" y="3398"/>
                    <a:pt x="4676" y="3146"/>
                  </a:cubicBezTo>
                  <a:lnTo>
                    <a:pt x="6519" y="452"/>
                  </a:lnTo>
                  <a:lnTo>
                    <a:pt x="6835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8"/>
            <p:cNvSpPr/>
            <p:nvPr/>
          </p:nvSpPr>
          <p:spPr>
            <a:xfrm>
              <a:off x="6692704" y="4433554"/>
              <a:ext cx="421053" cy="806710"/>
            </a:xfrm>
            <a:custGeom>
              <a:avLst/>
              <a:gdLst/>
              <a:ahLst/>
              <a:cxnLst/>
              <a:rect l="l" t="t" r="r" b="b"/>
              <a:pathLst>
                <a:path w="7268" h="13925" extrusionOk="0">
                  <a:moveTo>
                    <a:pt x="4989" y="1"/>
                  </a:moveTo>
                  <a:lnTo>
                    <a:pt x="673" y="6608"/>
                  </a:lnTo>
                  <a:lnTo>
                    <a:pt x="0" y="7637"/>
                  </a:lnTo>
                  <a:lnTo>
                    <a:pt x="1217" y="7637"/>
                  </a:lnTo>
                  <a:lnTo>
                    <a:pt x="4749" y="7643"/>
                  </a:lnTo>
                  <a:lnTo>
                    <a:pt x="1217" y="13925"/>
                  </a:lnTo>
                  <a:lnTo>
                    <a:pt x="6442" y="7348"/>
                  </a:lnTo>
                  <a:lnTo>
                    <a:pt x="7268" y="6307"/>
                  </a:lnTo>
                  <a:lnTo>
                    <a:pt x="5886" y="6307"/>
                  </a:lnTo>
                  <a:lnTo>
                    <a:pt x="2476" y="6316"/>
                  </a:lnTo>
                  <a:lnTo>
                    <a:pt x="2476" y="6316"/>
                  </a:lnTo>
                  <a:lnTo>
                    <a:pt x="6525" y="452"/>
                  </a:lnTo>
                  <a:lnTo>
                    <a:pt x="68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8"/>
            <p:cNvSpPr/>
            <p:nvPr/>
          </p:nvSpPr>
          <p:spPr>
            <a:xfrm>
              <a:off x="6814590" y="4449601"/>
              <a:ext cx="196855" cy="220317"/>
            </a:xfrm>
            <a:custGeom>
              <a:avLst/>
              <a:gdLst/>
              <a:ahLst/>
              <a:cxnLst/>
              <a:rect l="l" t="t" r="r" b="b"/>
              <a:pathLst>
                <a:path w="3398" h="3803" extrusionOk="0">
                  <a:moveTo>
                    <a:pt x="197" y="0"/>
                  </a:moveTo>
                  <a:cubicBezTo>
                    <a:pt x="197" y="0"/>
                    <a:pt x="0" y="805"/>
                    <a:pt x="215" y="1828"/>
                  </a:cubicBezTo>
                  <a:cubicBezTo>
                    <a:pt x="430" y="2844"/>
                    <a:pt x="1671" y="3594"/>
                    <a:pt x="2323" y="3803"/>
                  </a:cubicBezTo>
                  <a:cubicBezTo>
                    <a:pt x="3398" y="1361"/>
                    <a:pt x="655" y="402"/>
                    <a:pt x="1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8"/>
            <p:cNvSpPr/>
            <p:nvPr/>
          </p:nvSpPr>
          <p:spPr>
            <a:xfrm>
              <a:off x="6965267" y="4679526"/>
              <a:ext cx="148481" cy="100165"/>
            </a:xfrm>
            <a:custGeom>
              <a:avLst/>
              <a:gdLst/>
              <a:ahLst/>
              <a:cxnLst/>
              <a:rect l="l" t="t" r="r" b="b"/>
              <a:pathLst>
                <a:path w="2563" h="1729" extrusionOk="0">
                  <a:moveTo>
                    <a:pt x="1321" y="0"/>
                  </a:moveTo>
                  <a:cubicBezTo>
                    <a:pt x="655" y="0"/>
                    <a:pt x="1" y="254"/>
                    <a:pt x="29" y="1490"/>
                  </a:cubicBezTo>
                  <a:cubicBezTo>
                    <a:pt x="315" y="1656"/>
                    <a:pt x="592" y="1728"/>
                    <a:pt x="852" y="1728"/>
                  </a:cubicBezTo>
                  <a:cubicBezTo>
                    <a:pt x="1730" y="1728"/>
                    <a:pt x="2406" y="902"/>
                    <a:pt x="2563" y="120"/>
                  </a:cubicBezTo>
                  <a:lnTo>
                    <a:pt x="2563" y="120"/>
                  </a:lnTo>
                  <a:cubicBezTo>
                    <a:pt x="2544" y="122"/>
                    <a:pt x="2522" y="123"/>
                    <a:pt x="2499" y="123"/>
                  </a:cubicBezTo>
                  <a:cubicBezTo>
                    <a:pt x="2252" y="123"/>
                    <a:pt x="1784" y="0"/>
                    <a:pt x="1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8"/>
            <p:cNvSpPr/>
            <p:nvPr/>
          </p:nvSpPr>
          <p:spPr>
            <a:xfrm>
              <a:off x="6873679" y="4542116"/>
              <a:ext cx="80816" cy="257394"/>
            </a:xfrm>
            <a:custGeom>
              <a:avLst/>
              <a:gdLst/>
              <a:ahLst/>
              <a:cxnLst/>
              <a:rect l="l" t="t" r="r" b="b"/>
              <a:pathLst>
                <a:path w="1395" h="4443" extrusionOk="0">
                  <a:moveTo>
                    <a:pt x="9" y="0"/>
                  </a:moveTo>
                  <a:lnTo>
                    <a:pt x="0" y="3"/>
                  </a:lnTo>
                  <a:cubicBezTo>
                    <a:pt x="0" y="3"/>
                    <a:pt x="55" y="71"/>
                    <a:pt x="160" y="194"/>
                  </a:cubicBezTo>
                  <a:cubicBezTo>
                    <a:pt x="212" y="265"/>
                    <a:pt x="283" y="344"/>
                    <a:pt x="360" y="440"/>
                  </a:cubicBezTo>
                  <a:cubicBezTo>
                    <a:pt x="424" y="523"/>
                    <a:pt x="492" y="606"/>
                    <a:pt x="565" y="707"/>
                  </a:cubicBezTo>
                  <a:cubicBezTo>
                    <a:pt x="648" y="814"/>
                    <a:pt x="728" y="931"/>
                    <a:pt x="811" y="1063"/>
                  </a:cubicBezTo>
                  <a:cubicBezTo>
                    <a:pt x="888" y="1198"/>
                    <a:pt x="974" y="1337"/>
                    <a:pt x="1038" y="1490"/>
                  </a:cubicBezTo>
                  <a:cubicBezTo>
                    <a:pt x="1084" y="1598"/>
                    <a:pt x="1131" y="1711"/>
                    <a:pt x="1161" y="1828"/>
                  </a:cubicBezTo>
                  <a:cubicBezTo>
                    <a:pt x="1177" y="1877"/>
                    <a:pt x="1189" y="1923"/>
                    <a:pt x="1195" y="1969"/>
                  </a:cubicBezTo>
                  <a:cubicBezTo>
                    <a:pt x="1226" y="2138"/>
                    <a:pt x="1238" y="2313"/>
                    <a:pt x="1235" y="2488"/>
                  </a:cubicBezTo>
                  <a:cubicBezTo>
                    <a:pt x="1235" y="2660"/>
                    <a:pt x="1201" y="2833"/>
                    <a:pt x="1161" y="3001"/>
                  </a:cubicBezTo>
                  <a:cubicBezTo>
                    <a:pt x="1112" y="3167"/>
                    <a:pt x="1057" y="3333"/>
                    <a:pt x="986" y="3478"/>
                  </a:cubicBezTo>
                  <a:cubicBezTo>
                    <a:pt x="916" y="3631"/>
                    <a:pt x="833" y="3766"/>
                    <a:pt x="747" y="3892"/>
                  </a:cubicBezTo>
                  <a:cubicBezTo>
                    <a:pt x="657" y="4015"/>
                    <a:pt x="571" y="4126"/>
                    <a:pt x="482" y="4227"/>
                  </a:cubicBezTo>
                  <a:cubicBezTo>
                    <a:pt x="406" y="4310"/>
                    <a:pt x="335" y="4381"/>
                    <a:pt x="267" y="4442"/>
                  </a:cubicBezTo>
                  <a:lnTo>
                    <a:pt x="489" y="4442"/>
                  </a:lnTo>
                  <a:cubicBezTo>
                    <a:pt x="525" y="4408"/>
                    <a:pt x="562" y="4368"/>
                    <a:pt x="596" y="4332"/>
                  </a:cubicBezTo>
                  <a:cubicBezTo>
                    <a:pt x="688" y="4227"/>
                    <a:pt x="780" y="4107"/>
                    <a:pt x="873" y="3978"/>
                  </a:cubicBezTo>
                  <a:cubicBezTo>
                    <a:pt x="962" y="3843"/>
                    <a:pt x="1051" y="3702"/>
                    <a:pt x="1124" y="3542"/>
                  </a:cubicBezTo>
                  <a:cubicBezTo>
                    <a:pt x="1201" y="3385"/>
                    <a:pt x="1256" y="3216"/>
                    <a:pt x="1309" y="3041"/>
                  </a:cubicBezTo>
                  <a:cubicBezTo>
                    <a:pt x="1349" y="2863"/>
                    <a:pt x="1389" y="2679"/>
                    <a:pt x="1389" y="2492"/>
                  </a:cubicBezTo>
                  <a:cubicBezTo>
                    <a:pt x="1395" y="2396"/>
                    <a:pt x="1385" y="2304"/>
                    <a:pt x="1389" y="2212"/>
                  </a:cubicBezTo>
                  <a:cubicBezTo>
                    <a:pt x="1373" y="2114"/>
                    <a:pt x="1358" y="2034"/>
                    <a:pt x="1330" y="1942"/>
                  </a:cubicBezTo>
                  <a:cubicBezTo>
                    <a:pt x="1312" y="1862"/>
                    <a:pt x="1284" y="1782"/>
                    <a:pt x="1253" y="1705"/>
                  </a:cubicBezTo>
                  <a:cubicBezTo>
                    <a:pt x="1220" y="1613"/>
                    <a:pt x="1180" y="1527"/>
                    <a:pt x="1140" y="1444"/>
                  </a:cubicBezTo>
                  <a:cubicBezTo>
                    <a:pt x="1063" y="1290"/>
                    <a:pt x="968" y="1152"/>
                    <a:pt x="882" y="1020"/>
                  </a:cubicBezTo>
                  <a:cubicBezTo>
                    <a:pt x="790" y="894"/>
                    <a:pt x="700" y="774"/>
                    <a:pt x="611" y="670"/>
                  </a:cubicBezTo>
                  <a:cubicBezTo>
                    <a:pt x="528" y="575"/>
                    <a:pt x="452" y="486"/>
                    <a:pt x="381" y="409"/>
                  </a:cubicBezTo>
                  <a:cubicBezTo>
                    <a:pt x="304" y="323"/>
                    <a:pt x="231" y="246"/>
                    <a:pt x="175" y="185"/>
                  </a:cubicBezTo>
                  <a:cubicBezTo>
                    <a:pt x="68" y="68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8"/>
            <p:cNvSpPr/>
            <p:nvPr/>
          </p:nvSpPr>
          <p:spPr>
            <a:xfrm>
              <a:off x="6931146" y="4718803"/>
              <a:ext cx="151146" cy="79947"/>
            </a:xfrm>
            <a:custGeom>
              <a:avLst/>
              <a:gdLst/>
              <a:ahLst/>
              <a:cxnLst/>
              <a:rect l="l" t="t" r="r" b="b"/>
              <a:pathLst>
                <a:path w="2609" h="1380" extrusionOk="0">
                  <a:moveTo>
                    <a:pt x="2608" y="1"/>
                  </a:moveTo>
                  <a:cubicBezTo>
                    <a:pt x="2605" y="1"/>
                    <a:pt x="2593" y="10"/>
                    <a:pt x="2568" y="13"/>
                  </a:cubicBezTo>
                  <a:cubicBezTo>
                    <a:pt x="2550" y="25"/>
                    <a:pt x="2519" y="47"/>
                    <a:pt x="2473" y="62"/>
                  </a:cubicBezTo>
                  <a:cubicBezTo>
                    <a:pt x="2390" y="105"/>
                    <a:pt x="2258" y="139"/>
                    <a:pt x="2101" y="182"/>
                  </a:cubicBezTo>
                  <a:cubicBezTo>
                    <a:pt x="1785" y="268"/>
                    <a:pt x="1361" y="369"/>
                    <a:pt x="956" y="554"/>
                  </a:cubicBezTo>
                  <a:cubicBezTo>
                    <a:pt x="857" y="600"/>
                    <a:pt x="756" y="646"/>
                    <a:pt x="664" y="707"/>
                  </a:cubicBezTo>
                  <a:cubicBezTo>
                    <a:pt x="572" y="762"/>
                    <a:pt x="486" y="830"/>
                    <a:pt x="403" y="898"/>
                  </a:cubicBezTo>
                  <a:cubicBezTo>
                    <a:pt x="320" y="962"/>
                    <a:pt x="255" y="1042"/>
                    <a:pt x="185" y="1113"/>
                  </a:cubicBezTo>
                  <a:cubicBezTo>
                    <a:pt x="123" y="1189"/>
                    <a:pt x="74" y="1266"/>
                    <a:pt x="25" y="1334"/>
                  </a:cubicBezTo>
                  <a:lnTo>
                    <a:pt x="0" y="1380"/>
                  </a:lnTo>
                  <a:lnTo>
                    <a:pt x="185" y="1380"/>
                  </a:lnTo>
                  <a:cubicBezTo>
                    <a:pt x="218" y="1328"/>
                    <a:pt x="258" y="1269"/>
                    <a:pt x="304" y="1211"/>
                  </a:cubicBezTo>
                  <a:cubicBezTo>
                    <a:pt x="369" y="1149"/>
                    <a:pt x="424" y="1073"/>
                    <a:pt x="501" y="1011"/>
                  </a:cubicBezTo>
                  <a:cubicBezTo>
                    <a:pt x="538" y="980"/>
                    <a:pt x="578" y="947"/>
                    <a:pt x="615" y="916"/>
                  </a:cubicBezTo>
                  <a:cubicBezTo>
                    <a:pt x="655" y="885"/>
                    <a:pt x="701" y="858"/>
                    <a:pt x="741" y="827"/>
                  </a:cubicBezTo>
                  <a:cubicBezTo>
                    <a:pt x="824" y="765"/>
                    <a:pt x="919" y="716"/>
                    <a:pt x="1011" y="661"/>
                  </a:cubicBezTo>
                  <a:cubicBezTo>
                    <a:pt x="1392" y="461"/>
                    <a:pt x="1810" y="335"/>
                    <a:pt x="2117" y="231"/>
                  </a:cubicBezTo>
                  <a:cubicBezTo>
                    <a:pt x="2270" y="179"/>
                    <a:pt x="2399" y="133"/>
                    <a:pt x="2485" y="87"/>
                  </a:cubicBezTo>
                  <a:cubicBezTo>
                    <a:pt x="2528" y="62"/>
                    <a:pt x="2559" y="41"/>
                    <a:pt x="2577" y="25"/>
                  </a:cubicBezTo>
                  <a:cubicBezTo>
                    <a:pt x="2593" y="13"/>
                    <a:pt x="2605" y="7"/>
                    <a:pt x="2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1" name="Google Shape;511;p38"/>
          <p:cNvGrpSpPr/>
          <p:nvPr/>
        </p:nvGrpSpPr>
        <p:grpSpPr>
          <a:xfrm rot="-1396822">
            <a:off x="50266" y="4060373"/>
            <a:ext cx="680708" cy="394596"/>
            <a:chOff x="753489" y="4226263"/>
            <a:chExt cx="924843" cy="536117"/>
          </a:xfrm>
        </p:grpSpPr>
        <p:sp>
          <p:nvSpPr>
            <p:cNvPr id="512" name="Google Shape;512;p38"/>
            <p:cNvSpPr/>
            <p:nvPr/>
          </p:nvSpPr>
          <p:spPr>
            <a:xfrm>
              <a:off x="753511" y="4226263"/>
              <a:ext cx="924821" cy="535167"/>
            </a:xfrm>
            <a:custGeom>
              <a:avLst/>
              <a:gdLst/>
              <a:ahLst/>
              <a:cxnLst/>
              <a:rect l="l" t="t" r="r" b="b"/>
              <a:pathLst>
                <a:path w="9726" h="5628" extrusionOk="0">
                  <a:moveTo>
                    <a:pt x="6009" y="1"/>
                  </a:moveTo>
                  <a:cubicBezTo>
                    <a:pt x="5404" y="1"/>
                    <a:pt x="4854" y="246"/>
                    <a:pt x="4454" y="636"/>
                  </a:cubicBezTo>
                  <a:cubicBezTo>
                    <a:pt x="4304" y="642"/>
                    <a:pt x="4163" y="661"/>
                    <a:pt x="4021" y="692"/>
                  </a:cubicBezTo>
                  <a:cubicBezTo>
                    <a:pt x="3905" y="673"/>
                    <a:pt x="3785" y="658"/>
                    <a:pt x="3662" y="658"/>
                  </a:cubicBezTo>
                  <a:cubicBezTo>
                    <a:pt x="2753" y="658"/>
                    <a:pt x="1988" y="1266"/>
                    <a:pt x="1748" y="2095"/>
                  </a:cubicBezTo>
                  <a:cubicBezTo>
                    <a:pt x="1687" y="2089"/>
                    <a:pt x="1625" y="2086"/>
                    <a:pt x="1564" y="2086"/>
                  </a:cubicBezTo>
                  <a:cubicBezTo>
                    <a:pt x="698" y="2086"/>
                    <a:pt x="0" y="2783"/>
                    <a:pt x="0" y="3647"/>
                  </a:cubicBezTo>
                  <a:lnTo>
                    <a:pt x="0" y="5210"/>
                  </a:lnTo>
                  <a:lnTo>
                    <a:pt x="541" y="5210"/>
                  </a:lnTo>
                  <a:lnTo>
                    <a:pt x="541" y="5628"/>
                  </a:lnTo>
                  <a:lnTo>
                    <a:pt x="2258" y="5628"/>
                  </a:lnTo>
                  <a:cubicBezTo>
                    <a:pt x="2654" y="5628"/>
                    <a:pt x="3020" y="5496"/>
                    <a:pt x="3309" y="5269"/>
                  </a:cubicBezTo>
                  <a:cubicBezTo>
                    <a:pt x="3674" y="5474"/>
                    <a:pt x="4092" y="5597"/>
                    <a:pt x="4544" y="5597"/>
                  </a:cubicBezTo>
                  <a:cubicBezTo>
                    <a:pt x="5173" y="5597"/>
                    <a:pt x="5745" y="5364"/>
                    <a:pt x="6184" y="4980"/>
                  </a:cubicBezTo>
                  <a:cubicBezTo>
                    <a:pt x="6516" y="5152"/>
                    <a:pt x="6896" y="5253"/>
                    <a:pt x="7296" y="5253"/>
                  </a:cubicBezTo>
                  <a:cubicBezTo>
                    <a:pt x="8641" y="5253"/>
                    <a:pt x="9725" y="4163"/>
                    <a:pt x="9725" y="2820"/>
                  </a:cubicBezTo>
                  <a:cubicBezTo>
                    <a:pt x="9725" y="1481"/>
                    <a:pt x="8641" y="391"/>
                    <a:pt x="7296" y="391"/>
                  </a:cubicBezTo>
                  <a:lnTo>
                    <a:pt x="7265" y="391"/>
                  </a:lnTo>
                  <a:cubicBezTo>
                    <a:pt x="6909" y="145"/>
                    <a:pt x="6473" y="1"/>
                    <a:pt x="6009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8"/>
            <p:cNvSpPr/>
            <p:nvPr/>
          </p:nvSpPr>
          <p:spPr>
            <a:xfrm>
              <a:off x="753489" y="4226548"/>
              <a:ext cx="782000" cy="495514"/>
            </a:xfrm>
            <a:custGeom>
              <a:avLst/>
              <a:gdLst/>
              <a:ahLst/>
              <a:cxnLst/>
              <a:rect l="l" t="t" r="r" b="b"/>
              <a:pathLst>
                <a:path w="8224" h="5211" extrusionOk="0">
                  <a:moveTo>
                    <a:pt x="6009" y="1"/>
                  </a:moveTo>
                  <a:cubicBezTo>
                    <a:pt x="5336" y="1"/>
                    <a:pt x="4734" y="302"/>
                    <a:pt x="4326" y="772"/>
                  </a:cubicBezTo>
                  <a:cubicBezTo>
                    <a:pt x="4120" y="701"/>
                    <a:pt x="3893" y="658"/>
                    <a:pt x="3662" y="658"/>
                  </a:cubicBezTo>
                  <a:cubicBezTo>
                    <a:pt x="2753" y="658"/>
                    <a:pt x="1988" y="1269"/>
                    <a:pt x="1745" y="2099"/>
                  </a:cubicBezTo>
                  <a:cubicBezTo>
                    <a:pt x="1684" y="2089"/>
                    <a:pt x="1623" y="2086"/>
                    <a:pt x="1561" y="2086"/>
                  </a:cubicBezTo>
                  <a:cubicBezTo>
                    <a:pt x="698" y="2086"/>
                    <a:pt x="1" y="2784"/>
                    <a:pt x="1" y="3650"/>
                  </a:cubicBezTo>
                  <a:lnTo>
                    <a:pt x="1" y="5210"/>
                  </a:lnTo>
                  <a:lnTo>
                    <a:pt x="1561" y="5210"/>
                  </a:lnTo>
                  <a:cubicBezTo>
                    <a:pt x="2120" y="5210"/>
                    <a:pt x="2606" y="4918"/>
                    <a:pt x="2882" y="4482"/>
                  </a:cubicBezTo>
                  <a:cubicBezTo>
                    <a:pt x="3122" y="4584"/>
                    <a:pt x="3386" y="4639"/>
                    <a:pt x="3662" y="4639"/>
                  </a:cubicBezTo>
                  <a:cubicBezTo>
                    <a:pt x="4157" y="4639"/>
                    <a:pt x="4608" y="4458"/>
                    <a:pt x="4955" y="4163"/>
                  </a:cubicBezTo>
                  <a:cubicBezTo>
                    <a:pt x="5272" y="4332"/>
                    <a:pt x="5628" y="4427"/>
                    <a:pt x="6009" y="4427"/>
                  </a:cubicBezTo>
                  <a:cubicBezTo>
                    <a:pt x="7232" y="4427"/>
                    <a:pt x="8224" y="3438"/>
                    <a:pt x="8224" y="2212"/>
                  </a:cubicBezTo>
                  <a:cubicBezTo>
                    <a:pt x="8224" y="993"/>
                    <a:pt x="7228" y="1"/>
                    <a:pt x="60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8"/>
            <p:cNvSpPr/>
            <p:nvPr/>
          </p:nvSpPr>
          <p:spPr>
            <a:xfrm>
              <a:off x="804646" y="4263347"/>
              <a:ext cx="873664" cy="499032"/>
            </a:xfrm>
            <a:custGeom>
              <a:avLst/>
              <a:gdLst/>
              <a:ahLst/>
              <a:cxnLst/>
              <a:rect l="l" t="t" r="r" b="b"/>
              <a:pathLst>
                <a:path w="9188" h="5248" extrusionOk="0">
                  <a:moveTo>
                    <a:pt x="6758" y="1"/>
                  </a:moveTo>
                  <a:cubicBezTo>
                    <a:pt x="6168" y="1"/>
                    <a:pt x="5628" y="213"/>
                    <a:pt x="5207" y="560"/>
                  </a:cubicBezTo>
                  <a:cubicBezTo>
                    <a:pt x="4847" y="360"/>
                    <a:pt x="4439" y="246"/>
                    <a:pt x="4000" y="246"/>
                  </a:cubicBezTo>
                  <a:cubicBezTo>
                    <a:pt x="2952" y="246"/>
                    <a:pt x="2058" y="898"/>
                    <a:pt x="1693" y="1819"/>
                  </a:cubicBezTo>
                  <a:cubicBezTo>
                    <a:pt x="756" y="1828"/>
                    <a:pt x="0" y="2593"/>
                    <a:pt x="0" y="3530"/>
                  </a:cubicBezTo>
                  <a:lnTo>
                    <a:pt x="0" y="5247"/>
                  </a:lnTo>
                  <a:lnTo>
                    <a:pt x="1720" y="5247"/>
                  </a:lnTo>
                  <a:cubicBezTo>
                    <a:pt x="2114" y="5247"/>
                    <a:pt x="2479" y="5112"/>
                    <a:pt x="2771" y="4885"/>
                  </a:cubicBezTo>
                  <a:cubicBezTo>
                    <a:pt x="3137" y="5094"/>
                    <a:pt x="3554" y="5216"/>
                    <a:pt x="4003" y="5216"/>
                  </a:cubicBezTo>
                  <a:cubicBezTo>
                    <a:pt x="4632" y="5216"/>
                    <a:pt x="5207" y="4983"/>
                    <a:pt x="5643" y="4599"/>
                  </a:cubicBezTo>
                  <a:cubicBezTo>
                    <a:pt x="5978" y="4771"/>
                    <a:pt x="6356" y="4869"/>
                    <a:pt x="6758" y="4869"/>
                  </a:cubicBezTo>
                  <a:cubicBezTo>
                    <a:pt x="8100" y="4869"/>
                    <a:pt x="9188" y="3779"/>
                    <a:pt x="9188" y="2440"/>
                  </a:cubicBezTo>
                  <a:cubicBezTo>
                    <a:pt x="9188" y="1091"/>
                    <a:pt x="8100" y="1"/>
                    <a:pt x="6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5" name="Google Shape;515;p38"/>
          <p:cNvSpPr txBox="1">
            <a:spLocks noGrp="1"/>
          </p:cNvSpPr>
          <p:nvPr>
            <p:ph type="subTitle" idx="1"/>
          </p:nvPr>
        </p:nvSpPr>
        <p:spPr>
          <a:xfrm>
            <a:off x="0" y="4718209"/>
            <a:ext cx="91440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ar-SA" sz="18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cs typeface="Akhbar MT" pitchFamily="2" charset="-78"/>
              </a:rPr>
              <a:t>اعداد المعلمة / منال الرحيلي</a:t>
            </a:r>
          </a:p>
        </p:txBody>
      </p:sp>
      <p:pic>
        <p:nvPicPr>
          <p:cNvPr id="2052" name="Picture 4" descr="قواعد البيانات تعرف على خصائصها | قاعدة المعرفة - استضافة كواليتي">
            <a:extLst>
              <a:ext uri="{FF2B5EF4-FFF2-40B4-BE49-F238E27FC236}">
                <a16:creationId xmlns:a16="http://schemas.microsoft.com/office/drawing/2014/main" id="{9C7CBD8D-1758-83CC-F5C1-5E53DACBC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7" y="837322"/>
            <a:ext cx="1398295" cy="31621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4" descr="منزل كليب ارت">
            <a:extLst>
              <a:ext uri="{FF2B5EF4-FFF2-40B4-BE49-F238E27FC236}">
                <a16:creationId xmlns:a16="http://schemas.microsoft.com/office/drawing/2014/main" id="{A2CB72CC-3488-4E50-7B0B-2612DD9AE5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44436"/>
            <a:ext cx="304800" cy="27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4" name="Google Shape;2345;p56">
            <a:extLst>
              <a:ext uri="{FF2B5EF4-FFF2-40B4-BE49-F238E27FC236}">
                <a16:creationId xmlns:a16="http://schemas.microsoft.com/office/drawing/2014/main" id="{F61523A4-1F7E-85B7-5CAC-5370697B1A78}"/>
              </a:ext>
            </a:extLst>
          </p:cNvPr>
          <p:cNvSpPr txBox="1">
            <a:spLocks/>
          </p:cNvSpPr>
          <p:nvPr/>
        </p:nvSpPr>
        <p:spPr>
          <a:xfrm>
            <a:off x="4795520" y="266097"/>
            <a:ext cx="3391737" cy="758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1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9pPr>
          </a:lstStyle>
          <a:p>
            <a:pPr algn="r" rtl="1"/>
            <a:r>
              <a:rPr lang="ar-SA" sz="3600" dirty="0">
                <a:solidFill>
                  <a:srgbClr val="FF0000"/>
                </a:solidFill>
                <a:latin typeface="Calibri" panose="020F0502020204030204" pitchFamily="34" charset="0"/>
                <a:ea typeface="GE SS Two Bold" panose="020A0503020102020204" pitchFamily="18" charset="-78"/>
                <a:cs typeface="Calibri" panose="020F0502020204030204" pitchFamily="34" charset="0"/>
                <a:sym typeface="Wingdings" panose="05000000000000000000" pitchFamily="2" charset="2"/>
              </a:rPr>
              <a:t>أهمية علم البيانات : 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04FF8B-A414-652F-A318-DFB35BB8A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7200" y="1571123"/>
            <a:ext cx="7347520" cy="2020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 rtl="1">
              <a:defRPr/>
            </a:pPr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تكمن أهمية علم البيانات في أن البيانات أصبحت جزءًا أساسيًا في جميع الصناعات فلقد أصبحت البيانات مطلبًا رئيسًا من قبل الشركات لكي تتوسع أعمالها وتتطور.</a:t>
            </a:r>
          </a:p>
          <a:p>
            <a:pPr algn="just" rtl="1">
              <a:defRPr/>
            </a:pPr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فلا بد من تحليل البيانات ـــــــــــــــــــ لاستخراج رؤى وتوصيات قيمة لإدارة تلك الشركات 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003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00000" fill="hold" grpId="0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chemeClr val="folHlink"/>
                                          </p:to>
                                        </p:animClr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accel="100000" fill="hold" grpId="0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3" dur="100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4" dur="100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chemeClr val="folHlink"/>
                                          </p:to>
                                        </p:animClr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build="p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chemeClr val="folHlink"/>
                                          </p:to>
                                        </p:animClr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ac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chemeClr val="folHlink"/>
                                          </p:to>
                                        </p:animClr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build="p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38"/>
          <p:cNvGrpSpPr/>
          <p:nvPr/>
        </p:nvGrpSpPr>
        <p:grpSpPr>
          <a:xfrm>
            <a:off x="8840235" y="121431"/>
            <a:ext cx="235238" cy="242263"/>
            <a:chOff x="3146663" y="2304000"/>
            <a:chExt cx="93750" cy="96550"/>
          </a:xfrm>
        </p:grpSpPr>
        <p:sp>
          <p:nvSpPr>
            <p:cNvPr id="459" name="Google Shape;459;p38"/>
            <p:cNvSpPr/>
            <p:nvPr/>
          </p:nvSpPr>
          <p:spPr>
            <a:xfrm>
              <a:off x="3147113" y="2304000"/>
              <a:ext cx="93300" cy="96475"/>
            </a:xfrm>
            <a:custGeom>
              <a:avLst/>
              <a:gdLst/>
              <a:ahLst/>
              <a:cxnLst/>
              <a:rect l="l" t="t" r="r" b="b"/>
              <a:pathLst>
                <a:path w="3732" h="3859" extrusionOk="0">
                  <a:moveTo>
                    <a:pt x="2747" y="1"/>
                  </a:moveTo>
                  <a:cubicBezTo>
                    <a:pt x="2746" y="1"/>
                    <a:pt x="1518" y="760"/>
                    <a:pt x="762" y="1635"/>
                  </a:cubicBezTo>
                  <a:cubicBezTo>
                    <a:pt x="0" y="2510"/>
                    <a:pt x="762" y="3859"/>
                    <a:pt x="762" y="3859"/>
                  </a:cubicBezTo>
                  <a:cubicBezTo>
                    <a:pt x="768" y="3859"/>
                    <a:pt x="774" y="3859"/>
                    <a:pt x="780" y="3859"/>
                  </a:cubicBezTo>
                  <a:cubicBezTo>
                    <a:pt x="3732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8"/>
            <p:cNvSpPr/>
            <p:nvPr/>
          </p:nvSpPr>
          <p:spPr>
            <a:xfrm>
              <a:off x="3146663" y="2304075"/>
              <a:ext cx="93500" cy="96475"/>
            </a:xfrm>
            <a:custGeom>
              <a:avLst/>
              <a:gdLst/>
              <a:ahLst/>
              <a:cxnLst/>
              <a:rect l="l" t="t" r="r" b="b"/>
              <a:pathLst>
                <a:path w="3740" h="3859" extrusionOk="0">
                  <a:moveTo>
                    <a:pt x="2747" y="1"/>
                  </a:moveTo>
                  <a:cubicBezTo>
                    <a:pt x="2747" y="1"/>
                    <a:pt x="1521" y="760"/>
                    <a:pt x="763" y="1638"/>
                  </a:cubicBezTo>
                  <a:cubicBezTo>
                    <a:pt x="1" y="2514"/>
                    <a:pt x="763" y="3859"/>
                    <a:pt x="763" y="3859"/>
                  </a:cubicBezTo>
                  <a:cubicBezTo>
                    <a:pt x="767" y="3859"/>
                    <a:pt x="772" y="3859"/>
                    <a:pt x="777" y="3859"/>
                  </a:cubicBezTo>
                  <a:cubicBezTo>
                    <a:pt x="3739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8"/>
            <p:cNvSpPr/>
            <p:nvPr/>
          </p:nvSpPr>
          <p:spPr>
            <a:xfrm>
              <a:off x="3165713" y="2304075"/>
              <a:ext cx="74400" cy="96475"/>
            </a:xfrm>
            <a:custGeom>
              <a:avLst/>
              <a:gdLst/>
              <a:ahLst/>
              <a:cxnLst/>
              <a:rect l="l" t="t" r="r" b="b"/>
              <a:pathLst>
                <a:path w="2976" h="3859" extrusionOk="0">
                  <a:moveTo>
                    <a:pt x="1985" y="1"/>
                  </a:moveTo>
                  <a:cubicBezTo>
                    <a:pt x="1985" y="1"/>
                    <a:pt x="1985" y="1"/>
                    <a:pt x="1985" y="1"/>
                  </a:cubicBezTo>
                  <a:lnTo>
                    <a:pt x="1" y="3859"/>
                  </a:lnTo>
                  <a:cubicBezTo>
                    <a:pt x="5" y="3859"/>
                    <a:pt x="10" y="3859"/>
                    <a:pt x="15" y="3859"/>
                  </a:cubicBezTo>
                  <a:cubicBezTo>
                    <a:pt x="2976" y="3859"/>
                    <a:pt x="1989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" name="Google Shape;462;p38"/>
          <p:cNvGrpSpPr/>
          <p:nvPr/>
        </p:nvGrpSpPr>
        <p:grpSpPr>
          <a:xfrm rot="-1468270">
            <a:off x="8431601" y="158884"/>
            <a:ext cx="336045" cy="627991"/>
            <a:chOff x="3091250" y="2515500"/>
            <a:chExt cx="133925" cy="250275"/>
          </a:xfrm>
        </p:grpSpPr>
        <p:sp>
          <p:nvSpPr>
            <p:cNvPr id="463" name="Google Shape;463;p38"/>
            <p:cNvSpPr/>
            <p:nvPr/>
          </p:nvSpPr>
          <p:spPr>
            <a:xfrm>
              <a:off x="3091525" y="2515500"/>
              <a:ext cx="133650" cy="250275"/>
            </a:xfrm>
            <a:custGeom>
              <a:avLst/>
              <a:gdLst/>
              <a:ahLst/>
              <a:cxnLst/>
              <a:rect l="l" t="t" r="r" b="b"/>
              <a:pathLst>
                <a:path w="5346" h="10011" extrusionOk="0">
                  <a:moveTo>
                    <a:pt x="1337" y="0"/>
                  </a:moveTo>
                  <a:lnTo>
                    <a:pt x="1337" y="845"/>
                  </a:lnTo>
                  <a:lnTo>
                    <a:pt x="1" y="845"/>
                  </a:lnTo>
                  <a:lnTo>
                    <a:pt x="1" y="10011"/>
                  </a:lnTo>
                  <a:lnTo>
                    <a:pt x="5346" y="10011"/>
                  </a:lnTo>
                  <a:lnTo>
                    <a:pt x="5346" y="845"/>
                  </a:lnTo>
                  <a:lnTo>
                    <a:pt x="4009" y="845"/>
                  </a:lnTo>
                  <a:lnTo>
                    <a:pt x="4009" y="0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8"/>
            <p:cNvSpPr/>
            <p:nvPr/>
          </p:nvSpPr>
          <p:spPr>
            <a:xfrm>
              <a:off x="3091250" y="2536600"/>
              <a:ext cx="66825" cy="229175"/>
            </a:xfrm>
            <a:custGeom>
              <a:avLst/>
              <a:gdLst/>
              <a:ahLst/>
              <a:cxnLst/>
              <a:rect l="l" t="t" r="r" b="b"/>
              <a:pathLst>
                <a:path w="267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8"/>
            <p:cNvSpPr/>
            <p:nvPr/>
          </p:nvSpPr>
          <p:spPr>
            <a:xfrm>
              <a:off x="3157975" y="2536600"/>
              <a:ext cx="66850" cy="229175"/>
            </a:xfrm>
            <a:custGeom>
              <a:avLst/>
              <a:gdLst/>
              <a:ahLst/>
              <a:cxnLst/>
              <a:rect l="l" t="t" r="r" b="b"/>
              <a:pathLst>
                <a:path w="2674" h="9167" extrusionOk="0">
                  <a:moveTo>
                    <a:pt x="1" y="1"/>
                  </a:moveTo>
                  <a:lnTo>
                    <a:pt x="1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8"/>
            <p:cNvSpPr/>
            <p:nvPr/>
          </p:nvSpPr>
          <p:spPr>
            <a:xfrm>
              <a:off x="3124650" y="2515500"/>
              <a:ext cx="66677" cy="21275"/>
            </a:xfrm>
            <a:custGeom>
              <a:avLst/>
              <a:gdLst/>
              <a:ahLst/>
              <a:cxnLst/>
              <a:rect l="l" t="t" r="r" b="b"/>
              <a:pathLst>
                <a:path w="1334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4" y="851"/>
                  </a:lnTo>
                  <a:lnTo>
                    <a:pt x="13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8"/>
            <p:cNvSpPr/>
            <p:nvPr/>
          </p:nvSpPr>
          <p:spPr>
            <a:xfrm>
              <a:off x="3157975" y="2515500"/>
              <a:ext cx="33425" cy="21275"/>
            </a:xfrm>
            <a:custGeom>
              <a:avLst/>
              <a:gdLst/>
              <a:ahLst/>
              <a:cxnLst/>
              <a:rect l="l" t="t" r="r" b="b"/>
              <a:pathLst>
                <a:path w="1337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7" y="851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8"/>
            <p:cNvSpPr/>
            <p:nvPr/>
          </p:nvSpPr>
          <p:spPr>
            <a:xfrm>
              <a:off x="3091250" y="2536600"/>
              <a:ext cx="27825" cy="229175"/>
            </a:xfrm>
            <a:custGeom>
              <a:avLst/>
              <a:gdLst/>
              <a:ahLst/>
              <a:cxnLst/>
              <a:rect l="l" t="t" r="r" b="b"/>
              <a:pathLst>
                <a:path w="111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2" y="9167"/>
                  </a:lnTo>
                  <a:lnTo>
                    <a:pt x="11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8"/>
            <p:cNvSpPr/>
            <p:nvPr/>
          </p:nvSpPr>
          <p:spPr>
            <a:xfrm>
              <a:off x="3197075" y="2536600"/>
              <a:ext cx="27900" cy="229175"/>
            </a:xfrm>
            <a:custGeom>
              <a:avLst/>
              <a:gdLst/>
              <a:ahLst/>
              <a:cxnLst/>
              <a:rect l="l" t="t" r="r" b="b"/>
              <a:pathLst>
                <a:path w="1116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5" y="9167"/>
                  </a:lnTo>
                  <a:lnTo>
                    <a:pt x="11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8"/>
            <p:cNvSpPr/>
            <p:nvPr/>
          </p:nvSpPr>
          <p:spPr>
            <a:xfrm>
              <a:off x="3110225" y="2575400"/>
              <a:ext cx="95625" cy="170025"/>
            </a:xfrm>
            <a:custGeom>
              <a:avLst/>
              <a:gdLst/>
              <a:ahLst/>
              <a:cxnLst/>
              <a:rect l="l" t="t" r="r" b="b"/>
              <a:pathLst>
                <a:path w="3825" h="6801" extrusionOk="0">
                  <a:moveTo>
                    <a:pt x="0" y="0"/>
                  </a:moveTo>
                  <a:lnTo>
                    <a:pt x="0" y="6801"/>
                  </a:lnTo>
                  <a:lnTo>
                    <a:pt x="3824" y="6801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8"/>
            <p:cNvSpPr/>
            <p:nvPr/>
          </p:nvSpPr>
          <p:spPr>
            <a:xfrm>
              <a:off x="3115200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8"/>
            <p:cNvSpPr/>
            <p:nvPr/>
          </p:nvSpPr>
          <p:spPr>
            <a:xfrm>
              <a:off x="3157975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8"/>
            <p:cNvSpPr/>
            <p:nvPr/>
          </p:nvSpPr>
          <p:spPr>
            <a:xfrm>
              <a:off x="3115200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8"/>
            <p:cNvSpPr/>
            <p:nvPr/>
          </p:nvSpPr>
          <p:spPr>
            <a:xfrm>
              <a:off x="3157975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rgbClr val="76C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8"/>
            <p:cNvSpPr/>
            <p:nvPr/>
          </p:nvSpPr>
          <p:spPr>
            <a:xfrm>
              <a:off x="3115200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8"/>
            <p:cNvSpPr/>
            <p:nvPr/>
          </p:nvSpPr>
          <p:spPr>
            <a:xfrm>
              <a:off x="3157975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8"/>
            <p:cNvSpPr/>
            <p:nvPr/>
          </p:nvSpPr>
          <p:spPr>
            <a:xfrm>
              <a:off x="3115200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8"/>
            <p:cNvSpPr/>
            <p:nvPr/>
          </p:nvSpPr>
          <p:spPr>
            <a:xfrm>
              <a:off x="3157975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8"/>
            <p:cNvSpPr/>
            <p:nvPr/>
          </p:nvSpPr>
          <p:spPr>
            <a:xfrm>
              <a:off x="3115200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8"/>
            <p:cNvSpPr/>
            <p:nvPr/>
          </p:nvSpPr>
          <p:spPr>
            <a:xfrm>
              <a:off x="3157975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8"/>
            <p:cNvSpPr/>
            <p:nvPr/>
          </p:nvSpPr>
          <p:spPr>
            <a:xfrm>
              <a:off x="3115200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8"/>
            <p:cNvSpPr/>
            <p:nvPr/>
          </p:nvSpPr>
          <p:spPr>
            <a:xfrm>
              <a:off x="3157975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8"/>
            <p:cNvSpPr/>
            <p:nvPr/>
          </p:nvSpPr>
          <p:spPr>
            <a:xfrm>
              <a:off x="3115200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8"/>
            <p:cNvSpPr/>
            <p:nvPr/>
          </p:nvSpPr>
          <p:spPr>
            <a:xfrm>
              <a:off x="3157975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8"/>
            <p:cNvSpPr/>
            <p:nvPr/>
          </p:nvSpPr>
          <p:spPr>
            <a:xfrm>
              <a:off x="3155900" y="2543900"/>
              <a:ext cx="4325" cy="24750"/>
            </a:xfrm>
            <a:custGeom>
              <a:avLst/>
              <a:gdLst/>
              <a:ahLst/>
              <a:cxnLst/>
              <a:rect l="l" t="t" r="r" b="b"/>
              <a:pathLst>
                <a:path w="173" h="990" extrusionOk="0">
                  <a:moveTo>
                    <a:pt x="1" y="1"/>
                  </a:moveTo>
                  <a:lnTo>
                    <a:pt x="1" y="990"/>
                  </a:lnTo>
                  <a:lnTo>
                    <a:pt x="173" y="990"/>
                  </a:lnTo>
                  <a:lnTo>
                    <a:pt x="1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8"/>
            <p:cNvSpPr/>
            <p:nvPr/>
          </p:nvSpPr>
          <p:spPr>
            <a:xfrm>
              <a:off x="3145775" y="2554125"/>
              <a:ext cx="24675" cy="4325"/>
            </a:xfrm>
            <a:custGeom>
              <a:avLst/>
              <a:gdLst/>
              <a:ahLst/>
              <a:cxnLst/>
              <a:rect l="l" t="t" r="r" b="b"/>
              <a:pathLst>
                <a:path w="987" h="173" extrusionOk="0">
                  <a:moveTo>
                    <a:pt x="0" y="0"/>
                  </a:moveTo>
                  <a:lnTo>
                    <a:pt x="0" y="172"/>
                  </a:lnTo>
                  <a:lnTo>
                    <a:pt x="986" y="172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38"/>
          <p:cNvGrpSpPr/>
          <p:nvPr/>
        </p:nvGrpSpPr>
        <p:grpSpPr>
          <a:xfrm rot="841025">
            <a:off x="102344" y="258397"/>
            <a:ext cx="447275" cy="625913"/>
            <a:chOff x="7877949" y="4508284"/>
            <a:chExt cx="560451" cy="784290"/>
          </a:xfrm>
        </p:grpSpPr>
        <p:sp>
          <p:nvSpPr>
            <p:cNvPr id="488" name="Google Shape;488;p38"/>
            <p:cNvSpPr/>
            <p:nvPr/>
          </p:nvSpPr>
          <p:spPr>
            <a:xfrm>
              <a:off x="7877949" y="4508284"/>
              <a:ext cx="538019" cy="783421"/>
            </a:xfrm>
            <a:custGeom>
              <a:avLst/>
              <a:gdLst/>
              <a:ahLst/>
              <a:cxnLst/>
              <a:rect l="l" t="t" r="r" b="b"/>
              <a:pathLst>
                <a:path w="9287" h="13523" extrusionOk="0">
                  <a:moveTo>
                    <a:pt x="4832" y="1"/>
                  </a:moveTo>
                  <a:cubicBezTo>
                    <a:pt x="2105" y="1"/>
                    <a:pt x="1" y="2504"/>
                    <a:pt x="575" y="5260"/>
                  </a:cubicBezTo>
                  <a:cubicBezTo>
                    <a:pt x="1097" y="7763"/>
                    <a:pt x="3604" y="9287"/>
                    <a:pt x="3604" y="10113"/>
                  </a:cubicBezTo>
                  <a:lnTo>
                    <a:pt x="3604" y="10844"/>
                  </a:lnTo>
                  <a:lnTo>
                    <a:pt x="3490" y="10844"/>
                  </a:lnTo>
                  <a:lnTo>
                    <a:pt x="3490" y="11458"/>
                  </a:lnTo>
                  <a:lnTo>
                    <a:pt x="3604" y="11458"/>
                  </a:lnTo>
                  <a:lnTo>
                    <a:pt x="3604" y="11784"/>
                  </a:lnTo>
                  <a:lnTo>
                    <a:pt x="3604" y="11913"/>
                  </a:lnTo>
                  <a:lnTo>
                    <a:pt x="3604" y="12174"/>
                  </a:lnTo>
                  <a:lnTo>
                    <a:pt x="3604" y="12306"/>
                  </a:lnTo>
                  <a:lnTo>
                    <a:pt x="3604" y="12567"/>
                  </a:lnTo>
                  <a:lnTo>
                    <a:pt x="3604" y="12696"/>
                  </a:lnTo>
                  <a:lnTo>
                    <a:pt x="3604" y="12718"/>
                  </a:lnTo>
                  <a:cubicBezTo>
                    <a:pt x="3604" y="12887"/>
                    <a:pt x="3742" y="13025"/>
                    <a:pt x="3911" y="13025"/>
                  </a:cubicBezTo>
                  <a:lnTo>
                    <a:pt x="3988" y="13025"/>
                  </a:lnTo>
                  <a:lnTo>
                    <a:pt x="4077" y="13307"/>
                  </a:lnTo>
                  <a:cubicBezTo>
                    <a:pt x="4117" y="13440"/>
                    <a:pt x="4233" y="13522"/>
                    <a:pt x="4372" y="13522"/>
                  </a:cubicBezTo>
                  <a:lnTo>
                    <a:pt x="5302" y="13522"/>
                  </a:lnTo>
                  <a:cubicBezTo>
                    <a:pt x="5438" y="13522"/>
                    <a:pt x="5554" y="13433"/>
                    <a:pt x="5597" y="13307"/>
                  </a:cubicBezTo>
                  <a:lnTo>
                    <a:pt x="5686" y="13025"/>
                  </a:lnTo>
                  <a:lnTo>
                    <a:pt x="5763" y="13025"/>
                  </a:lnTo>
                  <a:cubicBezTo>
                    <a:pt x="5932" y="13025"/>
                    <a:pt x="6070" y="12887"/>
                    <a:pt x="6070" y="12718"/>
                  </a:cubicBezTo>
                  <a:lnTo>
                    <a:pt x="6070" y="12696"/>
                  </a:lnTo>
                  <a:lnTo>
                    <a:pt x="6070" y="12567"/>
                  </a:lnTo>
                  <a:lnTo>
                    <a:pt x="6070" y="12306"/>
                  </a:lnTo>
                  <a:lnTo>
                    <a:pt x="6070" y="12174"/>
                  </a:lnTo>
                  <a:lnTo>
                    <a:pt x="6070" y="11913"/>
                  </a:lnTo>
                  <a:lnTo>
                    <a:pt x="6070" y="11784"/>
                  </a:lnTo>
                  <a:lnTo>
                    <a:pt x="6070" y="11458"/>
                  </a:lnTo>
                  <a:lnTo>
                    <a:pt x="6184" y="11458"/>
                  </a:lnTo>
                  <a:lnTo>
                    <a:pt x="6184" y="10844"/>
                  </a:lnTo>
                  <a:lnTo>
                    <a:pt x="6070" y="10844"/>
                  </a:lnTo>
                  <a:lnTo>
                    <a:pt x="6070" y="10113"/>
                  </a:lnTo>
                  <a:cubicBezTo>
                    <a:pt x="6070" y="9287"/>
                    <a:pt x="8577" y="7760"/>
                    <a:pt x="9099" y="5260"/>
                  </a:cubicBezTo>
                  <a:cubicBezTo>
                    <a:pt x="9102" y="5247"/>
                    <a:pt x="9108" y="5232"/>
                    <a:pt x="9108" y="5223"/>
                  </a:cubicBezTo>
                  <a:cubicBezTo>
                    <a:pt x="9111" y="5210"/>
                    <a:pt x="9111" y="5198"/>
                    <a:pt x="9114" y="5186"/>
                  </a:cubicBezTo>
                  <a:cubicBezTo>
                    <a:pt x="9286" y="4304"/>
                    <a:pt x="9179" y="3435"/>
                    <a:pt x="8856" y="2673"/>
                  </a:cubicBezTo>
                  <a:cubicBezTo>
                    <a:pt x="8838" y="2667"/>
                    <a:pt x="8835" y="2664"/>
                    <a:pt x="8832" y="2658"/>
                  </a:cubicBezTo>
                  <a:cubicBezTo>
                    <a:pt x="8823" y="2636"/>
                    <a:pt x="8810" y="2615"/>
                    <a:pt x="8804" y="2596"/>
                  </a:cubicBezTo>
                  <a:cubicBezTo>
                    <a:pt x="8795" y="2575"/>
                    <a:pt x="8789" y="2556"/>
                    <a:pt x="8776" y="2538"/>
                  </a:cubicBezTo>
                  <a:cubicBezTo>
                    <a:pt x="8773" y="2526"/>
                    <a:pt x="8764" y="2513"/>
                    <a:pt x="8761" y="2504"/>
                  </a:cubicBezTo>
                  <a:cubicBezTo>
                    <a:pt x="8746" y="2473"/>
                    <a:pt x="8733" y="2446"/>
                    <a:pt x="8718" y="2415"/>
                  </a:cubicBezTo>
                  <a:cubicBezTo>
                    <a:pt x="8718" y="2412"/>
                    <a:pt x="8718" y="2412"/>
                    <a:pt x="8715" y="2406"/>
                  </a:cubicBezTo>
                  <a:cubicBezTo>
                    <a:pt x="8466" y="1911"/>
                    <a:pt x="8128" y="1469"/>
                    <a:pt x="7720" y="1107"/>
                  </a:cubicBezTo>
                  <a:lnTo>
                    <a:pt x="7717" y="1100"/>
                  </a:lnTo>
                  <a:cubicBezTo>
                    <a:pt x="7689" y="1079"/>
                    <a:pt x="7668" y="1054"/>
                    <a:pt x="7640" y="1033"/>
                  </a:cubicBezTo>
                  <a:cubicBezTo>
                    <a:pt x="7634" y="1024"/>
                    <a:pt x="7625" y="1021"/>
                    <a:pt x="7622" y="1014"/>
                  </a:cubicBezTo>
                  <a:cubicBezTo>
                    <a:pt x="7603" y="996"/>
                    <a:pt x="7582" y="978"/>
                    <a:pt x="7560" y="962"/>
                  </a:cubicBezTo>
                  <a:cubicBezTo>
                    <a:pt x="7548" y="956"/>
                    <a:pt x="7536" y="944"/>
                    <a:pt x="7526" y="938"/>
                  </a:cubicBezTo>
                  <a:cubicBezTo>
                    <a:pt x="7511" y="925"/>
                    <a:pt x="7499" y="913"/>
                    <a:pt x="7483" y="901"/>
                  </a:cubicBezTo>
                  <a:cubicBezTo>
                    <a:pt x="7468" y="888"/>
                    <a:pt x="7449" y="876"/>
                    <a:pt x="7434" y="864"/>
                  </a:cubicBezTo>
                  <a:cubicBezTo>
                    <a:pt x="7428" y="861"/>
                    <a:pt x="7422" y="855"/>
                    <a:pt x="7419" y="852"/>
                  </a:cubicBezTo>
                  <a:cubicBezTo>
                    <a:pt x="6841" y="422"/>
                    <a:pt x="6150" y="130"/>
                    <a:pt x="5395" y="35"/>
                  </a:cubicBezTo>
                  <a:cubicBezTo>
                    <a:pt x="5385" y="35"/>
                    <a:pt x="5379" y="35"/>
                    <a:pt x="5376" y="28"/>
                  </a:cubicBezTo>
                  <a:cubicBezTo>
                    <a:pt x="5348" y="25"/>
                    <a:pt x="5321" y="22"/>
                    <a:pt x="5293" y="22"/>
                  </a:cubicBezTo>
                  <a:cubicBezTo>
                    <a:pt x="5284" y="22"/>
                    <a:pt x="5269" y="19"/>
                    <a:pt x="5256" y="19"/>
                  </a:cubicBezTo>
                  <a:cubicBezTo>
                    <a:pt x="5232" y="16"/>
                    <a:pt x="5210" y="16"/>
                    <a:pt x="5186" y="10"/>
                  </a:cubicBezTo>
                  <a:cubicBezTo>
                    <a:pt x="5167" y="10"/>
                    <a:pt x="5149" y="7"/>
                    <a:pt x="5133" y="7"/>
                  </a:cubicBezTo>
                  <a:cubicBezTo>
                    <a:pt x="5115" y="7"/>
                    <a:pt x="5093" y="4"/>
                    <a:pt x="5072" y="4"/>
                  </a:cubicBezTo>
                  <a:cubicBezTo>
                    <a:pt x="5047" y="4"/>
                    <a:pt x="5026" y="1"/>
                    <a:pt x="4998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8"/>
            <p:cNvSpPr/>
            <p:nvPr/>
          </p:nvSpPr>
          <p:spPr>
            <a:xfrm>
              <a:off x="7877960" y="4508632"/>
              <a:ext cx="560439" cy="639459"/>
            </a:xfrm>
            <a:custGeom>
              <a:avLst/>
              <a:gdLst/>
              <a:ahLst/>
              <a:cxnLst/>
              <a:rect l="l" t="t" r="r" b="b"/>
              <a:pathLst>
                <a:path w="9674" h="11038" extrusionOk="0">
                  <a:moveTo>
                    <a:pt x="4836" y="1"/>
                  </a:moveTo>
                  <a:cubicBezTo>
                    <a:pt x="2105" y="1"/>
                    <a:pt x="1" y="2504"/>
                    <a:pt x="578" y="5263"/>
                  </a:cubicBezTo>
                  <a:cubicBezTo>
                    <a:pt x="1101" y="7766"/>
                    <a:pt x="3607" y="9290"/>
                    <a:pt x="3607" y="10116"/>
                  </a:cubicBezTo>
                  <a:lnTo>
                    <a:pt x="3607" y="11038"/>
                  </a:lnTo>
                  <a:lnTo>
                    <a:pt x="6064" y="11038"/>
                  </a:lnTo>
                  <a:lnTo>
                    <a:pt x="6064" y="10116"/>
                  </a:lnTo>
                  <a:cubicBezTo>
                    <a:pt x="6064" y="9290"/>
                    <a:pt x="8577" y="7760"/>
                    <a:pt x="9093" y="5263"/>
                  </a:cubicBezTo>
                  <a:cubicBezTo>
                    <a:pt x="9674" y="2563"/>
                    <a:pt x="7609" y="1"/>
                    <a:pt x="4836" y="1"/>
                  </a:cubicBezTo>
                  <a:close/>
                </a:path>
              </a:pathLst>
            </a:custGeom>
            <a:solidFill>
              <a:srgbClr val="B0C5D9">
                <a:alpha val="58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8"/>
            <p:cNvSpPr/>
            <p:nvPr/>
          </p:nvSpPr>
          <p:spPr>
            <a:xfrm>
              <a:off x="8149191" y="4544085"/>
              <a:ext cx="225705" cy="225531"/>
            </a:xfrm>
            <a:custGeom>
              <a:avLst/>
              <a:gdLst/>
              <a:ahLst/>
              <a:cxnLst/>
              <a:rect l="l" t="t" r="r" b="b"/>
              <a:pathLst>
                <a:path w="3896" h="3893" extrusionOk="0">
                  <a:moveTo>
                    <a:pt x="154" y="0"/>
                  </a:moveTo>
                  <a:cubicBezTo>
                    <a:pt x="71" y="0"/>
                    <a:pt x="0" y="68"/>
                    <a:pt x="0" y="154"/>
                  </a:cubicBezTo>
                  <a:cubicBezTo>
                    <a:pt x="0" y="237"/>
                    <a:pt x="71" y="307"/>
                    <a:pt x="154" y="307"/>
                  </a:cubicBezTo>
                  <a:cubicBezTo>
                    <a:pt x="2046" y="307"/>
                    <a:pt x="3588" y="1846"/>
                    <a:pt x="3588" y="3738"/>
                  </a:cubicBezTo>
                  <a:cubicBezTo>
                    <a:pt x="3588" y="3824"/>
                    <a:pt x="3655" y="3892"/>
                    <a:pt x="3741" y="3892"/>
                  </a:cubicBezTo>
                  <a:cubicBezTo>
                    <a:pt x="3824" y="3892"/>
                    <a:pt x="3895" y="3824"/>
                    <a:pt x="3895" y="3738"/>
                  </a:cubicBezTo>
                  <a:cubicBezTo>
                    <a:pt x="3895" y="1677"/>
                    <a:pt x="2215" y="0"/>
                    <a:pt x="1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8"/>
            <p:cNvSpPr/>
            <p:nvPr/>
          </p:nvSpPr>
          <p:spPr>
            <a:xfrm>
              <a:off x="8086916" y="5162780"/>
              <a:ext cx="142398" cy="100397"/>
            </a:xfrm>
            <a:custGeom>
              <a:avLst/>
              <a:gdLst/>
              <a:ahLst/>
              <a:cxnLst/>
              <a:rect l="l" t="t" r="r" b="b"/>
              <a:pathLst>
                <a:path w="2458" h="1733" extrusionOk="0">
                  <a:moveTo>
                    <a:pt x="0" y="1"/>
                  </a:moveTo>
                  <a:lnTo>
                    <a:pt x="0" y="1426"/>
                  </a:lnTo>
                  <a:cubicBezTo>
                    <a:pt x="0" y="1595"/>
                    <a:pt x="138" y="1733"/>
                    <a:pt x="307" y="1733"/>
                  </a:cubicBezTo>
                  <a:lnTo>
                    <a:pt x="2150" y="1733"/>
                  </a:lnTo>
                  <a:cubicBezTo>
                    <a:pt x="2319" y="1733"/>
                    <a:pt x="2457" y="1595"/>
                    <a:pt x="2457" y="1426"/>
                  </a:cubicBezTo>
                  <a:lnTo>
                    <a:pt x="24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8"/>
            <p:cNvSpPr/>
            <p:nvPr/>
          </p:nvSpPr>
          <p:spPr>
            <a:xfrm>
              <a:off x="8108929" y="5262942"/>
              <a:ext cx="97964" cy="28908"/>
            </a:xfrm>
            <a:custGeom>
              <a:avLst/>
              <a:gdLst/>
              <a:ahLst/>
              <a:cxnLst/>
              <a:rect l="l" t="t" r="r" b="b"/>
              <a:pathLst>
                <a:path w="1691" h="499" extrusionOk="0">
                  <a:moveTo>
                    <a:pt x="1" y="1"/>
                  </a:moveTo>
                  <a:lnTo>
                    <a:pt x="90" y="284"/>
                  </a:lnTo>
                  <a:cubicBezTo>
                    <a:pt x="130" y="409"/>
                    <a:pt x="250" y="499"/>
                    <a:pt x="385" y="499"/>
                  </a:cubicBezTo>
                  <a:lnTo>
                    <a:pt x="1313" y="499"/>
                  </a:lnTo>
                  <a:cubicBezTo>
                    <a:pt x="1451" y="499"/>
                    <a:pt x="1571" y="416"/>
                    <a:pt x="1611" y="284"/>
                  </a:cubicBezTo>
                  <a:lnTo>
                    <a:pt x="16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8"/>
            <p:cNvSpPr/>
            <p:nvPr/>
          </p:nvSpPr>
          <p:spPr>
            <a:xfrm>
              <a:off x="8086916" y="5236641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8"/>
            <p:cNvSpPr/>
            <p:nvPr/>
          </p:nvSpPr>
          <p:spPr>
            <a:xfrm>
              <a:off x="8086916" y="5214049"/>
              <a:ext cx="142398" cy="7531"/>
            </a:xfrm>
            <a:custGeom>
              <a:avLst/>
              <a:gdLst/>
              <a:ahLst/>
              <a:cxnLst/>
              <a:rect l="l" t="t" r="r" b="b"/>
              <a:pathLst>
                <a:path w="2458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457" y="129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8"/>
            <p:cNvSpPr/>
            <p:nvPr/>
          </p:nvSpPr>
          <p:spPr>
            <a:xfrm>
              <a:off x="8086916" y="5191282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8"/>
            <p:cNvSpPr/>
            <p:nvPr/>
          </p:nvSpPr>
          <p:spPr>
            <a:xfrm>
              <a:off x="7944696" y="4637643"/>
              <a:ext cx="187817" cy="287287"/>
            </a:xfrm>
            <a:custGeom>
              <a:avLst/>
              <a:gdLst/>
              <a:ahLst/>
              <a:cxnLst/>
              <a:rect l="l" t="t" r="r" b="b"/>
              <a:pathLst>
                <a:path w="3242" h="4959" extrusionOk="0">
                  <a:moveTo>
                    <a:pt x="1641" y="1"/>
                  </a:moveTo>
                  <a:lnTo>
                    <a:pt x="1641" y="1"/>
                  </a:lnTo>
                  <a:cubicBezTo>
                    <a:pt x="747" y="1088"/>
                    <a:pt x="1" y="4673"/>
                    <a:pt x="3232" y="4959"/>
                  </a:cubicBezTo>
                  <a:cubicBezTo>
                    <a:pt x="2848" y="4102"/>
                    <a:pt x="3241" y="3346"/>
                    <a:pt x="3002" y="2206"/>
                  </a:cubicBezTo>
                  <a:cubicBezTo>
                    <a:pt x="2759" y="1061"/>
                    <a:pt x="1641" y="1"/>
                    <a:pt x="1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8"/>
            <p:cNvSpPr/>
            <p:nvPr/>
          </p:nvSpPr>
          <p:spPr>
            <a:xfrm>
              <a:off x="8139227" y="4637643"/>
              <a:ext cx="95067" cy="153637"/>
            </a:xfrm>
            <a:custGeom>
              <a:avLst/>
              <a:gdLst/>
              <a:ahLst/>
              <a:cxnLst/>
              <a:rect l="l" t="t" r="r" b="b"/>
              <a:pathLst>
                <a:path w="1641" h="2652" extrusionOk="0">
                  <a:moveTo>
                    <a:pt x="1103" y="1"/>
                  </a:moveTo>
                  <a:lnTo>
                    <a:pt x="1103" y="1"/>
                  </a:lnTo>
                  <a:cubicBezTo>
                    <a:pt x="77" y="600"/>
                    <a:pt x="0" y="2114"/>
                    <a:pt x="399" y="2652"/>
                  </a:cubicBezTo>
                  <a:cubicBezTo>
                    <a:pt x="1640" y="2025"/>
                    <a:pt x="1432" y="465"/>
                    <a:pt x="11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8"/>
            <p:cNvSpPr/>
            <p:nvPr/>
          </p:nvSpPr>
          <p:spPr>
            <a:xfrm>
              <a:off x="8158054" y="4750317"/>
              <a:ext cx="140660" cy="210585"/>
            </a:xfrm>
            <a:custGeom>
              <a:avLst/>
              <a:gdLst/>
              <a:ahLst/>
              <a:cxnLst/>
              <a:rect l="l" t="t" r="r" b="b"/>
              <a:pathLst>
                <a:path w="2428" h="3635" extrusionOk="0">
                  <a:moveTo>
                    <a:pt x="2427" y="0"/>
                  </a:moveTo>
                  <a:lnTo>
                    <a:pt x="2427" y="0"/>
                  </a:lnTo>
                  <a:cubicBezTo>
                    <a:pt x="1478" y="77"/>
                    <a:pt x="1" y="1161"/>
                    <a:pt x="1" y="3634"/>
                  </a:cubicBezTo>
                  <a:cubicBezTo>
                    <a:pt x="2314" y="3124"/>
                    <a:pt x="2427" y="0"/>
                    <a:pt x="2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8"/>
            <p:cNvSpPr/>
            <p:nvPr/>
          </p:nvSpPr>
          <p:spPr>
            <a:xfrm>
              <a:off x="8042425" y="4691749"/>
              <a:ext cx="119457" cy="325697"/>
            </a:xfrm>
            <a:custGeom>
              <a:avLst/>
              <a:gdLst/>
              <a:ahLst/>
              <a:cxnLst/>
              <a:rect l="l" t="t" r="r" b="b"/>
              <a:pathLst>
                <a:path w="2062" h="5622" extrusionOk="0">
                  <a:moveTo>
                    <a:pt x="9" y="1"/>
                  </a:moveTo>
                  <a:cubicBezTo>
                    <a:pt x="9" y="1"/>
                    <a:pt x="3" y="96"/>
                    <a:pt x="0" y="271"/>
                  </a:cubicBezTo>
                  <a:cubicBezTo>
                    <a:pt x="3" y="357"/>
                    <a:pt x="6" y="458"/>
                    <a:pt x="15" y="572"/>
                  </a:cubicBezTo>
                  <a:cubicBezTo>
                    <a:pt x="28" y="689"/>
                    <a:pt x="37" y="818"/>
                    <a:pt x="65" y="956"/>
                  </a:cubicBezTo>
                  <a:cubicBezTo>
                    <a:pt x="89" y="1097"/>
                    <a:pt x="123" y="1248"/>
                    <a:pt x="160" y="1404"/>
                  </a:cubicBezTo>
                  <a:cubicBezTo>
                    <a:pt x="203" y="1564"/>
                    <a:pt x="252" y="1727"/>
                    <a:pt x="310" y="1896"/>
                  </a:cubicBezTo>
                  <a:cubicBezTo>
                    <a:pt x="341" y="1976"/>
                    <a:pt x="378" y="2065"/>
                    <a:pt x="406" y="2151"/>
                  </a:cubicBezTo>
                  <a:cubicBezTo>
                    <a:pt x="442" y="2234"/>
                    <a:pt x="479" y="2320"/>
                    <a:pt x="513" y="2406"/>
                  </a:cubicBezTo>
                  <a:cubicBezTo>
                    <a:pt x="590" y="2575"/>
                    <a:pt x="673" y="2750"/>
                    <a:pt x="762" y="2919"/>
                  </a:cubicBezTo>
                  <a:cubicBezTo>
                    <a:pt x="937" y="3257"/>
                    <a:pt x="1137" y="3582"/>
                    <a:pt x="1339" y="3874"/>
                  </a:cubicBezTo>
                  <a:cubicBezTo>
                    <a:pt x="1389" y="3948"/>
                    <a:pt x="1435" y="4019"/>
                    <a:pt x="1487" y="4089"/>
                  </a:cubicBezTo>
                  <a:cubicBezTo>
                    <a:pt x="1533" y="4163"/>
                    <a:pt x="1570" y="4230"/>
                    <a:pt x="1610" y="4301"/>
                  </a:cubicBezTo>
                  <a:cubicBezTo>
                    <a:pt x="1683" y="4439"/>
                    <a:pt x="1736" y="4581"/>
                    <a:pt x="1782" y="4710"/>
                  </a:cubicBezTo>
                  <a:cubicBezTo>
                    <a:pt x="1865" y="4971"/>
                    <a:pt x="1895" y="5201"/>
                    <a:pt x="1908" y="5364"/>
                  </a:cubicBezTo>
                  <a:cubicBezTo>
                    <a:pt x="1911" y="5444"/>
                    <a:pt x="1911" y="5505"/>
                    <a:pt x="1911" y="5548"/>
                  </a:cubicBezTo>
                  <a:cubicBezTo>
                    <a:pt x="1911" y="5591"/>
                    <a:pt x="1908" y="5610"/>
                    <a:pt x="1908" y="5610"/>
                  </a:cubicBezTo>
                  <a:lnTo>
                    <a:pt x="2061" y="5622"/>
                  </a:lnTo>
                  <a:lnTo>
                    <a:pt x="2061" y="5548"/>
                  </a:lnTo>
                  <a:cubicBezTo>
                    <a:pt x="2061" y="5502"/>
                    <a:pt x="2061" y="5432"/>
                    <a:pt x="2055" y="5349"/>
                  </a:cubicBezTo>
                  <a:cubicBezTo>
                    <a:pt x="2043" y="5180"/>
                    <a:pt x="2000" y="4937"/>
                    <a:pt x="1908" y="4661"/>
                  </a:cubicBezTo>
                  <a:cubicBezTo>
                    <a:pt x="1859" y="4522"/>
                    <a:pt x="1797" y="4378"/>
                    <a:pt x="1717" y="4230"/>
                  </a:cubicBezTo>
                  <a:cubicBezTo>
                    <a:pt x="1631" y="4083"/>
                    <a:pt x="1536" y="3939"/>
                    <a:pt x="1428" y="3797"/>
                  </a:cubicBezTo>
                  <a:cubicBezTo>
                    <a:pt x="1223" y="3515"/>
                    <a:pt x="1014" y="3198"/>
                    <a:pt x="829" y="2870"/>
                  </a:cubicBezTo>
                  <a:cubicBezTo>
                    <a:pt x="737" y="2704"/>
                    <a:pt x="651" y="2538"/>
                    <a:pt x="571" y="2369"/>
                  </a:cubicBezTo>
                  <a:cubicBezTo>
                    <a:pt x="538" y="2280"/>
                    <a:pt x="498" y="2200"/>
                    <a:pt x="461" y="2117"/>
                  </a:cubicBezTo>
                  <a:cubicBezTo>
                    <a:pt x="427" y="2031"/>
                    <a:pt x="396" y="1948"/>
                    <a:pt x="360" y="1865"/>
                  </a:cubicBezTo>
                  <a:cubicBezTo>
                    <a:pt x="298" y="1702"/>
                    <a:pt x="246" y="1540"/>
                    <a:pt x="200" y="1383"/>
                  </a:cubicBezTo>
                  <a:cubicBezTo>
                    <a:pt x="157" y="1226"/>
                    <a:pt x="120" y="1076"/>
                    <a:pt x="92" y="938"/>
                  </a:cubicBezTo>
                  <a:cubicBezTo>
                    <a:pt x="62" y="799"/>
                    <a:pt x="46" y="673"/>
                    <a:pt x="31" y="557"/>
                  </a:cubicBezTo>
                  <a:cubicBezTo>
                    <a:pt x="19" y="446"/>
                    <a:pt x="15" y="345"/>
                    <a:pt x="9" y="262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8"/>
            <p:cNvSpPr/>
            <p:nvPr/>
          </p:nvSpPr>
          <p:spPr>
            <a:xfrm>
              <a:off x="8153593" y="4819370"/>
              <a:ext cx="97790" cy="302002"/>
            </a:xfrm>
            <a:custGeom>
              <a:avLst/>
              <a:gdLst/>
              <a:ahLst/>
              <a:cxnLst/>
              <a:rect l="l" t="t" r="r" b="b"/>
              <a:pathLst>
                <a:path w="1688" h="5213" extrusionOk="0">
                  <a:moveTo>
                    <a:pt x="1687" y="0"/>
                  </a:moveTo>
                  <a:cubicBezTo>
                    <a:pt x="1687" y="0"/>
                    <a:pt x="1626" y="68"/>
                    <a:pt x="1521" y="169"/>
                  </a:cubicBezTo>
                  <a:cubicBezTo>
                    <a:pt x="1411" y="277"/>
                    <a:pt x="1248" y="430"/>
                    <a:pt x="1070" y="630"/>
                  </a:cubicBezTo>
                  <a:cubicBezTo>
                    <a:pt x="981" y="731"/>
                    <a:pt x="886" y="842"/>
                    <a:pt x="793" y="965"/>
                  </a:cubicBezTo>
                  <a:cubicBezTo>
                    <a:pt x="695" y="1088"/>
                    <a:pt x="603" y="1223"/>
                    <a:pt x="520" y="1367"/>
                  </a:cubicBezTo>
                  <a:cubicBezTo>
                    <a:pt x="477" y="1441"/>
                    <a:pt x="434" y="1514"/>
                    <a:pt x="397" y="1594"/>
                  </a:cubicBezTo>
                  <a:cubicBezTo>
                    <a:pt x="357" y="1674"/>
                    <a:pt x="317" y="1751"/>
                    <a:pt x="287" y="1837"/>
                  </a:cubicBezTo>
                  <a:cubicBezTo>
                    <a:pt x="213" y="2003"/>
                    <a:pt x="158" y="2175"/>
                    <a:pt x="118" y="2350"/>
                  </a:cubicBezTo>
                  <a:cubicBezTo>
                    <a:pt x="72" y="2528"/>
                    <a:pt x="47" y="2709"/>
                    <a:pt x="26" y="2884"/>
                  </a:cubicBezTo>
                  <a:cubicBezTo>
                    <a:pt x="13" y="3066"/>
                    <a:pt x="4" y="3241"/>
                    <a:pt x="4" y="3407"/>
                  </a:cubicBezTo>
                  <a:cubicBezTo>
                    <a:pt x="1" y="3741"/>
                    <a:pt x="1" y="4052"/>
                    <a:pt x="1" y="4322"/>
                  </a:cubicBezTo>
                  <a:cubicBezTo>
                    <a:pt x="1" y="4853"/>
                    <a:pt x="4" y="5213"/>
                    <a:pt x="4" y="5213"/>
                  </a:cubicBezTo>
                  <a:lnTo>
                    <a:pt x="158" y="5213"/>
                  </a:lnTo>
                  <a:cubicBezTo>
                    <a:pt x="158" y="5213"/>
                    <a:pt x="158" y="4853"/>
                    <a:pt x="164" y="4322"/>
                  </a:cubicBezTo>
                  <a:cubicBezTo>
                    <a:pt x="158" y="4052"/>
                    <a:pt x="158" y="3741"/>
                    <a:pt x="158" y="3407"/>
                  </a:cubicBezTo>
                  <a:cubicBezTo>
                    <a:pt x="155" y="3241"/>
                    <a:pt x="164" y="3072"/>
                    <a:pt x="167" y="2900"/>
                  </a:cubicBezTo>
                  <a:cubicBezTo>
                    <a:pt x="182" y="2731"/>
                    <a:pt x="204" y="2556"/>
                    <a:pt x="244" y="2387"/>
                  </a:cubicBezTo>
                  <a:cubicBezTo>
                    <a:pt x="280" y="2218"/>
                    <a:pt x="333" y="2049"/>
                    <a:pt x="394" y="1886"/>
                  </a:cubicBezTo>
                  <a:cubicBezTo>
                    <a:pt x="419" y="1803"/>
                    <a:pt x="459" y="1726"/>
                    <a:pt x="492" y="1650"/>
                  </a:cubicBezTo>
                  <a:cubicBezTo>
                    <a:pt x="523" y="1573"/>
                    <a:pt x="566" y="1499"/>
                    <a:pt x="603" y="1425"/>
                  </a:cubicBezTo>
                  <a:cubicBezTo>
                    <a:pt x="680" y="1281"/>
                    <a:pt x="769" y="1146"/>
                    <a:pt x="855" y="1020"/>
                  </a:cubicBezTo>
                  <a:cubicBezTo>
                    <a:pt x="938" y="897"/>
                    <a:pt x="1027" y="780"/>
                    <a:pt x="1110" y="676"/>
                  </a:cubicBezTo>
                  <a:cubicBezTo>
                    <a:pt x="1196" y="575"/>
                    <a:pt x="1276" y="482"/>
                    <a:pt x="1346" y="399"/>
                  </a:cubicBezTo>
                  <a:cubicBezTo>
                    <a:pt x="1414" y="320"/>
                    <a:pt x="1478" y="246"/>
                    <a:pt x="1531" y="191"/>
                  </a:cubicBezTo>
                  <a:cubicBezTo>
                    <a:pt x="1632" y="71"/>
                    <a:pt x="1687" y="0"/>
                    <a:pt x="1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8"/>
            <p:cNvSpPr/>
            <p:nvPr/>
          </p:nvSpPr>
          <p:spPr>
            <a:xfrm>
              <a:off x="8093114" y="5094654"/>
              <a:ext cx="129247" cy="42233"/>
            </a:xfrm>
            <a:custGeom>
              <a:avLst/>
              <a:gdLst/>
              <a:ahLst/>
              <a:cxnLst/>
              <a:rect l="l" t="t" r="r" b="b"/>
              <a:pathLst>
                <a:path w="2231" h="729" extrusionOk="0">
                  <a:moveTo>
                    <a:pt x="1" y="0"/>
                  </a:moveTo>
                  <a:lnTo>
                    <a:pt x="1" y="728"/>
                  </a:lnTo>
                  <a:lnTo>
                    <a:pt x="2231" y="728"/>
                  </a:lnTo>
                  <a:lnTo>
                    <a:pt x="22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8"/>
            <p:cNvSpPr/>
            <p:nvPr/>
          </p:nvSpPr>
          <p:spPr>
            <a:xfrm>
              <a:off x="8080138" y="5136827"/>
              <a:ext cx="155780" cy="35628"/>
            </a:xfrm>
            <a:custGeom>
              <a:avLst/>
              <a:gdLst/>
              <a:ahLst/>
              <a:cxnLst/>
              <a:rect l="l" t="t" r="r" b="b"/>
              <a:pathLst>
                <a:path w="2689" h="615" extrusionOk="0">
                  <a:moveTo>
                    <a:pt x="0" y="0"/>
                  </a:moveTo>
                  <a:lnTo>
                    <a:pt x="0" y="614"/>
                  </a:lnTo>
                  <a:lnTo>
                    <a:pt x="2688" y="614"/>
                  </a:lnTo>
                  <a:lnTo>
                    <a:pt x="26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8"/>
            <p:cNvSpPr/>
            <p:nvPr/>
          </p:nvSpPr>
          <p:spPr>
            <a:xfrm>
              <a:off x="8158054" y="4508806"/>
              <a:ext cx="252412" cy="783769"/>
            </a:xfrm>
            <a:custGeom>
              <a:avLst/>
              <a:gdLst/>
              <a:ahLst/>
              <a:cxnLst/>
              <a:rect l="l" t="t" r="r" b="b"/>
              <a:pathLst>
                <a:path w="4357" h="13529" extrusionOk="0">
                  <a:moveTo>
                    <a:pt x="1" y="1"/>
                  </a:moveTo>
                  <a:lnTo>
                    <a:pt x="1" y="13529"/>
                  </a:lnTo>
                  <a:lnTo>
                    <a:pt x="465" y="13529"/>
                  </a:lnTo>
                  <a:lnTo>
                    <a:pt x="465" y="13523"/>
                  </a:lnTo>
                  <a:cubicBezTo>
                    <a:pt x="600" y="13523"/>
                    <a:pt x="720" y="13434"/>
                    <a:pt x="763" y="13308"/>
                  </a:cubicBezTo>
                  <a:lnTo>
                    <a:pt x="849" y="13022"/>
                  </a:lnTo>
                  <a:lnTo>
                    <a:pt x="925" y="13022"/>
                  </a:lnTo>
                  <a:cubicBezTo>
                    <a:pt x="1094" y="13022"/>
                    <a:pt x="1232" y="12884"/>
                    <a:pt x="1232" y="12715"/>
                  </a:cubicBezTo>
                  <a:lnTo>
                    <a:pt x="1232" y="12696"/>
                  </a:lnTo>
                  <a:lnTo>
                    <a:pt x="1232" y="12564"/>
                  </a:lnTo>
                  <a:lnTo>
                    <a:pt x="1232" y="12303"/>
                  </a:lnTo>
                  <a:lnTo>
                    <a:pt x="1232" y="12174"/>
                  </a:lnTo>
                  <a:lnTo>
                    <a:pt x="1232" y="11913"/>
                  </a:lnTo>
                  <a:lnTo>
                    <a:pt x="1232" y="11781"/>
                  </a:lnTo>
                  <a:lnTo>
                    <a:pt x="1232" y="11455"/>
                  </a:lnTo>
                  <a:lnTo>
                    <a:pt x="1349" y="11455"/>
                  </a:lnTo>
                  <a:lnTo>
                    <a:pt x="1349" y="10841"/>
                  </a:lnTo>
                  <a:lnTo>
                    <a:pt x="1232" y="10841"/>
                  </a:lnTo>
                  <a:lnTo>
                    <a:pt x="1232" y="10110"/>
                  </a:lnTo>
                  <a:cubicBezTo>
                    <a:pt x="1232" y="9287"/>
                    <a:pt x="3742" y="7757"/>
                    <a:pt x="4264" y="5257"/>
                  </a:cubicBezTo>
                  <a:cubicBezTo>
                    <a:pt x="4267" y="5247"/>
                    <a:pt x="4270" y="5232"/>
                    <a:pt x="4270" y="5220"/>
                  </a:cubicBezTo>
                  <a:lnTo>
                    <a:pt x="4295" y="5094"/>
                  </a:lnTo>
                  <a:cubicBezTo>
                    <a:pt x="4301" y="5051"/>
                    <a:pt x="4310" y="5005"/>
                    <a:pt x="4313" y="4962"/>
                  </a:cubicBezTo>
                  <a:cubicBezTo>
                    <a:pt x="4316" y="4928"/>
                    <a:pt x="4320" y="4894"/>
                    <a:pt x="4326" y="4864"/>
                  </a:cubicBezTo>
                  <a:cubicBezTo>
                    <a:pt x="4332" y="4808"/>
                    <a:pt x="4335" y="4750"/>
                    <a:pt x="4341" y="4698"/>
                  </a:cubicBezTo>
                  <a:cubicBezTo>
                    <a:pt x="4344" y="4670"/>
                    <a:pt x="4344" y="4639"/>
                    <a:pt x="4347" y="4612"/>
                  </a:cubicBezTo>
                  <a:cubicBezTo>
                    <a:pt x="4350" y="4529"/>
                    <a:pt x="4356" y="4443"/>
                    <a:pt x="4356" y="4357"/>
                  </a:cubicBezTo>
                  <a:cubicBezTo>
                    <a:pt x="4356" y="1952"/>
                    <a:pt x="2406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8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4" name="Google Shape;504;p38"/>
          <p:cNvGrpSpPr/>
          <p:nvPr/>
        </p:nvGrpSpPr>
        <p:grpSpPr>
          <a:xfrm rot="-1604192">
            <a:off x="8638982" y="3928762"/>
            <a:ext cx="333773" cy="638893"/>
            <a:chOff x="6692313" y="4433554"/>
            <a:chExt cx="421445" cy="806710"/>
          </a:xfrm>
        </p:grpSpPr>
        <p:sp>
          <p:nvSpPr>
            <p:cNvPr id="505" name="Google Shape;505;p38"/>
            <p:cNvSpPr/>
            <p:nvPr/>
          </p:nvSpPr>
          <p:spPr>
            <a:xfrm>
              <a:off x="6692313" y="4433554"/>
              <a:ext cx="421111" cy="806536"/>
            </a:xfrm>
            <a:custGeom>
              <a:avLst/>
              <a:gdLst/>
              <a:ahLst/>
              <a:cxnLst/>
              <a:rect l="l" t="t" r="r" b="b"/>
              <a:pathLst>
                <a:path w="7269" h="13922" extrusionOk="0">
                  <a:moveTo>
                    <a:pt x="4114" y="3960"/>
                  </a:moveTo>
                  <a:cubicBezTo>
                    <a:pt x="4197" y="4000"/>
                    <a:pt x="4277" y="4034"/>
                    <a:pt x="4350" y="4061"/>
                  </a:cubicBezTo>
                  <a:cubicBezTo>
                    <a:pt x="4363" y="4166"/>
                    <a:pt x="4366" y="4267"/>
                    <a:pt x="4363" y="4369"/>
                  </a:cubicBezTo>
                  <a:cubicBezTo>
                    <a:pt x="4363" y="4544"/>
                    <a:pt x="4323" y="4713"/>
                    <a:pt x="4289" y="4882"/>
                  </a:cubicBezTo>
                  <a:cubicBezTo>
                    <a:pt x="4240" y="5047"/>
                    <a:pt x="4184" y="5210"/>
                    <a:pt x="4114" y="5358"/>
                  </a:cubicBezTo>
                  <a:cubicBezTo>
                    <a:pt x="4043" y="5508"/>
                    <a:pt x="3960" y="5643"/>
                    <a:pt x="3874" y="5772"/>
                  </a:cubicBezTo>
                  <a:cubicBezTo>
                    <a:pt x="3785" y="5895"/>
                    <a:pt x="3699" y="6012"/>
                    <a:pt x="3610" y="6107"/>
                  </a:cubicBezTo>
                  <a:cubicBezTo>
                    <a:pt x="3537" y="6186"/>
                    <a:pt x="3464" y="6259"/>
                    <a:pt x="3397" y="6321"/>
                  </a:cubicBezTo>
                  <a:lnTo>
                    <a:pt x="3397" y="6321"/>
                  </a:lnTo>
                  <a:lnTo>
                    <a:pt x="2480" y="6322"/>
                  </a:lnTo>
                  <a:lnTo>
                    <a:pt x="4114" y="3960"/>
                  </a:lnTo>
                  <a:close/>
                  <a:moveTo>
                    <a:pt x="4983" y="1"/>
                  </a:moveTo>
                  <a:lnTo>
                    <a:pt x="4012" y="1490"/>
                  </a:lnTo>
                  <a:cubicBezTo>
                    <a:pt x="3395" y="848"/>
                    <a:pt x="2538" y="483"/>
                    <a:pt x="2301" y="277"/>
                  </a:cubicBezTo>
                  <a:lnTo>
                    <a:pt x="2301" y="277"/>
                  </a:lnTo>
                  <a:cubicBezTo>
                    <a:pt x="2301" y="277"/>
                    <a:pt x="2102" y="1082"/>
                    <a:pt x="2320" y="2099"/>
                  </a:cubicBezTo>
                  <a:cubicBezTo>
                    <a:pt x="2403" y="2492"/>
                    <a:pt x="2639" y="2845"/>
                    <a:pt x="2934" y="3143"/>
                  </a:cubicBezTo>
                  <a:lnTo>
                    <a:pt x="673" y="6608"/>
                  </a:lnTo>
                  <a:lnTo>
                    <a:pt x="1" y="7631"/>
                  </a:lnTo>
                  <a:lnTo>
                    <a:pt x="1217" y="7631"/>
                  </a:lnTo>
                  <a:lnTo>
                    <a:pt x="4750" y="7637"/>
                  </a:lnTo>
                  <a:lnTo>
                    <a:pt x="1217" y="13922"/>
                  </a:lnTo>
                  <a:lnTo>
                    <a:pt x="6439" y="7345"/>
                  </a:lnTo>
                  <a:lnTo>
                    <a:pt x="7268" y="6304"/>
                  </a:lnTo>
                  <a:lnTo>
                    <a:pt x="5886" y="6307"/>
                  </a:lnTo>
                  <a:lnTo>
                    <a:pt x="4301" y="6310"/>
                  </a:lnTo>
                  <a:lnTo>
                    <a:pt x="4301" y="6310"/>
                  </a:lnTo>
                  <a:cubicBezTo>
                    <a:pt x="4338" y="6258"/>
                    <a:pt x="4378" y="6199"/>
                    <a:pt x="4421" y="6141"/>
                  </a:cubicBezTo>
                  <a:cubicBezTo>
                    <a:pt x="4479" y="6080"/>
                    <a:pt x="4535" y="6000"/>
                    <a:pt x="4614" y="5941"/>
                  </a:cubicBezTo>
                  <a:cubicBezTo>
                    <a:pt x="4654" y="5911"/>
                    <a:pt x="4691" y="5877"/>
                    <a:pt x="4731" y="5846"/>
                  </a:cubicBezTo>
                  <a:cubicBezTo>
                    <a:pt x="4759" y="5825"/>
                    <a:pt x="4783" y="5803"/>
                    <a:pt x="4814" y="5785"/>
                  </a:cubicBezTo>
                  <a:cubicBezTo>
                    <a:pt x="5072" y="5919"/>
                    <a:pt x="5321" y="5978"/>
                    <a:pt x="5555" y="5978"/>
                  </a:cubicBezTo>
                  <a:cubicBezTo>
                    <a:pt x="6434" y="5978"/>
                    <a:pt x="7111" y="5150"/>
                    <a:pt x="7268" y="4372"/>
                  </a:cubicBezTo>
                  <a:lnTo>
                    <a:pt x="7268" y="4372"/>
                  </a:lnTo>
                  <a:cubicBezTo>
                    <a:pt x="7249" y="4374"/>
                    <a:pt x="7227" y="4375"/>
                    <a:pt x="7204" y="4375"/>
                  </a:cubicBezTo>
                  <a:cubicBezTo>
                    <a:pt x="6957" y="4375"/>
                    <a:pt x="6490" y="4254"/>
                    <a:pt x="6028" y="4254"/>
                  </a:cubicBezTo>
                  <a:cubicBezTo>
                    <a:pt x="5373" y="4254"/>
                    <a:pt x="4727" y="4498"/>
                    <a:pt x="4734" y="5677"/>
                  </a:cubicBezTo>
                  <a:cubicBezTo>
                    <a:pt x="4657" y="5723"/>
                    <a:pt x="4590" y="5782"/>
                    <a:pt x="4522" y="5834"/>
                  </a:cubicBezTo>
                  <a:cubicBezTo>
                    <a:pt x="4439" y="5895"/>
                    <a:pt x="4375" y="5981"/>
                    <a:pt x="4304" y="6049"/>
                  </a:cubicBezTo>
                  <a:cubicBezTo>
                    <a:pt x="4243" y="6126"/>
                    <a:pt x="4194" y="6202"/>
                    <a:pt x="4144" y="6273"/>
                  </a:cubicBezTo>
                  <a:lnTo>
                    <a:pt x="4120" y="6319"/>
                  </a:lnTo>
                  <a:lnTo>
                    <a:pt x="3618" y="6320"/>
                  </a:lnTo>
                  <a:lnTo>
                    <a:pt x="3618" y="6320"/>
                  </a:lnTo>
                  <a:cubicBezTo>
                    <a:pt x="3654" y="6287"/>
                    <a:pt x="3688" y="6254"/>
                    <a:pt x="3724" y="6212"/>
                  </a:cubicBezTo>
                  <a:cubicBezTo>
                    <a:pt x="3816" y="6107"/>
                    <a:pt x="3908" y="5987"/>
                    <a:pt x="4000" y="5858"/>
                  </a:cubicBezTo>
                  <a:cubicBezTo>
                    <a:pt x="4086" y="5726"/>
                    <a:pt x="4178" y="5582"/>
                    <a:pt x="4249" y="5425"/>
                  </a:cubicBezTo>
                  <a:cubicBezTo>
                    <a:pt x="4326" y="5272"/>
                    <a:pt x="4384" y="5097"/>
                    <a:pt x="4433" y="4922"/>
                  </a:cubicBezTo>
                  <a:cubicBezTo>
                    <a:pt x="4476" y="4743"/>
                    <a:pt x="4510" y="4559"/>
                    <a:pt x="4516" y="4372"/>
                  </a:cubicBezTo>
                  <a:cubicBezTo>
                    <a:pt x="4522" y="4280"/>
                    <a:pt x="4510" y="4184"/>
                    <a:pt x="4507" y="4092"/>
                  </a:cubicBezTo>
                  <a:cubicBezTo>
                    <a:pt x="4501" y="4043"/>
                    <a:pt x="4492" y="4000"/>
                    <a:pt x="4485" y="3957"/>
                  </a:cubicBezTo>
                  <a:cubicBezTo>
                    <a:pt x="4599" y="3665"/>
                    <a:pt x="4661" y="3398"/>
                    <a:pt x="4676" y="3146"/>
                  </a:cubicBezTo>
                  <a:lnTo>
                    <a:pt x="6519" y="452"/>
                  </a:lnTo>
                  <a:lnTo>
                    <a:pt x="6835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8"/>
            <p:cNvSpPr/>
            <p:nvPr/>
          </p:nvSpPr>
          <p:spPr>
            <a:xfrm>
              <a:off x="6692704" y="4433554"/>
              <a:ext cx="421053" cy="806710"/>
            </a:xfrm>
            <a:custGeom>
              <a:avLst/>
              <a:gdLst/>
              <a:ahLst/>
              <a:cxnLst/>
              <a:rect l="l" t="t" r="r" b="b"/>
              <a:pathLst>
                <a:path w="7268" h="13925" extrusionOk="0">
                  <a:moveTo>
                    <a:pt x="4989" y="1"/>
                  </a:moveTo>
                  <a:lnTo>
                    <a:pt x="673" y="6608"/>
                  </a:lnTo>
                  <a:lnTo>
                    <a:pt x="0" y="7637"/>
                  </a:lnTo>
                  <a:lnTo>
                    <a:pt x="1217" y="7637"/>
                  </a:lnTo>
                  <a:lnTo>
                    <a:pt x="4749" y="7643"/>
                  </a:lnTo>
                  <a:lnTo>
                    <a:pt x="1217" y="13925"/>
                  </a:lnTo>
                  <a:lnTo>
                    <a:pt x="6442" y="7348"/>
                  </a:lnTo>
                  <a:lnTo>
                    <a:pt x="7268" y="6307"/>
                  </a:lnTo>
                  <a:lnTo>
                    <a:pt x="5886" y="6307"/>
                  </a:lnTo>
                  <a:lnTo>
                    <a:pt x="2476" y="6316"/>
                  </a:lnTo>
                  <a:lnTo>
                    <a:pt x="2476" y="6316"/>
                  </a:lnTo>
                  <a:lnTo>
                    <a:pt x="6525" y="452"/>
                  </a:lnTo>
                  <a:lnTo>
                    <a:pt x="68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8"/>
            <p:cNvSpPr/>
            <p:nvPr/>
          </p:nvSpPr>
          <p:spPr>
            <a:xfrm>
              <a:off x="6814590" y="4449601"/>
              <a:ext cx="196855" cy="220317"/>
            </a:xfrm>
            <a:custGeom>
              <a:avLst/>
              <a:gdLst/>
              <a:ahLst/>
              <a:cxnLst/>
              <a:rect l="l" t="t" r="r" b="b"/>
              <a:pathLst>
                <a:path w="3398" h="3803" extrusionOk="0">
                  <a:moveTo>
                    <a:pt x="197" y="0"/>
                  </a:moveTo>
                  <a:cubicBezTo>
                    <a:pt x="197" y="0"/>
                    <a:pt x="0" y="805"/>
                    <a:pt x="215" y="1828"/>
                  </a:cubicBezTo>
                  <a:cubicBezTo>
                    <a:pt x="430" y="2844"/>
                    <a:pt x="1671" y="3594"/>
                    <a:pt x="2323" y="3803"/>
                  </a:cubicBezTo>
                  <a:cubicBezTo>
                    <a:pt x="3398" y="1361"/>
                    <a:pt x="655" y="402"/>
                    <a:pt x="1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8"/>
            <p:cNvSpPr/>
            <p:nvPr/>
          </p:nvSpPr>
          <p:spPr>
            <a:xfrm>
              <a:off x="6965267" y="4679526"/>
              <a:ext cx="148481" cy="100165"/>
            </a:xfrm>
            <a:custGeom>
              <a:avLst/>
              <a:gdLst/>
              <a:ahLst/>
              <a:cxnLst/>
              <a:rect l="l" t="t" r="r" b="b"/>
              <a:pathLst>
                <a:path w="2563" h="1729" extrusionOk="0">
                  <a:moveTo>
                    <a:pt x="1321" y="0"/>
                  </a:moveTo>
                  <a:cubicBezTo>
                    <a:pt x="655" y="0"/>
                    <a:pt x="1" y="254"/>
                    <a:pt x="29" y="1490"/>
                  </a:cubicBezTo>
                  <a:cubicBezTo>
                    <a:pt x="315" y="1656"/>
                    <a:pt x="592" y="1728"/>
                    <a:pt x="852" y="1728"/>
                  </a:cubicBezTo>
                  <a:cubicBezTo>
                    <a:pt x="1730" y="1728"/>
                    <a:pt x="2406" y="902"/>
                    <a:pt x="2563" y="120"/>
                  </a:cubicBezTo>
                  <a:lnTo>
                    <a:pt x="2563" y="120"/>
                  </a:lnTo>
                  <a:cubicBezTo>
                    <a:pt x="2544" y="122"/>
                    <a:pt x="2522" y="123"/>
                    <a:pt x="2499" y="123"/>
                  </a:cubicBezTo>
                  <a:cubicBezTo>
                    <a:pt x="2252" y="123"/>
                    <a:pt x="1784" y="0"/>
                    <a:pt x="1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8"/>
            <p:cNvSpPr/>
            <p:nvPr/>
          </p:nvSpPr>
          <p:spPr>
            <a:xfrm>
              <a:off x="6873679" y="4542116"/>
              <a:ext cx="80816" cy="257394"/>
            </a:xfrm>
            <a:custGeom>
              <a:avLst/>
              <a:gdLst/>
              <a:ahLst/>
              <a:cxnLst/>
              <a:rect l="l" t="t" r="r" b="b"/>
              <a:pathLst>
                <a:path w="1395" h="4443" extrusionOk="0">
                  <a:moveTo>
                    <a:pt x="9" y="0"/>
                  </a:moveTo>
                  <a:lnTo>
                    <a:pt x="0" y="3"/>
                  </a:lnTo>
                  <a:cubicBezTo>
                    <a:pt x="0" y="3"/>
                    <a:pt x="55" y="71"/>
                    <a:pt x="160" y="194"/>
                  </a:cubicBezTo>
                  <a:cubicBezTo>
                    <a:pt x="212" y="265"/>
                    <a:pt x="283" y="344"/>
                    <a:pt x="360" y="440"/>
                  </a:cubicBezTo>
                  <a:cubicBezTo>
                    <a:pt x="424" y="523"/>
                    <a:pt x="492" y="606"/>
                    <a:pt x="565" y="707"/>
                  </a:cubicBezTo>
                  <a:cubicBezTo>
                    <a:pt x="648" y="814"/>
                    <a:pt x="728" y="931"/>
                    <a:pt x="811" y="1063"/>
                  </a:cubicBezTo>
                  <a:cubicBezTo>
                    <a:pt x="888" y="1198"/>
                    <a:pt x="974" y="1337"/>
                    <a:pt x="1038" y="1490"/>
                  </a:cubicBezTo>
                  <a:cubicBezTo>
                    <a:pt x="1084" y="1598"/>
                    <a:pt x="1131" y="1711"/>
                    <a:pt x="1161" y="1828"/>
                  </a:cubicBezTo>
                  <a:cubicBezTo>
                    <a:pt x="1177" y="1877"/>
                    <a:pt x="1189" y="1923"/>
                    <a:pt x="1195" y="1969"/>
                  </a:cubicBezTo>
                  <a:cubicBezTo>
                    <a:pt x="1226" y="2138"/>
                    <a:pt x="1238" y="2313"/>
                    <a:pt x="1235" y="2488"/>
                  </a:cubicBezTo>
                  <a:cubicBezTo>
                    <a:pt x="1235" y="2660"/>
                    <a:pt x="1201" y="2833"/>
                    <a:pt x="1161" y="3001"/>
                  </a:cubicBezTo>
                  <a:cubicBezTo>
                    <a:pt x="1112" y="3167"/>
                    <a:pt x="1057" y="3333"/>
                    <a:pt x="986" y="3478"/>
                  </a:cubicBezTo>
                  <a:cubicBezTo>
                    <a:pt x="916" y="3631"/>
                    <a:pt x="833" y="3766"/>
                    <a:pt x="747" y="3892"/>
                  </a:cubicBezTo>
                  <a:cubicBezTo>
                    <a:pt x="657" y="4015"/>
                    <a:pt x="571" y="4126"/>
                    <a:pt x="482" y="4227"/>
                  </a:cubicBezTo>
                  <a:cubicBezTo>
                    <a:pt x="406" y="4310"/>
                    <a:pt x="335" y="4381"/>
                    <a:pt x="267" y="4442"/>
                  </a:cubicBezTo>
                  <a:lnTo>
                    <a:pt x="489" y="4442"/>
                  </a:lnTo>
                  <a:cubicBezTo>
                    <a:pt x="525" y="4408"/>
                    <a:pt x="562" y="4368"/>
                    <a:pt x="596" y="4332"/>
                  </a:cubicBezTo>
                  <a:cubicBezTo>
                    <a:pt x="688" y="4227"/>
                    <a:pt x="780" y="4107"/>
                    <a:pt x="873" y="3978"/>
                  </a:cubicBezTo>
                  <a:cubicBezTo>
                    <a:pt x="962" y="3843"/>
                    <a:pt x="1051" y="3702"/>
                    <a:pt x="1124" y="3542"/>
                  </a:cubicBezTo>
                  <a:cubicBezTo>
                    <a:pt x="1201" y="3385"/>
                    <a:pt x="1256" y="3216"/>
                    <a:pt x="1309" y="3041"/>
                  </a:cubicBezTo>
                  <a:cubicBezTo>
                    <a:pt x="1349" y="2863"/>
                    <a:pt x="1389" y="2679"/>
                    <a:pt x="1389" y="2492"/>
                  </a:cubicBezTo>
                  <a:cubicBezTo>
                    <a:pt x="1395" y="2396"/>
                    <a:pt x="1385" y="2304"/>
                    <a:pt x="1389" y="2212"/>
                  </a:cubicBezTo>
                  <a:cubicBezTo>
                    <a:pt x="1373" y="2114"/>
                    <a:pt x="1358" y="2034"/>
                    <a:pt x="1330" y="1942"/>
                  </a:cubicBezTo>
                  <a:cubicBezTo>
                    <a:pt x="1312" y="1862"/>
                    <a:pt x="1284" y="1782"/>
                    <a:pt x="1253" y="1705"/>
                  </a:cubicBezTo>
                  <a:cubicBezTo>
                    <a:pt x="1220" y="1613"/>
                    <a:pt x="1180" y="1527"/>
                    <a:pt x="1140" y="1444"/>
                  </a:cubicBezTo>
                  <a:cubicBezTo>
                    <a:pt x="1063" y="1290"/>
                    <a:pt x="968" y="1152"/>
                    <a:pt x="882" y="1020"/>
                  </a:cubicBezTo>
                  <a:cubicBezTo>
                    <a:pt x="790" y="894"/>
                    <a:pt x="700" y="774"/>
                    <a:pt x="611" y="670"/>
                  </a:cubicBezTo>
                  <a:cubicBezTo>
                    <a:pt x="528" y="575"/>
                    <a:pt x="452" y="486"/>
                    <a:pt x="381" y="409"/>
                  </a:cubicBezTo>
                  <a:cubicBezTo>
                    <a:pt x="304" y="323"/>
                    <a:pt x="231" y="246"/>
                    <a:pt x="175" y="185"/>
                  </a:cubicBezTo>
                  <a:cubicBezTo>
                    <a:pt x="68" y="68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8"/>
            <p:cNvSpPr/>
            <p:nvPr/>
          </p:nvSpPr>
          <p:spPr>
            <a:xfrm>
              <a:off x="6931146" y="4718803"/>
              <a:ext cx="151146" cy="79947"/>
            </a:xfrm>
            <a:custGeom>
              <a:avLst/>
              <a:gdLst/>
              <a:ahLst/>
              <a:cxnLst/>
              <a:rect l="l" t="t" r="r" b="b"/>
              <a:pathLst>
                <a:path w="2609" h="1380" extrusionOk="0">
                  <a:moveTo>
                    <a:pt x="2608" y="1"/>
                  </a:moveTo>
                  <a:cubicBezTo>
                    <a:pt x="2605" y="1"/>
                    <a:pt x="2593" y="10"/>
                    <a:pt x="2568" y="13"/>
                  </a:cubicBezTo>
                  <a:cubicBezTo>
                    <a:pt x="2550" y="25"/>
                    <a:pt x="2519" y="47"/>
                    <a:pt x="2473" y="62"/>
                  </a:cubicBezTo>
                  <a:cubicBezTo>
                    <a:pt x="2390" y="105"/>
                    <a:pt x="2258" y="139"/>
                    <a:pt x="2101" y="182"/>
                  </a:cubicBezTo>
                  <a:cubicBezTo>
                    <a:pt x="1785" y="268"/>
                    <a:pt x="1361" y="369"/>
                    <a:pt x="956" y="554"/>
                  </a:cubicBezTo>
                  <a:cubicBezTo>
                    <a:pt x="857" y="600"/>
                    <a:pt x="756" y="646"/>
                    <a:pt x="664" y="707"/>
                  </a:cubicBezTo>
                  <a:cubicBezTo>
                    <a:pt x="572" y="762"/>
                    <a:pt x="486" y="830"/>
                    <a:pt x="403" y="898"/>
                  </a:cubicBezTo>
                  <a:cubicBezTo>
                    <a:pt x="320" y="962"/>
                    <a:pt x="255" y="1042"/>
                    <a:pt x="185" y="1113"/>
                  </a:cubicBezTo>
                  <a:cubicBezTo>
                    <a:pt x="123" y="1189"/>
                    <a:pt x="74" y="1266"/>
                    <a:pt x="25" y="1334"/>
                  </a:cubicBezTo>
                  <a:lnTo>
                    <a:pt x="0" y="1380"/>
                  </a:lnTo>
                  <a:lnTo>
                    <a:pt x="185" y="1380"/>
                  </a:lnTo>
                  <a:cubicBezTo>
                    <a:pt x="218" y="1328"/>
                    <a:pt x="258" y="1269"/>
                    <a:pt x="304" y="1211"/>
                  </a:cubicBezTo>
                  <a:cubicBezTo>
                    <a:pt x="369" y="1149"/>
                    <a:pt x="424" y="1073"/>
                    <a:pt x="501" y="1011"/>
                  </a:cubicBezTo>
                  <a:cubicBezTo>
                    <a:pt x="538" y="980"/>
                    <a:pt x="578" y="947"/>
                    <a:pt x="615" y="916"/>
                  </a:cubicBezTo>
                  <a:cubicBezTo>
                    <a:pt x="655" y="885"/>
                    <a:pt x="701" y="858"/>
                    <a:pt x="741" y="827"/>
                  </a:cubicBezTo>
                  <a:cubicBezTo>
                    <a:pt x="824" y="765"/>
                    <a:pt x="919" y="716"/>
                    <a:pt x="1011" y="661"/>
                  </a:cubicBezTo>
                  <a:cubicBezTo>
                    <a:pt x="1392" y="461"/>
                    <a:pt x="1810" y="335"/>
                    <a:pt x="2117" y="231"/>
                  </a:cubicBezTo>
                  <a:cubicBezTo>
                    <a:pt x="2270" y="179"/>
                    <a:pt x="2399" y="133"/>
                    <a:pt x="2485" y="87"/>
                  </a:cubicBezTo>
                  <a:cubicBezTo>
                    <a:pt x="2528" y="62"/>
                    <a:pt x="2559" y="41"/>
                    <a:pt x="2577" y="25"/>
                  </a:cubicBezTo>
                  <a:cubicBezTo>
                    <a:pt x="2593" y="13"/>
                    <a:pt x="2605" y="7"/>
                    <a:pt x="2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1" name="Google Shape;511;p38"/>
          <p:cNvGrpSpPr/>
          <p:nvPr/>
        </p:nvGrpSpPr>
        <p:grpSpPr>
          <a:xfrm rot="-1396822">
            <a:off x="50266" y="4060373"/>
            <a:ext cx="680708" cy="394596"/>
            <a:chOff x="753489" y="4226263"/>
            <a:chExt cx="924843" cy="536117"/>
          </a:xfrm>
        </p:grpSpPr>
        <p:sp>
          <p:nvSpPr>
            <p:cNvPr id="512" name="Google Shape;512;p38"/>
            <p:cNvSpPr/>
            <p:nvPr/>
          </p:nvSpPr>
          <p:spPr>
            <a:xfrm>
              <a:off x="753511" y="4226263"/>
              <a:ext cx="924821" cy="535167"/>
            </a:xfrm>
            <a:custGeom>
              <a:avLst/>
              <a:gdLst/>
              <a:ahLst/>
              <a:cxnLst/>
              <a:rect l="l" t="t" r="r" b="b"/>
              <a:pathLst>
                <a:path w="9726" h="5628" extrusionOk="0">
                  <a:moveTo>
                    <a:pt x="6009" y="1"/>
                  </a:moveTo>
                  <a:cubicBezTo>
                    <a:pt x="5404" y="1"/>
                    <a:pt x="4854" y="246"/>
                    <a:pt x="4454" y="636"/>
                  </a:cubicBezTo>
                  <a:cubicBezTo>
                    <a:pt x="4304" y="642"/>
                    <a:pt x="4163" y="661"/>
                    <a:pt x="4021" y="692"/>
                  </a:cubicBezTo>
                  <a:cubicBezTo>
                    <a:pt x="3905" y="673"/>
                    <a:pt x="3785" y="658"/>
                    <a:pt x="3662" y="658"/>
                  </a:cubicBezTo>
                  <a:cubicBezTo>
                    <a:pt x="2753" y="658"/>
                    <a:pt x="1988" y="1266"/>
                    <a:pt x="1748" y="2095"/>
                  </a:cubicBezTo>
                  <a:cubicBezTo>
                    <a:pt x="1687" y="2089"/>
                    <a:pt x="1625" y="2086"/>
                    <a:pt x="1564" y="2086"/>
                  </a:cubicBezTo>
                  <a:cubicBezTo>
                    <a:pt x="698" y="2086"/>
                    <a:pt x="0" y="2783"/>
                    <a:pt x="0" y="3647"/>
                  </a:cubicBezTo>
                  <a:lnTo>
                    <a:pt x="0" y="5210"/>
                  </a:lnTo>
                  <a:lnTo>
                    <a:pt x="541" y="5210"/>
                  </a:lnTo>
                  <a:lnTo>
                    <a:pt x="541" y="5628"/>
                  </a:lnTo>
                  <a:lnTo>
                    <a:pt x="2258" y="5628"/>
                  </a:lnTo>
                  <a:cubicBezTo>
                    <a:pt x="2654" y="5628"/>
                    <a:pt x="3020" y="5496"/>
                    <a:pt x="3309" y="5269"/>
                  </a:cubicBezTo>
                  <a:cubicBezTo>
                    <a:pt x="3674" y="5474"/>
                    <a:pt x="4092" y="5597"/>
                    <a:pt x="4544" y="5597"/>
                  </a:cubicBezTo>
                  <a:cubicBezTo>
                    <a:pt x="5173" y="5597"/>
                    <a:pt x="5745" y="5364"/>
                    <a:pt x="6184" y="4980"/>
                  </a:cubicBezTo>
                  <a:cubicBezTo>
                    <a:pt x="6516" y="5152"/>
                    <a:pt x="6896" y="5253"/>
                    <a:pt x="7296" y="5253"/>
                  </a:cubicBezTo>
                  <a:cubicBezTo>
                    <a:pt x="8641" y="5253"/>
                    <a:pt x="9725" y="4163"/>
                    <a:pt x="9725" y="2820"/>
                  </a:cubicBezTo>
                  <a:cubicBezTo>
                    <a:pt x="9725" y="1481"/>
                    <a:pt x="8641" y="391"/>
                    <a:pt x="7296" y="391"/>
                  </a:cubicBezTo>
                  <a:lnTo>
                    <a:pt x="7265" y="391"/>
                  </a:lnTo>
                  <a:cubicBezTo>
                    <a:pt x="6909" y="145"/>
                    <a:pt x="6473" y="1"/>
                    <a:pt x="6009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8"/>
            <p:cNvSpPr/>
            <p:nvPr/>
          </p:nvSpPr>
          <p:spPr>
            <a:xfrm>
              <a:off x="753489" y="4226548"/>
              <a:ext cx="782000" cy="495514"/>
            </a:xfrm>
            <a:custGeom>
              <a:avLst/>
              <a:gdLst/>
              <a:ahLst/>
              <a:cxnLst/>
              <a:rect l="l" t="t" r="r" b="b"/>
              <a:pathLst>
                <a:path w="8224" h="5211" extrusionOk="0">
                  <a:moveTo>
                    <a:pt x="6009" y="1"/>
                  </a:moveTo>
                  <a:cubicBezTo>
                    <a:pt x="5336" y="1"/>
                    <a:pt x="4734" y="302"/>
                    <a:pt x="4326" y="772"/>
                  </a:cubicBezTo>
                  <a:cubicBezTo>
                    <a:pt x="4120" y="701"/>
                    <a:pt x="3893" y="658"/>
                    <a:pt x="3662" y="658"/>
                  </a:cubicBezTo>
                  <a:cubicBezTo>
                    <a:pt x="2753" y="658"/>
                    <a:pt x="1988" y="1269"/>
                    <a:pt x="1745" y="2099"/>
                  </a:cubicBezTo>
                  <a:cubicBezTo>
                    <a:pt x="1684" y="2089"/>
                    <a:pt x="1623" y="2086"/>
                    <a:pt x="1561" y="2086"/>
                  </a:cubicBezTo>
                  <a:cubicBezTo>
                    <a:pt x="698" y="2086"/>
                    <a:pt x="1" y="2784"/>
                    <a:pt x="1" y="3650"/>
                  </a:cubicBezTo>
                  <a:lnTo>
                    <a:pt x="1" y="5210"/>
                  </a:lnTo>
                  <a:lnTo>
                    <a:pt x="1561" y="5210"/>
                  </a:lnTo>
                  <a:cubicBezTo>
                    <a:pt x="2120" y="5210"/>
                    <a:pt x="2606" y="4918"/>
                    <a:pt x="2882" y="4482"/>
                  </a:cubicBezTo>
                  <a:cubicBezTo>
                    <a:pt x="3122" y="4584"/>
                    <a:pt x="3386" y="4639"/>
                    <a:pt x="3662" y="4639"/>
                  </a:cubicBezTo>
                  <a:cubicBezTo>
                    <a:pt x="4157" y="4639"/>
                    <a:pt x="4608" y="4458"/>
                    <a:pt x="4955" y="4163"/>
                  </a:cubicBezTo>
                  <a:cubicBezTo>
                    <a:pt x="5272" y="4332"/>
                    <a:pt x="5628" y="4427"/>
                    <a:pt x="6009" y="4427"/>
                  </a:cubicBezTo>
                  <a:cubicBezTo>
                    <a:pt x="7232" y="4427"/>
                    <a:pt x="8224" y="3438"/>
                    <a:pt x="8224" y="2212"/>
                  </a:cubicBezTo>
                  <a:cubicBezTo>
                    <a:pt x="8224" y="993"/>
                    <a:pt x="7228" y="1"/>
                    <a:pt x="60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8"/>
            <p:cNvSpPr/>
            <p:nvPr/>
          </p:nvSpPr>
          <p:spPr>
            <a:xfrm>
              <a:off x="804646" y="4263347"/>
              <a:ext cx="873664" cy="499032"/>
            </a:xfrm>
            <a:custGeom>
              <a:avLst/>
              <a:gdLst/>
              <a:ahLst/>
              <a:cxnLst/>
              <a:rect l="l" t="t" r="r" b="b"/>
              <a:pathLst>
                <a:path w="9188" h="5248" extrusionOk="0">
                  <a:moveTo>
                    <a:pt x="6758" y="1"/>
                  </a:moveTo>
                  <a:cubicBezTo>
                    <a:pt x="6168" y="1"/>
                    <a:pt x="5628" y="213"/>
                    <a:pt x="5207" y="560"/>
                  </a:cubicBezTo>
                  <a:cubicBezTo>
                    <a:pt x="4847" y="360"/>
                    <a:pt x="4439" y="246"/>
                    <a:pt x="4000" y="246"/>
                  </a:cubicBezTo>
                  <a:cubicBezTo>
                    <a:pt x="2952" y="246"/>
                    <a:pt x="2058" y="898"/>
                    <a:pt x="1693" y="1819"/>
                  </a:cubicBezTo>
                  <a:cubicBezTo>
                    <a:pt x="756" y="1828"/>
                    <a:pt x="0" y="2593"/>
                    <a:pt x="0" y="3530"/>
                  </a:cubicBezTo>
                  <a:lnTo>
                    <a:pt x="0" y="5247"/>
                  </a:lnTo>
                  <a:lnTo>
                    <a:pt x="1720" y="5247"/>
                  </a:lnTo>
                  <a:cubicBezTo>
                    <a:pt x="2114" y="5247"/>
                    <a:pt x="2479" y="5112"/>
                    <a:pt x="2771" y="4885"/>
                  </a:cubicBezTo>
                  <a:cubicBezTo>
                    <a:pt x="3137" y="5094"/>
                    <a:pt x="3554" y="5216"/>
                    <a:pt x="4003" y="5216"/>
                  </a:cubicBezTo>
                  <a:cubicBezTo>
                    <a:pt x="4632" y="5216"/>
                    <a:pt x="5207" y="4983"/>
                    <a:pt x="5643" y="4599"/>
                  </a:cubicBezTo>
                  <a:cubicBezTo>
                    <a:pt x="5978" y="4771"/>
                    <a:pt x="6356" y="4869"/>
                    <a:pt x="6758" y="4869"/>
                  </a:cubicBezTo>
                  <a:cubicBezTo>
                    <a:pt x="8100" y="4869"/>
                    <a:pt x="9188" y="3779"/>
                    <a:pt x="9188" y="2440"/>
                  </a:cubicBezTo>
                  <a:cubicBezTo>
                    <a:pt x="9188" y="1091"/>
                    <a:pt x="8100" y="1"/>
                    <a:pt x="6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5" name="Google Shape;515;p38"/>
          <p:cNvSpPr txBox="1">
            <a:spLocks noGrp="1"/>
          </p:cNvSpPr>
          <p:nvPr>
            <p:ph type="subTitle" idx="1"/>
          </p:nvPr>
        </p:nvSpPr>
        <p:spPr>
          <a:xfrm>
            <a:off x="0" y="4718209"/>
            <a:ext cx="91440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ar-SA" sz="18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cs typeface="Akhbar MT" pitchFamily="2" charset="-78"/>
              </a:rPr>
              <a:t>اعداد المعلمة / منال الرحيلي</a:t>
            </a:r>
          </a:p>
        </p:txBody>
      </p:sp>
      <p:pic>
        <p:nvPicPr>
          <p:cNvPr id="2052" name="Picture 4" descr="قواعد البيانات تعرف على خصائصها | قاعدة المعرفة - استضافة كواليتي">
            <a:extLst>
              <a:ext uri="{FF2B5EF4-FFF2-40B4-BE49-F238E27FC236}">
                <a16:creationId xmlns:a16="http://schemas.microsoft.com/office/drawing/2014/main" id="{9C7CBD8D-1758-83CC-F5C1-5E53DACBC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7" y="837322"/>
            <a:ext cx="1398295" cy="31621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4" descr="منزل كليب ارت">
            <a:extLst>
              <a:ext uri="{FF2B5EF4-FFF2-40B4-BE49-F238E27FC236}">
                <a16:creationId xmlns:a16="http://schemas.microsoft.com/office/drawing/2014/main" id="{A2CB72CC-3488-4E50-7B0B-2612DD9AE5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44436"/>
            <a:ext cx="304800" cy="27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4" name="Google Shape;2345;p56">
            <a:extLst>
              <a:ext uri="{FF2B5EF4-FFF2-40B4-BE49-F238E27FC236}">
                <a16:creationId xmlns:a16="http://schemas.microsoft.com/office/drawing/2014/main" id="{F61523A4-1F7E-85B7-5CAC-5370697B1A78}"/>
              </a:ext>
            </a:extLst>
          </p:cNvPr>
          <p:cNvSpPr txBox="1">
            <a:spLocks/>
          </p:cNvSpPr>
          <p:nvPr/>
        </p:nvSpPr>
        <p:spPr>
          <a:xfrm>
            <a:off x="4724401" y="266097"/>
            <a:ext cx="3462856" cy="758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1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9pPr>
          </a:lstStyle>
          <a:p>
            <a:pPr algn="r" rtl="1"/>
            <a:r>
              <a:rPr lang="ar-SA" dirty="0">
                <a:solidFill>
                  <a:srgbClr val="0070C0"/>
                </a:solidFill>
                <a:latin typeface="Calibri" panose="020F0502020204030204" pitchFamily="34" charset="0"/>
                <a:ea typeface="GE SS Two Bold" panose="020A0503020102020204" pitchFamily="18" charset="-78"/>
                <a:cs typeface="Calibri" panose="020F0502020204030204" pitchFamily="34" charset="0"/>
                <a:sym typeface="Wingdings" panose="05000000000000000000" pitchFamily="2" charset="2"/>
              </a:rPr>
              <a:t>تعريف علم البيانات : 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F538D857-A6ED-342B-967C-F655F8A024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84" t="13189" r="7916" b="5662"/>
          <a:stretch/>
        </p:blipFill>
        <p:spPr>
          <a:xfrm>
            <a:off x="1790243" y="1106461"/>
            <a:ext cx="6397014" cy="262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188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38"/>
          <p:cNvGrpSpPr/>
          <p:nvPr/>
        </p:nvGrpSpPr>
        <p:grpSpPr>
          <a:xfrm>
            <a:off x="8840235" y="121431"/>
            <a:ext cx="235238" cy="242263"/>
            <a:chOff x="3146663" y="2304000"/>
            <a:chExt cx="93750" cy="96550"/>
          </a:xfrm>
        </p:grpSpPr>
        <p:sp>
          <p:nvSpPr>
            <p:cNvPr id="459" name="Google Shape;459;p38"/>
            <p:cNvSpPr/>
            <p:nvPr/>
          </p:nvSpPr>
          <p:spPr>
            <a:xfrm>
              <a:off x="3147113" y="2304000"/>
              <a:ext cx="93300" cy="96475"/>
            </a:xfrm>
            <a:custGeom>
              <a:avLst/>
              <a:gdLst/>
              <a:ahLst/>
              <a:cxnLst/>
              <a:rect l="l" t="t" r="r" b="b"/>
              <a:pathLst>
                <a:path w="3732" h="3859" extrusionOk="0">
                  <a:moveTo>
                    <a:pt x="2747" y="1"/>
                  </a:moveTo>
                  <a:cubicBezTo>
                    <a:pt x="2746" y="1"/>
                    <a:pt x="1518" y="760"/>
                    <a:pt x="762" y="1635"/>
                  </a:cubicBezTo>
                  <a:cubicBezTo>
                    <a:pt x="0" y="2510"/>
                    <a:pt x="762" y="3859"/>
                    <a:pt x="762" y="3859"/>
                  </a:cubicBezTo>
                  <a:cubicBezTo>
                    <a:pt x="768" y="3859"/>
                    <a:pt x="774" y="3859"/>
                    <a:pt x="780" y="3859"/>
                  </a:cubicBezTo>
                  <a:cubicBezTo>
                    <a:pt x="3732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8"/>
            <p:cNvSpPr/>
            <p:nvPr/>
          </p:nvSpPr>
          <p:spPr>
            <a:xfrm>
              <a:off x="3146663" y="2304075"/>
              <a:ext cx="93500" cy="96475"/>
            </a:xfrm>
            <a:custGeom>
              <a:avLst/>
              <a:gdLst/>
              <a:ahLst/>
              <a:cxnLst/>
              <a:rect l="l" t="t" r="r" b="b"/>
              <a:pathLst>
                <a:path w="3740" h="3859" extrusionOk="0">
                  <a:moveTo>
                    <a:pt x="2747" y="1"/>
                  </a:moveTo>
                  <a:cubicBezTo>
                    <a:pt x="2747" y="1"/>
                    <a:pt x="1521" y="760"/>
                    <a:pt x="763" y="1638"/>
                  </a:cubicBezTo>
                  <a:cubicBezTo>
                    <a:pt x="1" y="2514"/>
                    <a:pt x="763" y="3859"/>
                    <a:pt x="763" y="3859"/>
                  </a:cubicBezTo>
                  <a:cubicBezTo>
                    <a:pt x="767" y="3859"/>
                    <a:pt x="772" y="3859"/>
                    <a:pt x="777" y="3859"/>
                  </a:cubicBezTo>
                  <a:cubicBezTo>
                    <a:pt x="3739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8"/>
            <p:cNvSpPr/>
            <p:nvPr/>
          </p:nvSpPr>
          <p:spPr>
            <a:xfrm>
              <a:off x="3165713" y="2304075"/>
              <a:ext cx="74400" cy="96475"/>
            </a:xfrm>
            <a:custGeom>
              <a:avLst/>
              <a:gdLst/>
              <a:ahLst/>
              <a:cxnLst/>
              <a:rect l="l" t="t" r="r" b="b"/>
              <a:pathLst>
                <a:path w="2976" h="3859" extrusionOk="0">
                  <a:moveTo>
                    <a:pt x="1985" y="1"/>
                  </a:moveTo>
                  <a:cubicBezTo>
                    <a:pt x="1985" y="1"/>
                    <a:pt x="1985" y="1"/>
                    <a:pt x="1985" y="1"/>
                  </a:cubicBezTo>
                  <a:lnTo>
                    <a:pt x="1" y="3859"/>
                  </a:lnTo>
                  <a:cubicBezTo>
                    <a:pt x="5" y="3859"/>
                    <a:pt x="10" y="3859"/>
                    <a:pt x="15" y="3859"/>
                  </a:cubicBezTo>
                  <a:cubicBezTo>
                    <a:pt x="2976" y="3859"/>
                    <a:pt x="1989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" name="Google Shape;462;p38"/>
          <p:cNvGrpSpPr/>
          <p:nvPr/>
        </p:nvGrpSpPr>
        <p:grpSpPr>
          <a:xfrm rot="-1468270">
            <a:off x="8431601" y="158884"/>
            <a:ext cx="336045" cy="627991"/>
            <a:chOff x="3091250" y="2515500"/>
            <a:chExt cx="133925" cy="250275"/>
          </a:xfrm>
        </p:grpSpPr>
        <p:sp>
          <p:nvSpPr>
            <p:cNvPr id="463" name="Google Shape;463;p38"/>
            <p:cNvSpPr/>
            <p:nvPr/>
          </p:nvSpPr>
          <p:spPr>
            <a:xfrm>
              <a:off x="3091525" y="2515500"/>
              <a:ext cx="133650" cy="250275"/>
            </a:xfrm>
            <a:custGeom>
              <a:avLst/>
              <a:gdLst/>
              <a:ahLst/>
              <a:cxnLst/>
              <a:rect l="l" t="t" r="r" b="b"/>
              <a:pathLst>
                <a:path w="5346" h="10011" extrusionOk="0">
                  <a:moveTo>
                    <a:pt x="1337" y="0"/>
                  </a:moveTo>
                  <a:lnTo>
                    <a:pt x="1337" y="845"/>
                  </a:lnTo>
                  <a:lnTo>
                    <a:pt x="1" y="845"/>
                  </a:lnTo>
                  <a:lnTo>
                    <a:pt x="1" y="10011"/>
                  </a:lnTo>
                  <a:lnTo>
                    <a:pt x="5346" y="10011"/>
                  </a:lnTo>
                  <a:lnTo>
                    <a:pt x="5346" y="845"/>
                  </a:lnTo>
                  <a:lnTo>
                    <a:pt x="4009" y="845"/>
                  </a:lnTo>
                  <a:lnTo>
                    <a:pt x="4009" y="0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8"/>
            <p:cNvSpPr/>
            <p:nvPr/>
          </p:nvSpPr>
          <p:spPr>
            <a:xfrm>
              <a:off x="3091250" y="2536600"/>
              <a:ext cx="66825" cy="229175"/>
            </a:xfrm>
            <a:custGeom>
              <a:avLst/>
              <a:gdLst/>
              <a:ahLst/>
              <a:cxnLst/>
              <a:rect l="l" t="t" r="r" b="b"/>
              <a:pathLst>
                <a:path w="267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8"/>
            <p:cNvSpPr/>
            <p:nvPr/>
          </p:nvSpPr>
          <p:spPr>
            <a:xfrm>
              <a:off x="3157975" y="2536600"/>
              <a:ext cx="66850" cy="229175"/>
            </a:xfrm>
            <a:custGeom>
              <a:avLst/>
              <a:gdLst/>
              <a:ahLst/>
              <a:cxnLst/>
              <a:rect l="l" t="t" r="r" b="b"/>
              <a:pathLst>
                <a:path w="2674" h="9167" extrusionOk="0">
                  <a:moveTo>
                    <a:pt x="1" y="1"/>
                  </a:moveTo>
                  <a:lnTo>
                    <a:pt x="1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8"/>
            <p:cNvSpPr/>
            <p:nvPr/>
          </p:nvSpPr>
          <p:spPr>
            <a:xfrm>
              <a:off x="3124650" y="2515500"/>
              <a:ext cx="66677" cy="21275"/>
            </a:xfrm>
            <a:custGeom>
              <a:avLst/>
              <a:gdLst/>
              <a:ahLst/>
              <a:cxnLst/>
              <a:rect l="l" t="t" r="r" b="b"/>
              <a:pathLst>
                <a:path w="1334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4" y="851"/>
                  </a:lnTo>
                  <a:lnTo>
                    <a:pt x="13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8"/>
            <p:cNvSpPr/>
            <p:nvPr/>
          </p:nvSpPr>
          <p:spPr>
            <a:xfrm>
              <a:off x="3157975" y="2515500"/>
              <a:ext cx="33425" cy="21275"/>
            </a:xfrm>
            <a:custGeom>
              <a:avLst/>
              <a:gdLst/>
              <a:ahLst/>
              <a:cxnLst/>
              <a:rect l="l" t="t" r="r" b="b"/>
              <a:pathLst>
                <a:path w="1337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7" y="851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8"/>
            <p:cNvSpPr/>
            <p:nvPr/>
          </p:nvSpPr>
          <p:spPr>
            <a:xfrm>
              <a:off x="3091250" y="2536600"/>
              <a:ext cx="27825" cy="229175"/>
            </a:xfrm>
            <a:custGeom>
              <a:avLst/>
              <a:gdLst/>
              <a:ahLst/>
              <a:cxnLst/>
              <a:rect l="l" t="t" r="r" b="b"/>
              <a:pathLst>
                <a:path w="111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2" y="9167"/>
                  </a:lnTo>
                  <a:lnTo>
                    <a:pt x="11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8"/>
            <p:cNvSpPr/>
            <p:nvPr/>
          </p:nvSpPr>
          <p:spPr>
            <a:xfrm>
              <a:off x="3197075" y="2536600"/>
              <a:ext cx="27900" cy="229175"/>
            </a:xfrm>
            <a:custGeom>
              <a:avLst/>
              <a:gdLst/>
              <a:ahLst/>
              <a:cxnLst/>
              <a:rect l="l" t="t" r="r" b="b"/>
              <a:pathLst>
                <a:path w="1116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5" y="9167"/>
                  </a:lnTo>
                  <a:lnTo>
                    <a:pt x="11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8"/>
            <p:cNvSpPr/>
            <p:nvPr/>
          </p:nvSpPr>
          <p:spPr>
            <a:xfrm>
              <a:off x="3110225" y="2575400"/>
              <a:ext cx="95625" cy="170025"/>
            </a:xfrm>
            <a:custGeom>
              <a:avLst/>
              <a:gdLst/>
              <a:ahLst/>
              <a:cxnLst/>
              <a:rect l="l" t="t" r="r" b="b"/>
              <a:pathLst>
                <a:path w="3825" h="6801" extrusionOk="0">
                  <a:moveTo>
                    <a:pt x="0" y="0"/>
                  </a:moveTo>
                  <a:lnTo>
                    <a:pt x="0" y="6801"/>
                  </a:lnTo>
                  <a:lnTo>
                    <a:pt x="3824" y="6801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8"/>
            <p:cNvSpPr/>
            <p:nvPr/>
          </p:nvSpPr>
          <p:spPr>
            <a:xfrm>
              <a:off x="3115200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8"/>
            <p:cNvSpPr/>
            <p:nvPr/>
          </p:nvSpPr>
          <p:spPr>
            <a:xfrm>
              <a:off x="3157975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8"/>
            <p:cNvSpPr/>
            <p:nvPr/>
          </p:nvSpPr>
          <p:spPr>
            <a:xfrm>
              <a:off x="3115200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8"/>
            <p:cNvSpPr/>
            <p:nvPr/>
          </p:nvSpPr>
          <p:spPr>
            <a:xfrm>
              <a:off x="3157975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rgbClr val="76C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8"/>
            <p:cNvSpPr/>
            <p:nvPr/>
          </p:nvSpPr>
          <p:spPr>
            <a:xfrm>
              <a:off x="3115200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8"/>
            <p:cNvSpPr/>
            <p:nvPr/>
          </p:nvSpPr>
          <p:spPr>
            <a:xfrm>
              <a:off x="3157975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8"/>
            <p:cNvSpPr/>
            <p:nvPr/>
          </p:nvSpPr>
          <p:spPr>
            <a:xfrm>
              <a:off x="3115200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8"/>
            <p:cNvSpPr/>
            <p:nvPr/>
          </p:nvSpPr>
          <p:spPr>
            <a:xfrm>
              <a:off x="3157975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8"/>
            <p:cNvSpPr/>
            <p:nvPr/>
          </p:nvSpPr>
          <p:spPr>
            <a:xfrm>
              <a:off x="3115200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8"/>
            <p:cNvSpPr/>
            <p:nvPr/>
          </p:nvSpPr>
          <p:spPr>
            <a:xfrm>
              <a:off x="3157975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8"/>
            <p:cNvSpPr/>
            <p:nvPr/>
          </p:nvSpPr>
          <p:spPr>
            <a:xfrm>
              <a:off x="3115200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8"/>
            <p:cNvSpPr/>
            <p:nvPr/>
          </p:nvSpPr>
          <p:spPr>
            <a:xfrm>
              <a:off x="3157975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8"/>
            <p:cNvSpPr/>
            <p:nvPr/>
          </p:nvSpPr>
          <p:spPr>
            <a:xfrm>
              <a:off x="3115200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8"/>
            <p:cNvSpPr/>
            <p:nvPr/>
          </p:nvSpPr>
          <p:spPr>
            <a:xfrm>
              <a:off x="3157975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8"/>
            <p:cNvSpPr/>
            <p:nvPr/>
          </p:nvSpPr>
          <p:spPr>
            <a:xfrm>
              <a:off x="3155900" y="2543900"/>
              <a:ext cx="4325" cy="24750"/>
            </a:xfrm>
            <a:custGeom>
              <a:avLst/>
              <a:gdLst/>
              <a:ahLst/>
              <a:cxnLst/>
              <a:rect l="l" t="t" r="r" b="b"/>
              <a:pathLst>
                <a:path w="173" h="990" extrusionOk="0">
                  <a:moveTo>
                    <a:pt x="1" y="1"/>
                  </a:moveTo>
                  <a:lnTo>
                    <a:pt x="1" y="990"/>
                  </a:lnTo>
                  <a:lnTo>
                    <a:pt x="173" y="990"/>
                  </a:lnTo>
                  <a:lnTo>
                    <a:pt x="1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8"/>
            <p:cNvSpPr/>
            <p:nvPr/>
          </p:nvSpPr>
          <p:spPr>
            <a:xfrm>
              <a:off x="3145775" y="2554125"/>
              <a:ext cx="24675" cy="4325"/>
            </a:xfrm>
            <a:custGeom>
              <a:avLst/>
              <a:gdLst/>
              <a:ahLst/>
              <a:cxnLst/>
              <a:rect l="l" t="t" r="r" b="b"/>
              <a:pathLst>
                <a:path w="987" h="173" extrusionOk="0">
                  <a:moveTo>
                    <a:pt x="0" y="0"/>
                  </a:moveTo>
                  <a:lnTo>
                    <a:pt x="0" y="172"/>
                  </a:lnTo>
                  <a:lnTo>
                    <a:pt x="986" y="172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38"/>
          <p:cNvGrpSpPr/>
          <p:nvPr/>
        </p:nvGrpSpPr>
        <p:grpSpPr>
          <a:xfrm rot="841025">
            <a:off x="102344" y="258397"/>
            <a:ext cx="447275" cy="625913"/>
            <a:chOff x="7877949" y="4508284"/>
            <a:chExt cx="560451" cy="784290"/>
          </a:xfrm>
        </p:grpSpPr>
        <p:sp>
          <p:nvSpPr>
            <p:cNvPr id="488" name="Google Shape;488;p38"/>
            <p:cNvSpPr/>
            <p:nvPr/>
          </p:nvSpPr>
          <p:spPr>
            <a:xfrm>
              <a:off x="7877949" y="4508284"/>
              <a:ext cx="538019" cy="783421"/>
            </a:xfrm>
            <a:custGeom>
              <a:avLst/>
              <a:gdLst/>
              <a:ahLst/>
              <a:cxnLst/>
              <a:rect l="l" t="t" r="r" b="b"/>
              <a:pathLst>
                <a:path w="9287" h="13523" extrusionOk="0">
                  <a:moveTo>
                    <a:pt x="4832" y="1"/>
                  </a:moveTo>
                  <a:cubicBezTo>
                    <a:pt x="2105" y="1"/>
                    <a:pt x="1" y="2504"/>
                    <a:pt x="575" y="5260"/>
                  </a:cubicBezTo>
                  <a:cubicBezTo>
                    <a:pt x="1097" y="7763"/>
                    <a:pt x="3604" y="9287"/>
                    <a:pt x="3604" y="10113"/>
                  </a:cubicBezTo>
                  <a:lnTo>
                    <a:pt x="3604" y="10844"/>
                  </a:lnTo>
                  <a:lnTo>
                    <a:pt x="3490" y="10844"/>
                  </a:lnTo>
                  <a:lnTo>
                    <a:pt x="3490" y="11458"/>
                  </a:lnTo>
                  <a:lnTo>
                    <a:pt x="3604" y="11458"/>
                  </a:lnTo>
                  <a:lnTo>
                    <a:pt x="3604" y="11784"/>
                  </a:lnTo>
                  <a:lnTo>
                    <a:pt x="3604" y="11913"/>
                  </a:lnTo>
                  <a:lnTo>
                    <a:pt x="3604" y="12174"/>
                  </a:lnTo>
                  <a:lnTo>
                    <a:pt x="3604" y="12306"/>
                  </a:lnTo>
                  <a:lnTo>
                    <a:pt x="3604" y="12567"/>
                  </a:lnTo>
                  <a:lnTo>
                    <a:pt x="3604" y="12696"/>
                  </a:lnTo>
                  <a:lnTo>
                    <a:pt x="3604" y="12718"/>
                  </a:lnTo>
                  <a:cubicBezTo>
                    <a:pt x="3604" y="12887"/>
                    <a:pt x="3742" y="13025"/>
                    <a:pt x="3911" y="13025"/>
                  </a:cubicBezTo>
                  <a:lnTo>
                    <a:pt x="3988" y="13025"/>
                  </a:lnTo>
                  <a:lnTo>
                    <a:pt x="4077" y="13307"/>
                  </a:lnTo>
                  <a:cubicBezTo>
                    <a:pt x="4117" y="13440"/>
                    <a:pt x="4233" y="13522"/>
                    <a:pt x="4372" y="13522"/>
                  </a:cubicBezTo>
                  <a:lnTo>
                    <a:pt x="5302" y="13522"/>
                  </a:lnTo>
                  <a:cubicBezTo>
                    <a:pt x="5438" y="13522"/>
                    <a:pt x="5554" y="13433"/>
                    <a:pt x="5597" y="13307"/>
                  </a:cubicBezTo>
                  <a:lnTo>
                    <a:pt x="5686" y="13025"/>
                  </a:lnTo>
                  <a:lnTo>
                    <a:pt x="5763" y="13025"/>
                  </a:lnTo>
                  <a:cubicBezTo>
                    <a:pt x="5932" y="13025"/>
                    <a:pt x="6070" y="12887"/>
                    <a:pt x="6070" y="12718"/>
                  </a:cubicBezTo>
                  <a:lnTo>
                    <a:pt x="6070" y="12696"/>
                  </a:lnTo>
                  <a:lnTo>
                    <a:pt x="6070" y="12567"/>
                  </a:lnTo>
                  <a:lnTo>
                    <a:pt x="6070" y="12306"/>
                  </a:lnTo>
                  <a:lnTo>
                    <a:pt x="6070" y="12174"/>
                  </a:lnTo>
                  <a:lnTo>
                    <a:pt x="6070" y="11913"/>
                  </a:lnTo>
                  <a:lnTo>
                    <a:pt x="6070" y="11784"/>
                  </a:lnTo>
                  <a:lnTo>
                    <a:pt x="6070" y="11458"/>
                  </a:lnTo>
                  <a:lnTo>
                    <a:pt x="6184" y="11458"/>
                  </a:lnTo>
                  <a:lnTo>
                    <a:pt x="6184" y="10844"/>
                  </a:lnTo>
                  <a:lnTo>
                    <a:pt x="6070" y="10844"/>
                  </a:lnTo>
                  <a:lnTo>
                    <a:pt x="6070" y="10113"/>
                  </a:lnTo>
                  <a:cubicBezTo>
                    <a:pt x="6070" y="9287"/>
                    <a:pt x="8577" y="7760"/>
                    <a:pt x="9099" y="5260"/>
                  </a:cubicBezTo>
                  <a:cubicBezTo>
                    <a:pt x="9102" y="5247"/>
                    <a:pt x="9108" y="5232"/>
                    <a:pt x="9108" y="5223"/>
                  </a:cubicBezTo>
                  <a:cubicBezTo>
                    <a:pt x="9111" y="5210"/>
                    <a:pt x="9111" y="5198"/>
                    <a:pt x="9114" y="5186"/>
                  </a:cubicBezTo>
                  <a:cubicBezTo>
                    <a:pt x="9286" y="4304"/>
                    <a:pt x="9179" y="3435"/>
                    <a:pt x="8856" y="2673"/>
                  </a:cubicBezTo>
                  <a:cubicBezTo>
                    <a:pt x="8838" y="2667"/>
                    <a:pt x="8835" y="2664"/>
                    <a:pt x="8832" y="2658"/>
                  </a:cubicBezTo>
                  <a:cubicBezTo>
                    <a:pt x="8823" y="2636"/>
                    <a:pt x="8810" y="2615"/>
                    <a:pt x="8804" y="2596"/>
                  </a:cubicBezTo>
                  <a:cubicBezTo>
                    <a:pt x="8795" y="2575"/>
                    <a:pt x="8789" y="2556"/>
                    <a:pt x="8776" y="2538"/>
                  </a:cubicBezTo>
                  <a:cubicBezTo>
                    <a:pt x="8773" y="2526"/>
                    <a:pt x="8764" y="2513"/>
                    <a:pt x="8761" y="2504"/>
                  </a:cubicBezTo>
                  <a:cubicBezTo>
                    <a:pt x="8746" y="2473"/>
                    <a:pt x="8733" y="2446"/>
                    <a:pt x="8718" y="2415"/>
                  </a:cubicBezTo>
                  <a:cubicBezTo>
                    <a:pt x="8718" y="2412"/>
                    <a:pt x="8718" y="2412"/>
                    <a:pt x="8715" y="2406"/>
                  </a:cubicBezTo>
                  <a:cubicBezTo>
                    <a:pt x="8466" y="1911"/>
                    <a:pt x="8128" y="1469"/>
                    <a:pt x="7720" y="1107"/>
                  </a:cubicBezTo>
                  <a:lnTo>
                    <a:pt x="7717" y="1100"/>
                  </a:lnTo>
                  <a:cubicBezTo>
                    <a:pt x="7689" y="1079"/>
                    <a:pt x="7668" y="1054"/>
                    <a:pt x="7640" y="1033"/>
                  </a:cubicBezTo>
                  <a:cubicBezTo>
                    <a:pt x="7634" y="1024"/>
                    <a:pt x="7625" y="1021"/>
                    <a:pt x="7622" y="1014"/>
                  </a:cubicBezTo>
                  <a:cubicBezTo>
                    <a:pt x="7603" y="996"/>
                    <a:pt x="7582" y="978"/>
                    <a:pt x="7560" y="962"/>
                  </a:cubicBezTo>
                  <a:cubicBezTo>
                    <a:pt x="7548" y="956"/>
                    <a:pt x="7536" y="944"/>
                    <a:pt x="7526" y="938"/>
                  </a:cubicBezTo>
                  <a:cubicBezTo>
                    <a:pt x="7511" y="925"/>
                    <a:pt x="7499" y="913"/>
                    <a:pt x="7483" y="901"/>
                  </a:cubicBezTo>
                  <a:cubicBezTo>
                    <a:pt x="7468" y="888"/>
                    <a:pt x="7449" y="876"/>
                    <a:pt x="7434" y="864"/>
                  </a:cubicBezTo>
                  <a:cubicBezTo>
                    <a:pt x="7428" y="861"/>
                    <a:pt x="7422" y="855"/>
                    <a:pt x="7419" y="852"/>
                  </a:cubicBezTo>
                  <a:cubicBezTo>
                    <a:pt x="6841" y="422"/>
                    <a:pt x="6150" y="130"/>
                    <a:pt x="5395" y="35"/>
                  </a:cubicBezTo>
                  <a:cubicBezTo>
                    <a:pt x="5385" y="35"/>
                    <a:pt x="5379" y="35"/>
                    <a:pt x="5376" y="28"/>
                  </a:cubicBezTo>
                  <a:cubicBezTo>
                    <a:pt x="5348" y="25"/>
                    <a:pt x="5321" y="22"/>
                    <a:pt x="5293" y="22"/>
                  </a:cubicBezTo>
                  <a:cubicBezTo>
                    <a:pt x="5284" y="22"/>
                    <a:pt x="5269" y="19"/>
                    <a:pt x="5256" y="19"/>
                  </a:cubicBezTo>
                  <a:cubicBezTo>
                    <a:pt x="5232" y="16"/>
                    <a:pt x="5210" y="16"/>
                    <a:pt x="5186" y="10"/>
                  </a:cubicBezTo>
                  <a:cubicBezTo>
                    <a:pt x="5167" y="10"/>
                    <a:pt x="5149" y="7"/>
                    <a:pt x="5133" y="7"/>
                  </a:cubicBezTo>
                  <a:cubicBezTo>
                    <a:pt x="5115" y="7"/>
                    <a:pt x="5093" y="4"/>
                    <a:pt x="5072" y="4"/>
                  </a:cubicBezTo>
                  <a:cubicBezTo>
                    <a:pt x="5047" y="4"/>
                    <a:pt x="5026" y="1"/>
                    <a:pt x="4998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8"/>
            <p:cNvSpPr/>
            <p:nvPr/>
          </p:nvSpPr>
          <p:spPr>
            <a:xfrm>
              <a:off x="7877960" y="4508632"/>
              <a:ext cx="560439" cy="639459"/>
            </a:xfrm>
            <a:custGeom>
              <a:avLst/>
              <a:gdLst/>
              <a:ahLst/>
              <a:cxnLst/>
              <a:rect l="l" t="t" r="r" b="b"/>
              <a:pathLst>
                <a:path w="9674" h="11038" extrusionOk="0">
                  <a:moveTo>
                    <a:pt x="4836" y="1"/>
                  </a:moveTo>
                  <a:cubicBezTo>
                    <a:pt x="2105" y="1"/>
                    <a:pt x="1" y="2504"/>
                    <a:pt x="578" y="5263"/>
                  </a:cubicBezTo>
                  <a:cubicBezTo>
                    <a:pt x="1101" y="7766"/>
                    <a:pt x="3607" y="9290"/>
                    <a:pt x="3607" y="10116"/>
                  </a:cubicBezTo>
                  <a:lnTo>
                    <a:pt x="3607" y="11038"/>
                  </a:lnTo>
                  <a:lnTo>
                    <a:pt x="6064" y="11038"/>
                  </a:lnTo>
                  <a:lnTo>
                    <a:pt x="6064" y="10116"/>
                  </a:lnTo>
                  <a:cubicBezTo>
                    <a:pt x="6064" y="9290"/>
                    <a:pt x="8577" y="7760"/>
                    <a:pt x="9093" y="5263"/>
                  </a:cubicBezTo>
                  <a:cubicBezTo>
                    <a:pt x="9674" y="2563"/>
                    <a:pt x="7609" y="1"/>
                    <a:pt x="4836" y="1"/>
                  </a:cubicBezTo>
                  <a:close/>
                </a:path>
              </a:pathLst>
            </a:custGeom>
            <a:solidFill>
              <a:srgbClr val="B0C5D9">
                <a:alpha val="58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8"/>
            <p:cNvSpPr/>
            <p:nvPr/>
          </p:nvSpPr>
          <p:spPr>
            <a:xfrm>
              <a:off x="8149191" y="4544085"/>
              <a:ext cx="225705" cy="225531"/>
            </a:xfrm>
            <a:custGeom>
              <a:avLst/>
              <a:gdLst/>
              <a:ahLst/>
              <a:cxnLst/>
              <a:rect l="l" t="t" r="r" b="b"/>
              <a:pathLst>
                <a:path w="3896" h="3893" extrusionOk="0">
                  <a:moveTo>
                    <a:pt x="154" y="0"/>
                  </a:moveTo>
                  <a:cubicBezTo>
                    <a:pt x="71" y="0"/>
                    <a:pt x="0" y="68"/>
                    <a:pt x="0" y="154"/>
                  </a:cubicBezTo>
                  <a:cubicBezTo>
                    <a:pt x="0" y="237"/>
                    <a:pt x="71" y="307"/>
                    <a:pt x="154" y="307"/>
                  </a:cubicBezTo>
                  <a:cubicBezTo>
                    <a:pt x="2046" y="307"/>
                    <a:pt x="3588" y="1846"/>
                    <a:pt x="3588" y="3738"/>
                  </a:cubicBezTo>
                  <a:cubicBezTo>
                    <a:pt x="3588" y="3824"/>
                    <a:pt x="3655" y="3892"/>
                    <a:pt x="3741" y="3892"/>
                  </a:cubicBezTo>
                  <a:cubicBezTo>
                    <a:pt x="3824" y="3892"/>
                    <a:pt x="3895" y="3824"/>
                    <a:pt x="3895" y="3738"/>
                  </a:cubicBezTo>
                  <a:cubicBezTo>
                    <a:pt x="3895" y="1677"/>
                    <a:pt x="2215" y="0"/>
                    <a:pt x="1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8"/>
            <p:cNvSpPr/>
            <p:nvPr/>
          </p:nvSpPr>
          <p:spPr>
            <a:xfrm>
              <a:off x="8086916" y="5162780"/>
              <a:ext cx="142398" cy="100397"/>
            </a:xfrm>
            <a:custGeom>
              <a:avLst/>
              <a:gdLst/>
              <a:ahLst/>
              <a:cxnLst/>
              <a:rect l="l" t="t" r="r" b="b"/>
              <a:pathLst>
                <a:path w="2458" h="1733" extrusionOk="0">
                  <a:moveTo>
                    <a:pt x="0" y="1"/>
                  </a:moveTo>
                  <a:lnTo>
                    <a:pt x="0" y="1426"/>
                  </a:lnTo>
                  <a:cubicBezTo>
                    <a:pt x="0" y="1595"/>
                    <a:pt x="138" y="1733"/>
                    <a:pt x="307" y="1733"/>
                  </a:cubicBezTo>
                  <a:lnTo>
                    <a:pt x="2150" y="1733"/>
                  </a:lnTo>
                  <a:cubicBezTo>
                    <a:pt x="2319" y="1733"/>
                    <a:pt x="2457" y="1595"/>
                    <a:pt x="2457" y="1426"/>
                  </a:cubicBezTo>
                  <a:lnTo>
                    <a:pt x="24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8"/>
            <p:cNvSpPr/>
            <p:nvPr/>
          </p:nvSpPr>
          <p:spPr>
            <a:xfrm>
              <a:off x="8108929" y="5262942"/>
              <a:ext cx="97964" cy="28908"/>
            </a:xfrm>
            <a:custGeom>
              <a:avLst/>
              <a:gdLst/>
              <a:ahLst/>
              <a:cxnLst/>
              <a:rect l="l" t="t" r="r" b="b"/>
              <a:pathLst>
                <a:path w="1691" h="499" extrusionOk="0">
                  <a:moveTo>
                    <a:pt x="1" y="1"/>
                  </a:moveTo>
                  <a:lnTo>
                    <a:pt x="90" y="284"/>
                  </a:lnTo>
                  <a:cubicBezTo>
                    <a:pt x="130" y="409"/>
                    <a:pt x="250" y="499"/>
                    <a:pt x="385" y="499"/>
                  </a:cubicBezTo>
                  <a:lnTo>
                    <a:pt x="1313" y="499"/>
                  </a:lnTo>
                  <a:cubicBezTo>
                    <a:pt x="1451" y="499"/>
                    <a:pt x="1571" y="416"/>
                    <a:pt x="1611" y="284"/>
                  </a:cubicBezTo>
                  <a:lnTo>
                    <a:pt x="16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8"/>
            <p:cNvSpPr/>
            <p:nvPr/>
          </p:nvSpPr>
          <p:spPr>
            <a:xfrm>
              <a:off x="8086916" y="5236641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8"/>
            <p:cNvSpPr/>
            <p:nvPr/>
          </p:nvSpPr>
          <p:spPr>
            <a:xfrm>
              <a:off x="8086916" y="5214049"/>
              <a:ext cx="142398" cy="7531"/>
            </a:xfrm>
            <a:custGeom>
              <a:avLst/>
              <a:gdLst/>
              <a:ahLst/>
              <a:cxnLst/>
              <a:rect l="l" t="t" r="r" b="b"/>
              <a:pathLst>
                <a:path w="2458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457" y="129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8"/>
            <p:cNvSpPr/>
            <p:nvPr/>
          </p:nvSpPr>
          <p:spPr>
            <a:xfrm>
              <a:off x="8086916" y="5191282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8"/>
            <p:cNvSpPr/>
            <p:nvPr/>
          </p:nvSpPr>
          <p:spPr>
            <a:xfrm>
              <a:off x="7944696" y="4637643"/>
              <a:ext cx="187817" cy="287287"/>
            </a:xfrm>
            <a:custGeom>
              <a:avLst/>
              <a:gdLst/>
              <a:ahLst/>
              <a:cxnLst/>
              <a:rect l="l" t="t" r="r" b="b"/>
              <a:pathLst>
                <a:path w="3242" h="4959" extrusionOk="0">
                  <a:moveTo>
                    <a:pt x="1641" y="1"/>
                  </a:moveTo>
                  <a:lnTo>
                    <a:pt x="1641" y="1"/>
                  </a:lnTo>
                  <a:cubicBezTo>
                    <a:pt x="747" y="1088"/>
                    <a:pt x="1" y="4673"/>
                    <a:pt x="3232" y="4959"/>
                  </a:cubicBezTo>
                  <a:cubicBezTo>
                    <a:pt x="2848" y="4102"/>
                    <a:pt x="3241" y="3346"/>
                    <a:pt x="3002" y="2206"/>
                  </a:cubicBezTo>
                  <a:cubicBezTo>
                    <a:pt x="2759" y="1061"/>
                    <a:pt x="1641" y="1"/>
                    <a:pt x="1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8"/>
            <p:cNvSpPr/>
            <p:nvPr/>
          </p:nvSpPr>
          <p:spPr>
            <a:xfrm>
              <a:off x="8139227" y="4637643"/>
              <a:ext cx="95067" cy="153637"/>
            </a:xfrm>
            <a:custGeom>
              <a:avLst/>
              <a:gdLst/>
              <a:ahLst/>
              <a:cxnLst/>
              <a:rect l="l" t="t" r="r" b="b"/>
              <a:pathLst>
                <a:path w="1641" h="2652" extrusionOk="0">
                  <a:moveTo>
                    <a:pt x="1103" y="1"/>
                  </a:moveTo>
                  <a:lnTo>
                    <a:pt x="1103" y="1"/>
                  </a:lnTo>
                  <a:cubicBezTo>
                    <a:pt x="77" y="600"/>
                    <a:pt x="0" y="2114"/>
                    <a:pt x="399" y="2652"/>
                  </a:cubicBezTo>
                  <a:cubicBezTo>
                    <a:pt x="1640" y="2025"/>
                    <a:pt x="1432" y="465"/>
                    <a:pt x="11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8"/>
            <p:cNvSpPr/>
            <p:nvPr/>
          </p:nvSpPr>
          <p:spPr>
            <a:xfrm>
              <a:off x="8158054" y="4750317"/>
              <a:ext cx="140660" cy="210585"/>
            </a:xfrm>
            <a:custGeom>
              <a:avLst/>
              <a:gdLst/>
              <a:ahLst/>
              <a:cxnLst/>
              <a:rect l="l" t="t" r="r" b="b"/>
              <a:pathLst>
                <a:path w="2428" h="3635" extrusionOk="0">
                  <a:moveTo>
                    <a:pt x="2427" y="0"/>
                  </a:moveTo>
                  <a:lnTo>
                    <a:pt x="2427" y="0"/>
                  </a:lnTo>
                  <a:cubicBezTo>
                    <a:pt x="1478" y="77"/>
                    <a:pt x="1" y="1161"/>
                    <a:pt x="1" y="3634"/>
                  </a:cubicBezTo>
                  <a:cubicBezTo>
                    <a:pt x="2314" y="3124"/>
                    <a:pt x="2427" y="0"/>
                    <a:pt x="2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8"/>
            <p:cNvSpPr/>
            <p:nvPr/>
          </p:nvSpPr>
          <p:spPr>
            <a:xfrm>
              <a:off x="8042425" y="4691749"/>
              <a:ext cx="119457" cy="325697"/>
            </a:xfrm>
            <a:custGeom>
              <a:avLst/>
              <a:gdLst/>
              <a:ahLst/>
              <a:cxnLst/>
              <a:rect l="l" t="t" r="r" b="b"/>
              <a:pathLst>
                <a:path w="2062" h="5622" extrusionOk="0">
                  <a:moveTo>
                    <a:pt x="9" y="1"/>
                  </a:moveTo>
                  <a:cubicBezTo>
                    <a:pt x="9" y="1"/>
                    <a:pt x="3" y="96"/>
                    <a:pt x="0" y="271"/>
                  </a:cubicBezTo>
                  <a:cubicBezTo>
                    <a:pt x="3" y="357"/>
                    <a:pt x="6" y="458"/>
                    <a:pt x="15" y="572"/>
                  </a:cubicBezTo>
                  <a:cubicBezTo>
                    <a:pt x="28" y="689"/>
                    <a:pt x="37" y="818"/>
                    <a:pt x="65" y="956"/>
                  </a:cubicBezTo>
                  <a:cubicBezTo>
                    <a:pt x="89" y="1097"/>
                    <a:pt x="123" y="1248"/>
                    <a:pt x="160" y="1404"/>
                  </a:cubicBezTo>
                  <a:cubicBezTo>
                    <a:pt x="203" y="1564"/>
                    <a:pt x="252" y="1727"/>
                    <a:pt x="310" y="1896"/>
                  </a:cubicBezTo>
                  <a:cubicBezTo>
                    <a:pt x="341" y="1976"/>
                    <a:pt x="378" y="2065"/>
                    <a:pt x="406" y="2151"/>
                  </a:cubicBezTo>
                  <a:cubicBezTo>
                    <a:pt x="442" y="2234"/>
                    <a:pt x="479" y="2320"/>
                    <a:pt x="513" y="2406"/>
                  </a:cubicBezTo>
                  <a:cubicBezTo>
                    <a:pt x="590" y="2575"/>
                    <a:pt x="673" y="2750"/>
                    <a:pt x="762" y="2919"/>
                  </a:cubicBezTo>
                  <a:cubicBezTo>
                    <a:pt x="937" y="3257"/>
                    <a:pt x="1137" y="3582"/>
                    <a:pt x="1339" y="3874"/>
                  </a:cubicBezTo>
                  <a:cubicBezTo>
                    <a:pt x="1389" y="3948"/>
                    <a:pt x="1435" y="4019"/>
                    <a:pt x="1487" y="4089"/>
                  </a:cubicBezTo>
                  <a:cubicBezTo>
                    <a:pt x="1533" y="4163"/>
                    <a:pt x="1570" y="4230"/>
                    <a:pt x="1610" y="4301"/>
                  </a:cubicBezTo>
                  <a:cubicBezTo>
                    <a:pt x="1683" y="4439"/>
                    <a:pt x="1736" y="4581"/>
                    <a:pt x="1782" y="4710"/>
                  </a:cubicBezTo>
                  <a:cubicBezTo>
                    <a:pt x="1865" y="4971"/>
                    <a:pt x="1895" y="5201"/>
                    <a:pt x="1908" y="5364"/>
                  </a:cubicBezTo>
                  <a:cubicBezTo>
                    <a:pt x="1911" y="5444"/>
                    <a:pt x="1911" y="5505"/>
                    <a:pt x="1911" y="5548"/>
                  </a:cubicBezTo>
                  <a:cubicBezTo>
                    <a:pt x="1911" y="5591"/>
                    <a:pt x="1908" y="5610"/>
                    <a:pt x="1908" y="5610"/>
                  </a:cubicBezTo>
                  <a:lnTo>
                    <a:pt x="2061" y="5622"/>
                  </a:lnTo>
                  <a:lnTo>
                    <a:pt x="2061" y="5548"/>
                  </a:lnTo>
                  <a:cubicBezTo>
                    <a:pt x="2061" y="5502"/>
                    <a:pt x="2061" y="5432"/>
                    <a:pt x="2055" y="5349"/>
                  </a:cubicBezTo>
                  <a:cubicBezTo>
                    <a:pt x="2043" y="5180"/>
                    <a:pt x="2000" y="4937"/>
                    <a:pt x="1908" y="4661"/>
                  </a:cubicBezTo>
                  <a:cubicBezTo>
                    <a:pt x="1859" y="4522"/>
                    <a:pt x="1797" y="4378"/>
                    <a:pt x="1717" y="4230"/>
                  </a:cubicBezTo>
                  <a:cubicBezTo>
                    <a:pt x="1631" y="4083"/>
                    <a:pt x="1536" y="3939"/>
                    <a:pt x="1428" y="3797"/>
                  </a:cubicBezTo>
                  <a:cubicBezTo>
                    <a:pt x="1223" y="3515"/>
                    <a:pt x="1014" y="3198"/>
                    <a:pt x="829" y="2870"/>
                  </a:cubicBezTo>
                  <a:cubicBezTo>
                    <a:pt x="737" y="2704"/>
                    <a:pt x="651" y="2538"/>
                    <a:pt x="571" y="2369"/>
                  </a:cubicBezTo>
                  <a:cubicBezTo>
                    <a:pt x="538" y="2280"/>
                    <a:pt x="498" y="2200"/>
                    <a:pt x="461" y="2117"/>
                  </a:cubicBezTo>
                  <a:cubicBezTo>
                    <a:pt x="427" y="2031"/>
                    <a:pt x="396" y="1948"/>
                    <a:pt x="360" y="1865"/>
                  </a:cubicBezTo>
                  <a:cubicBezTo>
                    <a:pt x="298" y="1702"/>
                    <a:pt x="246" y="1540"/>
                    <a:pt x="200" y="1383"/>
                  </a:cubicBezTo>
                  <a:cubicBezTo>
                    <a:pt x="157" y="1226"/>
                    <a:pt x="120" y="1076"/>
                    <a:pt x="92" y="938"/>
                  </a:cubicBezTo>
                  <a:cubicBezTo>
                    <a:pt x="62" y="799"/>
                    <a:pt x="46" y="673"/>
                    <a:pt x="31" y="557"/>
                  </a:cubicBezTo>
                  <a:cubicBezTo>
                    <a:pt x="19" y="446"/>
                    <a:pt x="15" y="345"/>
                    <a:pt x="9" y="262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8"/>
            <p:cNvSpPr/>
            <p:nvPr/>
          </p:nvSpPr>
          <p:spPr>
            <a:xfrm>
              <a:off x="8153593" y="4819370"/>
              <a:ext cx="97790" cy="302002"/>
            </a:xfrm>
            <a:custGeom>
              <a:avLst/>
              <a:gdLst/>
              <a:ahLst/>
              <a:cxnLst/>
              <a:rect l="l" t="t" r="r" b="b"/>
              <a:pathLst>
                <a:path w="1688" h="5213" extrusionOk="0">
                  <a:moveTo>
                    <a:pt x="1687" y="0"/>
                  </a:moveTo>
                  <a:cubicBezTo>
                    <a:pt x="1687" y="0"/>
                    <a:pt x="1626" y="68"/>
                    <a:pt x="1521" y="169"/>
                  </a:cubicBezTo>
                  <a:cubicBezTo>
                    <a:pt x="1411" y="277"/>
                    <a:pt x="1248" y="430"/>
                    <a:pt x="1070" y="630"/>
                  </a:cubicBezTo>
                  <a:cubicBezTo>
                    <a:pt x="981" y="731"/>
                    <a:pt x="886" y="842"/>
                    <a:pt x="793" y="965"/>
                  </a:cubicBezTo>
                  <a:cubicBezTo>
                    <a:pt x="695" y="1088"/>
                    <a:pt x="603" y="1223"/>
                    <a:pt x="520" y="1367"/>
                  </a:cubicBezTo>
                  <a:cubicBezTo>
                    <a:pt x="477" y="1441"/>
                    <a:pt x="434" y="1514"/>
                    <a:pt x="397" y="1594"/>
                  </a:cubicBezTo>
                  <a:cubicBezTo>
                    <a:pt x="357" y="1674"/>
                    <a:pt x="317" y="1751"/>
                    <a:pt x="287" y="1837"/>
                  </a:cubicBezTo>
                  <a:cubicBezTo>
                    <a:pt x="213" y="2003"/>
                    <a:pt x="158" y="2175"/>
                    <a:pt x="118" y="2350"/>
                  </a:cubicBezTo>
                  <a:cubicBezTo>
                    <a:pt x="72" y="2528"/>
                    <a:pt x="47" y="2709"/>
                    <a:pt x="26" y="2884"/>
                  </a:cubicBezTo>
                  <a:cubicBezTo>
                    <a:pt x="13" y="3066"/>
                    <a:pt x="4" y="3241"/>
                    <a:pt x="4" y="3407"/>
                  </a:cubicBezTo>
                  <a:cubicBezTo>
                    <a:pt x="1" y="3741"/>
                    <a:pt x="1" y="4052"/>
                    <a:pt x="1" y="4322"/>
                  </a:cubicBezTo>
                  <a:cubicBezTo>
                    <a:pt x="1" y="4853"/>
                    <a:pt x="4" y="5213"/>
                    <a:pt x="4" y="5213"/>
                  </a:cubicBezTo>
                  <a:lnTo>
                    <a:pt x="158" y="5213"/>
                  </a:lnTo>
                  <a:cubicBezTo>
                    <a:pt x="158" y="5213"/>
                    <a:pt x="158" y="4853"/>
                    <a:pt x="164" y="4322"/>
                  </a:cubicBezTo>
                  <a:cubicBezTo>
                    <a:pt x="158" y="4052"/>
                    <a:pt x="158" y="3741"/>
                    <a:pt x="158" y="3407"/>
                  </a:cubicBezTo>
                  <a:cubicBezTo>
                    <a:pt x="155" y="3241"/>
                    <a:pt x="164" y="3072"/>
                    <a:pt x="167" y="2900"/>
                  </a:cubicBezTo>
                  <a:cubicBezTo>
                    <a:pt x="182" y="2731"/>
                    <a:pt x="204" y="2556"/>
                    <a:pt x="244" y="2387"/>
                  </a:cubicBezTo>
                  <a:cubicBezTo>
                    <a:pt x="280" y="2218"/>
                    <a:pt x="333" y="2049"/>
                    <a:pt x="394" y="1886"/>
                  </a:cubicBezTo>
                  <a:cubicBezTo>
                    <a:pt x="419" y="1803"/>
                    <a:pt x="459" y="1726"/>
                    <a:pt x="492" y="1650"/>
                  </a:cubicBezTo>
                  <a:cubicBezTo>
                    <a:pt x="523" y="1573"/>
                    <a:pt x="566" y="1499"/>
                    <a:pt x="603" y="1425"/>
                  </a:cubicBezTo>
                  <a:cubicBezTo>
                    <a:pt x="680" y="1281"/>
                    <a:pt x="769" y="1146"/>
                    <a:pt x="855" y="1020"/>
                  </a:cubicBezTo>
                  <a:cubicBezTo>
                    <a:pt x="938" y="897"/>
                    <a:pt x="1027" y="780"/>
                    <a:pt x="1110" y="676"/>
                  </a:cubicBezTo>
                  <a:cubicBezTo>
                    <a:pt x="1196" y="575"/>
                    <a:pt x="1276" y="482"/>
                    <a:pt x="1346" y="399"/>
                  </a:cubicBezTo>
                  <a:cubicBezTo>
                    <a:pt x="1414" y="320"/>
                    <a:pt x="1478" y="246"/>
                    <a:pt x="1531" y="191"/>
                  </a:cubicBezTo>
                  <a:cubicBezTo>
                    <a:pt x="1632" y="71"/>
                    <a:pt x="1687" y="0"/>
                    <a:pt x="1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8"/>
            <p:cNvSpPr/>
            <p:nvPr/>
          </p:nvSpPr>
          <p:spPr>
            <a:xfrm>
              <a:off x="8093114" y="5094654"/>
              <a:ext cx="129247" cy="42233"/>
            </a:xfrm>
            <a:custGeom>
              <a:avLst/>
              <a:gdLst/>
              <a:ahLst/>
              <a:cxnLst/>
              <a:rect l="l" t="t" r="r" b="b"/>
              <a:pathLst>
                <a:path w="2231" h="729" extrusionOk="0">
                  <a:moveTo>
                    <a:pt x="1" y="0"/>
                  </a:moveTo>
                  <a:lnTo>
                    <a:pt x="1" y="728"/>
                  </a:lnTo>
                  <a:lnTo>
                    <a:pt x="2231" y="728"/>
                  </a:lnTo>
                  <a:lnTo>
                    <a:pt x="22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8"/>
            <p:cNvSpPr/>
            <p:nvPr/>
          </p:nvSpPr>
          <p:spPr>
            <a:xfrm>
              <a:off x="8080138" y="5136827"/>
              <a:ext cx="155780" cy="35628"/>
            </a:xfrm>
            <a:custGeom>
              <a:avLst/>
              <a:gdLst/>
              <a:ahLst/>
              <a:cxnLst/>
              <a:rect l="l" t="t" r="r" b="b"/>
              <a:pathLst>
                <a:path w="2689" h="615" extrusionOk="0">
                  <a:moveTo>
                    <a:pt x="0" y="0"/>
                  </a:moveTo>
                  <a:lnTo>
                    <a:pt x="0" y="614"/>
                  </a:lnTo>
                  <a:lnTo>
                    <a:pt x="2688" y="614"/>
                  </a:lnTo>
                  <a:lnTo>
                    <a:pt x="26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8"/>
            <p:cNvSpPr/>
            <p:nvPr/>
          </p:nvSpPr>
          <p:spPr>
            <a:xfrm>
              <a:off x="8158054" y="4508806"/>
              <a:ext cx="252412" cy="783769"/>
            </a:xfrm>
            <a:custGeom>
              <a:avLst/>
              <a:gdLst/>
              <a:ahLst/>
              <a:cxnLst/>
              <a:rect l="l" t="t" r="r" b="b"/>
              <a:pathLst>
                <a:path w="4357" h="13529" extrusionOk="0">
                  <a:moveTo>
                    <a:pt x="1" y="1"/>
                  </a:moveTo>
                  <a:lnTo>
                    <a:pt x="1" y="13529"/>
                  </a:lnTo>
                  <a:lnTo>
                    <a:pt x="465" y="13529"/>
                  </a:lnTo>
                  <a:lnTo>
                    <a:pt x="465" y="13523"/>
                  </a:lnTo>
                  <a:cubicBezTo>
                    <a:pt x="600" y="13523"/>
                    <a:pt x="720" y="13434"/>
                    <a:pt x="763" y="13308"/>
                  </a:cubicBezTo>
                  <a:lnTo>
                    <a:pt x="849" y="13022"/>
                  </a:lnTo>
                  <a:lnTo>
                    <a:pt x="925" y="13022"/>
                  </a:lnTo>
                  <a:cubicBezTo>
                    <a:pt x="1094" y="13022"/>
                    <a:pt x="1232" y="12884"/>
                    <a:pt x="1232" y="12715"/>
                  </a:cubicBezTo>
                  <a:lnTo>
                    <a:pt x="1232" y="12696"/>
                  </a:lnTo>
                  <a:lnTo>
                    <a:pt x="1232" y="12564"/>
                  </a:lnTo>
                  <a:lnTo>
                    <a:pt x="1232" y="12303"/>
                  </a:lnTo>
                  <a:lnTo>
                    <a:pt x="1232" y="12174"/>
                  </a:lnTo>
                  <a:lnTo>
                    <a:pt x="1232" y="11913"/>
                  </a:lnTo>
                  <a:lnTo>
                    <a:pt x="1232" y="11781"/>
                  </a:lnTo>
                  <a:lnTo>
                    <a:pt x="1232" y="11455"/>
                  </a:lnTo>
                  <a:lnTo>
                    <a:pt x="1349" y="11455"/>
                  </a:lnTo>
                  <a:lnTo>
                    <a:pt x="1349" y="10841"/>
                  </a:lnTo>
                  <a:lnTo>
                    <a:pt x="1232" y="10841"/>
                  </a:lnTo>
                  <a:lnTo>
                    <a:pt x="1232" y="10110"/>
                  </a:lnTo>
                  <a:cubicBezTo>
                    <a:pt x="1232" y="9287"/>
                    <a:pt x="3742" y="7757"/>
                    <a:pt x="4264" y="5257"/>
                  </a:cubicBezTo>
                  <a:cubicBezTo>
                    <a:pt x="4267" y="5247"/>
                    <a:pt x="4270" y="5232"/>
                    <a:pt x="4270" y="5220"/>
                  </a:cubicBezTo>
                  <a:lnTo>
                    <a:pt x="4295" y="5094"/>
                  </a:lnTo>
                  <a:cubicBezTo>
                    <a:pt x="4301" y="5051"/>
                    <a:pt x="4310" y="5005"/>
                    <a:pt x="4313" y="4962"/>
                  </a:cubicBezTo>
                  <a:cubicBezTo>
                    <a:pt x="4316" y="4928"/>
                    <a:pt x="4320" y="4894"/>
                    <a:pt x="4326" y="4864"/>
                  </a:cubicBezTo>
                  <a:cubicBezTo>
                    <a:pt x="4332" y="4808"/>
                    <a:pt x="4335" y="4750"/>
                    <a:pt x="4341" y="4698"/>
                  </a:cubicBezTo>
                  <a:cubicBezTo>
                    <a:pt x="4344" y="4670"/>
                    <a:pt x="4344" y="4639"/>
                    <a:pt x="4347" y="4612"/>
                  </a:cubicBezTo>
                  <a:cubicBezTo>
                    <a:pt x="4350" y="4529"/>
                    <a:pt x="4356" y="4443"/>
                    <a:pt x="4356" y="4357"/>
                  </a:cubicBezTo>
                  <a:cubicBezTo>
                    <a:pt x="4356" y="1952"/>
                    <a:pt x="2406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8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4" name="Google Shape;504;p38"/>
          <p:cNvGrpSpPr/>
          <p:nvPr/>
        </p:nvGrpSpPr>
        <p:grpSpPr>
          <a:xfrm rot="-1604192">
            <a:off x="8638982" y="3928762"/>
            <a:ext cx="333773" cy="638893"/>
            <a:chOff x="6692313" y="4433554"/>
            <a:chExt cx="421445" cy="806710"/>
          </a:xfrm>
        </p:grpSpPr>
        <p:sp>
          <p:nvSpPr>
            <p:cNvPr id="505" name="Google Shape;505;p38"/>
            <p:cNvSpPr/>
            <p:nvPr/>
          </p:nvSpPr>
          <p:spPr>
            <a:xfrm>
              <a:off x="6692313" y="4433554"/>
              <a:ext cx="421111" cy="806536"/>
            </a:xfrm>
            <a:custGeom>
              <a:avLst/>
              <a:gdLst/>
              <a:ahLst/>
              <a:cxnLst/>
              <a:rect l="l" t="t" r="r" b="b"/>
              <a:pathLst>
                <a:path w="7269" h="13922" extrusionOk="0">
                  <a:moveTo>
                    <a:pt x="4114" y="3960"/>
                  </a:moveTo>
                  <a:cubicBezTo>
                    <a:pt x="4197" y="4000"/>
                    <a:pt x="4277" y="4034"/>
                    <a:pt x="4350" y="4061"/>
                  </a:cubicBezTo>
                  <a:cubicBezTo>
                    <a:pt x="4363" y="4166"/>
                    <a:pt x="4366" y="4267"/>
                    <a:pt x="4363" y="4369"/>
                  </a:cubicBezTo>
                  <a:cubicBezTo>
                    <a:pt x="4363" y="4544"/>
                    <a:pt x="4323" y="4713"/>
                    <a:pt x="4289" y="4882"/>
                  </a:cubicBezTo>
                  <a:cubicBezTo>
                    <a:pt x="4240" y="5047"/>
                    <a:pt x="4184" y="5210"/>
                    <a:pt x="4114" y="5358"/>
                  </a:cubicBezTo>
                  <a:cubicBezTo>
                    <a:pt x="4043" y="5508"/>
                    <a:pt x="3960" y="5643"/>
                    <a:pt x="3874" y="5772"/>
                  </a:cubicBezTo>
                  <a:cubicBezTo>
                    <a:pt x="3785" y="5895"/>
                    <a:pt x="3699" y="6012"/>
                    <a:pt x="3610" y="6107"/>
                  </a:cubicBezTo>
                  <a:cubicBezTo>
                    <a:pt x="3537" y="6186"/>
                    <a:pt x="3464" y="6259"/>
                    <a:pt x="3397" y="6321"/>
                  </a:cubicBezTo>
                  <a:lnTo>
                    <a:pt x="3397" y="6321"/>
                  </a:lnTo>
                  <a:lnTo>
                    <a:pt x="2480" y="6322"/>
                  </a:lnTo>
                  <a:lnTo>
                    <a:pt x="4114" y="3960"/>
                  </a:lnTo>
                  <a:close/>
                  <a:moveTo>
                    <a:pt x="4983" y="1"/>
                  </a:moveTo>
                  <a:lnTo>
                    <a:pt x="4012" y="1490"/>
                  </a:lnTo>
                  <a:cubicBezTo>
                    <a:pt x="3395" y="848"/>
                    <a:pt x="2538" y="483"/>
                    <a:pt x="2301" y="277"/>
                  </a:cubicBezTo>
                  <a:lnTo>
                    <a:pt x="2301" y="277"/>
                  </a:lnTo>
                  <a:cubicBezTo>
                    <a:pt x="2301" y="277"/>
                    <a:pt x="2102" y="1082"/>
                    <a:pt x="2320" y="2099"/>
                  </a:cubicBezTo>
                  <a:cubicBezTo>
                    <a:pt x="2403" y="2492"/>
                    <a:pt x="2639" y="2845"/>
                    <a:pt x="2934" y="3143"/>
                  </a:cubicBezTo>
                  <a:lnTo>
                    <a:pt x="673" y="6608"/>
                  </a:lnTo>
                  <a:lnTo>
                    <a:pt x="1" y="7631"/>
                  </a:lnTo>
                  <a:lnTo>
                    <a:pt x="1217" y="7631"/>
                  </a:lnTo>
                  <a:lnTo>
                    <a:pt x="4750" y="7637"/>
                  </a:lnTo>
                  <a:lnTo>
                    <a:pt x="1217" y="13922"/>
                  </a:lnTo>
                  <a:lnTo>
                    <a:pt x="6439" y="7345"/>
                  </a:lnTo>
                  <a:lnTo>
                    <a:pt x="7268" y="6304"/>
                  </a:lnTo>
                  <a:lnTo>
                    <a:pt x="5886" y="6307"/>
                  </a:lnTo>
                  <a:lnTo>
                    <a:pt x="4301" y="6310"/>
                  </a:lnTo>
                  <a:lnTo>
                    <a:pt x="4301" y="6310"/>
                  </a:lnTo>
                  <a:cubicBezTo>
                    <a:pt x="4338" y="6258"/>
                    <a:pt x="4378" y="6199"/>
                    <a:pt x="4421" y="6141"/>
                  </a:cubicBezTo>
                  <a:cubicBezTo>
                    <a:pt x="4479" y="6080"/>
                    <a:pt x="4535" y="6000"/>
                    <a:pt x="4614" y="5941"/>
                  </a:cubicBezTo>
                  <a:cubicBezTo>
                    <a:pt x="4654" y="5911"/>
                    <a:pt x="4691" y="5877"/>
                    <a:pt x="4731" y="5846"/>
                  </a:cubicBezTo>
                  <a:cubicBezTo>
                    <a:pt x="4759" y="5825"/>
                    <a:pt x="4783" y="5803"/>
                    <a:pt x="4814" y="5785"/>
                  </a:cubicBezTo>
                  <a:cubicBezTo>
                    <a:pt x="5072" y="5919"/>
                    <a:pt x="5321" y="5978"/>
                    <a:pt x="5555" y="5978"/>
                  </a:cubicBezTo>
                  <a:cubicBezTo>
                    <a:pt x="6434" y="5978"/>
                    <a:pt x="7111" y="5150"/>
                    <a:pt x="7268" y="4372"/>
                  </a:cubicBezTo>
                  <a:lnTo>
                    <a:pt x="7268" y="4372"/>
                  </a:lnTo>
                  <a:cubicBezTo>
                    <a:pt x="7249" y="4374"/>
                    <a:pt x="7227" y="4375"/>
                    <a:pt x="7204" y="4375"/>
                  </a:cubicBezTo>
                  <a:cubicBezTo>
                    <a:pt x="6957" y="4375"/>
                    <a:pt x="6490" y="4254"/>
                    <a:pt x="6028" y="4254"/>
                  </a:cubicBezTo>
                  <a:cubicBezTo>
                    <a:pt x="5373" y="4254"/>
                    <a:pt x="4727" y="4498"/>
                    <a:pt x="4734" y="5677"/>
                  </a:cubicBezTo>
                  <a:cubicBezTo>
                    <a:pt x="4657" y="5723"/>
                    <a:pt x="4590" y="5782"/>
                    <a:pt x="4522" y="5834"/>
                  </a:cubicBezTo>
                  <a:cubicBezTo>
                    <a:pt x="4439" y="5895"/>
                    <a:pt x="4375" y="5981"/>
                    <a:pt x="4304" y="6049"/>
                  </a:cubicBezTo>
                  <a:cubicBezTo>
                    <a:pt x="4243" y="6126"/>
                    <a:pt x="4194" y="6202"/>
                    <a:pt x="4144" y="6273"/>
                  </a:cubicBezTo>
                  <a:lnTo>
                    <a:pt x="4120" y="6319"/>
                  </a:lnTo>
                  <a:lnTo>
                    <a:pt x="3618" y="6320"/>
                  </a:lnTo>
                  <a:lnTo>
                    <a:pt x="3618" y="6320"/>
                  </a:lnTo>
                  <a:cubicBezTo>
                    <a:pt x="3654" y="6287"/>
                    <a:pt x="3688" y="6254"/>
                    <a:pt x="3724" y="6212"/>
                  </a:cubicBezTo>
                  <a:cubicBezTo>
                    <a:pt x="3816" y="6107"/>
                    <a:pt x="3908" y="5987"/>
                    <a:pt x="4000" y="5858"/>
                  </a:cubicBezTo>
                  <a:cubicBezTo>
                    <a:pt x="4086" y="5726"/>
                    <a:pt x="4178" y="5582"/>
                    <a:pt x="4249" y="5425"/>
                  </a:cubicBezTo>
                  <a:cubicBezTo>
                    <a:pt x="4326" y="5272"/>
                    <a:pt x="4384" y="5097"/>
                    <a:pt x="4433" y="4922"/>
                  </a:cubicBezTo>
                  <a:cubicBezTo>
                    <a:pt x="4476" y="4743"/>
                    <a:pt x="4510" y="4559"/>
                    <a:pt x="4516" y="4372"/>
                  </a:cubicBezTo>
                  <a:cubicBezTo>
                    <a:pt x="4522" y="4280"/>
                    <a:pt x="4510" y="4184"/>
                    <a:pt x="4507" y="4092"/>
                  </a:cubicBezTo>
                  <a:cubicBezTo>
                    <a:pt x="4501" y="4043"/>
                    <a:pt x="4492" y="4000"/>
                    <a:pt x="4485" y="3957"/>
                  </a:cubicBezTo>
                  <a:cubicBezTo>
                    <a:pt x="4599" y="3665"/>
                    <a:pt x="4661" y="3398"/>
                    <a:pt x="4676" y="3146"/>
                  </a:cubicBezTo>
                  <a:lnTo>
                    <a:pt x="6519" y="452"/>
                  </a:lnTo>
                  <a:lnTo>
                    <a:pt x="6835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8"/>
            <p:cNvSpPr/>
            <p:nvPr/>
          </p:nvSpPr>
          <p:spPr>
            <a:xfrm>
              <a:off x="6692704" y="4433554"/>
              <a:ext cx="421053" cy="806710"/>
            </a:xfrm>
            <a:custGeom>
              <a:avLst/>
              <a:gdLst/>
              <a:ahLst/>
              <a:cxnLst/>
              <a:rect l="l" t="t" r="r" b="b"/>
              <a:pathLst>
                <a:path w="7268" h="13925" extrusionOk="0">
                  <a:moveTo>
                    <a:pt x="4989" y="1"/>
                  </a:moveTo>
                  <a:lnTo>
                    <a:pt x="673" y="6608"/>
                  </a:lnTo>
                  <a:lnTo>
                    <a:pt x="0" y="7637"/>
                  </a:lnTo>
                  <a:lnTo>
                    <a:pt x="1217" y="7637"/>
                  </a:lnTo>
                  <a:lnTo>
                    <a:pt x="4749" y="7643"/>
                  </a:lnTo>
                  <a:lnTo>
                    <a:pt x="1217" y="13925"/>
                  </a:lnTo>
                  <a:lnTo>
                    <a:pt x="6442" y="7348"/>
                  </a:lnTo>
                  <a:lnTo>
                    <a:pt x="7268" y="6307"/>
                  </a:lnTo>
                  <a:lnTo>
                    <a:pt x="5886" y="6307"/>
                  </a:lnTo>
                  <a:lnTo>
                    <a:pt x="2476" y="6316"/>
                  </a:lnTo>
                  <a:lnTo>
                    <a:pt x="2476" y="6316"/>
                  </a:lnTo>
                  <a:lnTo>
                    <a:pt x="6525" y="452"/>
                  </a:lnTo>
                  <a:lnTo>
                    <a:pt x="68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8"/>
            <p:cNvSpPr/>
            <p:nvPr/>
          </p:nvSpPr>
          <p:spPr>
            <a:xfrm>
              <a:off x="6814590" y="4449601"/>
              <a:ext cx="196855" cy="220317"/>
            </a:xfrm>
            <a:custGeom>
              <a:avLst/>
              <a:gdLst/>
              <a:ahLst/>
              <a:cxnLst/>
              <a:rect l="l" t="t" r="r" b="b"/>
              <a:pathLst>
                <a:path w="3398" h="3803" extrusionOk="0">
                  <a:moveTo>
                    <a:pt x="197" y="0"/>
                  </a:moveTo>
                  <a:cubicBezTo>
                    <a:pt x="197" y="0"/>
                    <a:pt x="0" y="805"/>
                    <a:pt x="215" y="1828"/>
                  </a:cubicBezTo>
                  <a:cubicBezTo>
                    <a:pt x="430" y="2844"/>
                    <a:pt x="1671" y="3594"/>
                    <a:pt x="2323" y="3803"/>
                  </a:cubicBezTo>
                  <a:cubicBezTo>
                    <a:pt x="3398" y="1361"/>
                    <a:pt x="655" y="402"/>
                    <a:pt x="1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8"/>
            <p:cNvSpPr/>
            <p:nvPr/>
          </p:nvSpPr>
          <p:spPr>
            <a:xfrm>
              <a:off x="6965267" y="4679526"/>
              <a:ext cx="148481" cy="100165"/>
            </a:xfrm>
            <a:custGeom>
              <a:avLst/>
              <a:gdLst/>
              <a:ahLst/>
              <a:cxnLst/>
              <a:rect l="l" t="t" r="r" b="b"/>
              <a:pathLst>
                <a:path w="2563" h="1729" extrusionOk="0">
                  <a:moveTo>
                    <a:pt x="1321" y="0"/>
                  </a:moveTo>
                  <a:cubicBezTo>
                    <a:pt x="655" y="0"/>
                    <a:pt x="1" y="254"/>
                    <a:pt x="29" y="1490"/>
                  </a:cubicBezTo>
                  <a:cubicBezTo>
                    <a:pt x="315" y="1656"/>
                    <a:pt x="592" y="1728"/>
                    <a:pt x="852" y="1728"/>
                  </a:cubicBezTo>
                  <a:cubicBezTo>
                    <a:pt x="1730" y="1728"/>
                    <a:pt x="2406" y="902"/>
                    <a:pt x="2563" y="120"/>
                  </a:cubicBezTo>
                  <a:lnTo>
                    <a:pt x="2563" y="120"/>
                  </a:lnTo>
                  <a:cubicBezTo>
                    <a:pt x="2544" y="122"/>
                    <a:pt x="2522" y="123"/>
                    <a:pt x="2499" y="123"/>
                  </a:cubicBezTo>
                  <a:cubicBezTo>
                    <a:pt x="2252" y="123"/>
                    <a:pt x="1784" y="0"/>
                    <a:pt x="1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8"/>
            <p:cNvSpPr/>
            <p:nvPr/>
          </p:nvSpPr>
          <p:spPr>
            <a:xfrm>
              <a:off x="6873679" y="4542116"/>
              <a:ext cx="80816" cy="257394"/>
            </a:xfrm>
            <a:custGeom>
              <a:avLst/>
              <a:gdLst/>
              <a:ahLst/>
              <a:cxnLst/>
              <a:rect l="l" t="t" r="r" b="b"/>
              <a:pathLst>
                <a:path w="1395" h="4443" extrusionOk="0">
                  <a:moveTo>
                    <a:pt x="9" y="0"/>
                  </a:moveTo>
                  <a:lnTo>
                    <a:pt x="0" y="3"/>
                  </a:lnTo>
                  <a:cubicBezTo>
                    <a:pt x="0" y="3"/>
                    <a:pt x="55" y="71"/>
                    <a:pt x="160" y="194"/>
                  </a:cubicBezTo>
                  <a:cubicBezTo>
                    <a:pt x="212" y="265"/>
                    <a:pt x="283" y="344"/>
                    <a:pt x="360" y="440"/>
                  </a:cubicBezTo>
                  <a:cubicBezTo>
                    <a:pt x="424" y="523"/>
                    <a:pt x="492" y="606"/>
                    <a:pt x="565" y="707"/>
                  </a:cubicBezTo>
                  <a:cubicBezTo>
                    <a:pt x="648" y="814"/>
                    <a:pt x="728" y="931"/>
                    <a:pt x="811" y="1063"/>
                  </a:cubicBezTo>
                  <a:cubicBezTo>
                    <a:pt x="888" y="1198"/>
                    <a:pt x="974" y="1337"/>
                    <a:pt x="1038" y="1490"/>
                  </a:cubicBezTo>
                  <a:cubicBezTo>
                    <a:pt x="1084" y="1598"/>
                    <a:pt x="1131" y="1711"/>
                    <a:pt x="1161" y="1828"/>
                  </a:cubicBezTo>
                  <a:cubicBezTo>
                    <a:pt x="1177" y="1877"/>
                    <a:pt x="1189" y="1923"/>
                    <a:pt x="1195" y="1969"/>
                  </a:cubicBezTo>
                  <a:cubicBezTo>
                    <a:pt x="1226" y="2138"/>
                    <a:pt x="1238" y="2313"/>
                    <a:pt x="1235" y="2488"/>
                  </a:cubicBezTo>
                  <a:cubicBezTo>
                    <a:pt x="1235" y="2660"/>
                    <a:pt x="1201" y="2833"/>
                    <a:pt x="1161" y="3001"/>
                  </a:cubicBezTo>
                  <a:cubicBezTo>
                    <a:pt x="1112" y="3167"/>
                    <a:pt x="1057" y="3333"/>
                    <a:pt x="986" y="3478"/>
                  </a:cubicBezTo>
                  <a:cubicBezTo>
                    <a:pt x="916" y="3631"/>
                    <a:pt x="833" y="3766"/>
                    <a:pt x="747" y="3892"/>
                  </a:cubicBezTo>
                  <a:cubicBezTo>
                    <a:pt x="657" y="4015"/>
                    <a:pt x="571" y="4126"/>
                    <a:pt x="482" y="4227"/>
                  </a:cubicBezTo>
                  <a:cubicBezTo>
                    <a:pt x="406" y="4310"/>
                    <a:pt x="335" y="4381"/>
                    <a:pt x="267" y="4442"/>
                  </a:cubicBezTo>
                  <a:lnTo>
                    <a:pt x="489" y="4442"/>
                  </a:lnTo>
                  <a:cubicBezTo>
                    <a:pt x="525" y="4408"/>
                    <a:pt x="562" y="4368"/>
                    <a:pt x="596" y="4332"/>
                  </a:cubicBezTo>
                  <a:cubicBezTo>
                    <a:pt x="688" y="4227"/>
                    <a:pt x="780" y="4107"/>
                    <a:pt x="873" y="3978"/>
                  </a:cubicBezTo>
                  <a:cubicBezTo>
                    <a:pt x="962" y="3843"/>
                    <a:pt x="1051" y="3702"/>
                    <a:pt x="1124" y="3542"/>
                  </a:cubicBezTo>
                  <a:cubicBezTo>
                    <a:pt x="1201" y="3385"/>
                    <a:pt x="1256" y="3216"/>
                    <a:pt x="1309" y="3041"/>
                  </a:cubicBezTo>
                  <a:cubicBezTo>
                    <a:pt x="1349" y="2863"/>
                    <a:pt x="1389" y="2679"/>
                    <a:pt x="1389" y="2492"/>
                  </a:cubicBezTo>
                  <a:cubicBezTo>
                    <a:pt x="1395" y="2396"/>
                    <a:pt x="1385" y="2304"/>
                    <a:pt x="1389" y="2212"/>
                  </a:cubicBezTo>
                  <a:cubicBezTo>
                    <a:pt x="1373" y="2114"/>
                    <a:pt x="1358" y="2034"/>
                    <a:pt x="1330" y="1942"/>
                  </a:cubicBezTo>
                  <a:cubicBezTo>
                    <a:pt x="1312" y="1862"/>
                    <a:pt x="1284" y="1782"/>
                    <a:pt x="1253" y="1705"/>
                  </a:cubicBezTo>
                  <a:cubicBezTo>
                    <a:pt x="1220" y="1613"/>
                    <a:pt x="1180" y="1527"/>
                    <a:pt x="1140" y="1444"/>
                  </a:cubicBezTo>
                  <a:cubicBezTo>
                    <a:pt x="1063" y="1290"/>
                    <a:pt x="968" y="1152"/>
                    <a:pt x="882" y="1020"/>
                  </a:cubicBezTo>
                  <a:cubicBezTo>
                    <a:pt x="790" y="894"/>
                    <a:pt x="700" y="774"/>
                    <a:pt x="611" y="670"/>
                  </a:cubicBezTo>
                  <a:cubicBezTo>
                    <a:pt x="528" y="575"/>
                    <a:pt x="452" y="486"/>
                    <a:pt x="381" y="409"/>
                  </a:cubicBezTo>
                  <a:cubicBezTo>
                    <a:pt x="304" y="323"/>
                    <a:pt x="231" y="246"/>
                    <a:pt x="175" y="185"/>
                  </a:cubicBezTo>
                  <a:cubicBezTo>
                    <a:pt x="68" y="68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8"/>
            <p:cNvSpPr/>
            <p:nvPr/>
          </p:nvSpPr>
          <p:spPr>
            <a:xfrm>
              <a:off x="6931146" y="4718803"/>
              <a:ext cx="151146" cy="79947"/>
            </a:xfrm>
            <a:custGeom>
              <a:avLst/>
              <a:gdLst/>
              <a:ahLst/>
              <a:cxnLst/>
              <a:rect l="l" t="t" r="r" b="b"/>
              <a:pathLst>
                <a:path w="2609" h="1380" extrusionOk="0">
                  <a:moveTo>
                    <a:pt x="2608" y="1"/>
                  </a:moveTo>
                  <a:cubicBezTo>
                    <a:pt x="2605" y="1"/>
                    <a:pt x="2593" y="10"/>
                    <a:pt x="2568" y="13"/>
                  </a:cubicBezTo>
                  <a:cubicBezTo>
                    <a:pt x="2550" y="25"/>
                    <a:pt x="2519" y="47"/>
                    <a:pt x="2473" y="62"/>
                  </a:cubicBezTo>
                  <a:cubicBezTo>
                    <a:pt x="2390" y="105"/>
                    <a:pt x="2258" y="139"/>
                    <a:pt x="2101" y="182"/>
                  </a:cubicBezTo>
                  <a:cubicBezTo>
                    <a:pt x="1785" y="268"/>
                    <a:pt x="1361" y="369"/>
                    <a:pt x="956" y="554"/>
                  </a:cubicBezTo>
                  <a:cubicBezTo>
                    <a:pt x="857" y="600"/>
                    <a:pt x="756" y="646"/>
                    <a:pt x="664" y="707"/>
                  </a:cubicBezTo>
                  <a:cubicBezTo>
                    <a:pt x="572" y="762"/>
                    <a:pt x="486" y="830"/>
                    <a:pt x="403" y="898"/>
                  </a:cubicBezTo>
                  <a:cubicBezTo>
                    <a:pt x="320" y="962"/>
                    <a:pt x="255" y="1042"/>
                    <a:pt x="185" y="1113"/>
                  </a:cubicBezTo>
                  <a:cubicBezTo>
                    <a:pt x="123" y="1189"/>
                    <a:pt x="74" y="1266"/>
                    <a:pt x="25" y="1334"/>
                  </a:cubicBezTo>
                  <a:lnTo>
                    <a:pt x="0" y="1380"/>
                  </a:lnTo>
                  <a:lnTo>
                    <a:pt x="185" y="1380"/>
                  </a:lnTo>
                  <a:cubicBezTo>
                    <a:pt x="218" y="1328"/>
                    <a:pt x="258" y="1269"/>
                    <a:pt x="304" y="1211"/>
                  </a:cubicBezTo>
                  <a:cubicBezTo>
                    <a:pt x="369" y="1149"/>
                    <a:pt x="424" y="1073"/>
                    <a:pt x="501" y="1011"/>
                  </a:cubicBezTo>
                  <a:cubicBezTo>
                    <a:pt x="538" y="980"/>
                    <a:pt x="578" y="947"/>
                    <a:pt x="615" y="916"/>
                  </a:cubicBezTo>
                  <a:cubicBezTo>
                    <a:pt x="655" y="885"/>
                    <a:pt x="701" y="858"/>
                    <a:pt x="741" y="827"/>
                  </a:cubicBezTo>
                  <a:cubicBezTo>
                    <a:pt x="824" y="765"/>
                    <a:pt x="919" y="716"/>
                    <a:pt x="1011" y="661"/>
                  </a:cubicBezTo>
                  <a:cubicBezTo>
                    <a:pt x="1392" y="461"/>
                    <a:pt x="1810" y="335"/>
                    <a:pt x="2117" y="231"/>
                  </a:cubicBezTo>
                  <a:cubicBezTo>
                    <a:pt x="2270" y="179"/>
                    <a:pt x="2399" y="133"/>
                    <a:pt x="2485" y="87"/>
                  </a:cubicBezTo>
                  <a:cubicBezTo>
                    <a:pt x="2528" y="62"/>
                    <a:pt x="2559" y="41"/>
                    <a:pt x="2577" y="25"/>
                  </a:cubicBezTo>
                  <a:cubicBezTo>
                    <a:pt x="2593" y="13"/>
                    <a:pt x="2605" y="7"/>
                    <a:pt x="2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1" name="Google Shape;511;p38"/>
          <p:cNvGrpSpPr/>
          <p:nvPr/>
        </p:nvGrpSpPr>
        <p:grpSpPr>
          <a:xfrm rot="-1396822">
            <a:off x="50266" y="4060373"/>
            <a:ext cx="680708" cy="394596"/>
            <a:chOff x="753489" y="4226263"/>
            <a:chExt cx="924843" cy="536117"/>
          </a:xfrm>
        </p:grpSpPr>
        <p:sp>
          <p:nvSpPr>
            <p:cNvPr id="512" name="Google Shape;512;p38"/>
            <p:cNvSpPr/>
            <p:nvPr/>
          </p:nvSpPr>
          <p:spPr>
            <a:xfrm>
              <a:off x="753511" y="4226263"/>
              <a:ext cx="924821" cy="535167"/>
            </a:xfrm>
            <a:custGeom>
              <a:avLst/>
              <a:gdLst/>
              <a:ahLst/>
              <a:cxnLst/>
              <a:rect l="l" t="t" r="r" b="b"/>
              <a:pathLst>
                <a:path w="9726" h="5628" extrusionOk="0">
                  <a:moveTo>
                    <a:pt x="6009" y="1"/>
                  </a:moveTo>
                  <a:cubicBezTo>
                    <a:pt x="5404" y="1"/>
                    <a:pt x="4854" y="246"/>
                    <a:pt x="4454" y="636"/>
                  </a:cubicBezTo>
                  <a:cubicBezTo>
                    <a:pt x="4304" y="642"/>
                    <a:pt x="4163" y="661"/>
                    <a:pt x="4021" y="692"/>
                  </a:cubicBezTo>
                  <a:cubicBezTo>
                    <a:pt x="3905" y="673"/>
                    <a:pt x="3785" y="658"/>
                    <a:pt x="3662" y="658"/>
                  </a:cubicBezTo>
                  <a:cubicBezTo>
                    <a:pt x="2753" y="658"/>
                    <a:pt x="1988" y="1266"/>
                    <a:pt x="1748" y="2095"/>
                  </a:cubicBezTo>
                  <a:cubicBezTo>
                    <a:pt x="1687" y="2089"/>
                    <a:pt x="1625" y="2086"/>
                    <a:pt x="1564" y="2086"/>
                  </a:cubicBezTo>
                  <a:cubicBezTo>
                    <a:pt x="698" y="2086"/>
                    <a:pt x="0" y="2783"/>
                    <a:pt x="0" y="3647"/>
                  </a:cubicBezTo>
                  <a:lnTo>
                    <a:pt x="0" y="5210"/>
                  </a:lnTo>
                  <a:lnTo>
                    <a:pt x="541" y="5210"/>
                  </a:lnTo>
                  <a:lnTo>
                    <a:pt x="541" y="5628"/>
                  </a:lnTo>
                  <a:lnTo>
                    <a:pt x="2258" y="5628"/>
                  </a:lnTo>
                  <a:cubicBezTo>
                    <a:pt x="2654" y="5628"/>
                    <a:pt x="3020" y="5496"/>
                    <a:pt x="3309" y="5269"/>
                  </a:cubicBezTo>
                  <a:cubicBezTo>
                    <a:pt x="3674" y="5474"/>
                    <a:pt x="4092" y="5597"/>
                    <a:pt x="4544" y="5597"/>
                  </a:cubicBezTo>
                  <a:cubicBezTo>
                    <a:pt x="5173" y="5597"/>
                    <a:pt x="5745" y="5364"/>
                    <a:pt x="6184" y="4980"/>
                  </a:cubicBezTo>
                  <a:cubicBezTo>
                    <a:pt x="6516" y="5152"/>
                    <a:pt x="6896" y="5253"/>
                    <a:pt x="7296" y="5253"/>
                  </a:cubicBezTo>
                  <a:cubicBezTo>
                    <a:pt x="8641" y="5253"/>
                    <a:pt x="9725" y="4163"/>
                    <a:pt x="9725" y="2820"/>
                  </a:cubicBezTo>
                  <a:cubicBezTo>
                    <a:pt x="9725" y="1481"/>
                    <a:pt x="8641" y="391"/>
                    <a:pt x="7296" y="391"/>
                  </a:cubicBezTo>
                  <a:lnTo>
                    <a:pt x="7265" y="391"/>
                  </a:lnTo>
                  <a:cubicBezTo>
                    <a:pt x="6909" y="145"/>
                    <a:pt x="6473" y="1"/>
                    <a:pt x="6009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8"/>
            <p:cNvSpPr/>
            <p:nvPr/>
          </p:nvSpPr>
          <p:spPr>
            <a:xfrm>
              <a:off x="753489" y="4226548"/>
              <a:ext cx="782000" cy="495514"/>
            </a:xfrm>
            <a:custGeom>
              <a:avLst/>
              <a:gdLst/>
              <a:ahLst/>
              <a:cxnLst/>
              <a:rect l="l" t="t" r="r" b="b"/>
              <a:pathLst>
                <a:path w="8224" h="5211" extrusionOk="0">
                  <a:moveTo>
                    <a:pt x="6009" y="1"/>
                  </a:moveTo>
                  <a:cubicBezTo>
                    <a:pt x="5336" y="1"/>
                    <a:pt x="4734" y="302"/>
                    <a:pt x="4326" y="772"/>
                  </a:cubicBezTo>
                  <a:cubicBezTo>
                    <a:pt x="4120" y="701"/>
                    <a:pt x="3893" y="658"/>
                    <a:pt x="3662" y="658"/>
                  </a:cubicBezTo>
                  <a:cubicBezTo>
                    <a:pt x="2753" y="658"/>
                    <a:pt x="1988" y="1269"/>
                    <a:pt x="1745" y="2099"/>
                  </a:cubicBezTo>
                  <a:cubicBezTo>
                    <a:pt x="1684" y="2089"/>
                    <a:pt x="1623" y="2086"/>
                    <a:pt x="1561" y="2086"/>
                  </a:cubicBezTo>
                  <a:cubicBezTo>
                    <a:pt x="698" y="2086"/>
                    <a:pt x="1" y="2784"/>
                    <a:pt x="1" y="3650"/>
                  </a:cubicBezTo>
                  <a:lnTo>
                    <a:pt x="1" y="5210"/>
                  </a:lnTo>
                  <a:lnTo>
                    <a:pt x="1561" y="5210"/>
                  </a:lnTo>
                  <a:cubicBezTo>
                    <a:pt x="2120" y="5210"/>
                    <a:pt x="2606" y="4918"/>
                    <a:pt x="2882" y="4482"/>
                  </a:cubicBezTo>
                  <a:cubicBezTo>
                    <a:pt x="3122" y="4584"/>
                    <a:pt x="3386" y="4639"/>
                    <a:pt x="3662" y="4639"/>
                  </a:cubicBezTo>
                  <a:cubicBezTo>
                    <a:pt x="4157" y="4639"/>
                    <a:pt x="4608" y="4458"/>
                    <a:pt x="4955" y="4163"/>
                  </a:cubicBezTo>
                  <a:cubicBezTo>
                    <a:pt x="5272" y="4332"/>
                    <a:pt x="5628" y="4427"/>
                    <a:pt x="6009" y="4427"/>
                  </a:cubicBezTo>
                  <a:cubicBezTo>
                    <a:pt x="7232" y="4427"/>
                    <a:pt x="8224" y="3438"/>
                    <a:pt x="8224" y="2212"/>
                  </a:cubicBezTo>
                  <a:cubicBezTo>
                    <a:pt x="8224" y="993"/>
                    <a:pt x="7228" y="1"/>
                    <a:pt x="60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8"/>
            <p:cNvSpPr/>
            <p:nvPr/>
          </p:nvSpPr>
          <p:spPr>
            <a:xfrm>
              <a:off x="804646" y="4263347"/>
              <a:ext cx="873664" cy="499032"/>
            </a:xfrm>
            <a:custGeom>
              <a:avLst/>
              <a:gdLst/>
              <a:ahLst/>
              <a:cxnLst/>
              <a:rect l="l" t="t" r="r" b="b"/>
              <a:pathLst>
                <a:path w="9188" h="5248" extrusionOk="0">
                  <a:moveTo>
                    <a:pt x="6758" y="1"/>
                  </a:moveTo>
                  <a:cubicBezTo>
                    <a:pt x="6168" y="1"/>
                    <a:pt x="5628" y="213"/>
                    <a:pt x="5207" y="560"/>
                  </a:cubicBezTo>
                  <a:cubicBezTo>
                    <a:pt x="4847" y="360"/>
                    <a:pt x="4439" y="246"/>
                    <a:pt x="4000" y="246"/>
                  </a:cubicBezTo>
                  <a:cubicBezTo>
                    <a:pt x="2952" y="246"/>
                    <a:pt x="2058" y="898"/>
                    <a:pt x="1693" y="1819"/>
                  </a:cubicBezTo>
                  <a:cubicBezTo>
                    <a:pt x="756" y="1828"/>
                    <a:pt x="0" y="2593"/>
                    <a:pt x="0" y="3530"/>
                  </a:cubicBezTo>
                  <a:lnTo>
                    <a:pt x="0" y="5247"/>
                  </a:lnTo>
                  <a:lnTo>
                    <a:pt x="1720" y="5247"/>
                  </a:lnTo>
                  <a:cubicBezTo>
                    <a:pt x="2114" y="5247"/>
                    <a:pt x="2479" y="5112"/>
                    <a:pt x="2771" y="4885"/>
                  </a:cubicBezTo>
                  <a:cubicBezTo>
                    <a:pt x="3137" y="5094"/>
                    <a:pt x="3554" y="5216"/>
                    <a:pt x="4003" y="5216"/>
                  </a:cubicBezTo>
                  <a:cubicBezTo>
                    <a:pt x="4632" y="5216"/>
                    <a:pt x="5207" y="4983"/>
                    <a:pt x="5643" y="4599"/>
                  </a:cubicBezTo>
                  <a:cubicBezTo>
                    <a:pt x="5978" y="4771"/>
                    <a:pt x="6356" y="4869"/>
                    <a:pt x="6758" y="4869"/>
                  </a:cubicBezTo>
                  <a:cubicBezTo>
                    <a:pt x="8100" y="4869"/>
                    <a:pt x="9188" y="3779"/>
                    <a:pt x="9188" y="2440"/>
                  </a:cubicBezTo>
                  <a:cubicBezTo>
                    <a:pt x="9188" y="1091"/>
                    <a:pt x="8100" y="1"/>
                    <a:pt x="6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5" name="Google Shape;515;p38"/>
          <p:cNvSpPr txBox="1">
            <a:spLocks noGrp="1"/>
          </p:cNvSpPr>
          <p:nvPr>
            <p:ph type="subTitle" idx="1"/>
          </p:nvPr>
        </p:nvSpPr>
        <p:spPr>
          <a:xfrm>
            <a:off x="0" y="4718209"/>
            <a:ext cx="91440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ar-SA" sz="18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cs typeface="Akhbar MT" pitchFamily="2" charset="-78"/>
              </a:rPr>
              <a:t>اعداد المعلمة / منال الرحيلي</a:t>
            </a:r>
          </a:p>
        </p:txBody>
      </p:sp>
      <p:pic>
        <p:nvPicPr>
          <p:cNvPr id="2052" name="Picture 4" descr="قواعد البيانات تعرف على خصائصها | قاعدة المعرفة - استضافة كواليتي">
            <a:extLst>
              <a:ext uri="{FF2B5EF4-FFF2-40B4-BE49-F238E27FC236}">
                <a16:creationId xmlns:a16="http://schemas.microsoft.com/office/drawing/2014/main" id="{9C7CBD8D-1758-83CC-F5C1-5E53DACBC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7" y="837322"/>
            <a:ext cx="1398295" cy="31621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4" descr="منزل كليب ارت">
            <a:extLst>
              <a:ext uri="{FF2B5EF4-FFF2-40B4-BE49-F238E27FC236}">
                <a16:creationId xmlns:a16="http://schemas.microsoft.com/office/drawing/2014/main" id="{A2CB72CC-3488-4E50-7B0B-2612DD9AE5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44436"/>
            <a:ext cx="304800" cy="27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4" name="Google Shape;2345;p56">
            <a:extLst>
              <a:ext uri="{FF2B5EF4-FFF2-40B4-BE49-F238E27FC236}">
                <a16:creationId xmlns:a16="http://schemas.microsoft.com/office/drawing/2014/main" id="{F61523A4-1F7E-85B7-5CAC-5370697B1A78}"/>
              </a:ext>
            </a:extLst>
          </p:cNvPr>
          <p:cNvSpPr txBox="1">
            <a:spLocks/>
          </p:cNvSpPr>
          <p:nvPr/>
        </p:nvSpPr>
        <p:spPr>
          <a:xfrm>
            <a:off x="2286001" y="266097"/>
            <a:ext cx="5901256" cy="758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1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9pPr>
          </a:lstStyle>
          <a:p>
            <a:pPr algn="ctr" rtl="1"/>
            <a:r>
              <a:rPr lang="ar-SA" dirty="0">
                <a:solidFill>
                  <a:srgbClr val="0070C0"/>
                </a:solidFill>
                <a:latin typeface="Calibri" panose="020F0502020204030204" pitchFamily="34" charset="0"/>
                <a:ea typeface="GE SS Two Bold" panose="020A0503020102020204" pitchFamily="18" charset="-78"/>
                <a:cs typeface="Calibri" panose="020F0502020204030204" pitchFamily="34" charset="0"/>
                <a:sym typeface="Wingdings" panose="05000000000000000000" pitchFamily="2" charset="2"/>
              </a:rPr>
              <a:t>من خلال التعريف السابق استطيع أن أكمل الخريطة الذهنية التالية : </a:t>
            </a: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87D0AFBC-70F8-1064-8473-184F2FC49D30}"/>
              </a:ext>
            </a:extLst>
          </p:cNvPr>
          <p:cNvGrpSpPr/>
          <p:nvPr/>
        </p:nvGrpSpPr>
        <p:grpSpPr>
          <a:xfrm>
            <a:off x="1952233" y="1105421"/>
            <a:ext cx="6050347" cy="1493480"/>
            <a:chOff x="1814239" y="3662332"/>
            <a:chExt cx="7688413" cy="2431633"/>
          </a:xfrm>
        </p:grpSpPr>
        <p:grpSp>
          <p:nvGrpSpPr>
            <p:cNvPr id="3" name="Group 57">
              <a:extLst>
                <a:ext uri="{FF2B5EF4-FFF2-40B4-BE49-F238E27FC236}">
                  <a16:creationId xmlns:a16="http://schemas.microsoft.com/office/drawing/2014/main" id="{0F516FFF-4774-56FD-6173-4DC67D0E4088}"/>
                </a:ext>
              </a:extLst>
            </p:cNvPr>
            <p:cNvGrpSpPr/>
            <p:nvPr/>
          </p:nvGrpSpPr>
          <p:grpSpPr>
            <a:xfrm rot="10800000">
              <a:off x="1814239" y="3662332"/>
              <a:ext cx="7688413" cy="2431633"/>
              <a:chOff x="2251794" y="3989487"/>
              <a:chExt cx="7688413" cy="2431633"/>
            </a:xfrm>
          </p:grpSpPr>
          <p:grpSp>
            <p:nvGrpSpPr>
              <p:cNvPr id="6" name="Group 58">
                <a:extLst>
                  <a:ext uri="{FF2B5EF4-FFF2-40B4-BE49-F238E27FC236}">
                    <a16:creationId xmlns:a16="http://schemas.microsoft.com/office/drawing/2014/main" id="{03DAC71D-9BD4-075F-9B77-9CB82888EF21}"/>
                  </a:ext>
                </a:extLst>
              </p:cNvPr>
              <p:cNvGrpSpPr/>
              <p:nvPr/>
            </p:nvGrpSpPr>
            <p:grpSpPr>
              <a:xfrm>
                <a:off x="2251794" y="3989487"/>
                <a:ext cx="7688413" cy="2431633"/>
                <a:chOff x="2251794" y="3989487"/>
                <a:chExt cx="7688413" cy="2431633"/>
              </a:xfrm>
            </p:grpSpPr>
            <p:grpSp>
              <p:nvGrpSpPr>
                <p:cNvPr id="9" name="Group 62">
                  <a:extLst>
                    <a:ext uri="{FF2B5EF4-FFF2-40B4-BE49-F238E27FC236}">
                      <a16:creationId xmlns:a16="http://schemas.microsoft.com/office/drawing/2014/main" id="{8D680FC4-7E4D-B81A-BE9A-FDF6840B4A74}"/>
                    </a:ext>
                  </a:extLst>
                </p:cNvPr>
                <p:cNvGrpSpPr/>
                <p:nvPr/>
              </p:nvGrpSpPr>
              <p:grpSpPr>
                <a:xfrm>
                  <a:off x="2251794" y="3989487"/>
                  <a:ext cx="7688413" cy="2431633"/>
                  <a:chOff x="1381236" y="3169297"/>
                  <a:chExt cx="7688413" cy="2431633"/>
                </a:xfrm>
              </p:grpSpPr>
              <p:grpSp>
                <p:nvGrpSpPr>
                  <p:cNvPr id="11" name="Group 19">
                    <a:extLst>
                      <a:ext uri="{FF2B5EF4-FFF2-40B4-BE49-F238E27FC236}">
                        <a16:creationId xmlns:a16="http://schemas.microsoft.com/office/drawing/2014/main" id="{164D5EE8-2EB6-F9FF-470E-374D18957368}"/>
                      </a:ext>
                    </a:extLst>
                  </p:cNvPr>
                  <p:cNvGrpSpPr/>
                  <p:nvPr/>
                </p:nvGrpSpPr>
                <p:grpSpPr>
                  <a:xfrm>
                    <a:off x="1636964" y="3471288"/>
                    <a:ext cx="1726922" cy="1734662"/>
                    <a:chOff x="45162" y="92985"/>
                    <a:chExt cx="6321667" cy="6350000"/>
                  </a:xfrm>
                </p:grpSpPr>
                <p:sp>
                  <p:nvSpPr>
                    <p:cNvPr id="24" name="Freeform 20">
                      <a:extLst>
                        <a:ext uri="{FF2B5EF4-FFF2-40B4-BE49-F238E27FC236}">
                          <a16:creationId xmlns:a16="http://schemas.microsoft.com/office/drawing/2014/main" id="{D0CD2F94-CBB5-BBBB-8105-78894BFC18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162" y="92985"/>
                      <a:ext cx="6321667" cy="635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21665" h="6350000">
                          <a:moveTo>
                            <a:pt x="3160833" y="0"/>
                          </a:moveTo>
                          <a:lnTo>
                            <a:pt x="3160833" y="0"/>
                          </a:lnTo>
                          <a:cubicBezTo>
                            <a:pt x="4908795" y="7817"/>
                            <a:pt x="6321666" y="1427021"/>
                            <a:pt x="6321666" y="3175000"/>
                          </a:cubicBezTo>
                          <a:cubicBezTo>
                            <a:pt x="6321666" y="4922979"/>
                            <a:pt x="4908795" y="6342183"/>
                            <a:pt x="3160833" y="6350000"/>
                          </a:cubicBezTo>
                          <a:cubicBezTo>
                            <a:pt x="1412871" y="6342183"/>
                            <a:pt x="0" y="4922979"/>
                            <a:pt x="0" y="3175000"/>
                          </a:cubicBezTo>
                          <a:cubicBezTo>
                            <a:pt x="0" y="1427021"/>
                            <a:pt x="1412871" y="7817"/>
                            <a:pt x="3160833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</p:spPr>
                </p:sp>
              </p:grp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49733C0A-4EF3-3783-76A8-0655FBF1F06D}"/>
                      </a:ext>
                    </a:extLst>
                  </p:cNvPr>
                  <p:cNvSpPr/>
                  <p:nvPr/>
                </p:nvSpPr>
                <p:spPr>
                  <a:xfrm rot="17742136">
                    <a:off x="4100230" y="3347072"/>
                    <a:ext cx="2249644" cy="22008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24290" h="2665149">
                        <a:moveTo>
                          <a:pt x="1449432" y="1865"/>
                        </a:moveTo>
                        <a:cubicBezTo>
                          <a:pt x="2027761" y="38855"/>
                          <a:pt x="2507703" y="462647"/>
                          <a:pt x="2615996" y="1031950"/>
                        </a:cubicBezTo>
                        <a:cubicBezTo>
                          <a:pt x="2724290" y="1601253"/>
                          <a:pt x="2433465" y="2171661"/>
                          <a:pt x="1909108" y="2418405"/>
                        </a:cubicBezTo>
                        <a:cubicBezTo>
                          <a:pt x="1384750" y="2665149"/>
                          <a:pt x="759865" y="2525642"/>
                          <a:pt x="390238" y="2079313"/>
                        </a:cubicBezTo>
                        <a:cubicBezTo>
                          <a:pt x="20611" y="1632984"/>
                          <a:pt x="0" y="993047"/>
                          <a:pt x="340140" y="523858"/>
                        </a:cubicBezTo>
                        <a:cubicBezTo>
                          <a:pt x="356067" y="501680"/>
                          <a:pt x="382644" y="489719"/>
                          <a:pt x="409807" y="492504"/>
                        </a:cubicBezTo>
                        <a:cubicBezTo>
                          <a:pt x="436969" y="495289"/>
                          <a:pt x="460565" y="512395"/>
                          <a:pt x="471660" y="537345"/>
                        </a:cubicBezTo>
                        <a:cubicBezTo>
                          <a:pt x="482755" y="562294"/>
                          <a:pt x="479652" y="591273"/>
                          <a:pt x="463527" y="613308"/>
                        </a:cubicBezTo>
                        <a:cubicBezTo>
                          <a:pt x="164204" y="1026194"/>
                          <a:pt x="182342" y="1589339"/>
                          <a:pt x="507613" y="1982108"/>
                        </a:cubicBezTo>
                        <a:cubicBezTo>
                          <a:pt x="832885" y="2374878"/>
                          <a:pt x="1382784" y="2497644"/>
                          <a:pt x="1844219" y="2280510"/>
                        </a:cubicBezTo>
                        <a:cubicBezTo>
                          <a:pt x="2305654" y="2063375"/>
                          <a:pt x="2561579" y="1561416"/>
                          <a:pt x="2466281" y="1060429"/>
                        </a:cubicBezTo>
                        <a:cubicBezTo>
                          <a:pt x="2370983" y="559443"/>
                          <a:pt x="1948634" y="186505"/>
                          <a:pt x="1439704" y="153954"/>
                        </a:cubicBezTo>
                        <a:cubicBezTo>
                          <a:pt x="1412447" y="152333"/>
                          <a:pt x="1388141" y="136252"/>
                          <a:pt x="1375989" y="111800"/>
                        </a:cubicBezTo>
                        <a:cubicBezTo>
                          <a:pt x="1363837" y="87348"/>
                          <a:pt x="1365698" y="58263"/>
                          <a:pt x="1380866" y="35558"/>
                        </a:cubicBezTo>
                        <a:cubicBezTo>
                          <a:pt x="1396034" y="12854"/>
                          <a:pt x="1422190" y="0"/>
                          <a:pt x="1449432" y="1865"/>
                        </a:cubicBezTo>
                        <a:close/>
                      </a:path>
                    </a:pathLst>
                  </a:custGeom>
                  <a:solidFill>
                    <a:srgbClr val="3EB4A6"/>
                  </a:solidFill>
                </p:spPr>
              </p:sp>
              <p:sp>
                <p:nvSpPr>
                  <p:cNvPr id="13" name="Freeform 6">
                    <a:extLst>
                      <a:ext uri="{FF2B5EF4-FFF2-40B4-BE49-F238E27FC236}">
                        <a16:creationId xmlns:a16="http://schemas.microsoft.com/office/drawing/2014/main" id="{BF351735-BA4D-ECD9-20AC-22B9C2B64C67}"/>
                      </a:ext>
                    </a:extLst>
                  </p:cNvPr>
                  <p:cNvSpPr/>
                  <p:nvPr/>
                </p:nvSpPr>
                <p:spPr>
                  <a:xfrm rot="5739760">
                    <a:off x="1352414" y="3198119"/>
                    <a:ext cx="2225204" cy="21675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94693" h="2624886">
                        <a:moveTo>
                          <a:pt x="1476985" y="1865"/>
                        </a:moveTo>
                        <a:cubicBezTo>
                          <a:pt x="2122880" y="43176"/>
                          <a:pt x="2634391" y="563598"/>
                          <a:pt x="2664542" y="1210110"/>
                        </a:cubicBezTo>
                        <a:cubicBezTo>
                          <a:pt x="2694693" y="1856623"/>
                          <a:pt x="2233840" y="2422392"/>
                          <a:pt x="1594593" y="2523639"/>
                        </a:cubicBezTo>
                        <a:cubicBezTo>
                          <a:pt x="955346" y="2624886"/>
                          <a:pt x="342215" y="2229219"/>
                          <a:pt x="171108" y="1605032"/>
                        </a:cubicBezTo>
                        <a:cubicBezTo>
                          <a:pt x="0" y="980844"/>
                          <a:pt x="325656" y="327829"/>
                          <a:pt x="927173" y="88946"/>
                        </a:cubicBezTo>
                        <a:cubicBezTo>
                          <a:pt x="952505" y="78755"/>
                          <a:pt x="981354" y="82896"/>
                          <a:pt x="1002796" y="99803"/>
                        </a:cubicBezTo>
                        <a:cubicBezTo>
                          <a:pt x="1024237" y="116709"/>
                          <a:pt x="1034994" y="143795"/>
                          <a:pt x="1030993" y="170806"/>
                        </a:cubicBezTo>
                        <a:cubicBezTo>
                          <a:pt x="1026992" y="197816"/>
                          <a:pt x="1008845" y="220621"/>
                          <a:pt x="983423" y="230586"/>
                        </a:cubicBezTo>
                        <a:cubicBezTo>
                          <a:pt x="454088" y="440802"/>
                          <a:pt x="167511" y="1015456"/>
                          <a:pt x="318085" y="1564741"/>
                        </a:cubicBezTo>
                        <a:cubicBezTo>
                          <a:pt x="468660" y="2114026"/>
                          <a:pt x="1008215" y="2462213"/>
                          <a:pt x="1570752" y="2373116"/>
                        </a:cubicBezTo>
                        <a:cubicBezTo>
                          <a:pt x="2133289" y="2284018"/>
                          <a:pt x="2538841" y="1786141"/>
                          <a:pt x="2512308" y="1217210"/>
                        </a:cubicBezTo>
                        <a:cubicBezTo>
                          <a:pt x="2485774" y="648279"/>
                          <a:pt x="2035645" y="190308"/>
                          <a:pt x="1467257" y="153954"/>
                        </a:cubicBezTo>
                        <a:cubicBezTo>
                          <a:pt x="1440000" y="152333"/>
                          <a:pt x="1415694" y="136252"/>
                          <a:pt x="1403542" y="111800"/>
                        </a:cubicBezTo>
                        <a:cubicBezTo>
                          <a:pt x="1391390" y="87348"/>
                          <a:pt x="1393251" y="58263"/>
                          <a:pt x="1408419" y="35558"/>
                        </a:cubicBezTo>
                        <a:cubicBezTo>
                          <a:pt x="1423587" y="12854"/>
                          <a:pt x="1449743" y="0"/>
                          <a:pt x="1476985" y="1865"/>
                        </a:cubicBezTo>
                        <a:close/>
                      </a:path>
                    </a:pathLst>
                  </a:custGeom>
                  <a:solidFill>
                    <a:srgbClr val="FFBD59"/>
                  </a:solidFill>
                </p:spPr>
              </p:sp>
              <p:sp>
                <p:nvSpPr>
                  <p:cNvPr id="14" name="Freeform 16">
                    <a:extLst>
                      <a:ext uri="{FF2B5EF4-FFF2-40B4-BE49-F238E27FC236}">
                        <a16:creationId xmlns:a16="http://schemas.microsoft.com/office/drawing/2014/main" id="{7F30C30A-0C68-91C2-2411-04687EEB7740}"/>
                      </a:ext>
                    </a:extLst>
                  </p:cNvPr>
                  <p:cNvSpPr/>
                  <p:nvPr/>
                </p:nvSpPr>
                <p:spPr>
                  <a:xfrm rot="18528681">
                    <a:off x="6837067" y="3368348"/>
                    <a:ext cx="2261940" cy="22032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39180" h="2668076">
                        <a:moveTo>
                          <a:pt x="1478324" y="1865"/>
                        </a:moveTo>
                        <a:cubicBezTo>
                          <a:pt x="2078985" y="40283"/>
                          <a:pt x="2570186" y="495057"/>
                          <a:pt x="2654683" y="1090985"/>
                        </a:cubicBezTo>
                        <a:cubicBezTo>
                          <a:pt x="2739180" y="1686913"/>
                          <a:pt x="2393762" y="2260311"/>
                          <a:pt x="1827457" y="2464194"/>
                        </a:cubicBezTo>
                        <a:cubicBezTo>
                          <a:pt x="1261152" y="2668076"/>
                          <a:pt x="629506" y="2446442"/>
                          <a:pt x="314753" y="1933412"/>
                        </a:cubicBezTo>
                        <a:cubicBezTo>
                          <a:pt x="0" y="1420382"/>
                          <a:pt x="88593" y="756868"/>
                          <a:pt x="526922" y="344391"/>
                        </a:cubicBezTo>
                        <a:cubicBezTo>
                          <a:pt x="546723" y="325590"/>
                          <a:pt x="575070" y="318820"/>
                          <a:pt x="601230" y="326646"/>
                        </a:cubicBezTo>
                        <a:cubicBezTo>
                          <a:pt x="627389" y="334472"/>
                          <a:pt x="647362" y="355697"/>
                          <a:pt x="653585" y="382283"/>
                        </a:cubicBezTo>
                        <a:cubicBezTo>
                          <a:pt x="659809" y="408870"/>
                          <a:pt x="651331" y="436754"/>
                          <a:pt x="631362" y="455377"/>
                        </a:cubicBezTo>
                        <a:cubicBezTo>
                          <a:pt x="245633" y="818357"/>
                          <a:pt x="167671" y="1402249"/>
                          <a:pt x="444654" y="1853715"/>
                        </a:cubicBezTo>
                        <a:cubicBezTo>
                          <a:pt x="721636" y="2305182"/>
                          <a:pt x="1277485" y="2500220"/>
                          <a:pt x="1775834" y="2320803"/>
                        </a:cubicBezTo>
                        <a:cubicBezTo>
                          <a:pt x="2274182" y="2141387"/>
                          <a:pt x="2578149" y="1636796"/>
                          <a:pt x="2503792" y="1112380"/>
                        </a:cubicBezTo>
                        <a:cubicBezTo>
                          <a:pt x="2429435" y="587964"/>
                          <a:pt x="1997178" y="187762"/>
                          <a:pt x="1468596" y="153954"/>
                        </a:cubicBezTo>
                        <a:cubicBezTo>
                          <a:pt x="1441339" y="152333"/>
                          <a:pt x="1417033" y="136252"/>
                          <a:pt x="1404881" y="111800"/>
                        </a:cubicBezTo>
                        <a:cubicBezTo>
                          <a:pt x="1392729" y="87348"/>
                          <a:pt x="1394590" y="58263"/>
                          <a:pt x="1409758" y="35558"/>
                        </a:cubicBezTo>
                        <a:cubicBezTo>
                          <a:pt x="1424926" y="12854"/>
                          <a:pt x="1451082" y="0"/>
                          <a:pt x="1478324" y="1865"/>
                        </a:cubicBezTo>
                        <a:close/>
                      </a:path>
                    </a:pathLst>
                  </a:custGeom>
                  <a:solidFill>
                    <a:srgbClr val="00665A"/>
                  </a:solidFill>
                </p:spPr>
              </p:sp>
              <p:grpSp>
                <p:nvGrpSpPr>
                  <p:cNvPr id="15" name="Group 17">
                    <a:extLst>
                      <a:ext uri="{FF2B5EF4-FFF2-40B4-BE49-F238E27FC236}">
                        <a16:creationId xmlns:a16="http://schemas.microsoft.com/office/drawing/2014/main" id="{9D686FDD-7CB2-EB20-5D3D-1D6ECB842EA9}"/>
                      </a:ext>
                    </a:extLst>
                  </p:cNvPr>
                  <p:cNvGrpSpPr/>
                  <p:nvPr/>
                </p:nvGrpSpPr>
                <p:grpSpPr>
                  <a:xfrm>
                    <a:off x="7344152" y="3558309"/>
                    <a:ext cx="1327064" cy="1734662"/>
                    <a:chOff x="1027154" y="92991"/>
                    <a:chExt cx="4857923" cy="6350000"/>
                  </a:xfrm>
                </p:grpSpPr>
                <p:sp>
                  <p:nvSpPr>
                    <p:cNvPr id="23" name="Freeform 18">
                      <a:extLst>
                        <a:ext uri="{FF2B5EF4-FFF2-40B4-BE49-F238E27FC236}">
                          <a16:creationId xmlns:a16="http://schemas.microsoft.com/office/drawing/2014/main" id="{A6F284B8-C988-9EFA-F805-E90FFCCC52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7154" y="92991"/>
                      <a:ext cx="4857923" cy="635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21665" h="6350000">
                          <a:moveTo>
                            <a:pt x="3160833" y="0"/>
                          </a:moveTo>
                          <a:lnTo>
                            <a:pt x="3160833" y="0"/>
                          </a:lnTo>
                          <a:cubicBezTo>
                            <a:pt x="4908795" y="7817"/>
                            <a:pt x="6321666" y="1427021"/>
                            <a:pt x="6321666" y="3175000"/>
                          </a:cubicBezTo>
                          <a:cubicBezTo>
                            <a:pt x="6321666" y="4922979"/>
                            <a:pt x="4908795" y="6342183"/>
                            <a:pt x="3160833" y="6350000"/>
                          </a:cubicBezTo>
                          <a:cubicBezTo>
                            <a:pt x="1412871" y="6342183"/>
                            <a:pt x="0" y="4922979"/>
                            <a:pt x="0" y="3175000"/>
                          </a:cubicBezTo>
                          <a:cubicBezTo>
                            <a:pt x="0" y="1427021"/>
                            <a:pt x="1412871" y="7817"/>
                            <a:pt x="3160833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</p:spPr>
                </p:sp>
              </p:grpSp>
              <p:grpSp>
                <p:nvGrpSpPr>
                  <p:cNvPr id="16" name="Group 19">
                    <a:extLst>
                      <a:ext uri="{FF2B5EF4-FFF2-40B4-BE49-F238E27FC236}">
                        <a16:creationId xmlns:a16="http://schemas.microsoft.com/office/drawing/2014/main" id="{92AB0B35-59D9-2E18-3E09-D5EB2C7B49FF}"/>
                      </a:ext>
                    </a:extLst>
                  </p:cNvPr>
                  <p:cNvGrpSpPr/>
                  <p:nvPr/>
                </p:nvGrpSpPr>
                <p:grpSpPr>
                  <a:xfrm>
                    <a:off x="4471296" y="3553016"/>
                    <a:ext cx="1579882" cy="1734662"/>
                    <a:chOff x="552429" y="-30989"/>
                    <a:chExt cx="5783405" cy="6350000"/>
                  </a:xfrm>
                </p:grpSpPr>
                <p:sp>
                  <p:nvSpPr>
                    <p:cNvPr id="22" name="Freeform 20">
                      <a:extLst>
                        <a:ext uri="{FF2B5EF4-FFF2-40B4-BE49-F238E27FC236}">
                          <a16:creationId xmlns:a16="http://schemas.microsoft.com/office/drawing/2014/main" id="{55404DEB-13D7-F2A4-2A1E-BCA0F6F5F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2429" y="-30989"/>
                      <a:ext cx="5783405" cy="635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21665" h="6350000">
                          <a:moveTo>
                            <a:pt x="3160833" y="0"/>
                          </a:moveTo>
                          <a:lnTo>
                            <a:pt x="3160833" y="0"/>
                          </a:lnTo>
                          <a:cubicBezTo>
                            <a:pt x="4908795" y="7817"/>
                            <a:pt x="6321666" y="1427021"/>
                            <a:pt x="6321666" y="3175000"/>
                          </a:cubicBezTo>
                          <a:cubicBezTo>
                            <a:pt x="6321666" y="4922979"/>
                            <a:pt x="4908795" y="6342183"/>
                            <a:pt x="3160833" y="6350000"/>
                          </a:cubicBezTo>
                          <a:cubicBezTo>
                            <a:pt x="1412871" y="6342183"/>
                            <a:pt x="0" y="4922979"/>
                            <a:pt x="0" y="3175000"/>
                          </a:cubicBezTo>
                          <a:cubicBezTo>
                            <a:pt x="0" y="1427021"/>
                            <a:pt x="1412871" y="7817"/>
                            <a:pt x="3160833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</p:spPr>
                </p:sp>
              </p:grpSp>
              <p:pic>
                <p:nvPicPr>
                  <p:cNvPr id="17" name="Picture 21">
                    <a:extLst>
                      <a:ext uri="{FF2B5EF4-FFF2-40B4-BE49-F238E27FC236}">
                        <a16:creationId xmlns:a16="http://schemas.microsoft.com/office/drawing/2014/main" id="{93B859EF-C8EF-0547-06D3-D2E2F3BB0BC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3914469" y="4178288"/>
                    <a:ext cx="333235" cy="583343"/>
                  </a:xfrm>
                  <a:prstGeom prst="rect">
                    <a:avLst/>
                  </a:prstGeom>
                </p:spPr>
              </p:pic>
              <p:sp>
                <p:nvSpPr>
                  <p:cNvPr id="18" name="AutoShape 22">
                    <a:extLst>
                      <a:ext uri="{FF2B5EF4-FFF2-40B4-BE49-F238E27FC236}">
                        <a16:creationId xmlns:a16="http://schemas.microsoft.com/office/drawing/2014/main" id="{FD0B3576-FE67-B484-47D5-FCEE2DF5D240}"/>
                      </a:ext>
                    </a:extLst>
                  </p:cNvPr>
                  <p:cNvSpPr/>
                  <p:nvPr/>
                </p:nvSpPr>
                <p:spPr>
                  <a:xfrm rot="21591751">
                    <a:off x="3443679" y="4457656"/>
                    <a:ext cx="687394" cy="1650"/>
                  </a:xfrm>
                  <a:prstGeom prst="line">
                    <a:avLst/>
                  </a:prstGeom>
                  <a:ln w="114300" cap="rnd">
                    <a:solidFill>
                      <a:srgbClr val="FFBD59"/>
                    </a:solidFill>
                    <a:prstDash val="solid"/>
                    <a:headEnd type="none" w="sm" len="sm"/>
                    <a:tailEnd type="none" w="sm" len="sm"/>
                  </a:ln>
                </p:spPr>
              </p:sp>
              <p:sp>
                <p:nvSpPr>
                  <p:cNvPr id="19" name="AutoShape 23">
                    <a:extLst>
                      <a:ext uri="{FF2B5EF4-FFF2-40B4-BE49-F238E27FC236}">
                        <a16:creationId xmlns:a16="http://schemas.microsoft.com/office/drawing/2014/main" id="{F1BAB65F-02A7-2E50-1CF9-67106B4CD440}"/>
                      </a:ext>
                    </a:extLst>
                  </p:cNvPr>
                  <p:cNvSpPr/>
                  <p:nvPr/>
                </p:nvSpPr>
                <p:spPr>
                  <a:xfrm rot="21591751">
                    <a:off x="6120102" y="4000534"/>
                    <a:ext cx="752577" cy="0"/>
                  </a:xfrm>
                  <a:prstGeom prst="line">
                    <a:avLst/>
                  </a:prstGeom>
                  <a:ln w="114300" cap="rnd">
                    <a:solidFill>
                      <a:srgbClr val="3EB4A6"/>
                    </a:solidFill>
                    <a:prstDash val="solid"/>
                    <a:headEnd type="none" w="sm" len="sm"/>
                    <a:tailEnd type="none" w="sm" len="sm"/>
                  </a:ln>
                </p:spPr>
              </p:sp>
              <p:pic>
                <p:nvPicPr>
                  <p:cNvPr id="20" name="Picture 24">
                    <a:extLst>
                      <a:ext uri="{FF2B5EF4-FFF2-40B4-BE49-F238E27FC236}">
                        <a16:creationId xmlns:a16="http://schemas.microsoft.com/office/drawing/2014/main" id="{159AA391-8637-D3B8-33D3-8D2426AC06F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6615643" y="3694831"/>
                    <a:ext cx="333235" cy="583343"/>
                  </a:xfrm>
                  <a:prstGeom prst="rect">
                    <a:avLst/>
                  </a:prstGeom>
                </p:spPr>
              </p:pic>
              <p:sp>
                <p:nvSpPr>
                  <p:cNvPr id="21" name="AutoShape 25">
                    <a:extLst>
                      <a:ext uri="{FF2B5EF4-FFF2-40B4-BE49-F238E27FC236}">
                        <a16:creationId xmlns:a16="http://schemas.microsoft.com/office/drawing/2014/main" id="{CDA437FD-8B24-EAC4-BD34-D13D1D3C5AE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443678" y="4075831"/>
                    <a:ext cx="339020" cy="0"/>
                  </a:xfrm>
                  <a:prstGeom prst="line">
                    <a:avLst/>
                  </a:prstGeom>
                  <a:ln w="123825" cap="rnd">
                    <a:solidFill>
                      <a:srgbClr val="FFBD59"/>
                    </a:solidFill>
                    <a:prstDash val="solid"/>
                    <a:headEnd type="none" w="sm" len="sm"/>
                    <a:tailEnd type="none" w="sm" len="sm"/>
                  </a:ln>
                </p:spPr>
              </p:sp>
            </p:grpSp>
            <p:sp>
              <p:nvSpPr>
                <p:cNvPr id="10" name="Rectangle 61">
                  <a:extLst>
                    <a:ext uri="{FF2B5EF4-FFF2-40B4-BE49-F238E27FC236}">
                      <a16:creationId xmlns:a16="http://schemas.microsoft.com/office/drawing/2014/main" id="{97DF9AA5-E544-BAC4-928F-806598072F30}"/>
                    </a:ext>
                  </a:extLst>
                </p:cNvPr>
                <p:cNvSpPr/>
                <p:nvPr/>
              </p:nvSpPr>
              <p:spPr>
                <a:xfrm rot="10800000">
                  <a:off x="5302628" y="4596705"/>
                  <a:ext cx="1520009" cy="95211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rtl="1">
                    <a:spcBef>
                      <a:spcPct val="50000"/>
                    </a:spcBef>
                  </a:pPr>
                  <a:r>
                    <a:rPr lang="ar-SA" b="1" dirty="0">
                      <a:solidFill>
                        <a:srgbClr val="3EB4A6"/>
                      </a:solidFill>
                      <a:latin typeface="Calibri" panose="020F0502020204030204" pitchFamily="34" charset="0"/>
                      <a:ea typeface="GE SS Two Bold" panose="020A0503020102020204" pitchFamily="18" charset="-78"/>
                      <a:cs typeface="Calibri" panose="020F0502020204030204" pitchFamily="34" charset="0"/>
                    </a:rPr>
                    <a:t>معالجة</a:t>
                  </a:r>
                  <a:br>
                    <a:rPr lang="fr-FR" b="1" dirty="0">
                      <a:solidFill>
                        <a:srgbClr val="3EB4A6"/>
                      </a:solidFill>
                      <a:latin typeface="Tajawal" panose="00000500000000000000" pitchFamily="2" charset="-78"/>
                      <a:cs typeface="Tajawal" panose="00000500000000000000" pitchFamily="2" charset="-78"/>
                    </a:rPr>
                  </a:br>
                  <a:r>
                    <a:rPr lang="en-US" sz="1800" b="1" dirty="0">
                      <a:solidFill>
                        <a:srgbClr val="3EB4A6"/>
                      </a:solidFill>
                      <a:latin typeface="Calibri" panose="020F0502020204030204" pitchFamily="34" charset="0"/>
                      <a:ea typeface="GE SS Two Bold" panose="020A0503020102020204" pitchFamily="18" charset="-78"/>
                      <a:cs typeface="Calibri" panose="020F0502020204030204" pitchFamily="34" charset="0"/>
                    </a:rPr>
                    <a:t>Processing</a:t>
                  </a:r>
                </a:p>
              </p:txBody>
            </p:sp>
          </p:grpSp>
          <p:sp>
            <p:nvSpPr>
              <p:cNvPr id="7" name="Rectangle 59">
                <a:extLst>
                  <a:ext uri="{FF2B5EF4-FFF2-40B4-BE49-F238E27FC236}">
                    <a16:creationId xmlns:a16="http://schemas.microsoft.com/office/drawing/2014/main" id="{2225AE0B-C172-A524-5410-C03ADD1DD848}"/>
                  </a:ext>
                </a:extLst>
              </p:cNvPr>
              <p:cNvSpPr/>
              <p:nvPr/>
            </p:nvSpPr>
            <p:spPr>
              <a:xfrm rot="10800000">
                <a:off x="2785668" y="4601134"/>
                <a:ext cx="1089660" cy="8518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rtl="1"/>
                <a:r>
                  <a:rPr lang="ar-SA" b="1" dirty="0">
                    <a:solidFill>
                      <a:srgbClr val="FFBD59"/>
                    </a:solidFill>
                    <a:latin typeface="Calibri" panose="020F0502020204030204" pitchFamily="34" charset="0"/>
                    <a:ea typeface="GE SS Two Bold" panose="020A0503020102020204" pitchFamily="18" charset="-78"/>
                    <a:cs typeface="Calibri" panose="020F0502020204030204" pitchFamily="34" charset="0"/>
                    <a:sym typeface="NanumGothic ExtraBold"/>
                  </a:rPr>
                  <a:t>البيانات</a:t>
                </a:r>
              </a:p>
              <a:p>
                <a:pPr algn="ctr" rtl="1"/>
                <a:r>
                  <a:rPr lang="en-US" b="1" dirty="0">
                    <a:solidFill>
                      <a:srgbClr val="FFBD59"/>
                    </a:solidFill>
                    <a:latin typeface="Calibri" panose="020F0502020204030204" pitchFamily="34" charset="0"/>
                    <a:ea typeface="GE SS Two Bold" panose="020A0503020102020204" pitchFamily="18" charset="-78"/>
                    <a:cs typeface="Calibri" panose="020F0502020204030204" pitchFamily="34" charset="0"/>
                    <a:sym typeface="NanumGothic ExtraBold"/>
                  </a:rPr>
                  <a:t>DATA</a:t>
                </a:r>
                <a:endParaRPr lang="ar-SA" b="1" dirty="0">
                  <a:solidFill>
                    <a:srgbClr val="FFBD59"/>
                  </a:solidFill>
                  <a:latin typeface="Calibri" panose="020F0502020204030204" pitchFamily="34" charset="0"/>
                  <a:ea typeface="GE SS Two Bold" panose="020A0503020102020204" pitchFamily="18" charset="-78"/>
                  <a:cs typeface="Calibri" panose="020F0502020204030204" pitchFamily="34" charset="0"/>
                  <a:sym typeface="NanumGothic ExtraBold"/>
                </a:endParaRPr>
              </a:p>
            </p:txBody>
          </p:sp>
        </p:grpSp>
        <p:sp>
          <p:nvSpPr>
            <p:cNvPr id="5" name="Rectangle 79">
              <a:extLst>
                <a:ext uri="{FF2B5EF4-FFF2-40B4-BE49-F238E27FC236}">
                  <a16:creationId xmlns:a16="http://schemas.microsoft.com/office/drawing/2014/main" id="{689FB638-1E17-6A65-41DE-1BFD2DC97612}"/>
                </a:ext>
              </a:extLst>
            </p:cNvPr>
            <p:cNvSpPr/>
            <p:nvPr/>
          </p:nvSpPr>
          <p:spPr>
            <a:xfrm>
              <a:off x="1938736" y="4416985"/>
              <a:ext cx="1961097" cy="11525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DZ" sz="4000" b="1" dirty="0">
                  <a:solidFill>
                    <a:srgbClr val="00665A"/>
                  </a:solidFill>
                  <a:latin typeface="Calibri" panose="020F0502020204030204" pitchFamily="34" charset="0"/>
                  <a:ea typeface="GE SS Two Bold" panose="020A0503020102020204" pitchFamily="18" charset="-78"/>
                  <a:cs typeface="Calibri" panose="020F0502020204030204" pitchFamily="34" charset="0"/>
                </a:rPr>
                <a:t>؟</a:t>
              </a:r>
              <a:endParaRPr lang="ar-SA" sz="4000" b="1" dirty="0">
                <a:solidFill>
                  <a:srgbClr val="00665A"/>
                </a:solidFill>
                <a:latin typeface="Calibri" panose="020F0502020204030204" pitchFamily="34" charset="0"/>
                <a:ea typeface="GE SS Two Bold" panose="020A0503020102020204" pitchFamily="18" charset="-78"/>
                <a:cs typeface="Calibri" panose="020F0502020204030204" pitchFamily="34" charset="0"/>
              </a:endParaRPr>
            </a:p>
          </p:txBody>
        </p:sp>
      </p:grpSp>
      <p:grpSp>
        <p:nvGrpSpPr>
          <p:cNvPr id="2059" name="Group 57">
            <a:extLst>
              <a:ext uri="{FF2B5EF4-FFF2-40B4-BE49-F238E27FC236}">
                <a16:creationId xmlns:a16="http://schemas.microsoft.com/office/drawing/2014/main" id="{1B96A657-3285-E271-AC23-AD6021E9B574}"/>
              </a:ext>
            </a:extLst>
          </p:cNvPr>
          <p:cNvGrpSpPr/>
          <p:nvPr/>
        </p:nvGrpSpPr>
        <p:grpSpPr>
          <a:xfrm rot="10800000">
            <a:off x="2015498" y="2709141"/>
            <a:ext cx="6050347" cy="1493480"/>
            <a:chOff x="2251794" y="3989487"/>
            <a:chExt cx="7688413" cy="2431633"/>
          </a:xfrm>
        </p:grpSpPr>
        <p:grpSp>
          <p:nvGrpSpPr>
            <p:cNvPr id="2061" name="Group 58">
              <a:extLst>
                <a:ext uri="{FF2B5EF4-FFF2-40B4-BE49-F238E27FC236}">
                  <a16:creationId xmlns:a16="http://schemas.microsoft.com/office/drawing/2014/main" id="{610F5F22-9F78-0DA1-76DA-619751D15106}"/>
                </a:ext>
              </a:extLst>
            </p:cNvPr>
            <p:cNvGrpSpPr/>
            <p:nvPr/>
          </p:nvGrpSpPr>
          <p:grpSpPr>
            <a:xfrm>
              <a:off x="2251794" y="3989487"/>
              <a:ext cx="7688413" cy="2431633"/>
              <a:chOff x="2251794" y="3989487"/>
              <a:chExt cx="7688413" cy="2431633"/>
            </a:xfrm>
          </p:grpSpPr>
          <p:grpSp>
            <p:nvGrpSpPr>
              <p:cNvPr id="2063" name="Group 62">
                <a:extLst>
                  <a:ext uri="{FF2B5EF4-FFF2-40B4-BE49-F238E27FC236}">
                    <a16:creationId xmlns:a16="http://schemas.microsoft.com/office/drawing/2014/main" id="{536E55A0-5215-71E4-12EB-DC59FD4FFAA0}"/>
                  </a:ext>
                </a:extLst>
              </p:cNvPr>
              <p:cNvGrpSpPr/>
              <p:nvPr/>
            </p:nvGrpSpPr>
            <p:grpSpPr>
              <a:xfrm>
                <a:off x="2251794" y="3989487"/>
                <a:ext cx="7688413" cy="2431633"/>
                <a:chOff x="1381236" y="3169297"/>
                <a:chExt cx="7688413" cy="2431633"/>
              </a:xfrm>
            </p:grpSpPr>
            <p:grpSp>
              <p:nvGrpSpPr>
                <p:cNvPr id="2065" name="Group 19">
                  <a:extLst>
                    <a:ext uri="{FF2B5EF4-FFF2-40B4-BE49-F238E27FC236}">
                      <a16:creationId xmlns:a16="http://schemas.microsoft.com/office/drawing/2014/main" id="{7F59734C-5632-848C-5A72-3C753D2843CE}"/>
                    </a:ext>
                  </a:extLst>
                </p:cNvPr>
                <p:cNvGrpSpPr/>
                <p:nvPr/>
              </p:nvGrpSpPr>
              <p:grpSpPr>
                <a:xfrm>
                  <a:off x="1636964" y="3471288"/>
                  <a:ext cx="1726922" cy="1734662"/>
                  <a:chOff x="45162" y="92985"/>
                  <a:chExt cx="6321667" cy="6350000"/>
                </a:xfrm>
              </p:grpSpPr>
              <p:sp>
                <p:nvSpPr>
                  <p:cNvPr id="2078" name="Freeform 20">
                    <a:extLst>
                      <a:ext uri="{FF2B5EF4-FFF2-40B4-BE49-F238E27FC236}">
                        <a16:creationId xmlns:a16="http://schemas.microsoft.com/office/drawing/2014/main" id="{54A3D499-3DED-1263-0ECA-F3ADB2DF2EB9}"/>
                      </a:ext>
                    </a:extLst>
                  </p:cNvPr>
                  <p:cNvSpPr/>
                  <p:nvPr/>
                </p:nvSpPr>
                <p:spPr>
                  <a:xfrm>
                    <a:off x="45162" y="92985"/>
                    <a:ext cx="6321667" cy="635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</p:sp>
            </p:grpSp>
            <p:sp>
              <p:nvSpPr>
                <p:cNvPr id="2066" name="Freeform 11">
                  <a:extLst>
                    <a:ext uri="{FF2B5EF4-FFF2-40B4-BE49-F238E27FC236}">
                      <a16:creationId xmlns:a16="http://schemas.microsoft.com/office/drawing/2014/main" id="{945D72BB-C62B-4366-A4B4-7BE132B0B586}"/>
                    </a:ext>
                  </a:extLst>
                </p:cNvPr>
                <p:cNvSpPr/>
                <p:nvPr/>
              </p:nvSpPr>
              <p:spPr>
                <a:xfrm rot="17742136">
                  <a:off x="4100230" y="3347072"/>
                  <a:ext cx="2249644" cy="22008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4290" h="2665149">
                      <a:moveTo>
                        <a:pt x="1449432" y="1865"/>
                      </a:moveTo>
                      <a:cubicBezTo>
                        <a:pt x="2027761" y="38855"/>
                        <a:pt x="2507703" y="462647"/>
                        <a:pt x="2615996" y="1031950"/>
                      </a:cubicBezTo>
                      <a:cubicBezTo>
                        <a:pt x="2724290" y="1601253"/>
                        <a:pt x="2433465" y="2171661"/>
                        <a:pt x="1909108" y="2418405"/>
                      </a:cubicBezTo>
                      <a:cubicBezTo>
                        <a:pt x="1384750" y="2665149"/>
                        <a:pt x="759865" y="2525642"/>
                        <a:pt x="390238" y="2079313"/>
                      </a:cubicBezTo>
                      <a:cubicBezTo>
                        <a:pt x="20611" y="1632984"/>
                        <a:pt x="0" y="993047"/>
                        <a:pt x="340140" y="523858"/>
                      </a:cubicBezTo>
                      <a:cubicBezTo>
                        <a:pt x="356067" y="501680"/>
                        <a:pt x="382644" y="489719"/>
                        <a:pt x="409807" y="492504"/>
                      </a:cubicBezTo>
                      <a:cubicBezTo>
                        <a:pt x="436969" y="495289"/>
                        <a:pt x="460565" y="512395"/>
                        <a:pt x="471660" y="537345"/>
                      </a:cubicBezTo>
                      <a:cubicBezTo>
                        <a:pt x="482755" y="562294"/>
                        <a:pt x="479652" y="591273"/>
                        <a:pt x="463527" y="613308"/>
                      </a:cubicBezTo>
                      <a:cubicBezTo>
                        <a:pt x="164204" y="1026194"/>
                        <a:pt x="182342" y="1589339"/>
                        <a:pt x="507613" y="1982108"/>
                      </a:cubicBezTo>
                      <a:cubicBezTo>
                        <a:pt x="832885" y="2374878"/>
                        <a:pt x="1382784" y="2497644"/>
                        <a:pt x="1844219" y="2280510"/>
                      </a:cubicBezTo>
                      <a:cubicBezTo>
                        <a:pt x="2305654" y="2063375"/>
                        <a:pt x="2561579" y="1561416"/>
                        <a:pt x="2466281" y="1060429"/>
                      </a:cubicBezTo>
                      <a:cubicBezTo>
                        <a:pt x="2370983" y="559443"/>
                        <a:pt x="1948634" y="186505"/>
                        <a:pt x="1439704" y="153954"/>
                      </a:cubicBezTo>
                      <a:cubicBezTo>
                        <a:pt x="1412447" y="152333"/>
                        <a:pt x="1388141" y="136252"/>
                        <a:pt x="1375989" y="111800"/>
                      </a:cubicBezTo>
                      <a:cubicBezTo>
                        <a:pt x="1363837" y="87348"/>
                        <a:pt x="1365698" y="58263"/>
                        <a:pt x="1380866" y="35558"/>
                      </a:cubicBezTo>
                      <a:cubicBezTo>
                        <a:pt x="1396034" y="12854"/>
                        <a:pt x="1422190" y="0"/>
                        <a:pt x="1449432" y="1865"/>
                      </a:cubicBezTo>
                      <a:close/>
                    </a:path>
                  </a:pathLst>
                </a:custGeom>
                <a:solidFill>
                  <a:srgbClr val="3EB4A6"/>
                </a:solidFill>
              </p:spPr>
            </p:sp>
            <p:sp>
              <p:nvSpPr>
                <p:cNvPr id="2067" name="Freeform 6">
                  <a:extLst>
                    <a:ext uri="{FF2B5EF4-FFF2-40B4-BE49-F238E27FC236}">
                      <a16:creationId xmlns:a16="http://schemas.microsoft.com/office/drawing/2014/main" id="{E2C30540-191B-AA33-9AF0-3A28D651A88B}"/>
                    </a:ext>
                  </a:extLst>
                </p:cNvPr>
                <p:cNvSpPr/>
                <p:nvPr/>
              </p:nvSpPr>
              <p:spPr>
                <a:xfrm rot="5739760">
                  <a:off x="1352414" y="3198119"/>
                  <a:ext cx="2225204" cy="2167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4693" h="2624886">
                      <a:moveTo>
                        <a:pt x="1476985" y="1865"/>
                      </a:moveTo>
                      <a:cubicBezTo>
                        <a:pt x="2122880" y="43176"/>
                        <a:pt x="2634391" y="563598"/>
                        <a:pt x="2664542" y="1210110"/>
                      </a:cubicBezTo>
                      <a:cubicBezTo>
                        <a:pt x="2694693" y="1856623"/>
                        <a:pt x="2233840" y="2422392"/>
                        <a:pt x="1594593" y="2523639"/>
                      </a:cubicBezTo>
                      <a:cubicBezTo>
                        <a:pt x="955346" y="2624886"/>
                        <a:pt x="342215" y="2229219"/>
                        <a:pt x="171108" y="1605032"/>
                      </a:cubicBezTo>
                      <a:cubicBezTo>
                        <a:pt x="0" y="980844"/>
                        <a:pt x="325656" y="327829"/>
                        <a:pt x="927173" y="88946"/>
                      </a:cubicBezTo>
                      <a:cubicBezTo>
                        <a:pt x="952505" y="78755"/>
                        <a:pt x="981354" y="82896"/>
                        <a:pt x="1002796" y="99803"/>
                      </a:cubicBezTo>
                      <a:cubicBezTo>
                        <a:pt x="1024237" y="116709"/>
                        <a:pt x="1034994" y="143795"/>
                        <a:pt x="1030993" y="170806"/>
                      </a:cubicBezTo>
                      <a:cubicBezTo>
                        <a:pt x="1026992" y="197816"/>
                        <a:pt x="1008845" y="220621"/>
                        <a:pt x="983423" y="230586"/>
                      </a:cubicBezTo>
                      <a:cubicBezTo>
                        <a:pt x="454088" y="440802"/>
                        <a:pt x="167511" y="1015456"/>
                        <a:pt x="318085" y="1564741"/>
                      </a:cubicBezTo>
                      <a:cubicBezTo>
                        <a:pt x="468660" y="2114026"/>
                        <a:pt x="1008215" y="2462213"/>
                        <a:pt x="1570752" y="2373116"/>
                      </a:cubicBezTo>
                      <a:cubicBezTo>
                        <a:pt x="2133289" y="2284018"/>
                        <a:pt x="2538841" y="1786141"/>
                        <a:pt x="2512308" y="1217210"/>
                      </a:cubicBezTo>
                      <a:cubicBezTo>
                        <a:pt x="2485774" y="648279"/>
                        <a:pt x="2035645" y="190308"/>
                        <a:pt x="1467257" y="153954"/>
                      </a:cubicBezTo>
                      <a:cubicBezTo>
                        <a:pt x="1440000" y="152333"/>
                        <a:pt x="1415694" y="136252"/>
                        <a:pt x="1403542" y="111800"/>
                      </a:cubicBezTo>
                      <a:cubicBezTo>
                        <a:pt x="1391390" y="87348"/>
                        <a:pt x="1393251" y="58263"/>
                        <a:pt x="1408419" y="35558"/>
                      </a:cubicBezTo>
                      <a:cubicBezTo>
                        <a:pt x="1423587" y="12854"/>
                        <a:pt x="1449743" y="0"/>
                        <a:pt x="1476985" y="1865"/>
                      </a:cubicBezTo>
                      <a:close/>
                    </a:path>
                  </a:pathLst>
                </a:custGeom>
                <a:solidFill>
                  <a:srgbClr val="FFBD59"/>
                </a:solidFill>
              </p:spPr>
            </p:sp>
            <p:sp>
              <p:nvSpPr>
                <p:cNvPr id="2068" name="Freeform 16">
                  <a:extLst>
                    <a:ext uri="{FF2B5EF4-FFF2-40B4-BE49-F238E27FC236}">
                      <a16:creationId xmlns:a16="http://schemas.microsoft.com/office/drawing/2014/main" id="{2FC41013-780E-E4C9-44AD-43427EA8F9CD}"/>
                    </a:ext>
                  </a:extLst>
                </p:cNvPr>
                <p:cNvSpPr/>
                <p:nvPr/>
              </p:nvSpPr>
              <p:spPr>
                <a:xfrm rot="18528681">
                  <a:off x="6837067" y="3368348"/>
                  <a:ext cx="2261940" cy="220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9180" h="2668076">
                      <a:moveTo>
                        <a:pt x="1478324" y="1865"/>
                      </a:moveTo>
                      <a:cubicBezTo>
                        <a:pt x="2078985" y="40283"/>
                        <a:pt x="2570186" y="495057"/>
                        <a:pt x="2654683" y="1090985"/>
                      </a:cubicBezTo>
                      <a:cubicBezTo>
                        <a:pt x="2739180" y="1686913"/>
                        <a:pt x="2393762" y="2260311"/>
                        <a:pt x="1827457" y="2464194"/>
                      </a:cubicBezTo>
                      <a:cubicBezTo>
                        <a:pt x="1261152" y="2668076"/>
                        <a:pt x="629506" y="2446442"/>
                        <a:pt x="314753" y="1933412"/>
                      </a:cubicBezTo>
                      <a:cubicBezTo>
                        <a:pt x="0" y="1420382"/>
                        <a:pt x="88593" y="756868"/>
                        <a:pt x="526922" y="344391"/>
                      </a:cubicBezTo>
                      <a:cubicBezTo>
                        <a:pt x="546723" y="325590"/>
                        <a:pt x="575070" y="318820"/>
                        <a:pt x="601230" y="326646"/>
                      </a:cubicBezTo>
                      <a:cubicBezTo>
                        <a:pt x="627389" y="334472"/>
                        <a:pt x="647362" y="355697"/>
                        <a:pt x="653585" y="382283"/>
                      </a:cubicBezTo>
                      <a:cubicBezTo>
                        <a:pt x="659809" y="408870"/>
                        <a:pt x="651331" y="436754"/>
                        <a:pt x="631362" y="455377"/>
                      </a:cubicBezTo>
                      <a:cubicBezTo>
                        <a:pt x="245633" y="818357"/>
                        <a:pt x="167671" y="1402249"/>
                        <a:pt x="444654" y="1853715"/>
                      </a:cubicBezTo>
                      <a:cubicBezTo>
                        <a:pt x="721636" y="2305182"/>
                        <a:pt x="1277485" y="2500220"/>
                        <a:pt x="1775834" y="2320803"/>
                      </a:cubicBezTo>
                      <a:cubicBezTo>
                        <a:pt x="2274182" y="2141387"/>
                        <a:pt x="2578149" y="1636796"/>
                        <a:pt x="2503792" y="1112380"/>
                      </a:cubicBezTo>
                      <a:cubicBezTo>
                        <a:pt x="2429435" y="587964"/>
                        <a:pt x="1997178" y="187762"/>
                        <a:pt x="1468596" y="153954"/>
                      </a:cubicBezTo>
                      <a:cubicBezTo>
                        <a:pt x="1441339" y="152333"/>
                        <a:pt x="1417033" y="136252"/>
                        <a:pt x="1404881" y="111800"/>
                      </a:cubicBezTo>
                      <a:cubicBezTo>
                        <a:pt x="1392729" y="87348"/>
                        <a:pt x="1394590" y="58263"/>
                        <a:pt x="1409758" y="35558"/>
                      </a:cubicBezTo>
                      <a:cubicBezTo>
                        <a:pt x="1424926" y="12854"/>
                        <a:pt x="1451082" y="0"/>
                        <a:pt x="1478324" y="1865"/>
                      </a:cubicBezTo>
                      <a:close/>
                    </a:path>
                  </a:pathLst>
                </a:custGeom>
                <a:solidFill>
                  <a:srgbClr val="00665A"/>
                </a:solidFill>
              </p:spPr>
            </p:sp>
            <p:grpSp>
              <p:nvGrpSpPr>
                <p:cNvPr id="2069" name="Group 17">
                  <a:extLst>
                    <a:ext uri="{FF2B5EF4-FFF2-40B4-BE49-F238E27FC236}">
                      <a16:creationId xmlns:a16="http://schemas.microsoft.com/office/drawing/2014/main" id="{6F290AB1-00F2-7813-E719-8000722EA4D1}"/>
                    </a:ext>
                  </a:extLst>
                </p:cNvPr>
                <p:cNvGrpSpPr/>
                <p:nvPr/>
              </p:nvGrpSpPr>
              <p:grpSpPr>
                <a:xfrm>
                  <a:off x="7344152" y="3558311"/>
                  <a:ext cx="1327064" cy="1734662"/>
                  <a:chOff x="1027154" y="92997"/>
                  <a:chExt cx="4857923" cy="6350000"/>
                </a:xfrm>
              </p:grpSpPr>
              <p:sp>
                <p:nvSpPr>
                  <p:cNvPr id="2077" name="Freeform 18">
                    <a:extLst>
                      <a:ext uri="{FF2B5EF4-FFF2-40B4-BE49-F238E27FC236}">
                        <a16:creationId xmlns:a16="http://schemas.microsoft.com/office/drawing/2014/main" id="{E7460653-2629-626A-92D5-EAE94AFC0016}"/>
                      </a:ext>
                    </a:extLst>
                  </p:cNvPr>
                  <p:cNvSpPr/>
                  <p:nvPr/>
                </p:nvSpPr>
                <p:spPr>
                  <a:xfrm>
                    <a:off x="1027154" y="92997"/>
                    <a:ext cx="4857923" cy="635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</p:sp>
            </p:grpSp>
            <p:grpSp>
              <p:nvGrpSpPr>
                <p:cNvPr id="2070" name="Group 19">
                  <a:extLst>
                    <a:ext uri="{FF2B5EF4-FFF2-40B4-BE49-F238E27FC236}">
                      <a16:creationId xmlns:a16="http://schemas.microsoft.com/office/drawing/2014/main" id="{C338EC99-205F-59D4-2C44-9DA73286A14A}"/>
                    </a:ext>
                  </a:extLst>
                </p:cNvPr>
                <p:cNvGrpSpPr/>
                <p:nvPr/>
              </p:nvGrpSpPr>
              <p:grpSpPr>
                <a:xfrm>
                  <a:off x="4471296" y="3553016"/>
                  <a:ext cx="1579882" cy="1734662"/>
                  <a:chOff x="552429" y="-30989"/>
                  <a:chExt cx="5783405" cy="6350000"/>
                </a:xfrm>
              </p:grpSpPr>
              <p:sp>
                <p:nvSpPr>
                  <p:cNvPr id="2076" name="Freeform 20">
                    <a:extLst>
                      <a:ext uri="{FF2B5EF4-FFF2-40B4-BE49-F238E27FC236}">
                        <a16:creationId xmlns:a16="http://schemas.microsoft.com/office/drawing/2014/main" id="{F3D979BB-3837-672E-2720-552FA293BC2D}"/>
                      </a:ext>
                    </a:extLst>
                  </p:cNvPr>
                  <p:cNvSpPr/>
                  <p:nvPr/>
                </p:nvSpPr>
                <p:spPr>
                  <a:xfrm>
                    <a:off x="552429" y="-30989"/>
                    <a:ext cx="5783405" cy="635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</p:sp>
            </p:grpSp>
            <p:pic>
              <p:nvPicPr>
                <p:cNvPr id="2071" name="Picture 21">
                  <a:extLst>
                    <a:ext uri="{FF2B5EF4-FFF2-40B4-BE49-F238E27FC236}">
                      <a16:creationId xmlns:a16="http://schemas.microsoft.com/office/drawing/2014/main" id="{39E94BF0-85AB-C1B0-1B0E-F992C73045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3914469" y="4178288"/>
                  <a:ext cx="333235" cy="583343"/>
                </a:xfrm>
                <a:prstGeom prst="rect">
                  <a:avLst/>
                </a:prstGeom>
              </p:spPr>
            </p:pic>
            <p:sp>
              <p:nvSpPr>
                <p:cNvPr id="2072" name="AutoShape 22">
                  <a:extLst>
                    <a:ext uri="{FF2B5EF4-FFF2-40B4-BE49-F238E27FC236}">
                      <a16:creationId xmlns:a16="http://schemas.microsoft.com/office/drawing/2014/main" id="{CB9608C1-76B9-F97B-F1A7-48B76AC0237A}"/>
                    </a:ext>
                  </a:extLst>
                </p:cNvPr>
                <p:cNvSpPr/>
                <p:nvPr/>
              </p:nvSpPr>
              <p:spPr>
                <a:xfrm rot="21591751">
                  <a:off x="3443679" y="4457656"/>
                  <a:ext cx="687394" cy="1650"/>
                </a:xfrm>
                <a:prstGeom prst="line">
                  <a:avLst/>
                </a:prstGeom>
                <a:ln w="114300" cap="rnd">
                  <a:solidFill>
                    <a:srgbClr val="FFBD59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2073" name="AutoShape 23">
                  <a:extLst>
                    <a:ext uri="{FF2B5EF4-FFF2-40B4-BE49-F238E27FC236}">
                      <a16:creationId xmlns:a16="http://schemas.microsoft.com/office/drawing/2014/main" id="{A8A18EE5-E00A-DBEB-2DC1-86200C3A93E9}"/>
                    </a:ext>
                  </a:extLst>
                </p:cNvPr>
                <p:cNvSpPr/>
                <p:nvPr/>
              </p:nvSpPr>
              <p:spPr>
                <a:xfrm rot="21591751">
                  <a:off x="6120102" y="4000534"/>
                  <a:ext cx="752577" cy="0"/>
                </a:xfrm>
                <a:prstGeom prst="line">
                  <a:avLst/>
                </a:prstGeom>
                <a:ln w="114300" cap="rnd">
                  <a:solidFill>
                    <a:srgbClr val="3EB4A6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pic>
              <p:nvPicPr>
                <p:cNvPr id="2074" name="Picture 24">
                  <a:extLst>
                    <a:ext uri="{FF2B5EF4-FFF2-40B4-BE49-F238E27FC236}">
                      <a16:creationId xmlns:a16="http://schemas.microsoft.com/office/drawing/2014/main" id="{56D3353C-AB97-7992-40F6-95BA00BDC4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6615643" y="3694831"/>
                  <a:ext cx="333235" cy="583343"/>
                </a:xfrm>
                <a:prstGeom prst="rect">
                  <a:avLst/>
                </a:prstGeom>
              </p:spPr>
            </p:pic>
            <p:sp>
              <p:nvSpPr>
                <p:cNvPr id="2075" name="AutoShape 25">
                  <a:extLst>
                    <a:ext uri="{FF2B5EF4-FFF2-40B4-BE49-F238E27FC236}">
                      <a16:creationId xmlns:a16="http://schemas.microsoft.com/office/drawing/2014/main" id="{BD0AB2DA-409D-0EAB-B285-2EF8C3CCF6E1}"/>
                    </a:ext>
                  </a:extLst>
                </p:cNvPr>
                <p:cNvSpPr/>
                <p:nvPr/>
              </p:nvSpPr>
              <p:spPr>
                <a:xfrm rot="10800000">
                  <a:off x="3443678" y="4075831"/>
                  <a:ext cx="339020" cy="0"/>
                </a:xfrm>
                <a:prstGeom prst="line">
                  <a:avLst/>
                </a:prstGeom>
                <a:ln w="123825" cap="rnd">
                  <a:solidFill>
                    <a:srgbClr val="FFBD59"/>
                  </a:solidFill>
                  <a:prstDash val="solid"/>
                  <a:headEnd type="none" w="sm" len="sm"/>
                  <a:tailEnd type="none" w="sm" len="sm"/>
                </a:ln>
              </p:spPr>
            </p:sp>
          </p:grpSp>
          <p:sp>
            <p:nvSpPr>
              <p:cNvPr id="2064" name="Rectangle 61">
                <a:extLst>
                  <a:ext uri="{FF2B5EF4-FFF2-40B4-BE49-F238E27FC236}">
                    <a16:creationId xmlns:a16="http://schemas.microsoft.com/office/drawing/2014/main" id="{E42546DF-F494-6073-926F-18034D6D1C65}"/>
                  </a:ext>
                </a:extLst>
              </p:cNvPr>
              <p:cNvSpPr/>
              <p:nvPr/>
            </p:nvSpPr>
            <p:spPr>
              <a:xfrm rot="10800000">
                <a:off x="5442161" y="4696927"/>
                <a:ext cx="1240939" cy="8518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rtl="1">
                  <a:spcBef>
                    <a:spcPct val="50000"/>
                  </a:spcBef>
                </a:pPr>
                <a:r>
                  <a:rPr lang="ar-SA" b="1" dirty="0">
                    <a:solidFill>
                      <a:srgbClr val="3EB4A6"/>
                    </a:solidFill>
                    <a:latin typeface="Calibri" panose="020F0502020204030204" pitchFamily="34" charset="0"/>
                    <a:ea typeface="GE SS Two Bold" panose="020A0503020102020204" pitchFamily="18" charset="-78"/>
                    <a:cs typeface="Calibri" panose="020F0502020204030204" pitchFamily="34" charset="0"/>
                  </a:rPr>
                  <a:t>معالجة</a:t>
                </a:r>
                <a:br>
                  <a:rPr lang="fr-FR" b="1" dirty="0">
                    <a:solidFill>
                      <a:srgbClr val="3EB4A6"/>
                    </a:solidFill>
                    <a:latin typeface="Calibri" panose="020F0502020204030204" pitchFamily="34" charset="0"/>
                    <a:ea typeface="GE SS Two Bold" panose="020A0503020102020204" pitchFamily="18" charset="-78"/>
                    <a:cs typeface="Calibri" panose="020F0502020204030204" pitchFamily="34" charset="0"/>
                  </a:rPr>
                </a:br>
                <a:r>
                  <a:rPr lang="en-US" b="1" dirty="0">
                    <a:solidFill>
                      <a:srgbClr val="3EB4A6"/>
                    </a:solidFill>
                    <a:latin typeface="Calibri" panose="020F0502020204030204" pitchFamily="34" charset="0"/>
                    <a:ea typeface="GE SS Two Bold" panose="020A0503020102020204" pitchFamily="18" charset="-78"/>
                    <a:cs typeface="Calibri" panose="020F0502020204030204" pitchFamily="34" charset="0"/>
                  </a:rPr>
                  <a:t>Processing</a:t>
                </a:r>
              </a:p>
            </p:txBody>
          </p:sp>
        </p:grpSp>
        <p:sp>
          <p:nvSpPr>
            <p:cNvPr id="2062" name="Rectangle 59">
              <a:extLst>
                <a:ext uri="{FF2B5EF4-FFF2-40B4-BE49-F238E27FC236}">
                  <a16:creationId xmlns:a16="http://schemas.microsoft.com/office/drawing/2014/main" id="{9147BD92-F598-BB8B-D57F-A626B0F2C702}"/>
                </a:ext>
              </a:extLst>
            </p:cNvPr>
            <p:cNvSpPr/>
            <p:nvPr/>
          </p:nvSpPr>
          <p:spPr>
            <a:xfrm rot="10800000">
              <a:off x="2785668" y="4601134"/>
              <a:ext cx="1089660" cy="8518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SA" b="1" dirty="0">
                  <a:solidFill>
                    <a:srgbClr val="FFBD59"/>
                  </a:solidFill>
                  <a:latin typeface="Calibri" panose="020F0502020204030204" pitchFamily="34" charset="0"/>
                  <a:ea typeface="GE SS Two Bold" panose="020A0503020102020204" pitchFamily="18" charset="-78"/>
                  <a:cs typeface="Calibri" panose="020F0502020204030204" pitchFamily="34" charset="0"/>
                </a:rPr>
                <a:t>البيانات</a:t>
              </a:r>
            </a:p>
            <a:p>
              <a:pPr algn="ctr" rtl="1"/>
              <a:r>
                <a:rPr lang="en-US" b="1" dirty="0">
                  <a:solidFill>
                    <a:srgbClr val="FFBD59"/>
                  </a:solidFill>
                  <a:latin typeface="Calibri" panose="020F0502020204030204" pitchFamily="34" charset="0"/>
                  <a:ea typeface="GE SS Two Bold" panose="020A0503020102020204" pitchFamily="18" charset="-78"/>
                  <a:cs typeface="Calibri" panose="020F0502020204030204" pitchFamily="34" charset="0"/>
                </a:rPr>
                <a:t>DATA</a:t>
              </a:r>
              <a:endParaRPr lang="ar-SA" b="1" dirty="0">
                <a:solidFill>
                  <a:srgbClr val="FFBD59"/>
                </a:solidFill>
                <a:latin typeface="Calibri" panose="020F0502020204030204" pitchFamily="34" charset="0"/>
                <a:ea typeface="GE SS Two Bold" panose="020A0503020102020204" pitchFamily="18" charset="-78"/>
                <a:cs typeface="Calibri" panose="020F0502020204030204" pitchFamily="34" charset="0"/>
              </a:endParaRPr>
            </a:p>
          </p:txBody>
        </p:sp>
      </p:grpSp>
      <p:sp>
        <p:nvSpPr>
          <p:cNvPr id="2057" name="Rectangle 79">
            <a:extLst>
              <a:ext uri="{FF2B5EF4-FFF2-40B4-BE49-F238E27FC236}">
                <a16:creationId xmlns:a16="http://schemas.microsoft.com/office/drawing/2014/main" id="{3ADFCF2B-27DC-C1C2-01D9-D5CEAFC4C76A}"/>
              </a:ext>
            </a:extLst>
          </p:cNvPr>
          <p:cNvSpPr/>
          <p:nvPr/>
        </p:nvSpPr>
        <p:spPr>
          <a:xfrm>
            <a:off x="2258120" y="3253604"/>
            <a:ext cx="1219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SA" b="1" dirty="0">
                <a:solidFill>
                  <a:srgbClr val="00665A"/>
                </a:solidFill>
                <a:latin typeface="Calibri" panose="020F0502020204030204" pitchFamily="34" charset="0"/>
                <a:ea typeface="GE SS Two Bold" panose="020A0503020102020204" pitchFamily="18" charset="-78"/>
                <a:cs typeface="Calibri" panose="020F0502020204030204" pitchFamily="34" charset="0"/>
              </a:rPr>
              <a:t>المعلومات</a:t>
            </a:r>
          </a:p>
          <a:p>
            <a:pPr algn="ctr" rtl="1"/>
            <a:r>
              <a:rPr lang="en-US" b="1" dirty="0">
                <a:solidFill>
                  <a:srgbClr val="00665A"/>
                </a:solidFill>
                <a:latin typeface="Calibri" panose="020F0502020204030204" pitchFamily="34" charset="0"/>
                <a:ea typeface="GE SS Two Bold" panose="020A0503020102020204" pitchFamily="18" charset="-78"/>
                <a:cs typeface="Calibri" panose="020F0502020204030204" pitchFamily="34" charset="0"/>
              </a:rPr>
              <a:t>Information</a:t>
            </a:r>
            <a:endParaRPr lang="ar-SA" b="1" dirty="0">
              <a:solidFill>
                <a:srgbClr val="00665A"/>
              </a:solidFill>
              <a:latin typeface="Calibri" panose="020F0502020204030204" pitchFamily="34" charset="0"/>
              <a:ea typeface="GE SS Two Bold" panose="020A0503020102020204" pitchFamily="18" charset="-7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75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38"/>
          <p:cNvGrpSpPr/>
          <p:nvPr/>
        </p:nvGrpSpPr>
        <p:grpSpPr>
          <a:xfrm>
            <a:off x="8840235" y="121431"/>
            <a:ext cx="235238" cy="242263"/>
            <a:chOff x="3146663" y="2304000"/>
            <a:chExt cx="93750" cy="96550"/>
          </a:xfrm>
        </p:grpSpPr>
        <p:sp>
          <p:nvSpPr>
            <p:cNvPr id="459" name="Google Shape;459;p38"/>
            <p:cNvSpPr/>
            <p:nvPr/>
          </p:nvSpPr>
          <p:spPr>
            <a:xfrm>
              <a:off x="3147113" y="2304000"/>
              <a:ext cx="93300" cy="96475"/>
            </a:xfrm>
            <a:custGeom>
              <a:avLst/>
              <a:gdLst/>
              <a:ahLst/>
              <a:cxnLst/>
              <a:rect l="l" t="t" r="r" b="b"/>
              <a:pathLst>
                <a:path w="3732" h="3859" extrusionOk="0">
                  <a:moveTo>
                    <a:pt x="2747" y="1"/>
                  </a:moveTo>
                  <a:cubicBezTo>
                    <a:pt x="2746" y="1"/>
                    <a:pt x="1518" y="760"/>
                    <a:pt x="762" y="1635"/>
                  </a:cubicBezTo>
                  <a:cubicBezTo>
                    <a:pt x="0" y="2510"/>
                    <a:pt x="762" y="3859"/>
                    <a:pt x="762" y="3859"/>
                  </a:cubicBezTo>
                  <a:cubicBezTo>
                    <a:pt x="768" y="3859"/>
                    <a:pt x="774" y="3859"/>
                    <a:pt x="780" y="3859"/>
                  </a:cubicBezTo>
                  <a:cubicBezTo>
                    <a:pt x="3732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8"/>
            <p:cNvSpPr/>
            <p:nvPr/>
          </p:nvSpPr>
          <p:spPr>
            <a:xfrm>
              <a:off x="3146663" y="2304075"/>
              <a:ext cx="93500" cy="96475"/>
            </a:xfrm>
            <a:custGeom>
              <a:avLst/>
              <a:gdLst/>
              <a:ahLst/>
              <a:cxnLst/>
              <a:rect l="l" t="t" r="r" b="b"/>
              <a:pathLst>
                <a:path w="3740" h="3859" extrusionOk="0">
                  <a:moveTo>
                    <a:pt x="2747" y="1"/>
                  </a:moveTo>
                  <a:cubicBezTo>
                    <a:pt x="2747" y="1"/>
                    <a:pt x="1521" y="760"/>
                    <a:pt x="763" y="1638"/>
                  </a:cubicBezTo>
                  <a:cubicBezTo>
                    <a:pt x="1" y="2514"/>
                    <a:pt x="763" y="3859"/>
                    <a:pt x="763" y="3859"/>
                  </a:cubicBezTo>
                  <a:cubicBezTo>
                    <a:pt x="767" y="3859"/>
                    <a:pt x="772" y="3859"/>
                    <a:pt x="777" y="3859"/>
                  </a:cubicBezTo>
                  <a:cubicBezTo>
                    <a:pt x="3739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8"/>
            <p:cNvSpPr/>
            <p:nvPr/>
          </p:nvSpPr>
          <p:spPr>
            <a:xfrm>
              <a:off x="3165713" y="2304075"/>
              <a:ext cx="74400" cy="96475"/>
            </a:xfrm>
            <a:custGeom>
              <a:avLst/>
              <a:gdLst/>
              <a:ahLst/>
              <a:cxnLst/>
              <a:rect l="l" t="t" r="r" b="b"/>
              <a:pathLst>
                <a:path w="2976" h="3859" extrusionOk="0">
                  <a:moveTo>
                    <a:pt x="1985" y="1"/>
                  </a:moveTo>
                  <a:cubicBezTo>
                    <a:pt x="1985" y="1"/>
                    <a:pt x="1985" y="1"/>
                    <a:pt x="1985" y="1"/>
                  </a:cubicBezTo>
                  <a:lnTo>
                    <a:pt x="1" y="3859"/>
                  </a:lnTo>
                  <a:cubicBezTo>
                    <a:pt x="5" y="3859"/>
                    <a:pt x="10" y="3859"/>
                    <a:pt x="15" y="3859"/>
                  </a:cubicBezTo>
                  <a:cubicBezTo>
                    <a:pt x="2976" y="3859"/>
                    <a:pt x="1989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" name="Google Shape;462;p38"/>
          <p:cNvGrpSpPr/>
          <p:nvPr/>
        </p:nvGrpSpPr>
        <p:grpSpPr>
          <a:xfrm rot="-1468270">
            <a:off x="8431601" y="158884"/>
            <a:ext cx="336045" cy="627991"/>
            <a:chOff x="3091250" y="2515500"/>
            <a:chExt cx="133925" cy="250275"/>
          </a:xfrm>
        </p:grpSpPr>
        <p:sp>
          <p:nvSpPr>
            <p:cNvPr id="463" name="Google Shape;463;p38"/>
            <p:cNvSpPr/>
            <p:nvPr/>
          </p:nvSpPr>
          <p:spPr>
            <a:xfrm>
              <a:off x="3091525" y="2515500"/>
              <a:ext cx="133650" cy="250275"/>
            </a:xfrm>
            <a:custGeom>
              <a:avLst/>
              <a:gdLst/>
              <a:ahLst/>
              <a:cxnLst/>
              <a:rect l="l" t="t" r="r" b="b"/>
              <a:pathLst>
                <a:path w="5346" h="10011" extrusionOk="0">
                  <a:moveTo>
                    <a:pt x="1337" y="0"/>
                  </a:moveTo>
                  <a:lnTo>
                    <a:pt x="1337" y="845"/>
                  </a:lnTo>
                  <a:lnTo>
                    <a:pt x="1" y="845"/>
                  </a:lnTo>
                  <a:lnTo>
                    <a:pt x="1" y="10011"/>
                  </a:lnTo>
                  <a:lnTo>
                    <a:pt x="5346" y="10011"/>
                  </a:lnTo>
                  <a:lnTo>
                    <a:pt x="5346" y="845"/>
                  </a:lnTo>
                  <a:lnTo>
                    <a:pt x="4009" y="845"/>
                  </a:lnTo>
                  <a:lnTo>
                    <a:pt x="4009" y="0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8"/>
            <p:cNvSpPr/>
            <p:nvPr/>
          </p:nvSpPr>
          <p:spPr>
            <a:xfrm>
              <a:off x="3091250" y="2536600"/>
              <a:ext cx="66825" cy="229175"/>
            </a:xfrm>
            <a:custGeom>
              <a:avLst/>
              <a:gdLst/>
              <a:ahLst/>
              <a:cxnLst/>
              <a:rect l="l" t="t" r="r" b="b"/>
              <a:pathLst>
                <a:path w="267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8"/>
            <p:cNvSpPr/>
            <p:nvPr/>
          </p:nvSpPr>
          <p:spPr>
            <a:xfrm>
              <a:off x="3157975" y="2536600"/>
              <a:ext cx="66850" cy="229175"/>
            </a:xfrm>
            <a:custGeom>
              <a:avLst/>
              <a:gdLst/>
              <a:ahLst/>
              <a:cxnLst/>
              <a:rect l="l" t="t" r="r" b="b"/>
              <a:pathLst>
                <a:path w="2674" h="9167" extrusionOk="0">
                  <a:moveTo>
                    <a:pt x="1" y="1"/>
                  </a:moveTo>
                  <a:lnTo>
                    <a:pt x="1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8"/>
            <p:cNvSpPr/>
            <p:nvPr/>
          </p:nvSpPr>
          <p:spPr>
            <a:xfrm>
              <a:off x="3124650" y="2515500"/>
              <a:ext cx="66677" cy="21275"/>
            </a:xfrm>
            <a:custGeom>
              <a:avLst/>
              <a:gdLst/>
              <a:ahLst/>
              <a:cxnLst/>
              <a:rect l="l" t="t" r="r" b="b"/>
              <a:pathLst>
                <a:path w="1334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4" y="851"/>
                  </a:lnTo>
                  <a:lnTo>
                    <a:pt x="13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8"/>
            <p:cNvSpPr/>
            <p:nvPr/>
          </p:nvSpPr>
          <p:spPr>
            <a:xfrm>
              <a:off x="3157975" y="2515500"/>
              <a:ext cx="33425" cy="21275"/>
            </a:xfrm>
            <a:custGeom>
              <a:avLst/>
              <a:gdLst/>
              <a:ahLst/>
              <a:cxnLst/>
              <a:rect l="l" t="t" r="r" b="b"/>
              <a:pathLst>
                <a:path w="1337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7" y="851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8"/>
            <p:cNvSpPr/>
            <p:nvPr/>
          </p:nvSpPr>
          <p:spPr>
            <a:xfrm>
              <a:off x="3091250" y="2536600"/>
              <a:ext cx="27825" cy="229175"/>
            </a:xfrm>
            <a:custGeom>
              <a:avLst/>
              <a:gdLst/>
              <a:ahLst/>
              <a:cxnLst/>
              <a:rect l="l" t="t" r="r" b="b"/>
              <a:pathLst>
                <a:path w="111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2" y="9167"/>
                  </a:lnTo>
                  <a:lnTo>
                    <a:pt x="11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8"/>
            <p:cNvSpPr/>
            <p:nvPr/>
          </p:nvSpPr>
          <p:spPr>
            <a:xfrm>
              <a:off x="3197075" y="2536600"/>
              <a:ext cx="27900" cy="229175"/>
            </a:xfrm>
            <a:custGeom>
              <a:avLst/>
              <a:gdLst/>
              <a:ahLst/>
              <a:cxnLst/>
              <a:rect l="l" t="t" r="r" b="b"/>
              <a:pathLst>
                <a:path w="1116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5" y="9167"/>
                  </a:lnTo>
                  <a:lnTo>
                    <a:pt x="11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8"/>
            <p:cNvSpPr/>
            <p:nvPr/>
          </p:nvSpPr>
          <p:spPr>
            <a:xfrm>
              <a:off x="3110225" y="2575400"/>
              <a:ext cx="95625" cy="170025"/>
            </a:xfrm>
            <a:custGeom>
              <a:avLst/>
              <a:gdLst/>
              <a:ahLst/>
              <a:cxnLst/>
              <a:rect l="l" t="t" r="r" b="b"/>
              <a:pathLst>
                <a:path w="3825" h="6801" extrusionOk="0">
                  <a:moveTo>
                    <a:pt x="0" y="0"/>
                  </a:moveTo>
                  <a:lnTo>
                    <a:pt x="0" y="6801"/>
                  </a:lnTo>
                  <a:lnTo>
                    <a:pt x="3824" y="6801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8"/>
            <p:cNvSpPr/>
            <p:nvPr/>
          </p:nvSpPr>
          <p:spPr>
            <a:xfrm>
              <a:off x="3115200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8"/>
            <p:cNvSpPr/>
            <p:nvPr/>
          </p:nvSpPr>
          <p:spPr>
            <a:xfrm>
              <a:off x="3157975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8"/>
            <p:cNvSpPr/>
            <p:nvPr/>
          </p:nvSpPr>
          <p:spPr>
            <a:xfrm>
              <a:off x="3115200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8"/>
            <p:cNvSpPr/>
            <p:nvPr/>
          </p:nvSpPr>
          <p:spPr>
            <a:xfrm>
              <a:off x="3157975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rgbClr val="76C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8"/>
            <p:cNvSpPr/>
            <p:nvPr/>
          </p:nvSpPr>
          <p:spPr>
            <a:xfrm>
              <a:off x="3115200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8"/>
            <p:cNvSpPr/>
            <p:nvPr/>
          </p:nvSpPr>
          <p:spPr>
            <a:xfrm>
              <a:off x="3157975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8"/>
            <p:cNvSpPr/>
            <p:nvPr/>
          </p:nvSpPr>
          <p:spPr>
            <a:xfrm>
              <a:off x="3115200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8"/>
            <p:cNvSpPr/>
            <p:nvPr/>
          </p:nvSpPr>
          <p:spPr>
            <a:xfrm>
              <a:off x="3157975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8"/>
            <p:cNvSpPr/>
            <p:nvPr/>
          </p:nvSpPr>
          <p:spPr>
            <a:xfrm>
              <a:off x="3115200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8"/>
            <p:cNvSpPr/>
            <p:nvPr/>
          </p:nvSpPr>
          <p:spPr>
            <a:xfrm>
              <a:off x="3157975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8"/>
            <p:cNvSpPr/>
            <p:nvPr/>
          </p:nvSpPr>
          <p:spPr>
            <a:xfrm>
              <a:off x="3115200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8"/>
            <p:cNvSpPr/>
            <p:nvPr/>
          </p:nvSpPr>
          <p:spPr>
            <a:xfrm>
              <a:off x="3157975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8"/>
            <p:cNvSpPr/>
            <p:nvPr/>
          </p:nvSpPr>
          <p:spPr>
            <a:xfrm>
              <a:off x="3115200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8"/>
            <p:cNvSpPr/>
            <p:nvPr/>
          </p:nvSpPr>
          <p:spPr>
            <a:xfrm>
              <a:off x="3157975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8"/>
            <p:cNvSpPr/>
            <p:nvPr/>
          </p:nvSpPr>
          <p:spPr>
            <a:xfrm>
              <a:off x="3155900" y="2543900"/>
              <a:ext cx="4325" cy="24750"/>
            </a:xfrm>
            <a:custGeom>
              <a:avLst/>
              <a:gdLst/>
              <a:ahLst/>
              <a:cxnLst/>
              <a:rect l="l" t="t" r="r" b="b"/>
              <a:pathLst>
                <a:path w="173" h="990" extrusionOk="0">
                  <a:moveTo>
                    <a:pt x="1" y="1"/>
                  </a:moveTo>
                  <a:lnTo>
                    <a:pt x="1" y="990"/>
                  </a:lnTo>
                  <a:lnTo>
                    <a:pt x="173" y="990"/>
                  </a:lnTo>
                  <a:lnTo>
                    <a:pt x="1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8"/>
            <p:cNvSpPr/>
            <p:nvPr/>
          </p:nvSpPr>
          <p:spPr>
            <a:xfrm>
              <a:off x="3145775" y="2554125"/>
              <a:ext cx="24675" cy="4325"/>
            </a:xfrm>
            <a:custGeom>
              <a:avLst/>
              <a:gdLst/>
              <a:ahLst/>
              <a:cxnLst/>
              <a:rect l="l" t="t" r="r" b="b"/>
              <a:pathLst>
                <a:path w="987" h="173" extrusionOk="0">
                  <a:moveTo>
                    <a:pt x="0" y="0"/>
                  </a:moveTo>
                  <a:lnTo>
                    <a:pt x="0" y="172"/>
                  </a:lnTo>
                  <a:lnTo>
                    <a:pt x="986" y="172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38"/>
          <p:cNvGrpSpPr/>
          <p:nvPr/>
        </p:nvGrpSpPr>
        <p:grpSpPr>
          <a:xfrm rot="841025">
            <a:off x="102344" y="258397"/>
            <a:ext cx="447275" cy="625913"/>
            <a:chOff x="7877949" y="4508284"/>
            <a:chExt cx="560451" cy="784290"/>
          </a:xfrm>
        </p:grpSpPr>
        <p:sp>
          <p:nvSpPr>
            <p:cNvPr id="488" name="Google Shape;488;p38"/>
            <p:cNvSpPr/>
            <p:nvPr/>
          </p:nvSpPr>
          <p:spPr>
            <a:xfrm>
              <a:off x="7877949" y="4508284"/>
              <a:ext cx="538019" cy="783421"/>
            </a:xfrm>
            <a:custGeom>
              <a:avLst/>
              <a:gdLst/>
              <a:ahLst/>
              <a:cxnLst/>
              <a:rect l="l" t="t" r="r" b="b"/>
              <a:pathLst>
                <a:path w="9287" h="13523" extrusionOk="0">
                  <a:moveTo>
                    <a:pt x="4832" y="1"/>
                  </a:moveTo>
                  <a:cubicBezTo>
                    <a:pt x="2105" y="1"/>
                    <a:pt x="1" y="2504"/>
                    <a:pt x="575" y="5260"/>
                  </a:cubicBezTo>
                  <a:cubicBezTo>
                    <a:pt x="1097" y="7763"/>
                    <a:pt x="3604" y="9287"/>
                    <a:pt x="3604" y="10113"/>
                  </a:cubicBezTo>
                  <a:lnTo>
                    <a:pt x="3604" y="10844"/>
                  </a:lnTo>
                  <a:lnTo>
                    <a:pt x="3490" y="10844"/>
                  </a:lnTo>
                  <a:lnTo>
                    <a:pt x="3490" y="11458"/>
                  </a:lnTo>
                  <a:lnTo>
                    <a:pt x="3604" y="11458"/>
                  </a:lnTo>
                  <a:lnTo>
                    <a:pt x="3604" y="11784"/>
                  </a:lnTo>
                  <a:lnTo>
                    <a:pt x="3604" y="11913"/>
                  </a:lnTo>
                  <a:lnTo>
                    <a:pt x="3604" y="12174"/>
                  </a:lnTo>
                  <a:lnTo>
                    <a:pt x="3604" y="12306"/>
                  </a:lnTo>
                  <a:lnTo>
                    <a:pt x="3604" y="12567"/>
                  </a:lnTo>
                  <a:lnTo>
                    <a:pt x="3604" y="12696"/>
                  </a:lnTo>
                  <a:lnTo>
                    <a:pt x="3604" y="12718"/>
                  </a:lnTo>
                  <a:cubicBezTo>
                    <a:pt x="3604" y="12887"/>
                    <a:pt x="3742" y="13025"/>
                    <a:pt x="3911" y="13025"/>
                  </a:cubicBezTo>
                  <a:lnTo>
                    <a:pt x="3988" y="13025"/>
                  </a:lnTo>
                  <a:lnTo>
                    <a:pt x="4077" y="13307"/>
                  </a:lnTo>
                  <a:cubicBezTo>
                    <a:pt x="4117" y="13440"/>
                    <a:pt x="4233" y="13522"/>
                    <a:pt x="4372" y="13522"/>
                  </a:cubicBezTo>
                  <a:lnTo>
                    <a:pt x="5302" y="13522"/>
                  </a:lnTo>
                  <a:cubicBezTo>
                    <a:pt x="5438" y="13522"/>
                    <a:pt x="5554" y="13433"/>
                    <a:pt x="5597" y="13307"/>
                  </a:cubicBezTo>
                  <a:lnTo>
                    <a:pt x="5686" y="13025"/>
                  </a:lnTo>
                  <a:lnTo>
                    <a:pt x="5763" y="13025"/>
                  </a:lnTo>
                  <a:cubicBezTo>
                    <a:pt x="5932" y="13025"/>
                    <a:pt x="6070" y="12887"/>
                    <a:pt x="6070" y="12718"/>
                  </a:cubicBezTo>
                  <a:lnTo>
                    <a:pt x="6070" y="12696"/>
                  </a:lnTo>
                  <a:lnTo>
                    <a:pt x="6070" y="12567"/>
                  </a:lnTo>
                  <a:lnTo>
                    <a:pt x="6070" y="12306"/>
                  </a:lnTo>
                  <a:lnTo>
                    <a:pt x="6070" y="12174"/>
                  </a:lnTo>
                  <a:lnTo>
                    <a:pt x="6070" y="11913"/>
                  </a:lnTo>
                  <a:lnTo>
                    <a:pt x="6070" y="11784"/>
                  </a:lnTo>
                  <a:lnTo>
                    <a:pt x="6070" y="11458"/>
                  </a:lnTo>
                  <a:lnTo>
                    <a:pt x="6184" y="11458"/>
                  </a:lnTo>
                  <a:lnTo>
                    <a:pt x="6184" y="10844"/>
                  </a:lnTo>
                  <a:lnTo>
                    <a:pt x="6070" y="10844"/>
                  </a:lnTo>
                  <a:lnTo>
                    <a:pt x="6070" y="10113"/>
                  </a:lnTo>
                  <a:cubicBezTo>
                    <a:pt x="6070" y="9287"/>
                    <a:pt x="8577" y="7760"/>
                    <a:pt x="9099" y="5260"/>
                  </a:cubicBezTo>
                  <a:cubicBezTo>
                    <a:pt x="9102" y="5247"/>
                    <a:pt x="9108" y="5232"/>
                    <a:pt x="9108" y="5223"/>
                  </a:cubicBezTo>
                  <a:cubicBezTo>
                    <a:pt x="9111" y="5210"/>
                    <a:pt x="9111" y="5198"/>
                    <a:pt x="9114" y="5186"/>
                  </a:cubicBezTo>
                  <a:cubicBezTo>
                    <a:pt x="9286" y="4304"/>
                    <a:pt x="9179" y="3435"/>
                    <a:pt x="8856" y="2673"/>
                  </a:cubicBezTo>
                  <a:cubicBezTo>
                    <a:pt x="8838" y="2667"/>
                    <a:pt x="8835" y="2664"/>
                    <a:pt x="8832" y="2658"/>
                  </a:cubicBezTo>
                  <a:cubicBezTo>
                    <a:pt x="8823" y="2636"/>
                    <a:pt x="8810" y="2615"/>
                    <a:pt x="8804" y="2596"/>
                  </a:cubicBezTo>
                  <a:cubicBezTo>
                    <a:pt x="8795" y="2575"/>
                    <a:pt x="8789" y="2556"/>
                    <a:pt x="8776" y="2538"/>
                  </a:cubicBezTo>
                  <a:cubicBezTo>
                    <a:pt x="8773" y="2526"/>
                    <a:pt x="8764" y="2513"/>
                    <a:pt x="8761" y="2504"/>
                  </a:cubicBezTo>
                  <a:cubicBezTo>
                    <a:pt x="8746" y="2473"/>
                    <a:pt x="8733" y="2446"/>
                    <a:pt x="8718" y="2415"/>
                  </a:cubicBezTo>
                  <a:cubicBezTo>
                    <a:pt x="8718" y="2412"/>
                    <a:pt x="8718" y="2412"/>
                    <a:pt x="8715" y="2406"/>
                  </a:cubicBezTo>
                  <a:cubicBezTo>
                    <a:pt x="8466" y="1911"/>
                    <a:pt x="8128" y="1469"/>
                    <a:pt x="7720" y="1107"/>
                  </a:cubicBezTo>
                  <a:lnTo>
                    <a:pt x="7717" y="1100"/>
                  </a:lnTo>
                  <a:cubicBezTo>
                    <a:pt x="7689" y="1079"/>
                    <a:pt x="7668" y="1054"/>
                    <a:pt x="7640" y="1033"/>
                  </a:cubicBezTo>
                  <a:cubicBezTo>
                    <a:pt x="7634" y="1024"/>
                    <a:pt x="7625" y="1021"/>
                    <a:pt x="7622" y="1014"/>
                  </a:cubicBezTo>
                  <a:cubicBezTo>
                    <a:pt x="7603" y="996"/>
                    <a:pt x="7582" y="978"/>
                    <a:pt x="7560" y="962"/>
                  </a:cubicBezTo>
                  <a:cubicBezTo>
                    <a:pt x="7548" y="956"/>
                    <a:pt x="7536" y="944"/>
                    <a:pt x="7526" y="938"/>
                  </a:cubicBezTo>
                  <a:cubicBezTo>
                    <a:pt x="7511" y="925"/>
                    <a:pt x="7499" y="913"/>
                    <a:pt x="7483" y="901"/>
                  </a:cubicBezTo>
                  <a:cubicBezTo>
                    <a:pt x="7468" y="888"/>
                    <a:pt x="7449" y="876"/>
                    <a:pt x="7434" y="864"/>
                  </a:cubicBezTo>
                  <a:cubicBezTo>
                    <a:pt x="7428" y="861"/>
                    <a:pt x="7422" y="855"/>
                    <a:pt x="7419" y="852"/>
                  </a:cubicBezTo>
                  <a:cubicBezTo>
                    <a:pt x="6841" y="422"/>
                    <a:pt x="6150" y="130"/>
                    <a:pt x="5395" y="35"/>
                  </a:cubicBezTo>
                  <a:cubicBezTo>
                    <a:pt x="5385" y="35"/>
                    <a:pt x="5379" y="35"/>
                    <a:pt x="5376" y="28"/>
                  </a:cubicBezTo>
                  <a:cubicBezTo>
                    <a:pt x="5348" y="25"/>
                    <a:pt x="5321" y="22"/>
                    <a:pt x="5293" y="22"/>
                  </a:cubicBezTo>
                  <a:cubicBezTo>
                    <a:pt x="5284" y="22"/>
                    <a:pt x="5269" y="19"/>
                    <a:pt x="5256" y="19"/>
                  </a:cubicBezTo>
                  <a:cubicBezTo>
                    <a:pt x="5232" y="16"/>
                    <a:pt x="5210" y="16"/>
                    <a:pt x="5186" y="10"/>
                  </a:cubicBezTo>
                  <a:cubicBezTo>
                    <a:pt x="5167" y="10"/>
                    <a:pt x="5149" y="7"/>
                    <a:pt x="5133" y="7"/>
                  </a:cubicBezTo>
                  <a:cubicBezTo>
                    <a:pt x="5115" y="7"/>
                    <a:pt x="5093" y="4"/>
                    <a:pt x="5072" y="4"/>
                  </a:cubicBezTo>
                  <a:cubicBezTo>
                    <a:pt x="5047" y="4"/>
                    <a:pt x="5026" y="1"/>
                    <a:pt x="4998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8"/>
            <p:cNvSpPr/>
            <p:nvPr/>
          </p:nvSpPr>
          <p:spPr>
            <a:xfrm>
              <a:off x="7877960" y="4508632"/>
              <a:ext cx="560439" cy="639459"/>
            </a:xfrm>
            <a:custGeom>
              <a:avLst/>
              <a:gdLst/>
              <a:ahLst/>
              <a:cxnLst/>
              <a:rect l="l" t="t" r="r" b="b"/>
              <a:pathLst>
                <a:path w="9674" h="11038" extrusionOk="0">
                  <a:moveTo>
                    <a:pt x="4836" y="1"/>
                  </a:moveTo>
                  <a:cubicBezTo>
                    <a:pt x="2105" y="1"/>
                    <a:pt x="1" y="2504"/>
                    <a:pt x="578" y="5263"/>
                  </a:cubicBezTo>
                  <a:cubicBezTo>
                    <a:pt x="1101" y="7766"/>
                    <a:pt x="3607" y="9290"/>
                    <a:pt x="3607" y="10116"/>
                  </a:cubicBezTo>
                  <a:lnTo>
                    <a:pt x="3607" y="11038"/>
                  </a:lnTo>
                  <a:lnTo>
                    <a:pt x="6064" y="11038"/>
                  </a:lnTo>
                  <a:lnTo>
                    <a:pt x="6064" y="10116"/>
                  </a:lnTo>
                  <a:cubicBezTo>
                    <a:pt x="6064" y="9290"/>
                    <a:pt x="8577" y="7760"/>
                    <a:pt x="9093" y="5263"/>
                  </a:cubicBezTo>
                  <a:cubicBezTo>
                    <a:pt x="9674" y="2563"/>
                    <a:pt x="7609" y="1"/>
                    <a:pt x="4836" y="1"/>
                  </a:cubicBezTo>
                  <a:close/>
                </a:path>
              </a:pathLst>
            </a:custGeom>
            <a:solidFill>
              <a:srgbClr val="B0C5D9">
                <a:alpha val="58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8"/>
            <p:cNvSpPr/>
            <p:nvPr/>
          </p:nvSpPr>
          <p:spPr>
            <a:xfrm>
              <a:off x="8149191" y="4544085"/>
              <a:ext cx="225705" cy="225531"/>
            </a:xfrm>
            <a:custGeom>
              <a:avLst/>
              <a:gdLst/>
              <a:ahLst/>
              <a:cxnLst/>
              <a:rect l="l" t="t" r="r" b="b"/>
              <a:pathLst>
                <a:path w="3896" h="3893" extrusionOk="0">
                  <a:moveTo>
                    <a:pt x="154" y="0"/>
                  </a:moveTo>
                  <a:cubicBezTo>
                    <a:pt x="71" y="0"/>
                    <a:pt x="0" y="68"/>
                    <a:pt x="0" y="154"/>
                  </a:cubicBezTo>
                  <a:cubicBezTo>
                    <a:pt x="0" y="237"/>
                    <a:pt x="71" y="307"/>
                    <a:pt x="154" y="307"/>
                  </a:cubicBezTo>
                  <a:cubicBezTo>
                    <a:pt x="2046" y="307"/>
                    <a:pt x="3588" y="1846"/>
                    <a:pt x="3588" y="3738"/>
                  </a:cubicBezTo>
                  <a:cubicBezTo>
                    <a:pt x="3588" y="3824"/>
                    <a:pt x="3655" y="3892"/>
                    <a:pt x="3741" y="3892"/>
                  </a:cubicBezTo>
                  <a:cubicBezTo>
                    <a:pt x="3824" y="3892"/>
                    <a:pt x="3895" y="3824"/>
                    <a:pt x="3895" y="3738"/>
                  </a:cubicBezTo>
                  <a:cubicBezTo>
                    <a:pt x="3895" y="1677"/>
                    <a:pt x="2215" y="0"/>
                    <a:pt x="1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8"/>
            <p:cNvSpPr/>
            <p:nvPr/>
          </p:nvSpPr>
          <p:spPr>
            <a:xfrm>
              <a:off x="8086916" y="5162780"/>
              <a:ext cx="142398" cy="100397"/>
            </a:xfrm>
            <a:custGeom>
              <a:avLst/>
              <a:gdLst/>
              <a:ahLst/>
              <a:cxnLst/>
              <a:rect l="l" t="t" r="r" b="b"/>
              <a:pathLst>
                <a:path w="2458" h="1733" extrusionOk="0">
                  <a:moveTo>
                    <a:pt x="0" y="1"/>
                  </a:moveTo>
                  <a:lnTo>
                    <a:pt x="0" y="1426"/>
                  </a:lnTo>
                  <a:cubicBezTo>
                    <a:pt x="0" y="1595"/>
                    <a:pt x="138" y="1733"/>
                    <a:pt x="307" y="1733"/>
                  </a:cubicBezTo>
                  <a:lnTo>
                    <a:pt x="2150" y="1733"/>
                  </a:lnTo>
                  <a:cubicBezTo>
                    <a:pt x="2319" y="1733"/>
                    <a:pt x="2457" y="1595"/>
                    <a:pt x="2457" y="1426"/>
                  </a:cubicBezTo>
                  <a:lnTo>
                    <a:pt x="24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8"/>
            <p:cNvSpPr/>
            <p:nvPr/>
          </p:nvSpPr>
          <p:spPr>
            <a:xfrm>
              <a:off x="8108929" y="5262942"/>
              <a:ext cx="97964" cy="28908"/>
            </a:xfrm>
            <a:custGeom>
              <a:avLst/>
              <a:gdLst/>
              <a:ahLst/>
              <a:cxnLst/>
              <a:rect l="l" t="t" r="r" b="b"/>
              <a:pathLst>
                <a:path w="1691" h="499" extrusionOk="0">
                  <a:moveTo>
                    <a:pt x="1" y="1"/>
                  </a:moveTo>
                  <a:lnTo>
                    <a:pt x="90" y="284"/>
                  </a:lnTo>
                  <a:cubicBezTo>
                    <a:pt x="130" y="409"/>
                    <a:pt x="250" y="499"/>
                    <a:pt x="385" y="499"/>
                  </a:cubicBezTo>
                  <a:lnTo>
                    <a:pt x="1313" y="499"/>
                  </a:lnTo>
                  <a:cubicBezTo>
                    <a:pt x="1451" y="499"/>
                    <a:pt x="1571" y="416"/>
                    <a:pt x="1611" y="284"/>
                  </a:cubicBezTo>
                  <a:lnTo>
                    <a:pt x="16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8"/>
            <p:cNvSpPr/>
            <p:nvPr/>
          </p:nvSpPr>
          <p:spPr>
            <a:xfrm>
              <a:off x="8086916" y="5236641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8"/>
            <p:cNvSpPr/>
            <p:nvPr/>
          </p:nvSpPr>
          <p:spPr>
            <a:xfrm>
              <a:off x="8086916" y="5214049"/>
              <a:ext cx="142398" cy="7531"/>
            </a:xfrm>
            <a:custGeom>
              <a:avLst/>
              <a:gdLst/>
              <a:ahLst/>
              <a:cxnLst/>
              <a:rect l="l" t="t" r="r" b="b"/>
              <a:pathLst>
                <a:path w="2458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457" y="129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8"/>
            <p:cNvSpPr/>
            <p:nvPr/>
          </p:nvSpPr>
          <p:spPr>
            <a:xfrm>
              <a:off x="8086916" y="5191282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8"/>
            <p:cNvSpPr/>
            <p:nvPr/>
          </p:nvSpPr>
          <p:spPr>
            <a:xfrm>
              <a:off x="7944696" y="4637643"/>
              <a:ext cx="187817" cy="287287"/>
            </a:xfrm>
            <a:custGeom>
              <a:avLst/>
              <a:gdLst/>
              <a:ahLst/>
              <a:cxnLst/>
              <a:rect l="l" t="t" r="r" b="b"/>
              <a:pathLst>
                <a:path w="3242" h="4959" extrusionOk="0">
                  <a:moveTo>
                    <a:pt x="1641" y="1"/>
                  </a:moveTo>
                  <a:lnTo>
                    <a:pt x="1641" y="1"/>
                  </a:lnTo>
                  <a:cubicBezTo>
                    <a:pt x="747" y="1088"/>
                    <a:pt x="1" y="4673"/>
                    <a:pt x="3232" y="4959"/>
                  </a:cubicBezTo>
                  <a:cubicBezTo>
                    <a:pt x="2848" y="4102"/>
                    <a:pt x="3241" y="3346"/>
                    <a:pt x="3002" y="2206"/>
                  </a:cubicBezTo>
                  <a:cubicBezTo>
                    <a:pt x="2759" y="1061"/>
                    <a:pt x="1641" y="1"/>
                    <a:pt x="1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8"/>
            <p:cNvSpPr/>
            <p:nvPr/>
          </p:nvSpPr>
          <p:spPr>
            <a:xfrm>
              <a:off x="8139227" y="4637643"/>
              <a:ext cx="95067" cy="153637"/>
            </a:xfrm>
            <a:custGeom>
              <a:avLst/>
              <a:gdLst/>
              <a:ahLst/>
              <a:cxnLst/>
              <a:rect l="l" t="t" r="r" b="b"/>
              <a:pathLst>
                <a:path w="1641" h="2652" extrusionOk="0">
                  <a:moveTo>
                    <a:pt x="1103" y="1"/>
                  </a:moveTo>
                  <a:lnTo>
                    <a:pt x="1103" y="1"/>
                  </a:lnTo>
                  <a:cubicBezTo>
                    <a:pt x="77" y="600"/>
                    <a:pt x="0" y="2114"/>
                    <a:pt x="399" y="2652"/>
                  </a:cubicBezTo>
                  <a:cubicBezTo>
                    <a:pt x="1640" y="2025"/>
                    <a:pt x="1432" y="465"/>
                    <a:pt x="11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8"/>
            <p:cNvSpPr/>
            <p:nvPr/>
          </p:nvSpPr>
          <p:spPr>
            <a:xfrm>
              <a:off x="8158054" y="4750317"/>
              <a:ext cx="140660" cy="210585"/>
            </a:xfrm>
            <a:custGeom>
              <a:avLst/>
              <a:gdLst/>
              <a:ahLst/>
              <a:cxnLst/>
              <a:rect l="l" t="t" r="r" b="b"/>
              <a:pathLst>
                <a:path w="2428" h="3635" extrusionOk="0">
                  <a:moveTo>
                    <a:pt x="2427" y="0"/>
                  </a:moveTo>
                  <a:lnTo>
                    <a:pt x="2427" y="0"/>
                  </a:lnTo>
                  <a:cubicBezTo>
                    <a:pt x="1478" y="77"/>
                    <a:pt x="1" y="1161"/>
                    <a:pt x="1" y="3634"/>
                  </a:cubicBezTo>
                  <a:cubicBezTo>
                    <a:pt x="2314" y="3124"/>
                    <a:pt x="2427" y="0"/>
                    <a:pt x="2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8"/>
            <p:cNvSpPr/>
            <p:nvPr/>
          </p:nvSpPr>
          <p:spPr>
            <a:xfrm>
              <a:off x="8042425" y="4691749"/>
              <a:ext cx="119457" cy="325697"/>
            </a:xfrm>
            <a:custGeom>
              <a:avLst/>
              <a:gdLst/>
              <a:ahLst/>
              <a:cxnLst/>
              <a:rect l="l" t="t" r="r" b="b"/>
              <a:pathLst>
                <a:path w="2062" h="5622" extrusionOk="0">
                  <a:moveTo>
                    <a:pt x="9" y="1"/>
                  </a:moveTo>
                  <a:cubicBezTo>
                    <a:pt x="9" y="1"/>
                    <a:pt x="3" y="96"/>
                    <a:pt x="0" y="271"/>
                  </a:cubicBezTo>
                  <a:cubicBezTo>
                    <a:pt x="3" y="357"/>
                    <a:pt x="6" y="458"/>
                    <a:pt x="15" y="572"/>
                  </a:cubicBezTo>
                  <a:cubicBezTo>
                    <a:pt x="28" y="689"/>
                    <a:pt x="37" y="818"/>
                    <a:pt x="65" y="956"/>
                  </a:cubicBezTo>
                  <a:cubicBezTo>
                    <a:pt x="89" y="1097"/>
                    <a:pt x="123" y="1248"/>
                    <a:pt x="160" y="1404"/>
                  </a:cubicBezTo>
                  <a:cubicBezTo>
                    <a:pt x="203" y="1564"/>
                    <a:pt x="252" y="1727"/>
                    <a:pt x="310" y="1896"/>
                  </a:cubicBezTo>
                  <a:cubicBezTo>
                    <a:pt x="341" y="1976"/>
                    <a:pt x="378" y="2065"/>
                    <a:pt x="406" y="2151"/>
                  </a:cubicBezTo>
                  <a:cubicBezTo>
                    <a:pt x="442" y="2234"/>
                    <a:pt x="479" y="2320"/>
                    <a:pt x="513" y="2406"/>
                  </a:cubicBezTo>
                  <a:cubicBezTo>
                    <a:pt x="590" y="2575"/>
                    <a:pt x="673" y="2750"/>
                    <a:pt x="762" y="2919"/>
                  </a:cubicBezTo>
                  <a:cubicBezTo>
                    <a:pt x="937" y="3257"/>
                    <a:pt x="1137" y="3582"/>
                    <a:pt x="1339" y="3874"/>
                  </a:cubicBezTo>
                  <a:cubicBezTo>
                    <a:pt x="1389" y="3948"/>
                    <a:pt x="1435" y="4019"/>
                    <a:pt x="1487" y="4089"/>
                  </a:cubicBezTo>
                  <a:cubicBezTo>
                    <a:pt x="1533" y="4163"/>
                    <a:pt x="1570" y="4230"/>
                    <a:pt x="1610" y="4301"/>
                  </a:cubicBezTo>
                  <a:cubicBezTo>
                    <a:pt x="1683" y="4439"/>
                    <a:pt x="1736" y="4581"/>
                    <a:pt x="1782" y="4710"/>
                  </a:cubicBezTo>
                  <a:cubicBezTo>
                    <a:pt x="1865" y="4971"/>
                    <a:pt x="1895" y="5201"/>
                    <a:pt x="1908" y="5364"/>
                  </a:cubicBezTo>
                  <a:cubicBezTo>
                    <a:pt x="1911" y="5444"/>
                    <a:pt x="1911" y="5505"/>
                    <a:pt x="1911" y="5548"/>
                  </a:cubicBezTo>
                  <a:cubicBezTo>
                    <a:pt x="1911" y="5591"/>
                    <a:pt x="1908" y="5610"/>
                    <a:pt x="1908" y="5610"/>
                  </a:cubicBezTo>
                  <a:lnTo>
                    <a:pt x="2061" y="5622"/>
                  </a:lnTo>
                  <a:lnTo>
                    <a:pt x="2061" y="5548"/>
                  </a:lnTo>
                  <a:cubicBezTo>
                    <a:pt x="2061" y="5502"/>
                    <a:pt x="2061" y="5432"/>
                    <a:pt x="2055" y="5349"/>
                  </a:cubicBezTo>
                  <a:cubicBezTo>
                    <a:pt x="2043" y="5180"/>
                    <a:pt x="2000" y="4937"/>
                    <a:pt x="1908" y="4661"/>
                  </a:cubicBezTo>
                  <a:cubicBezTo>
                    <a:pt x="1859" y="4522"/>
                    <a:pt x="1797" y="4378"/>
                    <a:pt x="1717" y="4230"/>
                  </a:cubicBezTo>
                  <a:cubicBezTo>
                    <a:pt x="1631" y="4083"/>
                    <a:pt x="1536" y="3939"/>
                    <a:pt x="1428" y="3797"/>
                  </a:cubicBezTo>
                  <a:cubicBezTo>
                    <a:pt x="1223" y="3515"/>
                    <a:pt x="1014" y="3198"/>
                    <a:pt x="829" y="2870"/>
                  </a:cubicBezTo>
                  <a:cubicBezTo>
                    <a:pt x="737" y="2704"/>
                    <a:pt x="651" y="2538"/>
                    <a:pt x="571" y="2369"/>
                  </a:cubicBezTo>
                  <a:cubicBezTo>
                    <a:pt x="538" y="2280"/>
                    <a:pt x="498" y="2200"/>
                    <a:pt x="461" y="2117"/>
                  </a:cubicBezTo>
                  <a:cubicBezTo>
                    <a:pt x="427" y="2031"/>
                    <a:pt x="396" y="1948"/>
                    <a:pt x="360" y="1865"/>
                  </a:cubicBezTo>
                  <a:cubicBezTo>
                    <a:pt x="298" y="1702"/>
                    <a:pt x="246" y="1540"/>
                    <a:pt x="200" y="1383"/>
                  </a:cubicBezTo>
                  <a:cubicBezTo>
                    <a:pt x="157" y="1226"/>
                    <a:pt x="120" y="1076"/>
                    <a:pt x="92" y="938"/>
                  </a:cubicBezTo>
                  <a:cubicBezTo>
                    <a:pt x="62" y="799"/>
                    <a:pt x="46" y="673"/>
                    <a:pt x="31" y="557"/>
                  </a:cubicBezTo>
                  <a:cubicBezTo>
                    <a:pt x="19" y="446"/>
                    <a:pt x="15" y="345"/>
                    <a:pt x="9" y="262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8"/>
            <p:cNvSpPr/>
            <p:nvPr/>
          </p:nvSpPr>
          <p:spPr>
            <a:xfrm>
              <a:off x="8153593" y="4819370"/>
              <a:ext cx="97790" cy="302002"/>
            </a:xfrm>
            <a:custGeom>
              <a:avLst/>
              <a:gdLst/>
              <a:ahLst/>
              <a:cxnLst/>
              <a:rect l="l" t="t" r="r" b="b"/>
              <a:pathLst>
                <a:path w="1688" h="5213" extrusionOk="0">
                  <a:moveTo>
                    <a:pt x="1687" y="0"/>
                  </a:moveTo>
                  <a:cubicBezTo>
                    <a:pt x="1687" y="0"/>
                    <a:pt x="1626" y="68"/>
                    <a:pt x="1521" y="169"/>
                  </a:cubicBezTo>
                  <a:cubicBezTo>
                    <a:pt x="1411" y="277"/>
                    <a:pt x="1248" y="430"/>
                    <a:pt x="1070" y="630"/>
                  </a:cubicBezTo>
                  <a:cubicBezTo>
                    <a:pt x="981" y="731"/>
                    <a:pt x="886" y="842"/>
                    <a:pt x="793" y="965"/>
                  </a:cubicBezTo>
                  <a:cubicBezTo>
                    <a:pt x="695" y="1088"/>
                    <a:pt x="603" y="1223"/>
                    <a:pt x="520" y="1367"/>
                  </a:cubicBezTo>
                  <a:cubicBezTo>
                    <a:pt x="477" y="1441"/>
                    <a:pt x="434" y="1514"/>
                    <a:pt x="397" y="1594"/>
                  </a:cubicBezTo>
                  <a:cubicBezTo>
                    <a:pt x="357" y="1674"/>
                    <a:pt x="317" y="1751"/>
                    <a:pt x="287" y="1837"/>
                  </a:cubicBezTo>
                  <a:cubicBezTo>
                    <a:pt x="213" y="2003"/>
                    <a:pt x="158" y="2175"/>
                    <a:pt x="118" y="2350"/>
                  </a:cubicBezTo>
                  <a:cubicBezTo>
                    <a:pt x="72" y="2528"/>
                    <a:pt x="47" y="2709"/>
                    <a:pt x="26" y="2884"/>
                  </a:cubicBezTo>
                  <a:cubicBezTo>
                    <a:pt x="13" y="3066"/>
                    <a:pt x="4" y="3241"/>
                    <a:pt x="4" y="3407"/>
                  </a:cubicBezTo>
                  <a:cubicBezTo>
                    <a:pt x="1" y="3741"/>
                    <a:pt x="1" y="4052"/>
                    <a:pt x="1" y="4322"/>
                  </a:cubicBezTo>
                  <a:cubicBezTo>
                    <a:pt x="1" y="4853"/>
                    <a:pt x="4" y="5213"/>
                    <a:pt x="4" y="5213"/>
                  </a:cubicBezTo>
                  <a:lnTo>
                    <a:pt x="158" y="5213"/>
                  </a:lnTo>
                  <a:cubicBezTo>
                    <a:pt x="158" y="5213"/>
                    <a:pt x="158" y="4853"/>
                    <a:pt x="164" y="4322"/>
                  </a:cubicBezTo>
                  <a:cubicBezTo>
                    <a:pt x="158" y="4052"/>
                    <a:pt x="158" y="3741"/>
                    <a:pt x="158" y="3407"/>
                  </a:cubicBezTo>
                  <a:cubicBezTo>
                    <a:pt x="155" y="3241"/>
                    <a:pt x="164" y="3072"/>
                    <a:pt x="167" y="2900"/>
                  </a:cubicBezTo>
                  <a:cubicBezTo>
                    <a:pt x="182" y="2731"/>
                    <a:pt x="204" y="2556"/>
                    <a:pt x="244" y="2387"/>
                  </a:cubicBezTo>
                  <a:cubicBezTo>
                    <a:pt x="280" y="2218"/>
                    <a:pt x="333" y="2049"/>
                    <a:pt x="394" y="1886"/>
                  </a:cubicBezTo>
                  <a:cubicBezTo>
                    <a:pt x="419" y="1803"/>
                    <a:pt x="459" y="1726"/>
                    <a:pt x="492" y="1650"/>
                  </a:cubicBezTo>
                  <a:cubicBezTo>
                    <a:pt x="523" y="1573"/>
                    <a:pt x="566" y="1499"/>
                    <a:pt x="603" y="1425"/>
                  </a:cubicBezTo>
                  <a:cubicBezTo>
                    <a:pt x="680" y="1281"/>
                    <a:pt x="769" y="1146"/>
                    <a:pt x="855" y="1020"/>
                  </a:cubicBezTo>
                  <a:cubicBezTo>
                    <a:pt x="938" y="897"/>
                    <a:pt x="1027" y="780"/>
                    <a:pt x="1110" y="676"/>
                  </a:cubicBezTo>
                  <a:cubicBezTo>
                    <a:pt x="1196" y="575"/>
                    <a:pt x="1276" y="482"/>
                    <a:pt x="1346" y="399"/>
                  </a:cubicBezTo>
                  <a:cubicBezTo>
                    <a:pt x="1414" y="320"/>
                    <a:pt x="1478" y="246"/>
                    <a:pt x="1531" y="191"/>
                  </a:cubicBezTo>
                  <a:cubicBezTo>
                    <a:pt x="1632" y="71"/>
                    <a:pt x="1687" y="0"/>
                    <a:pt x="1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8"/>
            <p:cNvSpPr/>
            <p:nvPr/>
          </p:nvSpPr>
          <p:spPr>
            <a:xfrm>
              <a:off x="8093114" y="5094654"/>
              <a:ext cx="129247" cy="42233"/>
            </a:xfrm>
            <a:custGeom>
              <a:avLst/>
              <a:gdLst/>
              <a:ahLst/>
              <a:cxnLst/>
              <a:rect l="l" t="t" r="r" b="b"/>
              <a:pathLst>
                <a:path w="2231" h="729" extrusionOk="0">
                  <a:moveTo>
                    <a:pt x="1" y="0"/>
                  </a:moveTo>
                  <a:lnTo>
                    <a:pt x="1" y="728"/>
                  </a:lnTo>
                  <a:lnTo>
                    <a:pt x="2231" y="728"/>
                  </a:lnTo>
                  <a:lnTo>
                    <a:pt x="22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8"/>
            <p:cNvSpPr/>
            <p:nvPr/>
          </p:nvSpPr>
          <p:spPr>
            <a:xfrm>
              <a:off x="8080138" y="5136827"/>
              <a:ext cx="155780" cy="35628"/>
            </a:xfrm>
            <a:custGeom>
              <a:avLst/>
              <a:gdLst/>
              <a:ahLst/>
              <a:cxnLst/>
              <a:rect l="l" t="t" r="r" b="b"/>
              <a:pathLst>
                <a:path w="2689" h="615" extrusionOk="0">
                  <a:moveTo>
                    <a:pt x="0" y="0"/>
                  </a:moveTo>
                  <a:lnTo>
                    <a:pt x="0" y="614"/>
                  </a:lnTo>
                  <a:lnTo>
                    <a:pt x="2688" y="614"/>
                  </a:lnTo>
                  <a:lnTo>
                    <a:pt x="26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8"/>
            <p:cNvSpPr/>
            <p:nvPr/>
          </p:nvSpPr>
          <p:spPr>
            <a:xfrm>
              <a:off x="8158054" y="4508806"/>
              <a:ext cx="252412" cy="783769"/>
            </a:xfrm>
            <a:custGeom>
              <a:avLst/>
              <a:gdLst/>
              <a:ahLst/>
              <a:cxnLst/>
              <a:rect l="l" t="t" r="r" b="b"/>
              <a:pathLst>
                <a:path w="4357" h="13529" extrusionOk="0">
                  <a:moveTo>
                    <a:pt x="1" y="1"/>
                  </a:moveTo>
                  <a:lnTo>
                    <a:pt x="1" y="13529"/>
                  </a:lnTo>
                  <a:lnTo>
                    <a:pt x="465" y="13529"/>
                  </a:lnTo>
                  <a:lnTo>
                    <a:pt x="465" y="13523"/>
                  </a:lnTo>
                  <a:cubicBezTo>
                    <a:pt x="600" y="13523"/>
                    <a:pt x="720" y="13434"/>
                    <a:pt x="763" y="13308"/>
                  </a:cubicBezTo>
                  <a:lnTo>
                    <a:pt x="849" y="13022"/>
                  </a:lnTo>
                  <a:lnTo>
                    <a:pt x="925" y="13022"/>
                  </a:lnTo>
                  <a:cubicBezTo>
                    <a:pt x="1094" y="13022"/>
                    <a:pt x="1232" y="12884"/>
                    <a:pt x="1232" y="12715"/>
                  </a:cubicBezTo>
                  <a:lnTo>
                    <a:pt x="1232" y="12696"/>
                  </a:lnTo>
                  <a:lnTo>
                    <a:pt x="1232" y="12564"/>
                  </a:lnTo>
                  <a:lnTo>
                    <a:pt x="1232" y="12303"/>
                  </a:lnTo>
                  <a:lnTo>
                    <a:pt x="1232" y="12174"/>
                  </a:lnTo>
                  <a:lnTo>
                    <a:pt x="1232" y="11913"/>
                  </a:lnTo>
                  <a:lnTo>
                    <a:pt x="1232" y="11781"/>
                  </a:lnTo>
                  <a:lnTo>
                    <a:pt x="1232" y="11455"/>
                  </a:lnTo>
                  <a:lnTo>
                    <a:pt x="1349" y="11455"/>
                  </a:lnTo>
                  <a:lnTo>
                    <a:pt x="1349" y="10841"/>
                  </a:lnTo>
                  <a:lnTo>
                    <a:pt x="1232" y="10841"/>
                  </a:lnTo>
                  <a:lnTo>
                    <a:pt x="1232" y="10110"/>
                  </a:lnTo>
                  <a:cubicBezTo>
                    <a:pt x="1232" y="9287"/>
                    <a:pt x="3742" y="7757"/>
                    <a:pt x="4264" y="5257"/>
                  </a:cubicBezTo>
                  <a:cubicBezTo>
                    <a:pt x="4267" y="5247"/>
                    <a:pt x="4270" y="5232"/>
                    <a:pt x="4270" y="5220"/>
                  </a:cubicBezTo>
                  <a:lnTo>
                    <a:pt x="4295" y="5094"/>
                  </a:lnTo>
                  <a:cubicBezTo>
                    <a:pt x="4301" y="5051"/>
                    <a:pt x="4310" y="5005"/>
                    <a:pt x="4313" y="4962"/>
                  </a:cubicBezTo>
                  <a:cubicBezTo>
                    <a:pt x="4316" y="4928"/>
                    <a:pt x="4320" y="4894"/>
                    <a:pt x="4326" y="4864"/>
                  </a:cubicBezTo>
                  <a:cubicBezTo>
                    <a:pt x="4332" y="4808"/>
                    <a:pt x="4335" y="4750"/>
                    <a:pt x="4341" y="4698"/>
                  </a:cubicBezTo>
                  <a:cubicBezTo>
                    <a:pt x="4344" y="4670"/>
                    <a:pt x="4344" y="4639"/>
                    <a:pt x="4347" y="4612"/>
                  </a:cubicBezTo>
                  <a:cubicBezTo>
                    <a:pt x="4350" y="4529"/>
                    <a:pt x="4356" y="4443"/>
                    <a:pt x="4356" y="4357"/>
                  </a:cubicBezTo>
                  <a:cubicBezTo>
                    <a:pt x="4356" y="1952"/>
                    <a:pt x="2406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8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4" name="Google Shape;504;p38"/>
          <p:cNvGrpSpPr/>
          <p:nvPr/>
        </p:nvGrpSpPr>
        <p:grpSpPr>
          <a:xfrm rot="-1604192">
            <a:off x="8638982" y="3928762"/>
            <a:ext cx="333773" cy="638893"/>
            <a:chOff x="6692313" y="4433554"/>
            <a:chExt cx="421445" cy="806710"/>
          </a:xfrm>
        </p:grpSpPr>
        <p:sp>
          <p:nvSpPr>
            <p:cNvPr id="505" name="Google Shape;505;p38"/>
            <p:cNvSpPr/>
            <p:nvPr/>
          </p:nvSpPr>
          <p:spPr>
            <a:xfrm>
              <a:off x="6692313" y="4433554"/>
              <a:ext cx="421111" cy="806536"/>
            </a:xfrm>
            <a:custGeom>
              <a:avLst/>
              <a:gdLst/>
              <a:ahLst/>
              <a:cxnLst/>
              <a:rect l="l" t="t" r="r" b="b"/>
              <a:pathLst>
                <a:path w="7269" h="13922" extrusionOk="0">
                  <a:moveTo>
                    <a:pt x="4114" y="3960"/>
                  </a:moveTo>
                  <a:cubicBezTo>
                    <a:pt x="4197" y="4000"/>
                    <a:pt x="4277" y="4034"/>
                    <a:pt x="4350" y="4061"/>
                  </a:cubicBezTo>
                  <a:cubicBezTo>
                    <a:pt x="4363" y="4166"/>
                    <a:pt x="4366" y="4267"/>
                    <a:pt x="4363" y="4369"/>
                  </a:cubicBezTo>
                  <a:cubicBezTo>
                    <a:pt x="4363" y="4544"/>
                    <a:pt x="4323" y="4713"/>
                    <a:pt x="4289" y="4882"/>
                  </a:cubicBezTo>
                  <a:cubicBezTo>
                    <a:pt x="4240" y="5047"/>
                    <a:pt x="4184" y="5210"/>
                    <a:pt x="4114" y="5358"/>
                  </a:cubicBezTo>
                  <a:cubicBezTo>
                    <a:pt x="4043" y="5508"/>
                    <a:pt x="3960" y="5643"/>
                    <a:pt x="3874" y="5772"/>
                  </a:cubicBezTo>
                  <a:cubicBezTo>
                    <a:pt x="3785" y="5895"/>
                    <a:pt x="3699" y="6012"/>
                    <a:pt x="3610" y="6107"/>
                  </a:cubicBezTo>
                  <a:cubicBezTo>
                    <a:pt x="3537" y="6186"/>
                    <a:pt x="3464" y="6259"/>
                    <a:pt x="3397" y="6321"/>
                  </a:cubicBezTo>
                  <a:lnTo>
                    <a:pt x="3397" y="6321"/>
                  </a:lnTo>
                  <a:lnTo>
                    <a:pt x="2480" y="6322"/>
                  </a:lnTo>
                  <a:lnTo>
                    <a:pt x="4114" y="3960"/>
                  </a:lnTo>
                  <a:close/>
                  <a:moveTo>
                    <a:pt x="4983" y="1"/>
                  </a:moveTo>
                  <a:lnTo>
                    <a:pt x="4012" y="1490"/>
                  </a:lnTo>
                  <a:cubicBezTo>
                    <a:pt x="3395" y="848"/>
                    <a:pt x="2538" y="483"/>
                    <a:pt x="2301" y="277"/>
                  </a:cubicBezTo>
                  <a:lnTo>
                    <a:pt x="2301" y="277"/>
                  </a:lnTo>
                  <a:cubicBezTo>
                    <a:pt x="2301" y="277"/>
                    <a:pt x="2102" y="1082"/>
                    <a:pt x="2320" y="2099"/>
                  </a:cubicBezTo>
                  <a:cubicBezTo>
                    <a:pt x="2403" y="2492"/>
                    <a:pt x="2639" y="2845"/>
                    <a:pt x="2934" y="3143"/>
                  </a:cubicBezTo>
                  <a:lnTo>
                    <a:pt x="673" y="6608"/>
                  </a:lnTo>
                  <a:lnTo>
                    <a:pt x="1" y="7631"/>
                  </a:lnTo>
                  <a:lnTo>
                    <a:pt x="1217" y="7631"/>
                  </a:lnTo>
                  <a:lnTo>
                    <a:pt x="4750" y="7637"/>
                  </a:lnTo>
                  <a:lnTo>
                    <a:pt x="1217" y="13922"/>
                  </a:lnTo>
                  <a:lnTo>
                    <a:pt x="6439" y="7345"/>
                  </a:lnTo>
                  <a:lnTo>
                    <a:pt x="7268" y="6304"/>
                  </a:lnTo>
                  <a:lnTo>
                    <a:pt x="5886" y="6307"/>
                  </a:lnTo>
                  <a:lnTo>
                    <a:pt x="4301" y="6310"/>
                  </a:lnTo>
                  <a:lnTo>
                    <a:pt x="4301" y="6310"/>
                  </a:lnTo>
                  <a:cubicBezTo>
                    <a:pt x="4338" y="6258"/>
                    <a:pt x="4378" y="6199"/>
                    <a:pt x="4421" y="6141"/>
                  </a:cubicBezTo>
                  <a:cubicBezTo>
                    <a:pt x="4479" y="6080"/>
                    <a:pt x="4535" y="6000"/>
                    <a:pt x="4614" y="5941"/>
                  </a:cubicBezTo>
                  <a:cubicBezTo>
                    <a:pt x="4654" y="5911"/>
                    <a:pt x="4691" y="5877"/>
                    <a:pt x="4731" y="5846"/>
                  </a:cubicBezTo>
                  <a:cubicBezTo>
                    <a:pt x="4759" y="5825"/>
                    <a:pt x="4783" y="5803"/>
                    <a:pt x="4814" y="5785"/>
                  </a:cubicBezTo>
                  <a:cubicBezTo>
                    <a:pt x="5072" y="5919"/>
                    <a:pt x="5321" y="5978"/>
                    <a:pt x="5555" y="5978"/>
                  </a:cubicBezTo>
                  <a:cubicBezTo>
                    <a:pt x="6434" y="5978"/>
                    <a:pt x="7111" y="5150"/>
                    <a:pt x="7268" y="4372"/>
                  </a:cubicBezTo>
                  <a:lnTo>
                    <a:pt x="7268" y="4372"/>
                  </a:lnTo>
                  <a:cubicBezTo>
                    <a:pt x="7249" y="4374"/>
                    <a:pt x="7227" y="4375"/>
                    <a:pt x="7204" y="4375"/>
                  </a:cubicBezTo>
                  <a:cubicBezTo>
                    <a:pt x="6957" y="4375"/>
                    <a:pt x="6490" y="4254"/>
                    <a:pt x="6028" y="4254"/>
                  </a:cubicBezTo>
                  <a:cubicBezTo>
                    <a:pt x="5373" y="4254"/>
                    <a:pt x="4727" y="4498"/>
                    <a:pt x="4734" y="5677"/>
                  </a:cubicBezTo>
                  <a:cubicBezTo>
                    <a:pt x="4657" y="5723"/>
                    <a:pt x="4590" y="5782"/>
                    <a:pt x="4522" y="5834"/>
                  </a:cubicBezTo>
                  <a:cubicBezTo>
                    <a:pt x="4439" y="5895"/>
                    <a:pt x="4375" y="5981"/>
                    <a:pt x="4304" y="6049"/>
                  </a:cubicBezTo>
                  <a:cubicBezTo>
                    <a:pt x="4243" y="6126"/>
                    <a:pt x="4194" y="6202"/>
                    <a:pt x="4144" y="6273"/>
                  </a:cubicBezTo>
                  <a:lnTo>
                    <a:pt x="4120" y="6319"/>
                  </a:lnTo>
                  <a:lnTo>
                    <a:pt x="3618" y="6320"/>
                  </a:lnTo>
                  <a:lnTo>
                    <a:pt x="3618" y="6320"/>
                  </a:lnTo>
                  <a:cubicBezTo>
                    <a:pt x="3654" y="6287"/>
                    <a:pt x="3688" y="6254"/>
                    <a:pt x="3724" y="6212"/>
                  </a:cubicBezTo>
                  <a:cubicBezTo>
                    <a:pt x="3816" y="6107"/>
                    <a:pt x="3908" y="5987"/>
                    <a:pt x="4000" y="5858"/>
                  </a:cubicBezTo>
                  <a:cubicBezTo>
                    <a:pt x="4086" y="5726"/>
                    <a:pt x="4178" y="5582"/>
                    <a:pt x="4249" y="5425"/>
                  </a:cubicBezTo>
                  <a:cubicBezTo>
                    <a:pt x="4326" y="5272"/>
                    <a:pt x="4384" y="5097"/>
                    <a:pt x="4433" y="4922"/>
                  </a:cubicBezTo>
                  <a:cubicBezTo>
                    <a:pt x="4476" y="4743"/>
                    <a:pt x="4510" y="4559"/>
                    <a:pt x="4516" y="4372"/>
                  </a:cubicBezTo>
                  <a:cubicBezTo>
                    <a:pt x="4522" y="4280"/>
                    <a:pt x="4510" y="4184"/>
                    <a:pt x="4507" y="4092"/>
                  </a:cubicBezTo>
                  <a:cubicBezTo>
                    <a:pt x="4501" y="4043"/>
                    <a:pt x="4492" y="4000"/>
                    <a:pt x="4485" y="3957"/>
                  </a:cubicBezTo>
                  <a:cubicBezTo>
                    <a:pt x="4599" y="3665"/>
                    <a:pt x="4661" y="3398"/>
                    <a:pt x="4676" y="3146"/>
                  </a:cubicBezTo>
                  <a:lnTo>
                    <a:pt x="6519" y="452"/>
                  </a:lnTo>
                  <a:lnTo>
                    <a:pt x="6835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8"/>
            <p:cNvSpPr/>
            <p:nvPr/>
          </p:nvSpPr>
          <p:spPr>
            <a:xfrm>
              <a:off x="6692704" y="4433554"/>
              <a:ext cx="421053" cy="806710"/>
            </a:xfrm>
            <a:custGeom>
              <a:avLst/>
              <a:gdLst/>
              <a:ahLst/>
              <a:cxnLst/>
              <a:rect l="l" t="t" r="r" b="b"/>
              <a:pathLst>
                <a:path w="7268" h="13925" extrusionOk="0">
                  <a:moveTo>
                    <a:pt x="4989" y="1"/>
                  </a:moveTo>
                  <a:lnTo>
                    <a:pt x="673" y="6608"/>
                  </a:lnTo>
                  <a:lnTo>
                    <a:pt x="0" y="7637"/>
                  </a:lnTo>
                  <a:lnTo>
                    <a:pt x="1217" y="7637"/>
                  </a:lnTo>
                  <a:lnTo>
                    <a:pt x="4749" y="7643"/>
                  </a:lnTo>
                  <a:lnTo>
                    <a:pt x="1217" y="13925"/>
                  </a:lnTo>
                  <a:lnTo>
                    <a:pt x="6442" y="7348"/>
                  </a:lnTo>
                  <a:lnTo>
                    <a:pt x="7268" y="6307"/>
                  </a:lnTo>
                  <a:lnTo>
                    <a:pt x="5886" y="6307"/>
                  </a:lnTo>
                  <a:lnTo>
                    <a:pt x="2476" y="6316"/>
                  </a:lnTo>
                  <a:lnTo>
                    <a:pt x="2476" y="6316"/>
                  </a:lnTo>
                  <a:lnTo>
                    <a:pt x="6525" y="452"/>
                  </a:lnTo>
                  <a:lnTo>
                    <a:pt x="68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8"/>
            <p:cNvSpPr/>
            <p:nvPr/>
          </p:nvSpPr>
          <p:spPr>
            <a:xfrm>
              <a:off x="6814590" y="4449601"/>
              <a:ext cx="196855" cy="220317"/>
            </a:xfrm>
            <a:custGeom>
              <a:avLst/>
              <a:gdLst/>
              <a:ahLst/>
              <a:cxnLst/>
              <a:rect l="l" t="t" r="r" b="b"/>
              <a:pathLst>
                <a:path w="3398" h="3803" extrusionOk="0">
                  <a:moveTo>
                    <a:pt x="197" y="0"/>
                  </a:moveTo>
                  <a:cubicBezTo>
                    <a:pt x="197" y="0"/>
                    <a:pt x="0" y="805"/>
                    <a:pt x="215" y="1828"/>
                  </a:cubicBezTo>
                  <a:cubicBezTo>
                    <a:pt x="430" y="2844"/>
                    <a:pt x="1671" y="3594"/>
                    <a:pt x="2323" y="3803"/>
                  </a:cubicBezTo>
                  <a:cubicBezTo>
                    <a:pt x="3398" y="1361"/>
                    <a:pt x="655" y="402"/>
                    <a:pt x="1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8"/>
            <p:cNvSpPr/>
            <p:nvPr/>
          </p:nvSpPr>
          <p:spPr>
            <a:xfrm>
              <a:off x="6965267" y="4679526"/>
              <a:ext cx="148481" cy="100165"/>
            </a:xfrm>
            <a:custGeom>
              <a:avLst/>
              <a:gdLst/>
              <a:ahLst/>
              <a:cxnLst/>
              <a:rect l="l" t="t" r="r" b="b"/>
              <a:pathLst>
                <a:path w="2563" h="1729" extrusionOk="0">
                  <a:moveTo>
                    <a:pt x="1321" y="0"/>
                  </a:moveTo>
                  <a:cubicBezTo>
                    <a:pt x="655" y="0"/>
                    <a:pt x="1" y="254"/>
                    <a:pt x="29" y="1490"/>
                  </a:cubicBezTo>
                  <a:cubicBezTo>
                    <a:pt x="315" y="1656"/>
                    <a:pt x="592" y="1728"/>
                    <a:pt x="852" y="1728"/>
                  </a:cubicBezTo>
                  <a:cubicBezTo>
                    <a:pt x="1730" y="1728"/>
                    <a:pt x="2406" y="902"/>
                    <a:pt x="2563" y="120"/>
                  </a:cubicBezTo>
                  <a:lnTo>
                    <a:pt x="2563" y="120"/>
                  </a:lnTo>
                  <a:cubicBezTo>
                    <a:pt x="2544" y="122"/>
                    <a:pt x="2522" y="123"/>
                    <a:pt x="2499" y="123"/>
                  </a:cubicBezTo>
                  <a:cubicBezTo>
                    <a:pt x="2252" y="123"/>
                    <a:pt x="1784" y="0"/>
                    <a:pt x="1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8"/>
            <p:cNvSpPr/>
            <p:nvPr/>
          </p:nvSpPr>
          <p:spPr>
            <a:xfrm>
              <a:off x="6873679" y="4542116"/>
              <a:ext cx="80816" cy="257394"/>
            </a:xfrm>
            <a:custGeom>
              <a:avLst/>
              <a:gdLst/>
              <a:ahLst/>
              <a:cxnLst/>
              <a:rect l="l" t="t" r="r" b="b"/>
              <a:pathLst>
                <a:path w="1395" h="4443" extrusionOk="0">
                  <a:moveTo>
                    <a:pt x="9" y="0"/>
                  </a:moveTo>
                  <a:lnTo>
                    <a:pt x="0" y="3"/>
                  </a:lnTo>
                  <a:cubicBezTo>
                    <a:pt x="0" y="3"/>
                    <a:pt x="55" y="71"/>
                    <a:pt x="160" y="194"/>
                  </a:cubicBezTo>
                  <a:cubicBezTo>
                    <a:pt x="212" y="265"/>
                    <a:pt x="283" y="344"/>
                    <a:pt x="360" y="440"/>
                  </a:cubicBezTo>
                  <a:cubicBezTo>
                    <a:pt x="424" y="523"/>
                    <a:pt x="492" y="606"/>
                    <a:pt x="565" y="707"/>
                  </a:cubicBezTo>
                  <a:cubicBezTo>
                    <a:pt x="648" y="814"/>
                    <a:pt x="728" y="931"/>
                    <a:pt x="811" y="1063"/>
                  </a:cubicBezTo>
                  <a:cubicBezTo>
                    <a:pt x="888" y="1198"/>
                    <a:pt x="974" y="1337"/>
                    <a:pt x="1038" y="1490"/>
                  </a:cubicBezTo>
                  <a:cubicBezTo>
                    <a:pt x="1084" y="1598"/>
                    <a:pt x="1131" y="1711"/>
                    <a:pt x="1161" y="1828"/>
                  </a:cubicBezTo>
                  <a:cubicBezTo>
                    <a:pt x="1177" y="1877"/>
                    <a:pt x="1189" y="1923"/>
                    <a:pt x="1195" y="1969"/>
                  </a:cubicBezTo>
                  <a:cubicBezTo>
                    <a:pt x="1226" y="2138"/>
                    <a:pt x="1238" y="2313"/>
                    <a:pt x="1235" y="2488"/>
                  </a:cubicBezTo>
                  <a:cubicBezTo>
                    <a:pt x="1235" y="2660"/>
                    <a:pt x="1201" y="2833"/>
                    <a:pt x="1161" y="3001"/>
                  </a:cubicBezTo>
                  <a:cubicBezTo>
                    <a:pt x="1112" y="3167"/>
                    <a:pt x="1057" y="3333"/>
                    <a:pt x="986" y="3478"/>
                  </a:cubicBezTo>
                  <a:cubicBezTo>
                    <a:pt x="916" y="3631"/>
                    <a:pt x="833" y="3766"/>
                    <a:pt x="747" y="3892"/>
                  </a:cubicBezTo>
                  <a:cubicBezTo>
                    <a:pt x="657" y="4015"/>
                    <a:pt x="571" y="4126"/>
                    <a:pt x="482" y="4227"/>
                  </a:cubicBezTo>
                  <a:cubicBezTo>
                    <a:pt x="406" y="4310"/>
                    <a:pt x="335" y="4381"/>
                    <a:pt x="267" y="4442"/>
                  </a:cubicBezTo>
                  <a:lnTo>
                    <a:pt x="489" y="4442"/>
                  </a:lnTo>
                  <a:cubicBezTo>
                    <a:pt x="525" y="4408"/>
                    <a:pt x="562" y="4368"/>
                    <a:pt x="596" y="4332"/>
                  </a:cubicBezTo>
                  <a:cubicBezTo>
                    <a:pt x="688" y="4227"/>
                    <a:pt x="780" y="4107"/>
                    <a:pt x="873" y="3978"/>
                  </a:cubicBezTo>
                  <a:cubicBezTo>
                    <a:pt x="962" y="3843"/>
                    <a:pt x="1051" y="3702"/>
                    <a:pt x="1124" y="3542"/>
                  </a:cubicBezTo>
                  <a:cubicBezTo>
                    <a:pt x="1201" y="3385"/>
                    <a:pt x="1256" y="3216"/>
                    <a:pt x="1309" y="3041"/>
                  </a:cubicBezTo>
                  <a:cubicBezTo>
                    <a:pt x="1349" y="2863"/>
                    <a:pt x="1389" y="2679"/>
                    <a:pt x="1389" y="2492"/>
                  </a:cubicBezTo>
                  <a:cubicBezTo>
                    <a:pt x="1395" y="2396"/>
                    <a:pt x="1385" y="2304"/>
                    <a:pt x="1389" y="2212"/>
                  </a:cubicBezTo>
                  <a:cubicBezTo>
                    <a:pt x="1373" y="2114"/>
                    <a:pt x="1358" y="2034"/>
                    <a:pt x="1330" y="1942"/>
                  </a:cubicBezTo>
                  <a:cubicBezTo>
                    <a:pt x="1312" y="1862"/>
                    <a:pt x="1284" y="1782"/>
                    <a:pt x="1253" y="1705"/>
                  </a:cubicBezTo>
                  <a:cubicBezTo>
                    <a:pt x="1220" y="1613"/>
                    <a:pt x="1180" y="1527"/>
                    <a:pt x="1140" y="1444"/>
                  </a:cubicBezTo>
                  <a:cubicBezTo>
                    <a:pt x="1063" y="1290"/>
                    <a:pt x="968" y="1152"/>
                    <a:pt x="882" y="1020"/>
                  </a:cubicBezTo>
                  <a:cubicBezTo>
                    <a:pt x="790" y="894"/>
                    <a:pt x="700" y="774"/>
                    <a:pt x="611" y="670"/>
                  </a:cubicBezTo>
                  <a:cubicBezTo>
                    <a:pt x="528" y="575"/>
                    <a:pt x="452" y="486"/>
                    <a:pt x="381" y="409"/>
                  </a:cubicBezTo>
                  <a:cubicBezTo>
                    <a:pt x="304" y="323"/>
                    <a:pt x="231" y="246"/>
                    <a:pt x="175" y="185"/>
                  </a:cubicBezTo>
                  <a:cubicBezTo>
                    <a:pt x="68" y="68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8"/>
            <p:cNvSpPr/>
            <p:nvPr/>
          </p:nvSpPr>
          <p:spPr>
            <a:xfrm>
              <a:off x="6931146" y="4718803"/>
              <a:ext cx="151146" cy="79947"/>
            </a:xfrm>
            <a:custGeom>
              <a:avLst/>
              <a:gdLst/>
              <a:ahLst/>
              <a:cxnLst/>
              <a:rect l="l" t="t" r="r" b="b"/>
              <a:pathLst>
                <a:path w="2609" h="1380" extrusionOk="0">
                  <a:moveTo>
                    <a:pt x="2608" y="1"/>
                  </a:moveTo>
                  <a:cubicBezTo>
                    <a:pt x="2605" y="1"/>
                    <a:pt x="2593" y="10"/>
                    <a:pt x="2568" y="13"/>
                  </a:cubicBezTo>
                  <a:cubicBezTo>
                    <a:pt x="2550" y="25"/>
                    <a:pt x="2519" y="47"/>
                    <a:pt x="2473" y="62"/>
                  </a:cubicBezTo>
                  <a:cubicBezTo>
                    <a:pt x="2390" y="105"/>
                    <a:pt x="2258" y="139"/>
                    <a:pt x="2101" y="182"/>
                  </a:cubicBezTo>
                  <a:cubicBezTo>
                    <a:pt x="1785" y="268"/>
                    <a:pt x="1361" y="369"/>
                    <a:pt x="956" y="554"/>
                  </a:cubicBezTo>
                  <a:cubicBezTo>
                    <a:pt x="857" y="600"/>
                    <a:pt x="756" y="646"/>
                    <a:pt x="664" y="707"/>
                  </a:cubicBezTo>
                  <a:cubicBezTo>
                    <a:pt x="572" y="762"/>
                    <a:pt x="486" y="830"/>
                    <a:pt x="403" y="898"/>
                  </a:cubicBezTo>
                  <a:cubicBezTo>
                    <a:pt x="320" y="962"/>
                    <a:pt x="255" y="1042"/>
                    <a:pt x="185" y="1113"/>
                  </a:cubicBezTo>
                  <a:cubicBezTo>
                    <a:pt x="123" y="1189"/>
                    <a:pt x="74" y="1266"/>
                    <a:pt x="25" y="1334"/>
                  </a:cubicBezTo>
                  <a:lnTo>
                    <a:pt x="0" y="1380"/>
                  </a:lnTo>
                  <a:lnTo>
                    <a:pt x="185" y="1380"/>
                  </a:lnTo>
                  <a:cubicBezTo>
                    <a:pt x="218" y="1328"/>
                    <a:pt x="258" y="1269"/>
                    <a:pt x="304" y="1211"/>
                  </a:cubicBezTo>
                  <a:cubicBezTo>
                    <a:pt x="369" y="1149"/>
                    <a:pt x="424" y="1073"/>
                    <a:pt x="501" y="1011"/>
                  </a:cubicBezTo>
                  <a:cubicBezTo>
                    <a:pt x="538" y="980"/>
                    <a:pt x="578" y="947"/>
                    <a:pt x="615" y="916"/>
                  </a:cubicBezTo>
                  <a:cubicBezTo>
                    <a:pt x="655" y="885"/>
                    <a:pt x="701" y="858"/>
                    <a:pt x="741" y="827"/>
                  </a:cubicBezTo>
                  <a:cubicBezTo>
                    <a:pt x="824" y="765"/>
                    <a:pt x="919" y="716"/>
                    <a:pt x="1011" y="661"/>
                  </a:cubicBezTo>
                  <a:cubicBezTo>
                    <a:pt x="1392" y="461"/>
                    <a:pt x="1810" y="335"/>
                    <a:pt x="2117" y="231"/>
                  </a:cubicBezTo>
                  <a:cubicBezTo>
                    <a:pt x="2270" y="179"/>
                    <a:pt x="2399" y="133"/>
                    <a:pt x="2485" y="87"/>
                  </a:cubicBezTo>
                  <a:cubicBezTo>
                    <a:pt x="2528" y="62"/>
                    <a:pt x="2559" y="41"/>
                    <a:pt x="2577" y="25"/>
                  </a:cubicBezTo>
                  <a:cubicBezTo>
                    <a:pt x="2593" y="13"/>
                    <a:pt x="2605" y="7"/>
                    <a:pt x="2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1" name="Google Shape;511;p38"/>
          <p:cNvGrpSpPr/>
          <p:nvPr/>
        </p:nvGrpSpPr>
        <p:grpSpPr>
          <a:xfrm rot="-1396822">
            <a:off x="50266" y="4060373"/>
            <a:ext cx="680708" cy="394596"/>
            <a:chOff x="753489" y="4226263"/>
            <a:chExt cx="924843" cy="536117"/>
          </a:xfrm>
        </p:grpSpPr>
        <p:sp>
          <p:nvSpPr>
            <p:cNvPr id="512" name="Google Shape;512;p38"/>
            <p:cNvSpPr/>
            <p:nvPr/>
          </p:nvSpPr>
          <p:spPr>
            <a:xfrm>
              <a:off x="753511" y="4226263"/>
              <a:ext cx="924821" cy="535167"/>
            </a:xfrm>
            <a:custGeom>
              <a:avLst/>
              <a:gdLst/>
              <a:ahLst/>
              <a:cxnLst/>
              <a:rect l="l" t="t" r="r" b="b"/>
              <a:pathLst>
                <a:path w="9726" h="5628" extrusionOk="0">
                  <a:moveTo>
                    <a:pt x="6009" y="1"/>
                  </a:moveTo>
                  <a:cubicBezTo>
                    <a:pt x="5404" y="1"/>
                    <a:pt x="4854" y="246"/>
                    <a:pt x="4454" y="636"/>
                  </a:cubicBezTo>
                  <a:cubicBezTo>
                    <a:pt x="4304" y="642"/>
                    <a:pt x="4163" y="661"/>
                    <a:pt x="4021" y="692"/>
                  </a:cubicBezTo>
                  <a:cubicBezTo>
                    <a:pt x="3905" y="673"/>
                    <a:pt x="3785" y="658"/>
                    <a:pt x="3662" y="658"/>
                  </a:cubicBezTo>
                  <a:cubicBezTo>
                    <a:pt x="2753" y="658"/>
                    <a:pt x="1988" y="1266"/>
                    <a:pt x="1748" y="2095"/>
                  </a:cubicBezTo>
                  <a:cubicBezTo>
                    <a:pt x="1687" y="2089"/>
                    <a:pt x="1625" y="2086"/>
                    <a:pt x="1564" y="2086"/>
                  </a:cubicBezTo>
                  <a:cubicBezTo>
                    <a:pt x="698" y="2086"/>
                    <a:pt x="0" y="2783"/>
                    <a:pt x="0" y="3647"/>
                  </a:cubicBezTo>
                  <a:lnTo>
                    <a:pt x="0" y="5210"/>
                  </a:lnTo>
                  <a:lnTo>
                    <a:pt x="541" y="5210"/>
                  </a:lnTo>
                  <a:lnTo>
                    <a:pt x="541" y="5628"/>
                  </a:lnTo>
                  <a:lnTo>
                    <a:pt x="2258" y="5628"/>
                  </a:lnTo>
                  <a:cubicBezTo>
                    <a:pt x="2654" y="5628"/>
                    <a:pt x="3020" y="5496"/>
                    <a:pt x="3309" y="5269"/>
                  </a:cubicBezTo>
                  <a:cubicBezTo>
                    <a:pt x="3674" y="5474"/>
                    <a:pt x="4092" y="5597"/>
                    <a:pt x="4544" y="5597"/>
                  </a:cubicBezTo>
                  <a:cubicBezTo>
                    <a:pt x="5173" y="5597"/>
                    <a:pt x="5745" y="5364"/>
                    <a:pt x="6184" y="4980"/>
                  </a:cubicBezTo>
                  <a:cubicBezTo>
                    <a:pt x="6516" y="5152"/>
                    <a:pt x="6896" y="5253"/>
                    <a:pt x="7296" y="5253"/>
                  </a:cubicBezTo>
                  <a:cubicBezTo>
                    <a:pt x="8641" y="5253"/>
                    <a:pt x="9725" y="4163"/>
                    <a:pt x="9725" y="2820"/>
                  </a:cubicBezTo>
                  <a:cubicBezTo>
                    <a:pt x="9725" y="1481"/>
                    <a:pt x="8641" y="391"/>
                    <a:pt x="7296" y="391"/>
                  </a:cubicBezTo>
                  <a:lnTo>
                    <a:pt x="7265" y="391"/>
                  </a:lnTo>
                  <a:cubicBezTo>
                    <a:pt x="6909" y="145"/>
                    <a:pt x="6473" y="1"/>
                    <a:pt x="6009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8"/>
            <p:cNvSpPr/>
            <p:nvPr/>
          </p:nvSpPr>
          <p:spPr>
            <a:xfrm>
              <a:off x="753489" y="4226548"/>
              <a:ext cx="782000" cy="495514"/>
            </a:xfrm>
            <a:custGeom>
              <a:avLst/>
              <a:gdLst/>
              <a:ahLst/>
              <a:cxnLst/>
              <a:rect l="l" t="t" r="r" b="b"/>
              <a:pathLst>
                <a:path w="8224" h="5211" extrusionOk="0">
                  <a:moveTo>
                    <a:pt x="6009" y="1"/>
                  </a:moveTo>
                  <a:cubicBezTo>
                    <a:pt x="5336" y="1"/>
                    <a:pt x="4734" y="302"/>
                    <a:pt x="4326" y="772"/>
                  </a:cubicBezTo>
                  <a:cubicBezTo>
                    <a:pt x="4120" y="701"/>
                    <a:pt x="3893" y="658"/>
                    <a:pt x="3662" y="658"/>
                  </a:cubicBezTo>
                  <a:cubicBezTo>
                    <a:pt x="2753" y="658"/>
                    <a:pt x="1988" y="1269"/>
                    <a:pt x="1745" y="2099"/>
                  </a:cubicBezTo>
                  <a:cubicBezTo>
                    <a:pt x="1684" y="2089"/>
                    <a:pt x="1623" y="2086"/>
                    <a:pt x="1561" y="2086"/>
                  </a:cubicBezTo>
                  <a:cubicBezTo>
                    <a:pt x="698" y="2086"/>
                    <a:pt x="1" y="2784"/>
                    <a:pt x="1" y="3650"/>
                  </a:cubicBezTo>
                  <a:lnTo>
                    <a:pt x="1" y="5210"/>
                  </a:lnTo>
                  <a:lnTo>
                    <a:pt x="1561" y="5210"/>
                  </a:lnTo>
                  <a:cubicBezTo>
                    <a:pt x="2120" y="5210"/>
                    <a:pt x="2606" y="4918"/>
                    <a:pt x="2882" y="4482"/>
                  </a:cubicBezTo>
                  <a:cubicBezTo>
                    <a:pt x="3122" y="4584"/>
                    <a:pt x="3386" y="4639"/>
                    <a:pt x="3662" y="4639"/>
                  </a:cubicBezTo>
                  <a:cubicBezTo>
                    <a:pt x="4157" y="4639"/>
                    <a:pt x="4608" y="4458"/>
                    <a:pt x="4955" y="4163"/>
                  </a:cubicBezTo>
                  <a:cubicBezTo>
                    <a:pt x="5272" y="4332"/>
                    <a:pt x="5628" y="4427"/>
                    <a:pt x="6009" y="4427"/>
                  </a:cubicBezTo>
                  <a:cubicBezTo>
                    <a:pt x="7232" y="4427"/>
                    <a:pt x="8224" y="3438"/>
                    <a:pt x="8224" y="2212"/>
                  </a:cubicBezTo>
                  <a:cubicBezTo>
                    <a:pt x="8224" y="993"/>
                    <a:pt x="7228" y="1"/>
                    <a:pt x="60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8"/>
            <p:cNvSpPr/>
            <p:nvPr/>
          </p:nvSpPr>
          <p:spPr>
            <a:xfrm>
              <a:off x="804646" y="4263347"/>
              <a:ext cx="873664" cy="499032"/>
            </a:xfrm>
            <a:custGeom>
              <a:avLst/>
              <a:gdLst/>
              <a:ahLst/>
              <a:cxnLst/>
              <a:rect l="l" t="t" r="r" b="b"/>
              <a:pathLst>
                <a:path w="9188" h="5248" extrusionOk="0">
                  <a:moveTo>
                    <a:pt x="6758" y="1"/>
                  </a:moveTo>
                  <a:cubicBezTo>
                    <a:pt x="6168" y="1"/>
                    <a:pt x="5628" y="213"/>
                    <a:pt x="5207" y="560"/>
                  </a:cubicBezTo>
                  <a:cubicBezTo>
                    <a:pt x="4847" y="360"/>
                    <a:pt x="4439" y="246"/>
                    <a:pt x="4000" y="246"/>
                  </a:cubicBezTo>
                  <a:cubicBezTo>
                    <a:pt x="2952" y="246"/>
                    <a:pt x="2058" y="898"/>
                    <a:pt x="1693" y="1819"/>
                  </a:cubicBezTo>
                  <a:cubicBezTo>
                    <a:pt x="756" y="1828"/>
                    <a:pt x="0" y="2593"/>
                    <a:pt x="0" y="3530"/>
                  </a:cubicBezTo>
                  <a:lnTo>
                    <a:pt x="0" y="5247"/>
                  </a:lnTo>
                  <a:lnTo>
                    <a:pt x="1720" y="5247"/>
                  </a:lnTo>
                  <a:cubicBezTo>
                    <a:pt x="2114" y="5247"/>
                    <a:pt x="2479" y="5112"/>
                    <a:pt x="2771" y="4885"/>
                  </a:cubicBezTo>
                  <a:cubicBezTo>
                    <a:pt x="3137" y="5094"/>
                    <a:pt x="3554" y="5216"/>
                    <a:pt x="4003" y="5216"/>
                  </a:cubicBezTo>
                  <a:cubicBezTo>
                    <a:pt x="4632" y="5216"/>
                    <a:pt x="5207" y="4983"/>
                    <a:pt x="5643" y="4599"/>
                  </a:cubicBezTo>
                  <a:cubicBezTo>
                    <a:pt x="5978" y="4771"/>
                    <a:pt x="6356" y="4869"/>
                    <a:pt x="6758" y="4869"/>
                  </a:cubicBezTo>
                  <a:cubicBezTo>
                    <a:pt x="8100" y="4869"/>
                    <a:pt x="9188" y="3779"/>
                    <a:pt x="9188" y="2440"/>
                  </a:cubicBezTo>
                  <a:cubicBezTo>
                    <a:pt x="9188" y="1091"/>
                    <a:pt x="8100" y="1"/>
                    <a:pt x="6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5" name="Google Shape;515;p38"/>
          <p:cNvSpPr txBox="1">
            <a:spLocks noGrp="1"/>
          </p:cNvSpPr>
          <p:nvPr>
            <p:ph type="subTitle" idx="1"/>
          </p:nvPr>
        </p:nvSpPr>
        <p:spPr>
          <a:xfrm>
            <a:off x="0" y="4718209"/>
            <a:ext cx="91440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ar-SA" sz="18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cs typeface="Akhbar MT" pitchFamily="2" charset="-78"/>
              </a:rPr>
              <a:t>اعداد المعلمة / منال الرحيلي</a:t>
            </a:r>
          </a:p>
        </p:txBody>
      </p:sp>
      <p:pic>
        <p:nvPicPr>
          <p:cNvPr id="2052" name="Picture 4" descr="قواعد البيانات تعرف على خصائصها | قاعدة المعرفة - استضافة كواليتي">
            <a:extLst>
              <a:ext uri="{FF2B5EF4-FFF2-40B4-BE49-F238E27FC236}">
                <a16:creationId xmlns:a16="http://schemas.microsoft.com/office/drawing/2014/main" id="{9C7CBD8D-1758-83CC-F5C1-5E53DACBC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7" y="837322"/>
            <a:ext cx="1398295" cy="31621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4" descr="منزل كليب ارت">
            <a:extLst>
              <a:ext uri="{FF2B5EF4-FFF2-40B4-BE49-F238E27FC236}">
                <a16:creationId xmlns:a16="http://schemas.microsoft.com/office/drawing/2014/main" id="{A2CB72CC-3488-4E50-7B0B-2612DD9AE5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44436"/>
            <a:ext cx="304800" cy="27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4" name="Google Shape;2345;p56">
            <a:extLst>
              <a:ext uri="{FF2B5EF4-FFF2-40B4-BE49-F238E27FC236}">
                <a16:creationId xmlns:a16="http://schemas.microsoft.com/office/drawing/2014/main" id="{F61523A4-1F7E-85B7-5CAC-5370697B1A78}"/>
              </a:ext>
            </a:extLst>
          </p:cNvPr>
          <p:cNvSpPr txBox="1">
            <a:spLocks/>
          </p:cNvSpPr>
          <p:nvPr/>
        </p:nvSpPr>
        <p:spPr>
          <a:xfrm>
            <a:off x="4419600" y="266097"/>
            <a:ext cx="3767657" cy="758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1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9pPr>
          </a:lstStyle>
          <a:p>
            <a:pPr algn="r" rtl="1"/>
            <a:r>
              <a:rPr lang="ar-SA" sz="2400" dirty="0">
                <a:solidFill>
                  <a:srgbClr val="FF0000"/>
                </a:solidFill>
                <a:latin typeface="Calibri" panose="020F0502020204030204" pitchFamily="34" charset="0"/>
                <a:ea typeface="GE SS Two Bold" panose="020A0503020102020204" pitchFamily="18" charset="-78"/>
                <a:cs typeface="Calibri" panose="020F0502020204030204" pitchFamily="34" charset="0"/>
                <a:sym typeface="Wingdings" panose="05000000000000000000" pitchFamily="2" charset="2"/>
              </a:rPr>
              <a:t>مجالات تطبيق علم البيانات :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1C5EDEB-543A-6FD0-1016-AADF70A58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0240" y="1196633"/>
            <a:ext cx="6397014" cy="31621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80511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38"/>
          <p:cNvGrpSpPr/>
          <p:nvPr/>
        </p:nvGrpSpPr>
        <p:grpSpPr>
          <a:xfrm>
            <a:off x="8840235" y="121431"/>
            <a:ext cx="235238" cy="242263"/>
            <a:chOff x="3146663" y="2304000"/>
            <a:chExt cx="93750" cy="96550"/>
          </a:xfrm>
        </p:grpSpPr>
        <p:sp>
          <p:nvSpPr>
            <p:cNvPr id="459" name="Google Shape;459;p38"/>
            <p:cNvSpPr/>
            <p:nvPr/>
          </p:nvSpPr>
          <p:spPr>
            <a:xfrm>
              <a:off x="3147113" y="2304000"/>
              <a:ext cx="93300" cy="96475"/>
            </a:xfrm>
            <a:custGeom>
              <a:avLst/>
              <a:gdLst/>
              <a:ahLst/>
              <a:cxnLst/>
              <a:rect l="l" t="t" r="r" b="b"/>
              <a:pathLst>
                <a:path w="3732" h="3859" extrusionOk="0">
                  <a:moveTo>
                    <a:pt x="2747" y="1"/>
                  </a:moveTo>
                  <a:cubicBezTo>
                    <a:pt x="2746" y="1"/>
                    <a:pt x="1518" y="760"/>
                    <a:pt x="762" y="1635"/>
                  </a:cubicBezTo>
                  <a:cubicBezTo>
                    <a:pt x="0" y="2510"/>
                    <a:pt x="762" y="3859"/>
                    <a:pt x="762" y="3859"/>
                  </a:cubicBezTo>
                  <a:cubicBezTo>
                    <a:pt x="768" y="3859"/>
                    <a:pt x="774" y="3859"/>
                    <a:pt x="780" y="3859"/>
                  </a:cubicBezTo>
                  <a:cubicBezTo>
                    <a:pt x="3732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8"/>
            <p:cNvSpPr/>
            <p:nvPr/>
          </p:nvSpPr>
          <p:spPr>
            <a:xfrm>
              <a:off x="3146663" y="2304075"/>
              <a:ext cx="93500" cy="96475"/>
            </a:xfrm>
            <a:custGeom>
              <a:avLst/>
              <a:gdLst/>
              <a:ahLst/>
              <a:cxnLst/>
              <a:rect l="l" t="t" r="r" b="b"/>
              <a:pathLst>
                <a:path w="3740" h="3859" extrusionOk="0">
                  <a:moveTo>
                    <a:pt x="2747" y="1"/>
                  </a:moveTo>
                  <a:cubicBezTo>
                    <a:pt x="2747" y="1"/>
                    <a:pt x="1521" y="760"/>
                    <a:pt x="763" y="1638"/>
                  </a:cubicBezTo>
                  <a:cubicBezTo>
                    <a:pt x="1" y="2514"/>
                    <a:pt x="763" y="3859"/>
                    <a:pt x="763" y="3859"/>
                  </a:cubicBezTo>
                  <a:cubicBezTo>
                    <a:pt x="767" y="3859"/>
                    <a:pt x="772" y="3859"/>
                    <a:pt x="777" y="3859"/>
                  </a:cubicBezTo>
                  <a:cubicBezTo>
                    <a:pt x="3739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8"/>
            <p:cNvSpPr/>
            <p:nvPr/>
          </p:nvSpPr>
          <p:spPr>
            <a:xfrm>
              <a:off x="3165713" y="2304075"/>
              <a:ext cx="74400" cy="96475"/>
            </a:xfrm>
            <a:custGeom>
              <a:avLst/>
              <a:gdLst/>
              <a:ahLst/>
              <a:cxnLst/>
              <a:rect l="l" t="t" r="r" b="b"/>
              <a:pathLst>
                <a:path w="2976" h="3859" extrusionOk="0">
                  <a:moveTo>
                    <a:pt x="1985" y="1"/>
                  </a:moveTo>
                  <a:cubicBezTo>
                    <a:pt x="1985" y="1"/>
                    <a:pt x="1985" y="1"/>
                    <a:pt x="1985" y="1"/>
                  </a:cubicBezTo>
                  <a:lnTo>
                    <a:pt x="1" y="3859"/>
                  </a:lnTo>
                  <a:cubicBezTo>
                    <a:pt x="5" y="3859"/>
                    <a:pt x="10" y="3859"/>
                    <a:pt x="15" y="3859"/>
                  </a:cubicBezTo>
                  <a:cubicBezTo>
                    <a:pt x="2976" y="3859"/>
                    <a:pt x="1989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" name="Google Shape;462;p38"/>
          <p:cNvGrpSpPr/>
          <p:nvPr/>
        </p:nvGrpSpPr>
        <p:grpSpPr>
          <a:xfrm rot="-1468270">
            <a:off x="8431601" y="158884"/>
            <a:ext cx="336045" cy="627991"/>
            <a:chOff x="3091250" y="2515500"/>
            <a:chExt cx="133925" cy="250275"/>
          </a:xfrm>
        </p:grpSpPr>
        <p:sp>
          <p:nvSpPr>
            <p:cNvPr id="463" name="Google Shape;463;p38"/>
            <p:cNvSpPr/>
            <p:nvPr/>
          </p:nvSpPr>
          <p:spPr>
            <a:xfrm>
              <a:off x="3091525" y="2515500"/>
              <a:ext cx="133650" cy="250275"/>
            </a:xfrm>
            <a:custGeom>
              <a:avLst/>
              <a:gdLst/>
              <a:ahLst/>
              <a:cxnLst/>
              <a:rect l="l" t="t" r="r" b="b"/>
              <a:pathLst>
                <a:path w="5346" h="10011" extrusionOk="0">
                  <a:moveTo>
                    <a:pt x="1337" y="0"/>
                  </a:moveTo>
                  <a:lnTo>
                    <a:pt x="1337" y="845"/>
                  </a:lnTo>
                  <a:lnTo>
                    <a:pt x="1" y="845"/>
                  </a:lnTo>
                  <a:lnTo>
                    <a:pt x="1" y="10011"/>
                  </a:lnTo>
                  <a:lnTo>
                    <a:pt x="5346" y="10011"/>
                  </a:lnTo>
                  <a:lnTo>
                    <a:pt x="5346" y="845"/>
                  </a:lnTo>
                  <a:lnTo>
                    <a:pt x="4009" y="845"/>
                  </a:lnTo>
                  <a:lnTo>
                    <a:pt x="4009" y="0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8"/>
            <p:cNvSpPr/>
            <p:nvPr/>
          </p:nvSpPr>
          <p:spPr>
            <a:xfrm>
              <a:off x="3091250" y="2536600"/>
              <a:ext cx="66825" cy="229175"/>
            </a:xfrm>
            <a:custGeom>
              <a:avLst/>
              <a:gdLst/>
              <a:ahLst/>
              <a:cxnLst/>
              <a:rect l="l" t="t" r="r" b="b"/>
              <a:pathLst>
                <a:path w="267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8"/>
            <p:cNvSpPr/>
            <p:nvPr/>
          </p:nvSpPr>
          <p:spPr>
            <a:xfrm>
              <a:off x="3157975" y="2536600"/>
              <a:ext cx="66850" cy="229175"/>
            </a:xfrm>
            <a:custGeom>
              <a:avLst/>
              <a:gdLst/>
              <a:ahLst/>
              <a:cxnLst/>
              <a:rect l="l" t="t" r="r" b="b"/>
              <a:pathLst>
                <a:path w="2674" h="9167" extrusionOk="0">
                  <a:moveTo>
                    <a:pt x="1" y="1"/>
                  </a:moveTo>
                  <a:lnTo>
                    <a:pt x="1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8"/>
            <p:cNvSpPr/>
            <p:nvPr/>
          </p:nvSpPr>
          <p:spPr>
            <a:xfrm>
              <a:off x="3124650" y="2515500"/>
              <a:ext cx="66677" cy="21275"/>
            </a:xfrm>
            <a:custGeom>
              <a:avLst/>
              <a:gdLst/>
              <a:ahLst/>
              <a:cxnLst/>
              <a:rect l="l" t="t" r="r" b="b"/>
              <a:pathLst>
                <a:path w="1334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4" y="851"/>
                  </a:lnTo>
                  <a:lnTo>
                    <a:pt x="13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8"/>
            <p:cNvSpPr/>
            <p:nvPr/>
          </p:nvSpPr>
          <p:spPr>
            <a:xfrm>
              <a:off x="3157975" y="2515500"/>
              <a:ext cx="33425" cy="21275"/>
            </a:xfrm>
            <a:custGeom>
              <a:avLst/>
              <a:gdLst/>
              <a:ahLst/>
              <a:cxnLst/>
              <a:rect l="l" t="t" r="r" b="b"/>
              <a:pathLst>
                <a:path w="1337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7" y="851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8"/>
            <p:cNvSpPr/>
            <p:nvPr/>
          </p:nvSpPr>
          <p:spPr>
            <a:xfrm>
              <a:off x="3091250" y="2536600"/>
              <a:ext cx="27825" cy="229175"/>
            </a:xfrm>
            <a:custGeom>
              <a:avLst/>
              <a:gdLst/>
              <a:ahLst/>
              <a:cxnLst/>
              <a:rect l="l" t="t" r="r" b="b"/>
              <a:pathLst>
                <a:path w="111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2" y="9167"/>
                  </a:lnTo>
                  <a:lnTo>
                    <a:pt x="11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8"/>
            <p:cNvSpPr/>
            <p:nvPr/>
          </p:nvSpPr>
          <p:spPr>
            <a:xfrm>
              <a:off x="3197075" y="2536600"/>
              <a:ext cx="27900" cy="229175"/>
            </a:xfrm>
            <a:custGeom>
              <a:avLst/>
              <a:gdLst/>
              <a:ahLst/>
              <a:cxnLst/>
              <a:rect l="l" t="t" r="r" b="b"/>
              <a:pathLst>
                <a:path w="1116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5" y="9167"/>
                  </a:lnTo>
                  <a:lnTo>
                    <a:pt x="11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8"/>
            <p:cNvSpPr/>
            <p:nvPr/>
          </p:nvSpPr>
          <p:spPr>
            <a:xfrm>
              <a:off x="3110225" y="2575400"/>
              <a:ext cx="95625" cy="170025"/>
            </a:xfrm>
            <a:custGeom>
              <a:avLst/>
              <a:gdLst/>
              <a:ahLst/>
              <a:cxnLst/>
              <a:rect l="l" t="t" r="r" b="b"/>
              <a:pathLst>
                <a:path w="3825" h="6801" extrusionOk="0">
                  <a:moveTo>
                    <a:pt x="0" y="0"/>
                  </a:moveTo>
                  <a:lnTo>
                    <a:pt x="0" y="6801"/>
                  </a:lnTo>
                  <a:lnTo>
                    <a:pt x="3824" y="6801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8"/>
            <p:cNvSpPr/>
            <p:nvPr/>
          </p:nvSpPr>
          <p:spPr>
            <a:xfrm>
              <a:off x="3115200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8"/>
            <p:cNvSpPr/>
            <p:nvPr/>
          </p:nvSpPr>
          <p:spPr>
            <a:xfrm>
              <a:off x="3157975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8"/>
            <p:cNvSpPr/>
            <p:nvPr/>
          </p:nvSpPr>
          <p:spPr>
            <a:xfrm>
              <a:off x="3115200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8"/>
            <p:cNvSpPr/>
            <p:nvPr/>
          </p:nvSpPr>
          <p:spPr>
            <a:xfrm>
              <a:off x="3157975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rgbClr val="76C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8"/>
            <p:cNvSpPr/>
            <p:nvPr/>
          </p:nvSpPr>
          <p:spPr>
            <a:xfrm>
              <a:off x="3115200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8"/>
            <p:cNvSpPr/>
            <p:nvPr/>
          </p:nvSpPr>
          <p:spPr>
            <a:xfrm>
              <a:off x="3157975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8"/>
            <p:cNvSpPr/>
            <p:nvPr/>
          </p:nvSpPr>
          <p:spPr>
            <a:xfrm>
              <a:off x="3115200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8"/>
            <p:cNvSpPr/>
            <p:nvPr/>
          </p:nvSpPr>
          <p:spPr>
            <a:xfrm>
              <a:off x="3157975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8"/>
            <p:cNvSpPr/>
            <p:nvPr/>
          </p:nvSpPr>
          <p:spPr>
            <a:xfrm>
              <a:off x="3115200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8"/>
            <p:cNvSpPr/>
            <p:nvPr/>
          </p:nvSpPr>
          <p:spPr>
            <a:xfrm>
              <a:off x="3157975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8"/>
            <p:cNvSpPr/>
            <p:nvPr/>
          </p:nvSpPr>
          <p:spPr>
            <a:xfrm>
              <a:off x="3115200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8"/>
            <p:cNvSpPr/>
            <p:nvPr/>
          </p:nvSpPr>
          <p:spPr>
            <a:xfrm>
              <a:off x="3157975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8"/>
            <p:cNvSpPr/>
            <p:nvPr/>
          </p:nvSpPr>
          <p:spPr>
            <a:xfrm>
              <a:off x="3115200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8"/>
            <p:cNvSpPr/>
            <p:nvPr/>
          </p:nvSpPr>
          <p:spPr>
            <a:xfrm>
              <a:off x="3157975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8"/>
            <p:cNvSpPr/>
            <p:nvPr/>
          </p:nvSpPr>
          <p:spPr>
            <a:xfrm>
              <a:off x="3155900" y="2543900"/>
              <a:ext cx="4325" cy="24750"/>
            </a:xfrm>
            <a:custGeom>
              <a:avLst/>
              <a:gdLst/>
              <a:ahLst/>
              <a:cxnLst/>
              <a:rect l="l" t="t" r="r" b="b"/>
              <a:pathLst>
                <a:path w="173" h="990" extrusionOk="0">
                  <a:moveTo>
                    <a:pt x="1" y="1"/>
                  </a:moveTo>
                  <a:lnTo>
                    <a:pt x="1" y="990"/>
                  </a:lnTo>
                  <a:lnTo>
                    <a:pt x="173" y="990"/>
                  </a:lnTo>
                  <a:lnTo>
                    <a:pt x="1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8"/>
            <p:cNvSpPr/>
            <p:nvPr/>
          </p:nvSpPr>
          <p:spPr>
            <a:xfrm>
              <a:off x="3145775" y="2554125"/>
              <a:ext cx="24675" cy="4325"/>
            </a:xfrm>
            <a:custGeom>
              <a:avLst/>
              <a:gdLst/>
              <a:ahLst/>
              <a:cxnLst/>
              <a:rect l="l" t="t" r="r" b="b"/>
              <a:pathLst>
                <a:path w="987" h="173" extrusionOk="0">
                  <a:moveTo>
                    <a:pt x="0" y="0"/>
                  </a:moveTo>
                  <a:lnTo>
                    <a:pt x="0" y="172"/>
                  </a:lnTo>
                  <a:lnTo>
                    <a:pt x="986" y="172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38"/>
          <p:cNvGrpSpPr/>
          <p:nvPr/>
        </p:nvGrpSpPr>
        <p:grpSpPr>
          <a:xfrm rot="841025">
            <a:off x="102344" y="258397"/>
            <a:ext cx="447275" cy="625913"/>
            <a:chOff x="7877949" y="4508284"/>
            <a:chExt cx="560451" cy="784290"/>
          </a:xfrm>
        </p:grpSpPr>
        <p:sp>
          <p:nvSpPr>
            <p:cNvPr id="488" name="Google Shape;488;p38"/>
            <p:cNvSpPr/>
            <p:nvPr/>
          </p:nvSpPr>
          <p:spPr>
            <a:xfrm>
              <a:off x="7877949" y="4508284"/>
              <a:ext cx="538019" cy="783421"/>
            </a:xfrm>
            <a:custGeom>
              <a:avLst/>
              <a:gdLst/>
              <a:ahLst/>
              <a:cxnLst/>
              <a:rect l="l" t="t" r="r" b="b"/>
              <a:pathLst>
                <a:path w="9287" h="13523" extrusionOk="0">
                  <a:moveTo>
                    <a:pt x="4832" y="1"/>
                  </a:moveTo>
                  <a:cubicBezTo>
                    <a:pt x="2105" y="1"/>
                    <a:pt x="1" y="2504"/>
                    <a:pt x="575" y="5260"/>
                  </a:cubicBezTo>
                  <a:cubicBezTo>
                    <a:pt x="1097" y="7763"/>
                    <a:pt x="3604" y="9287"/>
                    <a:pt x="3604" y="10113"/>
                  </a:cubicBezTo>
                  <a:lnTo>
                    <a:pt x="3604" y="10844"/>
                  </a:lnTo>
                  <a:lnTo>
                    <a:pt x="3490" y="10844"/>
                  </a:lnTo>
                  <a:lnTo>
                    <a:pt x="3490" y="11458"/>
                  </a:lnTo>
                  <a:lnTo>
                    <a:pt x="3604" y="11458"/>
                  </a:lnTo>
                  <a:lnTo>
                    <a:pt x="3604" y="11784"/>
                  </a:lnTo>
                  <a:lnTo>
                    <a:pt x="3604" y="11913"/>
                  </a:lnTo>
                  <a:lnTo>
                    <a:pt x="3604" y="12174"/>
                  </a:lnTo>
                  <a:lnTo>
                    <a:pt x="3604" y="12306"/>
                  </a:lnTo>
                  <a:lnTo>
                    <a:pt x="3604" y="12567"/>
                  </a:lnTo>
                  <a:lnTo>
                    <a:pt x="3604" y="12696"/>
                  </a:lnTo>
                  <a:lnTo>
                    <a:pt x="3604" y="12718"/>
                  </a:lnTo>
                  <a:cubicBezTo>
                    <a:pt x="3604" y="12887"/>
                    <a:pt x="3742" y="13025"/>
                    <a:pt x="3911" y="13025"/>
                  </a:cubicBezTo>
                  <a:lnTo>
                    <a:pt x="3988" y="13025"/>
                  </a:lnTo>
                  <a:lnTo>
                    <a:pt x="4077" y="13307"/>
                  </a:lnTo>
                  <a:cubicBezTo>
                    <a:pt x="4117" y="13440"/>
                    <a:pt x="4233" y="13522"/>
                    <a:pt x="4372" y="13522"/>
                  </a:cubicBezTo>
                  <a:lnTo>
                    <a:pt x="5302" y="13522"/>
                  </a:lnTo>
                  <a:cubicBezTo>
                    <a:pt x="5438" y="13522"/>
                    <a:pt x="5554" y="13433"/>
                    <a:pt x="5597" y="13307"/>
                  </a:cubicBezTo>
                  <a:lnTo>
                    <a:pt x="5686" y="13025"/>
                  </a:lnTo>
                  <a:lnTo>
                    <a:pt x="5763" y="13025"/>
                  </a:lnTo>
                  <a:cubicBezTo>
                    <a:pt x="5932" y="13025"/>
                    <a:pt x="6070" y="12887"/>
                    <a:pt x="6070" y="12718"/>
                  </a:cubicBezTo>
                  <a:lnTo>
                    <a:pt x="6070" y="12696"/>
                  </a:lnTo>
                  <a:lnTo>
                    <a:pt x="6070" y="12567"/>
                  </a:lnTo>
                  <a:lnTo>
                    <a:pt x="6070" y="12306"/>
                  </a:lnTo>
                  <a:lnTo>
                    <a:pt x="6070" y="12174"/>
                  </a:lnTo>
                  <a:lnTo>
                    <a:pt x="6070" y="11913"/>
                  </a:lnTo>
                  <a:lnTo>
                    <a:pt x="6070" y="11784"/>
                  </a:lnTo>
                  <a:lnTo>
                    <a:pt x="6070" y="11458"/>
                  </a:lnTo>
                  <a:lnTo>
                    <a:pt x="6184" y="11458"/>
                  </a:lnTo>
                  <a:lnTo>
                    <a:pt x="6184" y="10844"/>
                  </a:lnTo>
                  <a:lnTo>
                    <a:pt x="6070" y="10844"/>
                  </a:lnTo>
                  <a:lnTo>
                    <a:pt x="6070" y="10113"/>
                  </a:lnTo>
                  <a:cubicBezTo>
                    <a:pt x="6070" y="9287"/>
                    <a:pt x="8577" y="7760"/>
                    <a:pt x="9099" y="5260"/>
                  </a:cubicBezTo>
                  <a:cubicBezTo>
                    <a:pt x="9102" y="5247"/>
                    <a:pt x="9108" y="5232"/>
                    <a:pt x="9108" y="5223"/>
                  </a:cubicBezTo>
                  <a:cubicBezTo>
                    <a:pt x="9111" y="5210"/>
                    <a:pt x="9111" y="5198"/>
                    <a:pt x="9114" y="5186"/>
                  </a:cubicBezTo>
                  <a:cubicBezTo>
                    <a:pt x="9286" y="4304"/>
                    <a:pt x="9179" y="3435"/>
                    <a:pt x="8856" y="2673"/>
                  </a:cubicBezTo>
                  <a:cubicBezTo>
                    <a:pt x="8838" y="2667"/>
                    <a:pt x="8835" y="2664"/>
                    <a:pt x="8832" y="2658"/>
                  </a:cubicBezTo>
                  <a:cubicBezTo>
                    <a:pt x="8823" y="2636"/>
                    <a:pt x="8810" y="2615"/>
                    <a:pt x="8804" y="2596"/>
                  </a:cubicBezTo>
                  <a:cubicBezTo>
                    <a:pt x="8795" y="2575"/>
                    <a:pt x="8789" y="2556"/>
                    <a:pt x="8776" y="2538"/>
                  </a:cubicBezTo>
                  <a:cubicBezTo>
                    <a:pt x="8773" y="2526"/>
                    <a:pt x="8764" y="2513"/>
                    <a:pt x="8761" y="2504"/>
                  </a:cubicBezTo>
                  <a:cubicBezTo>
                    <a:pt x="8746" y="2473"/>
                    <a:pt x="8733" y="2446"/>
                    <a:pt x="8718" y="2415"/>
                  </a:cubicBezTo>
                  <a:cubicBezTo>
                    <a:pt x="8718" y="2412"/>
                    <a:pt x="8718" y="2412"/>
                    <a:pt x="8715" y="2406"/>
                  </a:cubicBezTo>
                  <a:cubicBezTo>
                    <a:pt x="8466" y="1911"/>
                    <a:pt x="8128" y="1469"/>
                    <a:pt x="7720" y="1107"/>
                  </a:cubicBezTo>
                  <a:lnTo>
                    <a:pt x="7717" y="1100"/>
                  </a:lnTo>
                  <a:cubicBezTo>
                    <a:pt x="7689" y="1079"/>
                    <a:pt x="7668" y="1054"/>
                    <a:pt x="7640" y="1033"/>
                  </a:cubicBezTo>
                  <a:cubicBezTo>
                    <a:pt x="7634" y="1024"/>
                    <a:pt x="7625" y="1021"/>
                    <a:pt x="7622" y="1014"/>
                  </a:cubicBezTo>
                  <a:cubicBezTo>
                    <a:pt x="7603" y="996"/>
                    <a:pt x="7582" y="978"/>
                    <a:pt x="7560" y="962"/>
                  </a:cubicBezTo>
                  <a:cubicBezTo>
                    <a:pt x="7548" y="956"/>
                    <a:pt x="7536" y="944"/>
                    <a:pt x="7526" y="938"/>
                  </a:cubicBezTo>
                  <a:cubicBezTo>
                    <a:pt x="7511" y="925"/>
                    <a:pt x="7499" y="913"/>
                    <a:pt x="7483" y="901"/>
                  </a:cubicBezTo>
                  <a:cubicBezTo>
                    <a:pt x="7468" y="888"/>
                    <a:pt x="7449" y="876"/>
                    <a:pt x="7434" y="864"/>
                  </a:cubicBezTo>
                  <a:cubicBezTo>
                    <a:pt x="7428" y="861"/>
                    <a:pt x="7422" y="855"/>
                    <a:pt x="7419" y="852"/>
                  </a:cubicBezTo>
                  <a:cubicBezTo>
                    <a:pt x="6841" y="422"/>
                    <a:pt x="6150" y="130"/>
                    <a:pt x="5395" y="35"/>
                  </a:cubicBezTo>
                  <a:cubicBezTo>
                    <a:pt x="5385" y="35"/>
                    <a:pt x="5379" y="35"/>
                    <a:pt x="5376" y="28"/>
                  </a:cubicBezTo>
                  <a:cubicBezTo>
                    <a:pt x="5348" y="25"/>
                    <a:pt x="5321" y="22"/>
                    <a:pt x="5293" y="22"/>
                  </a:cubicBezTo>
                  <a:cubicBezTo>
                    <a:pt x="5284" y="22"/>
                    <a:pt x="5269" y="19"/>
                    <a:pt x="5256" y="19"/>
                  </a:cubicBezTo>
                  <a:cubicBezTo>
                    <a:pt x="5232" y="16"/>
                    <a:pt x="5210" y="16"/>
                    <a:pt x="5186" y="10"/>
                  </a:cubicBezTo>
                  <a:cubicBezTo>
                    <a:pt x="5167" y="10"/>
                    <a:pt x="5149" y="7"/>
                    <a:pt x="5133" y="7"/>
                  </a:cubicBezTo>
                  <a:cubicBezTo>
                    <a:pt x="5115" y="7"/>
                    <a:pt x="5093" y="4"/>
                    <a:pt x="5072" y="4"/>
                  </a:cubicBezTo>
                  <a:cubicBezTo>
                    <a:pt x="5047" y="4"/>
                    <a:pt x="5026" y="1"/>
                    <a:pt x="4998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8"/>
            <p:cNvSpPr/>
            <p:nvPr/>
          </p:nvSpPr>
          <p:spPr>
            <a:xfrm>
              <a:off x="7877960" y="4508632"/>
              <a:ext cx="560439" cy="639459"/>
            </a:xfrm>
            <a:custGeom>
              <a:avLst/>
              <a:gdLst/>
              <a:ahLst/>
              <a:cxnLst/>
              <a:rect l="l" t="t" r="r" b="b"/>
              <a:pathLst>
                <a:path w="9674" h="11038" extrusionOk="0">
                  <a:moveTo>
                    <a:pt x="4836" y="1"/>
                  </a:moveTo>
                  <a:cubicBezTo>
                    <a:pt x="2105" y="1"/>
                    <a:pt x="1" y="2504"/>
                    <a:pt x="578" y="5263"/>
                  </a:cubicBezTo>
                  <a:cubicBezTo>
                    <a:pt x="1101" y="7766"/>
                    <a:pt x="3607" y="9290"/>
                    <a:pt x="3607" y="10116"/>
                  </a:cubicBezTo>
                  <a:lnTo>
                    <a:pt x="3607" y="11038"/>
                  </a:lnTo>
                  <a:lnTo>
                    <a:pt x="6064" y="11038"/>
                  </a:lnTo>
                  <a:lnTo>
                    <a:pt x="6064" y="10116"/>
                  </a:lnTo>
                  <a:cubicBezTo>
                    <a:pt x="6064" y="9290"/>
                    <a:pt x="8577" y="7760"/>
                    <a:pt x="9093" y="5263"/>
                  </a:cubicBezTo>
                  <a:cubicBezTo>
                    <a:pt x="9674" y="2563"/>
                    <a:pt x="7609" y="1"/>
                    <a:pt x="4836" y="1"/>
                  </a:cubicBezTo>
                  <a:close/>
                </a:path>
              </a:pathLst>
            </a:custGeom>
            <a:solidFill>
              <a:srgbClr val="B0C5D9">
                <a:alpha val="58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8"/>
            <p:cNvSpPr/>
            <p:nvPr/>
          </p:nvSpPr>
          <p:spPr>
            <a:xfrm>
              <a:off x="8149191" y="4544085"/>
              <a:ext cx="225705" cy="225531"/>
            </a:xfrm>
            <a:custGeom>
              <a:avLst/>
              <a:gdLst/>
              <a:ahLst/>
              <a:cxnLst/>
              <a:rect l="l" t="t" r="r" b="b"/>
              <a:pathLst>
                <a:path w="3896" h="3893" extrusionOk="0">
                  <a:moveTo>
                    <a:pt x="154" y="0"/>
                  </a:moveTo>
                  <a:cubicBezTo>
                    <a:pt x="71" y="0"/>
                    <a:pt x="0" y="68"/>
                    <a:pt x="0" y="154"/>
                  </a:cubicBezTo>
                  <a:cubicBezTo>
                    <a:pt x="0" y="237"/>
                    <a:pt x="71" y="307"/>
                    <a:pt x="154" y="307"/>
                  </a:cubicBezTo>
                  <a:cubicBezTo>
                    <a:pt x="2046" y="307"/>
                    <a:pt x="3588" y="1846"/>
                    <a:pt x="3588" y="3738"/>
                  </a:cubicBezTo>
                  <a:cubicBezTo>
                    <a:pt x="3588" y="3824"/>
                    <a:pt x="3655" y="3892"/>
                    <a:pt x="3741" y="3892"/>
                  </a:cubicBezTo>
                  <a:cubicBezTo>
                    <a:pt x="3824" y="3892"/>
                    <a:pt x="3895" y="3824"/>
                    <a:pt x="3895" y="3738"/>
                  </a:cubicBezTo>
                  <a:cubicBezTo>
                    <a:pt x="3895" y="1677"/>
                    <a:pt x="2215" y="0"/>
                    <a:pt x="1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8"/>
            <p:cNvSpPr/>
            <p:nvPr/>
          </p:nvSpPr>
          <p:spPr>
            <a:xfrm>
              <a:off x="8086916" y="5162780"/>
              <a:ext cx="142398" cy="100397"/>
            </a:xfrm>
            <a:custGeom>
              <a:avLst/>
              <a:gdLst/>
              <a:ahLst/>
              <a:cxnLst/>
              <a:rect l="l" t="t" r="r" b="b"/>
              <a:pathLst>
                <a:path w="2458" h="1733" extrusionOk="0">
                  <a:moveTo>
                    <a:pt x="0" y="1"/>
                  </a:moveTo>
                  <a:lnTo>
                    <a:pt x="0" y="1426"/>
                  </a:lnTo>
                  <a:cubicBezTo>
                    <a:pt x="0" y="1595"/>
                    <a:pt x="138" y="1733"/>
                    <a:pt x="307" y="1733"/>
                  </a:cubicBezTo>
                  <a:lnTo>
                    <a:pt x="2150" y="1733"/>
                  </a:lnTo>
                  <a:cubicBezTo>
                    <a:pt x="2319" y="1733"/>
                    <a:pt x="2457" y="1595"/>
                    <a:pt x="2457" y="1426"/>
                  </a:cubicBezTo>
                  <a:lnTo>
                    <a:pt x="24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8"/>
            <p:cNvSpPr/>
            <p:nvPr/>
          </p:nvSpPr>
          <p:spPr>
            <a:xfrm>
              <a:off x="8108929" y="5262942"/>
              <a:ext cx="97964" cy="28908"/>
            </a:xfrm>
            <a:custGeom>
              <a:avLst/>
              <a:gdLst/>
              <a:ahLst/>
              <a:cxnLst/>
              <a:rect l="l" t="t" r="r" b="b"/>
              <a:pathLst>
                <a:path w="1691" h="499" extrusionOk="0">
                  <a:moveTo>
                    <a:pt x="1" y="1"/>
                  </a:moveTo>
                  <a:lnTo>
                    <a:pt x="90" y="284"/>
                  </a:lnTo>
                  <a:cubicBezTo>
                    <a:pt x="130" y="409"/>
                    <a:pt x="250" y="499"/>
                    <a:pt x="385" y="499"/>
                  </a:cubicBezTo>
                  <a:lnTo>
                    <a:pt x="1313" y="499"/>
                  </a:lnTo>
                  <a:cubicBezTo>
                    <a:pt x="1451" y="499"/>
                    <a:pt x="1571" y="416"/>
                    <a:pt x="1611" y="284"/>
                  </a:cubicBezTo>
                  <a:lnTo>
                    <a:pt x="16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8"/>
            <p:cNvSpPr/>
            <p:nvPr/>
          </p:nvSpPr>
          <p:spPr>
            <a:xfrm>
              <a:off x="8086916" y="5236641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8"/>
            <p:cNvSpPr/>
            <p:nvPr/>
          </p:nvSpPr>
          <p:spPr>
            <a:xfrm>
              <a:off x="8086916" y="5214049"/>
              <a:ext cx="142398" cy="7531"/>
            </a:xfrm>
            <a:custGeom>
              <a:avLst/>
              <a:gdLst/>
              <a:ahLst/>
              <a:cxnLst/>
              <a:rect l="l" t="t" r="r" b="b"/>
              <a:pathLst>
                <a:path w="2458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457" y="129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8"/>
            <p:cNvSpPr/>
            <p:nvPr/>
          </p:nvSpPr>
          <p:spPr>
            <a:xfrm>
              <a:off x="8086916" y="5191282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8"/>
            <p:cNvSpPr/>
            <p:nvPr/>
          </p:nvSpPr>
          <p:spPr>
            <a:xfrm>
              <a:off x="7944696" y="4637643"/>
              <a:ext cx="187817" cy="287287"/>
            </a:xfrm>
            <a:custGeom>
              <a:avLst/>
              <a:gdLst/>
              <a:ahLst/>
              <a:cxnLst/>
              <a:rect l="l" t="t" r="r" b="b"/>
              <a:pathLst>
                <a:path w="3242" h="4959" extrusionOk="0">
                  <a:moveTo>
                    <a:pt x="1641" y="1"/>
                  </a:moveTo>
                  <a:lnTo>
                    <a:pt x="1641" y="1"/>
                  </a:lnTo>
                  <a:cubicBezTo>
                    <a:pt x="747" y="1088"/>
                    <a:pt x="1" y="4673"/>
                    <a:pt x="3232" y="4959"/>
                  </a:cubicBezTo>
                  <a:cubicBezTo>
                    <a:pt x="2848" y="4102"/>
                    <a:pt x="3241" y="3346"/>
                    <a:pt x="3002" y="2206"/>
                  </a:cubicBezTo>
                  <a:cubicBezTo>
                    <a:pt x="2759" y="1061"/>
                    <a:pt x="1641" y="1"/>
                    <a:pt x="1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8"/>
            <p:cNvSpPr/>
            <p:nvPr/>
          </p:nvSpPr>
          <p:spPr>
            <a:xfrm>
              <a:off x="8139227" y="4637643"/>
              <a:ext cx="95067" cy="153637"/>
            </a:xfrm>
            <a:custGeom>
              <a:avLst/>
              <a:gdLst/>
              <a:ahLst/>
              <a:cxnLst/>
              <a:rect l="l" t="t" r="r" b="b"/>
              <a:pathLst>
                <a:path w="1641" h="2652" extrusionOk="0">
                  <a:moveTo>
                    <a:pt x="1103" y="1"/>
                  </a:moveTo>
                  <a:lnTo>
                    <a:pt x="1103" y="1"/>
                  </a:lnTo>
                  <a:cubicBezTo>
                    <a:pt x="77" y="600"/>
                    <a:pt x="0" y="2114"/>
                    <a:pt x="399" y="2652"/>
                  </a:cubicBezTo>
                  <a:cubicBezTo>
                    <a:pt x="1640" y="2025"/>
                    <a:pt x="1432" y="465"/>
                    <a:pt x="11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8"/>
            <p:cNvSpPr/>
            <p:nvPr/>
          </p:nvSpPr>
          <p:spPr>
            <a:xfrm>
              <a:off x="8158054" y="4750317"/>
              <a:ext cx="140660" cy="210585"/>
            </a:xfrm>
            <a:custGeom>
              <a:avLst/>
              <a:gdLst/>
              <a:ahLst/>
              <a:cxnLst/>
              <a:rect l="l" t="t" r="r" b="b"/>
              <a:pathLst>
                <a:path w="2428" h="3635" extrusionOk="0">
                  <a:moveTo>
                    <a:pt x="2427" y="0"/>
                  </a:moveTo>
                  <a:lnTo>
                    <a:pt x="2427" y="0"/>
                  </a:lnTo>
                  <a:cubicBezTo>
                    <a:pt x="1478" y="77"/>
                    <a:pt x="1" y="1161"/>
                    <a:pt x="1" y="3634"/>
                  </a:cubicBezTo>
                  <a:cubicBezTo>
                    <a:pt x="2314" y="3124"/>
                    <a:pt x="2427" y="0"/>
                    <a:pt x="2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8"/>
            <p:cNvSpPr/>
            <p:nvPr/>
          </p:nvSpPr>
          <p:spPr>
            <a:xfrm>
              <a:off x="8042425" y="4691749"/>
              <a:ext cx="119457" cy="325697"/>
            </a:xfrm>
            <a:custGeom>
              <a:avLst/>
              <a:gdLst/>
              <a:ahLst/>
              <a:cxnLst/>
              <a:rect l="l" t="t" r="r" b="b"/>
              <a:pathLst>
                <a:path w="2062" h="5622" extrusionOk="0">
                  <a:moveTo>
                    <a:pt x="9" y="1"/>
                  </a:moveTo>
                  <a:cubicBezTo>
                    <a:pt x="9" y="1"/>
                    <a:pt x="3" y="96"/>
                    <a:pt x="0" y="271"/>
                  </a:cubicBezTo>
                  <a:cubicBezTo>
                    <a:pt x="3" y="357"/>
                    <a:pt x="6" y="458"/>
                    <a:pt x="15" y="572"/>
                  </a:cubicBezTo>
                  <a:cubicBezTo>
                    <a:pt x="28" y="689"/>
                    <a:pt x="37" y="818"/>
                    <a:pt x="65" y="956"/>
                  </a:cubicBezTo>
                  <a:cubicBezTo>
                    <a:pt x="89" y="1097"/>
                    <a:pt x="123" y="1248"/>
                    <a:pt x="160" y="1404"/>
                  </a:cubicBezTo>
                  <a:cubicBezTo>
                    <a:pt x="203" y="1564"/>
                    <a:pt x="252" y="1727"/>
                    <a:pt x="310" y="1896"/>
                  </a:cubicBezTo>
                  <a:cubicBezTo>
                    <a:pt x="341" y="1976"/>
                    <a:pt x="378" y="2065"/>
                    <a:pt x="406" y="2151"/>
                  </a:cubicBezTo>
                  <a:cubicBezTo>
                    <a:pt x="442" y="2234"/>
                    <a:pt x="479" y="2320"/>
                    <a:pt x="513" y="2406"/>
                  </a:cubicBezTo>
                  <a:cubicBezTo>
                    <a:pt x="590" y="2575"/>
                    <a:pt x="673" y="2750"/>
                    <a:pt x="762" y="2919"/>
                  </a:cubicBezTo>
                  <a:cubicBezTo>
                    <a:pt x="937" y="3257"/>
                    <a:pt x="1137" y="3582"/>
                    <a:pt x="1339" y="3874"/>
                  </a:cubicBezTo>
                  <a:cubicBezTo>
                    <a:pt x="1389" y="3948"/>
                    <a:pt x="1435" y="4019"/>
                    <a:pt x="1487" y="4089"/>
                  </a:cubicBezTo>
                  <a:cubicBezTo>
                    <a:pt x="1533" y="4163"/>
                    <a:pt x="1570" y="4230"/>
                    <a:pt x="1610" y="4301"/>
                  </a:cubicBezTo>
                  <a:cubicBezTo>
                    <a:pt x="1683" y="4439"/>
                    <a:pt x="1736" y="4581"/>
                    <a:pt x="1782" y="4710"/>
                  </a:cubicBezTo>
                  <a:cubicBezTo>
                    <a:pt x="1865" y="4971"/>
                    <a:pt x="1895" y="5201"/>
                    <a:pt x="1908" y="5364"/>
                  </a:cubicBezTo>
                  <a:cubicBezTo>
                    <a:pt x="1911" y="5444"/>
                    <a:pt x="1911" y="5505"/>
                    <a:pt x="1911" y="5548"/>
                  </a:cubicBezTo>
                  <a:cubicBezTo>
                    <a:pt x="1911" y="5591"/>
                    <a:pt x="1908" y="5610"/>
                    <a:pt x="1908" y="5610"/>
                  </a:cubicBezTo>
                  <a:lnTo>
                    <a:pt x="2061" y="5622"/>
                  </a:lnTo>
                  <a:lnTo>
                    <a:pt x="2061" y="5548"/>
                  </a:lnTo>
                  <a:cubicBezTo>
                    <a:pt x="2061" y="5502"/>
                    <a:pt x="2061" y="5432"/>
                    <a:pt x="2055" y="5349"/>
                  </a:cubicBezTo>
                  <a:cubicBezTo>
                    <a:pt x="2043" y="5180"/>
                    <a:pt x="2000" y="4937"/>
                    <a:pt x="1908" y="4661"/>
                  </a:cubicBezTo>
                  <a:cubicBezTo>
                    <a:pt x="1859" y="4522"/>
                    <a:pt x="1797" y="4378"/>
                    <a:pt x="1717" y="4230"/>
                  </a:cubicBezTo>
                  <a:cubicBezTo>
                    <a:pt x="1631" y="4083"/>
                    <a:pt x="1536" y="3939"/>
                    <a:pt x="1428" y="3797"/>
                  </a:cubicBezTo>
                  <a:cubicBezTo>
                    <a:pt x="1223" y="3515"/>
                    <a:pt x="1014" y="3198"/>
                    <a:pt x="829" y="2870"/>
                  </a:cubicBezTo>
                  <a:cubicBezTo>
                    <a:pt x="737" y="2704"/>
                    <a:pt x="651" y="2538"/>
                    <a:pt x="571" y="2369"/>
                  </a:cubicBezTo>
                  <a:cubicBezTo>
                    <a:pt x="538" y="2280"/>
                    <a:pt x="498" y="2200"/>
                    <a:pt x="461" y="2117"/>
                  </a:cubicBezTo>
                  <a:cubicBezTo>
                    <a:pt x="427" y="2031"/>
                    <a:pt x="396" y="1948"/>
                    <a:pt x="360" y="1865"/>
                  </a:cubicBezTo>
                  <a:cubicBezTo>
                    <a:pt x="298" y="1702"/>
                    <a:pt x="246" y="1540"/>
                    <a:pt x="200" y="1383"/>
                  </a:cubicBezTo>
                  <a:cubicBezTo>
                    <a:pt x="157" y="1226"/>
                    <a:pt x="120" y="1076"/>
                    <a:pt x="92" y="938"/>
                  </a:cubicBezTo>
                  <a:cubicBezTo>
                    <a:pt x="62" y="799"/>
                    <a:pt x="46" y="673"/>
                    <a:pt x="31" y="557"/>
                  </a:cubicBezTo>
                  <a:cubicBezTo>
                    <a:pt x="19" y="446"/>
                    <a:pt x="15" y="345"/>
                    <a:pt x="9" y="262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8"/>
            <p:cNvSpPr/>
            <p:nvPr/>
          </p:nvSpPr>
          <p:spPr>
            <a:xfrm>
              <a:off x="8153593" y="4819370"/>
              <a:ext cx="97790" cy="302002"/>
            </a:xfrm>
            <a:custGeom>
              <a:avLst/>
              <a:gdLst/>
              <a:ahLst/>
              <a:cxnLst/>
              <a:rect l="l" t="t" r="r" b="b"/>
              <a:pathLst>
                <a:path w="1688" h="5213" extrusionOk="0">
                  <a:moveTo>
                    <a:pt x="1687" y="0"/>
                  </a:moveTo>
                  <a:cubicBezTo>
                    <a:pt x="1687" y="0"/>
                    <a:pt x="1626" y="68"/>
                    <a:pt x="1521" y="169"/>
                  </a:cubicBezTo>
                  <a:cubicBezTo>
                    <a:pt x="1411" y="277"/>
                    <a:pt x="1248" y="430"/>
                    <a:pt x="1070" y="630"/>
                  </a:cubicBezTo>
                  <a:cubicBezTo>
                    <a:pt x="981" y="731"/>
                    <a:pt x="886" y="842"/>
                    <a:pt x="793" y="965"/>
                  </a:cubicBezTo>
                  <a:cubicBezTo>
                    <a:pt x="695" y="1088"/>
                    <a:pt x="603" y="1223"/>
                    <a:pt x="520" y="1367"/>
                  </a:cubicBezTo>
                  <a:cubicBezTo>
                    <a:pt x="477" y="1441"/>
                    <a:pt x="434" y="1514"/>
                    <a:pt x="397" y="1594"/>
                  </a:cubicBezTo>
                  <a:cubicBezTo>
                    <a:pt x="357" y="1674"/>
                    <a:pt x="317" y="1751"/>
                    <a:pt x="287" y="1837"/>
                  </a:cubicBezTo>
                  <a:cubicBezTo>
                    <a:pt x="213" y="2003"/>
                    <a:pt x="158" y="2175"/>
                    <a:pt x="118" y="2350"/>
                  </a:cubicBezTo>
                  <a:cubicBezTo>
                    <a:pt x="72" y="2528"/>
                    <a:pt x="47" y="2709"/>
                    <a:pt x="26" y="2884"/>
                  </a:cubicBezTo>
                  <a:cubicBezTo>
                    <a:pt x="13" y="3066"/>
                    <a:pt x="4" y="3241"/>
                    <a:pt x="4" y="3407"/>
                  </a:cubicBezTo>
                  <a:cubicBezTo>
                    <a:pt x="1" y="3741"/>
                    <a:pt x="1" y="4052"/>
                    <a:pt x="1" y="4322"/>
                  </a:cubicBezTo>
                  <a:cubicBezTo>
                    <a:pt x="1" y="4853"/>
                    <a:pt x="4" y="5213"/>
                    <a:pt x="4" y="5213"/>
                  </a:cubicBezTo>
                  <a:lnTo>
                    <a:pt x="158" y="5213"/>
                  </a:lnTo>
                  <a:cubicBezTo>
                    <a:pt x="158" y="5213"/>
                    <a:pt x="158" y="4853"/>
                    <a:pt x="164" y="4322"/>
                  </a:cubicBezTo>
                  <a:cubicBezTo>
                    <a:pt x="158" y="4052"/>
                    <a:pt x="158" y="3741"/>
                    <a:pt x="158" y="3407"/>
                  </a:cubicBezTo>
                  <a:cubicBezTo>
                    <a:pt x="155" y="3241"/>
                    <a:pt x="164" y="3072"/>
                    <a:pt x="167" y="2900"/>
                  </a:cubicBezTo>
                  <a:cubicBezTo>
                    <a:pt x="182" y="2731"/>
                    <a:pt x="204" y="2556"/>
                    <a:pt x="244" y="2387"/>
                  </a:cubicBezTo>
                  <a:cubicBezTo>
                    <a:pt x="280" y="2218"/>
                    <a:pt x="333" y="2049"/>
                    <a:pt x="394" y="1886"/>
                  </a:cubicBezTo>
                  <a:cubicBezTo>
                    <a:pt x="419" y="1803"/>
                    <a:pt x="459" y="1726"/>
                    <a:pt x="492" y="1650"/>
                  </a:cubicBezTo>
                  <a:cubicBezTo>
                    <a:pt x="523" y="1573"/>
                    <a:pt x="566" y="1499"/>
                    <a:pt x="603" y="1425"/>
                  </a:cubicBezTo>
                  <a:cubicBezTo>
                    <a:pt x="680" y="1281"/>
                    <a:pt x="769" y="1146"/>
                    <a:pt x="855" y="1020"/>
                  </a:cubicBezTo>
                  <a:cubicBezTo>
                    <a:pt x="938" y="897"/>
                    <a:pt x="1027" y="780"/>
                    <a:pt x="1110" y="676"/>
                  </a:cubicBezTo>
                  <a:cubicBezTo>
                    <a:pt x="1196" y="575"/>
                    <a:pt x="1276" y="482"/>
                    <a:pt x="1346" y="399"/>
                  </a:cubicBezTo>
                  <a:cubicBezTo>
                    <a:pt x="1414" y="320"/>
                    <a:pt x="1478" y="246"/>
                    <a:pt x="1531" y="191"/>
                  </a:cubicBezTo>
                  <a:cubicBezTo>
                    <a:pt x="1632" y="71"/>
                    <a:pt x="1687" y="0"/>
                    <a:pt x="1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8"/>
            <p:cNvSpPr/>
            <p:nvPr/>
          </p:nvSpPr>
          <p:spPr>
            <a:xfrm>
              <a:off x="8093114" y="5094654"/>
              <a:ext cx="129247" cy="42233"/>
            </a:xfrm>
            <a:custGeom>
              <a:avLst/>
              <a:gdLst/>
              <a:ahLst/>
              <a:cxnLst/>
              <a:rect l="l" t="t" r="r" b="b"/>
              <a:pathLst>
                <a:path w="2231" h="729" extrusionOk="0">
                  <a:moveTo>
                    <a:pt x="1" y="0"/>
                  </a:moveTo>
                  <a:lnTo>
                    <a:pt x="1" y="728"/>
                  </a:lnTo>
                  <a:lnTo>
                    <a:pt x="2231" y="728"/>
                  </a:lnTo>
                  <a:lnTo>
                    <a:pt x="22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8"/>
            <p:cNvSpPr/>
            <p:nvPr/>
          </p:nvSpPr>
          <p:spPr>
            <a:xfrm>
              <a:off x="8080138" y="5136827"/>
              <a:ext cx="155780" cy="35628"/>
            </a:xfrm>
            <a:custGeom>
              <a:avLst/>
              <a:gdLst/>
              <a:ahLst/>
              <a:cxnLst/>
              <a:rect l="l" t="t" r="r" b="b"/>
              <a:pathLst>
                <a:path w="2689" h="615" extrusionOk="0">
                  <a:moveTo>
                    <a:pt x="0" y="0"/>
                  </a:moveTo>
                  <a:lnTo>
                    <a:pt x="0" y="614"/>
                  </a:lnTo>
                  <a:lnTo>
                    <a:pt x="2688" y="614"/>
                  </a:lnTo>
                  <a:lnTo>
                    <a:pt x="26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8"/>
            <p:cNvSpPr/>
            <p:nvPr/>
          </p:nvSpPr>
          <p:spPr>
            <a:xfrm>
              <a:off x="8158054" y="4508806"/>
              <a:ext cx="252412" cy="783769"/>
            </a:xfrm>
            <a:custGeom>
              <a:avLst/>
              <a:gdLst/>
              <a:ahLst/>
              <a:cxnLst/>
              <a:rect l="l" t="t" r="r" b="b"/>
              <a:pathLst>
                <a:path w="4357" h="13529" extrusionOk="0">
                  <a:moveTo>
                    <a:pt x="1" y="1"/>
                  </a:moveTo>
                  <a:lnTo>
                    <a:pt x="1" y="13529"/>
                  </a:lnTo>
                  <a:lnTo>
                    <a:pt x="465" y="13529"/>
                  </a:lnTo>
                  <a:lnTo>
                    <a:pt x="465" y="13523"/>
                  </a:lnTo>
                  <a:cubicBezTo>
                    <a:pt x="600" y="13523"/>
                    <a:pt x="720" y="13434"/>
                    <a:pt x="763" y="13308"/>
                  </a:cubicBezTo>
                  <a:lnTo>
                    <a:pt x="849" y="13022"/>
                  </a:lnTo>
                  <a:lnTo>
                    <a:pt x="925" y="13022"/>
                  </a:lnTo>
                  <a:cubicBezTo>
                    <a:pt x="1094" y="13022"/>
                    <a:pt x="1232" y="12884"/>
                    <a:pt x="1232" y="12715"/>
                  </a:cubicBezTo>
                  <a:lnTo>
                    <a:pt x="1232" y="12696"/>
                  </a:lnTo>
                  <a:lnTo>
                    <a:pt x="1232" y="12564"/>
                  </a:lnTo>
                  <a:lnTo>
                    <a:pt x="1232" y="12303"/>
                  </a:lnTo>
                  <a:lnTo>
                    <a:pt x="1232" y="12174"/>
                  </a:lnTo>
                  <a:lnTo>
                    <a:pt x="1232" y="11913"/>
                  </a:lnTo>
                  <a:lnTo>
                    <a:pt x="1232" y="11781"/>
                  </a:lnTo>
                  <a:lnTo>
                    <a:pt x="1232" y="11455"/>
                  </a:lnTo>
                  <a:lnTo>
                    <a:pt x="1349" y="11455"/>
                  </a:lnTo>
                  <a:lnTo>
                    <a:pt x="1349" y="10841"/>
                  </a:lnTo>
                  <a:lnTo>
                    <a:pt x="1232" y="10841"/>
                  </a:lnTo>
                  <a:lnTo>
                    <a:pt x="1232" y="10110"/>
                  </a:lnTo>
                  <a:cubicBezTo>
                    <a:pt x="1232" y="9287"/>
                    <a:pt x="3742" y="7757"/>
                    <a:pt x="4264" y="5257"/>
                  </a:cubicBezTo>
                  <a:cubicBezTo>
                    <a:pt x="4267" y="5247"/>
                    <a:pt x="4270" y="5232"/>
                    <a:pt x="4270" y="5220"/>
                  </a:cubicBezTo>
                  <a:lnTo>
                    <a:pt x="4295" y="5094"/>
                  </a:lnTo>
                  <a:cubicBezTo>
                    <a:pt x="4301" y="5051"/>
                    <a:pt x="4310" y="5005"/>
                    <a:pt x="4313" y="4962"/>
                  </a:cubicBezTo>
                  <a:cubicBezTo>
                    <a:pt x="4316" y="4928"/>
                    <a:pt x="4320" y="4894"/>
                    <a:pt x="4326" y="4864"/>
                  </a:cubicBezTo>
                  <a:cubicBezTo>
                    <a:pt x="4332" y="4808"/>
                    <a:pt x="4335" y="4750"/>
                    <a:pt x="4341" y="4698"/>
                  </a:cubicBezTo>
                  <a:cubicBezTo>
                    <a:pt x="4344" y="4670"/>
                    <a:pt x="4344" y="4639"/>
                    <a:pt x="4347" y="4612"/>
                  </a:cubicBezTo>
                  <a:cubicBezTo>
                    <a:pt x="4350" y="4529"/>
                    <a:pt x="4356" y="4443"/>
                    <a:pt x="4356" y="4357"/>
                  </a:cubicBezTo>
                  <a:cubicBezTo>
                    <a:pt x="4356" y="1952"/>
                    <a:pt x="2406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8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4" name="Google Shape;504;p38"/>
          <p:cNvGrpSpPr/>
          <p:nvPr/>
        </p:nvGrpSpPr>
        <p:grpSpPr>
          <a:xfrm rot="-1604192">
            <a:off x="8638982" y="3928762"/>
            <a:ext cx="333773" cy="638893"/>
            <a:chOff x="6692313" y="4433554"/>
            <a:chExt cx="421445" cy="806710"/>
          </a:xfrm>
        </p:grpSpPr>
        <p:sp>
          <p:nvSpPr>
            <p:cNvPr id="505" name="Google Shape;505;p38"/>
            <p:cNvSpPr/>
            <p:nvPr/>
          </p:nvSpPr>
          <p:spPr>
            <a:xfrm>
              <a:off x="6692313" y="4433554"/>
              <a:ext cx="421111" cy="806536"/>
            </a:xfrm>
            <a:custGeom>
              <a:avLst/>
              <a:gdLst/>
              <a:ahLst/>
              <a:cxnLst/>
              <a:rect l="l" t="t" r="r" b="b"/>
              <a:pathLst>
                <a:path w="7269" h="13922" extrusionOk="0">
                  <a:moveTo>
                    <a:pt x="4114" y="3960"/>
                  </a:moveTo>
                  <a:cubicBezTo>
                    <a:pt x="4197" y="4000"/>
                    <a:pt x="4277" y="4034"/>
                    <a:pt x="4350" y="4061"/>
                  </a:cubicBezTo>
                  <a:cubicBezTo>
                    <a:pt x="4363" y="4166"/>
                    <a:pt x="4366" y="4267"/>
                    <a:pt x="4363" y="4369"/>
                  </a:cubicBezTo>
                  <a:cubicBezTo>
                    <a:pt x="4363" y="4544"/>
                    <a:pt x="4323" y="4713"/>
                    <a:pt x="4289" y="4882"/>
                  </a:cubicBezTo>
                  <a:cubicBezTo>
                    <a:pt x="4240" y="5047"/>
                    <a:pt x="4184" y="5210"/>
                    <a:pt x="4114" y="5358"/>
                  </a:cubicBezTo>
                  <a:cubicBezTo>
                    <a:pt x="4043" y="5508"/>
                    <a:pt x="3960" y="5643"/>
                    <a:pt x="3874" y="5772"/>
                  </a:cubicBezTo>
                  <a:cubicBezTo>
                    <a:pt x="3785" y="5895"/>
                    <a:pt x="3699" y="6012"/>
                    <a:pt x="3610" y="6107"/>
                  </a:cubicBezTo>
                  <a:cubicBezTo>
                    <a:pt x="3537" y="6186"/>
                    <a:pt x="3464" y="6259"/>
                    <a:pt x="3397" y="6321"/>
                  </a:cubicBezTo>
                  <a:lnTo>
                    <a:pt x="3397" y="6321"/>
                  </a:lnTo>
                  <a:lnTo>
                    <a:pt x="2480" y="6322"/>
                  </a:lnTo>
                  <a:lnTo>
                    <a:pt x="4114" y="3960"/>
                  </a:lnTo>
                  <a:close/>
                  <a:moveTo>
                    <a:pt x="4983" y="1"/>
                  </a:moveTo>
                  <a:lnTo>
                    <a:pt x="4012" y="1490"/>
                  </a:lnTo>
                  <a:cubicBezTo>
                    <a:pt x="3395" y="848"/>
                    <a:pt x="2538" y="483"/>
                    <a:pt x="2301" y="277"/>
                  </a:cubicBezTo>
                  <a:lnTo>
                    <a:pt x="2301" y="277"/>
                  </a:lnTo>
                  <a:cubicBezTo>
                    <a:pt x="2301" y="277"/>
                    <a:pt x="2102" y="1082"/>
                    <a:pt x="2320" y="2099"/>
                  </a:cubicBezTo>
                  <a:cubicBezTo>
                    <a:pt x="2403" y="2492"/>
                    <a:pt x="2639" y="2845"/>
                    <a:pt x="2934" y="3143"/>
                  </a:cubicBezTo>
                  <a:lnTo>
                    <a:pt x="673" y="6608"/>
                  </a:lnTo>
                  <a:lnTo>
                    <a:pt x="1" y="7631"/>
                  </a:lnTo>
                  <a:lnTo>
                    <a:pt x="1217" y="7631"/>
                  </a:lnTo>
                  <a:lnTo>
                    <a:pt x="4750" y="7637"/>
                  </a:lnTo>
                  <a:lnTo>
                    <a:pt x="1217" y="13922"/>
                  </a:lnTo>
                  <a:lnTo>
                    <a:pt x="6439" y="7345"/>
                  </a:lnTo>
                  <a:lnTo>
                    <a:pt x="7268" y="6304"/>
                  </a:lnTo>
                  <a:lnTo>
                    <a:pt x="5886" y="6307"/>
                  </a:lnTo>
                  <a:lnTo>
                    <a:pt x="4301" y="6310"/>
                  </a:lnTo>
                  <a:lnTo>
                    <a:pt x="4301" y="6310"/>
                  </a:lnTo>
                  <a:cubicBezTo>
                    <a:pt x="4338" y="6258"/>
                    <a:pt x="4378" y="6199"/>
                    <a:pt x="4421" y="6141"/>
                  </a:cubicBezTo>
                  <a:cubicBezTo>
                    <a:pt x="4479" y="6080"/>
                    <a:pt x="4535" y="6000"/>
                    <a:pt x="4614" y="5941"/>
                  </a:cubicBezTo>
                  <a:cubicBezTo>
                    <a:pt x="4654" y="5911"/>
                    <a:pt x="4691" y="5877"/>
                    <a:pt x="4731" y="5846"/>
                  </a:cubicBezTo>
                  <a:cubicBezTo>
                    <a:pt x="4759" y="5825"/>
                    <a:pt x="4783" y="5803"/>
                    <a:pt x="4814" y="5785"/>
                  </a:cubicBezTo>
                  <a:cubicBezTo>
                    <a:pt x="5072" y="5919"/>
                    <a:pt x="5321" y="5978"/>
                    <a:pt x="5555" y="5978"/>
                  </a:cubicBezTo>
                  <a:cubicBezTo>
                    <a:pt x="6434" y="5978"/>
                    <a:pt x="7111" y="5150"/>
                    <a:pt x="7268" y="4372"/>
                  </a:cubicBezTo>
                  <a:lnTo>
                    <a:pt x="7268" y="4372"/>
                  </a:lnTo>
                  <a:cubicBezTo>
                    <a:pt x="7249" y="4374"/>
                    <a:pt x="7227" y="4375"/>
                    <a:pt x="7204" y="4375"/>
                  </a:cubicBezTo>
                  <a:cubicBezTo>
                    <a:pt x="6957" y="4375"/>
                    <a:pt x="6490" y="4254"/>
                    <a:pt x="6028" y="4254"/>
                  </a:cubicBezTo>
                  <a:cubicBezTo>
                    <a:pt x="5373" y="4254"/>
                    <a:pt x="4727" y="4498"/>
                    <a:pt x="4734" y="5677"/>
                  </a:cubicBezTo>
                  <a:cubicBezTo>
                    <a:pt x="4657" y="5723"/>
                    <a:pt x="4590" y="5782"/>
                    <a:pt x="4522" y="5834"/>
                  </a:cubicBezTo>
                  <a:cubicBezTo>
                    <a:pt x="4439" y="5895"/>
                    <a:pt x="4375" y="5981"/>
                    <a:pt x="4304" y="6049"/>
                  </a:cubicBezTo>
                  <a:cubicBezTo>
                    <a:pt x="4243" y="6126"/>
                    <a:pt x="4194" y="6202"/>
                    <a:pt x="4144" y="6273"/>
                  </a:cubicBezTo>
                  <a:lnTo>
                    <a:pt x="4120" y="6319"/>
                  </a:lnTo>
                  <a:lnTo>
                    <a:pt x="3618" y="6320"/>
                  </a:lnTo>
                  <a:lnTo>
                    <a:pt x="3618" y="6320"/>
                  </a:lnTo>
                  <a:cubicBezTo>
                    <a:pt x="3654" y="6287"/>
                    <a:pt x="3688" y="6254"/>
                    <a:pt x="3724" y="6212"/>
                  </a:cubicBezTo>
                  <a:cubicBezTo>
                    <a:pt x="3816" y="6107"/>
                    <a:pt x="3908" y="5987"/>
                    <a:pt x="4000" y="5858"/>
                  </a:cubicBezTo>
                  <a:cubicBezTo>
                    <a:pt x="4086" y="5726"/>
                    <a:pt x="4178" y="5582"/>
                    <a:pt x="4249" y="5425"/>
                  </a:cubicBezTo>
                  <a:cubicBezTo>
                    <a:pt x="4326" y="5272"/>
                    <a:pt x="4384" y="5097"/>
                    <a:pt x="4433" y="4922"/>
                  </a:cubicBezTo>
                  <a:cubicBezTo>
                    <a:pt x="4476" y="4743"/>
                    <a:pt x="4510" y="4559"/>
                    <a:pt x="4516" y="4372"/>
                  </a:cubicBezTo>
                  <a:cubicBezTo>
                    <a:pt x="4522" y="4280"/>
                    <a:pt x="4510" y="4184"/>
                    <a:pt x="4507" y="4092"/>
                  </a:cubicBezTo>
                  <a:cubicBezTo>
                    <a:pt x="4501" y="4043"/>
                    <a:pt x="4492" y="4000"/>
                    <a:pt x="4485" y="3957"/>
                  </a:cubicBezTo>
                  <a:cubicBezTo>
                    <a:pt x="4599" y="3665"/>
                    <a:pt x="4661" y="3398"/>
                    <a:pt x="4676" y="3146"/>
                  </a:cubicBezTo>
                  <a:lnTo>
                    <a:pt x="6519" y="452"/>
                  </a:lnTo>
                  <a:lnTo>
                    <a:pt x="6835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8"/>
            <p:cNvSpPr/>
            <p:nvPr/>
          </p:nvSpPr>
          <p:spPr>
            <a:xfrm>
              <a:off x="6692704" y="4433554"/>
              <a:ext cx="421053" cy="806710"/>
            </a:xfrm>
            <a:custGeom>
              <a:avLst/>
              <a:gdLst/>
              <a:ahLst/>
              <a:cxnLst/>
              <a:rect l="l" t="t" r="r" b="b"/>
              <a:pathLst>
                <a:path w="7268" h="13925" extrusionOk="0">
                  <a:moveTo>
                    <a:pt x="4989" y="1"/>
                  </a:moveTo>
                  <a:lnTo>
                    <a:pt x="673" y="6608"/>
                  </a:lnTo>
                  <a:lnTo>
                    <a:pt x="0" y="7637"/>
                  </a:lnTo>
                  <a:lnTo>
                    <a:pt x="1217" y="7637"/>
                  </a:lnTo>
                  <a:lnTo>
                    <a:pt x="4749" y="7643"/>
                  </a:lnTo>
                  <a:lnTo>
                    <a:pt x="1217" y="13925"/>
                  </a:lnTo>
                  <a:lnTo>
                    <a:pt x="6442" y="7348"/>
                  </a:lnTo>
                  <a:lnTo>
                    <a:pt x="7268" y="6307"/>
                  </a:lnTo>
                  <a:lnTo>
                    <a:pt x="5886" y="6307"/>
                  </a:lnTo>
                  <a:lnTo>
                    <a:pt x="2476" y="6316"/>
                  </a:lnTo>
                  <a:lnTo>
                    <a:pt x="2476" y="6316"/>
                  </a:lnTo>
                  <a:lnTo>
                    <a:pt x="6525" y="452"/>
                  </a:lnTo>
                  <a:lnTo>
                    <a:pt x="68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8"/>
            <p:cNvSpPr/>
            <p:nvPr/>
          </p:nvSpPr>
          <p:spPr>
            <a:xfrm>
              <a:off x="6814590" y="4449601"/>
              <a:ext cx="196855" cy="220317"/>
            </a:xfrm>
            <a:custGeom>
              <a:avLst/>
              <a:gdLst/>
              <a:ahLst/>
              <a:cxnLst/>
              <a:rect l="l" t="t" r="r" b="b"/>
              <a:pathLst>
                <a:path w="3398" h="3803" extrusionOk="0">
                  <a:moveTo>
                    <a:pt x="197" y="0"/>
                  </a:moveTo>
                  <a:cubicBezTo>
                    <a:pt x="197" y="0"/>
                    <a:pt x="0" y="805"/>
                    <a:pt x="215" y="1828"/>
                  </a:cubicBezTo>
                  <a:cubicBezTo>
                    <a:pt x="430" y="2844"/>
                    <a:pt x="1671" y="3594"/>
                    <a:pt x="2323" y="3803"/>
                  </a:cubicBezTo>
                  <a:cubicBezTo>
                    <a:pt x="3398" y="1361"/>
                    <a:pt x="655" y="402"/>
                    <a:pt x="1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8"/>
            <p:cNvSpPr/>
            <p:nvPr/>
          </p:nvSpPr>
          <p:spPr>
            <a:xfrm>
              <a:off x="6965267" y="4679526"/>
              <a:ext cx="148481" cy="100165"/>
            </a:xfrm>
            <a:custGeom>
              <a:avLst/>
              <a:gdLst/>
              <a:ahLst/>
              <a:cxnLst/>
              <a:rect l="l" t="t" r="r" b="b"/>
              <a:pathLst>
                <a:path w="2563" h="1729" extrusionOk="0">
                  <a:moveTo>
                    <a:pt x="1321" y="0"/>
                  </a:moveTo>
                  <a:cubicBezTo>
                    <a:pt x="655" y="0"/>
                    <a:pt x="1" y="254"/>
                    <a:pt x="29" y="1490"/>
                  </a:cubicBezTo>
                  <a:cubicBezTo>
                    <a:pt x="315" y="1656"/>
                    <a:pt x="592" y="1728"/>
                    <a:pt x="852" y="1728"/>
                  </a:cubicBezTo>
                  <a:cubicBezTo>
                    <a:pt x="1730" y="1728"/>
                    <a:pt x="2406" y="902"/>
                    <a:pt x="2563" y="120"/>
                  </a:cubicBezTo>
                  <a:lnTo>
                    <a:pt x="2563" y="120"/>
                  </a:lnTo>
                  <a:cubicBezTo>
                    <a:pt x="2544" y="122"/>
                    <a:pt x="2522" y="123"/>
                    <a:pt x="2499" y="123"/>
                  </a:cubicBezTo>
                  <a:cubicBezTo>
                    <a:pt x="2252" y="123"/>
                    <a:pt x="1784" y="0"/>
                    <a:pt x="1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8"/>
            <p:cNvSpPr/>
            <p:nvPr/>
          </p:nvSpPr>
          <p:spPr>
            <a:xfrm>
              <a:off x="6873679" y="4542116"/>
              <a:ext cx="80816" cy="257394"/>
            </a:xfrm>
            <a:custGeom>
              <a:avLst/>
              <a:gdLst/>
              <a:ahLst/>
              <a:cxnLst/>
              <a:rect l="l" t="t" r="r" b="b"/>
              <a:pathLst>
                <a:path w="1395" h="4443" extrusionOk="0">
                  <a:moveTo>
                    <a:pt x="9" y="0"/>
                  </a:moveTo>
                  <a:lnTo>
                    <a:pt x="0" y="3"/>
                  </a:lnTo>
                  <a:cubicBezTo>
                    <a:pt x="0" y="3"/>
                    <a:pt x="55" y="71"/>
                    <a:pt x="160" y="194"/>
                  </a:cubicBezTo>
                  <a:cubicBezTo>
                    <a:pt x="212" y="265"/>
                    <a:pt x="283" y="344"/>
                    <a:pt x="360" y="440"/>
                  </a:cubicBezTo>
                  <a:cubicBezTo>
                    <a:pt x="424" y="523"/>
                    <a:pt x="492" y="606"/>
                    <a:pt x="565" y="707"/>
                  </a:cubicBezTo>
                  <a:cubicBezTo>
                    <a:pt x="648" y="814"/>
                    <a:pt x="728" y="931"/>
                    <a:pt x="811" y="1063"/>
                  </a:cubicBezTo>
                  <a:cubicBezTo>
                    <a:pt x="888" y="1198"/>
                    <a:pt x="974" y="1337"/>
                    <a:pt x="1038" y="1490"/>
                  </a:cubicBezTo>
                  <a:cubicBezTo>
                    <a:pt x="1084" y="1598"/>
                    <a:pt x="1131" y="1711"/>
                    <a:pt x="1161" y="1828"/>
                  </a:cubicBezTo>
                  <a:cubicBezTo>
                    <a:pt x="1177" y="1877"/>
                    <a:pt x="1189" y="1923"/>
                    <a:pt x="1195" y="1969"/>
                  </a:cubicBezTo>
                  <a:cubicBezTo>
                    <a:pt x="1226" y="2138"/>
                    <a:pt x="1238" y="2313"/>
                    <a:pt x="1235" y="2488"/>
                  </a:cubicBezTo>
                  <a:cubicBezTo>
                    <a:pt x="1235" y="2660"/>
                    <a:pt x="1201" y="2833"/>
                    <a:pt x="1161" y="3001"/>
                  </a:cubicBezTo>
                  <a:cubicBezTo>
                    <a:pt x="1112" y="3167"/>
                    <a:pt x="1057" y="3333"/>
                    <a:pt x="986" y="3478"/>
                  </a:cubicBezTo>
                  <a:cubicBezTo>
                    <a:pt x="916" y="3631"/>
                    <a:pt x="833" y="3766"/>
                    <a:pt x="747" y="3892"/>
                  </a:cubicBezTo>
                  <a:cubicBezTo>
                    <a:pt x="657" y="4015"/>
                    <a:pt x="571" y="4126"/>
                    <a:pt x="482" y="4227"/>
                  </a:cubicBezTo>
                  <a:cubicBezTo>
                    <a:pt x="406" y="4310"/>
                    <a:pt x="335" y="4381"/>
                    <a:pt x="267" y="4442"/>
                  </a:cubicBezTo>
                  <a:lnTo>
                    <a:pt x="489" y="4442"/>
                  </a:lnTo>
                  <a:cubicBezTo>
                    <a:pt x="525" y="4408"/>
                    <a:pt x="562" y="4368"/>
                    <a:pt x="596" y="4332"/>
                  </a:cubicBezTo>
                  <a:cubicBezTo>
                    <a:pt x="688" y="4227"/>
                    <a:pt x="780" y="4107"/>
                    <a:pt x="873" y="3978"/>
                  </a:cubicBezTo>
                  <a:cubicBezTo>
                    <a:pt x="962" y="3843"/>
                    <a:pt x="1051" y="3702"/>
                    <a:pt x="1124" y="3542"/>
                  </a:cubicBezTo>
                  <a:cubicBezTo>
                    <a:pt x="1201" y="3385"/>
                    <a:pt x="1256" y="3216"/>
                    <a:pt x="1309" y="3041"/>
                  </a:cubicBezTo>
                  <a:cubicBezTo>
                    <a:pt x="1349" y="2863"/>
                    <a:pt x="1389" y="2679"/>
                    <a:pt x="1389" y="2492"/>
                  </a:cubicBezTo>
                  <a:cubicBezTo>
                    <a:pt x="1395" y="2396"/>
                    <a:pt x="1385" y="2304"/>
                    <a:pt x="1389" y="2212"/>
                  </a:cubicBezTo>
                  <a:cubicBezTo>
                    <a:pt x="1373" y="2114"/>
                    <a:pt x="1358" y="2034"/>
                    <a:pt x="1330" y="1942"/>
                  </a:cubicBezTo>
                  <a:cubicBezTo>
                    <a:pt x="1312" y="1862"/>
                    <a:pt x="1284" y="1782"/>
                    <a:pt x="1253" y="1705"/>
                  </a:cubicBezTo>
                  <a:cubicBezTo>
                    <a:pt x="1220" y="1613"/>
                    <a:pt x="1180" y="1527"/>
                    <a:pt x="1140" y="1444"/>
                  </a:cubicBezTo>
                  <a:cubicBezTo>
                    <a:pt x="1063" y="1290"/>
                    <a:pt x="968" y="1152"/>
                    <a:pt x="882" y="1020"/>
                  </a:cubicBezTo>
                  <a:cubicBezTo>
                    <a:pt x="790" y="894"/>
                    <a:pt x="700" y="774"/>
                    <a:pt x="611" y="670"/>
                  </a:cubicBezTo>
                  <a:cubicBezTo>
                    <a:pt x="528" y="575"/>
                    <a:pt x="452" y="486"/>
                    <a:pt x="381" y="409"/>
                  </a:cubicBezTo>
                  <a:cubicBezTo>
                    <a:pt x="304" y="323"/>
                    <a:pt x="231" y="246"/>
                    <a:pt x="175" y="185"/>
                  </a:cubicBezTo>
                  <a:cubicBezTo>
                    <a:pt x="68" y="68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8"/>
            <p:cNvSpPr/>
            <p:nvPr/>
          </p:nvSpPr>
          <p:spPr>
            <a:xfrm>
              <a:off x="6931146" y="4718803"/>
              <a:ext cx="151146" cy="79947"/>
            </a:xfrm>
            <a:custGeom>
              <a:avLst/>
              <a:gdLst/>
              <a:ahLst/>
              <a:cxnLst/>
              <a:rect l="l" t="t" r="r" b="b"/>
              <a:pathLst>
                <a:path w="2609" h="1380" extrusionOk="0">
                  <a:moveTo>
                    <a:pt x="2608" y="1"/>
                  </a:moveTo>
                  <a:cubicBezTo>
                    <a:pt x="2605" y="1"/>
                    <a:pt x="2593" y="10"/>
                    <a:pt x="2568" y="13"/>
                  </a:cubicBezTo>
                  <a:cubicBezTo>
                    <a:pt x="2550" y="25"/>
                    <a:pt x="2519" y="47"/>
                    <a:pt x="2473" y="62"/>
                  </a:cubicBezTo>
                  <a:cubicBezTo>
                    <a:pt x="2390" y="105"/>
                    <a:pt x="2258" y="139"/>
                    <a:pt x="2101" y="182"/>
                  </a:cubicBezTo>
                  <a:cubicBezTo>
                    <a:pt x="1785" y="268"/>
                    <a:pt x="1361" y="369"/>
                    <a:pt x="956" y="554"/>
                  </a:cubicBezTo>
                  <a:cubicBezTo>
                    <a:pt x="857" y="600"/>
                    <a:pt x="756" y="646"/>
                    <a:pt x="664" y="707"/>
                  </a:cubicBezTo>
                  <a:cubicBezTo>
                    <a:pt x="572" y="762"/>
                    <a:pt x="486" y="830"/>
                    <a:pt x="403" y="898"/>
                  </a:cubicBezTo>
                  <a:cubicBezTo>
                    <a:pt x="320" y="962"/>
                    <a:pt x="255" y="1042"/>
                    <a:pt x="185" y="1113"/>
                  </a:cubicBezTo>
                  <a:cubicBezTo>
                    <a:pt x="123" y="1189"/>
                    <a:pt x="74" y="1266"/>
                    <a:pt x="25" y="1334"/>
                  </a:cubicBezTo>
                  <a:lnTo>
                    <a:pt x="0" y="1380"/>
                  </a:lnTo>
                  <a:lnTo>
                    <a:pt x="185" y="1380"/>
                  </a:lnTo>
                  <a:cubicBezTo>
                    <a:pt x="218" y="1328"/>
                    <a:pt x="258" y="1269"/>
                    <a:pt x="304" y="1211"/>
                  </a:cubicBezTo>
                  <a:cubicBezTo>
                    <a:pt x="369" y="1149"/>
                    <a:pt x="424" y="1073"/>
                    <a:pt x="501" y="1011"/>
                  </a:cubicBezTo>
                  <a:cubicBezTo>
                    <a:pt x="538" y="980"/>
                    <a:pt x="578" y="947"/>
                    <a:pt x="615" y="916"/>
                  </a:cubicBezTo>
                  <a:cubicBezTo>
                    <a:pt x="655" y="885"/>
                    <a:pt x="701" y="858"/>
                    <a:pt x="741" y="827"/>
                  </a:cubicBezTo>
                  <a:cubicBezTo>
                    <a:pt x="824" y="765"/>
                    <a:pt x="919" y="716"/>
                    <a:pt x="1011" y="661"/>
                  </a:cubicBezTo>
                  <a:cubicBezTo>
                    <a:pt x="1392" y="461"/>
                    <a:pt x="1810" y="335"/>
                    <a:pt x="2117" y="231"/>
                  </a:cubicBezTo>
                  <a:cubicBezTo>
                    <a:pt x="2270" y="179"/>
                    <a:pt x="2399" y="133"/>
                    <a:pt x="2485" y="87"/>
                  </a:cubicBezTo>
                  <a:cubicBezTo>
                    <a:pt x="2528" y="62"/>
                    <a:pt x="2559" y="41"/>
                    <a:pt x="2577" y="25"/>
                  </a:cubicBezTo>
                  <a:cubicBezTo>
                    <a:pt x="2593" y="13"/>
                    <a:pt x="2605" y="7"/>
                    <a:pt x="2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1" name="Google Shape;511;p38"/>
          <p:cNvGrpSpPr/>
          <p:nvPr/>
        </p:nvGrpSpPr>
        <p:grpSpPr>
          <a:xfrm rot="-1396822">
            <a:off x="50266" y="4060373"/>
            <a:ext cx="680708" cy="394596"/>
            <a:chOff x="753489" y="4226263"/>
            <a:chExt cx="924843" cy="536117"/>
          </a:xfrm>
        </p:grpSpPr>
        <p:sp>
          <p:nvSpPr>
            <p:cNvPr id="512" name="Google Shape;512;p38"/>
            <p:cNvSpPr/>
            <p:nvPr/>
          </p:nvSpPr>
          <p:spPr>
            <a:xfrm>
              <a:off x="753511" y="4226263"/>
              <a:ext cx="924821" cy="535167"/>
            </a:xfrm>
            <a:custGeom>
              <a:avLst/>
              <a:gdLst/>
              <a:ahLst/>
              <a:cxnLst/>
              <a:rect l="l" t="t" r="r" b="b"/>
              <a:pathLst>
                <a:path w="9726" h="5628" extrusionOk="0">
                  <a:moveTo>
                    <a:pt x="6009" y="1"/>
                  </a:moveTo>
                  <a:cubicBezTo>
                    <a:pt x="5404" y="1"/>
                    <a:pt x="4854" y="246"/>
                    <a:pt x="4454" y="636"/>
                  </a:cubicBezTo>
                  <a:cubicBezTo>
                    <a:pt x="4304" y="642"/>
                    <a:pt x="4163" y="661"/>
                    <a:pt x="4021" y="692"/>
                  </a:cubicBezTo>
                  <a:cubicBezTo>
                    <a:pt x="3905" y="673"/>
                    <a:pt x="3785" y="658"/>
                    <a:pt x="3662" y="658"/>
                  </a:cubicBezTo>
                  <a:cubicBezTo>
                    <a:pt x="2753" y="658"/>
                    <a:pt x="1988" y="1266"/>
                    <a:pt x="1748" y="2095"/>
                  </a:cubicBezTo>
                  <a:cubicBezTo>
                    <a:pt x="1687" y="2089"/>
                    <a:pt x="1625" y="2086"/>
                    <a:pt x="1564" y="2086"/>
                  </a:cubicBezTo>
                  <a:cubicBezTo>
                    <a:pt x="698" y="2086"/>
                    <a:pt x="0" y="2783"/>
                    <a:pt x="0" y="3647"/>
                  </a:cubicBezTo>
                  <a:lnTo>
                    <a:pt x="0" y="5210"/>
                  </a:lnTo>
                  <a:lnTo>
                    <a:pt x="541" y="5210"/>
                  </a:lnTo>
                  <a:lnTo>
                    <a:pt x="541" y="5628"/>
                  </a:lnTo>
                  <a:lnTo>
                    <a:pt x="2258" y="5628"/>
                  </a:lnTo>
                  <a:cubicBezTo>
                    <a:pt x="2654" y="5628"/>
                    <a:pt x="3020" y="5496"/>
                    <a:pt x="3309" y="5269"/>
                  </a:cubicBezTo>
                  <a:cubicBezTo>
                    <a:pt x="3674" y="5474"/>
                    <a:pt x="4092" y="5597"/>
                    <a:pt x="4544" y="5597"/>
                  </a:cubicBezTo>
                  <a:cubicBezTo>
                    <a:pt x="5173" y="5597"/>
                    <a:pt x="5745" y="5364"/>
                    <a:pt x="6184" y="4980"/>
                  </a:cubicBezTo>
                  <a:cubicBezTo>
                    <a:pt x="6516" y="5152"/>
                    <a:pt x="6896" y="5253"/>
                    <a:pt x="7296" y="5253"/>
                  </a:cubicBezTo>
                  <a:cubicBezTo>
                    <a:pt x="8641" y="5253"/>
                    <a:pt x="9725" y="4163"/>
                    <a:pt x="9725" y="2820"/>
                  </a:cubicBezTo>
                  <a:cubicBezTo>
                    <a:pt x="9725" y="1481"/>
                    <a:pt x="8641" y="391"/>
                    <a:pt x="7296" y="391"/>
                  </a:cubicBezTo>
                  <a:lnTo>
                    <a:pt x="7265" y="391"/>
                  </a:lnTo>
                  <a:cubicBezTo>
                    <a:pt x="6909" y="145"/>
                    <a:pt x="6473" y="1"/>
                    <a:pt x="6009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8"/>
            <p:cNvSpPr/>
            <p:nvPr/>
          </p:nvSpPr>
          <p:spPr>
            <a:xfrm>
              <a:off x="753489" y="4226548"/>
              <a:ext cx="782000" cy="495514"/>
            </a:xfrm>
            <a:custGeom>
              <a:avLst/>
              <a:gdLst/>
              <a:ahLst/>
              <a:cxnLst/>
              <a:rect l="l" t="t" r="r" b="b"/>
              <a:pathLst>
                <a:path w="8224" h="5211" extrusionOk="0">
                  <a:moveTo>
                    <a:pt x="6009" y="1"/>
                  </a:moveTo>
                  <a:cubicBezTo>
                    <a:pt x="5336" y="1"/>
                    <a:pt x="4734" y="302"/>
                    <a:pt x="4326" y="772"/>
                  </a:cubicBezTo>
                  <a:cubicBezTo>
                    <a:pt x="4120" y="701"/>
                    <a:pt x="3893" y="658"/>
                    <a:pt x="3662" y="658"/>
                  </a:cubicBezTo>
                  <a:cubicBezTo>
                    <a:pt x="2753" y="658"/>
                    <a:pt x="1988" y="1269"/>
                    <a:pt x="1745" y="2099"/>
                  </a:cubicBezTo>
                  <a:cubicBezTo>
                    <a:pt x="1684" y="2089"/>
                    <a:pt x="1623" y="2086"/>
                    <a:pt x="1561" y="2086"/>
                  </a:cubicBezTo>
                  <a:cubicBezTo>
                    <a:pt x="698" y="2086"/>
                    <a:pt x="1" y="2784"/>
                    <a:pt x="1" y="3650"/>
                  </a:cubicBezTo>
                  <a:lnTo>
                    <a:pt x="1" y="5210"/>
                  </a:lnTo>
                  <a:lnTo>
                    <a:pt x="1561" y="5210"/>
                  </a:lnTo>
                  <a:cubicBezTo>
                    <a:pt x="2120" y="5210"/>
                    <a:pt x="2606" y="4918"/>
                    <a:pt x="2882" y="4482"/>
                  </a:cubicBezTo>
                  <a:cubicBezTo>
                    <a:pt x="3122" y="4584"/>
                    <a:pt x="3386" y="4639"/>
                    <a:pt x="3662" y="4639"/>
                  </a:cubicBezTo>
                  <a:cubicBezTo>
                    <a:pt x="4157" y="4639"/>
                    <a:pt x="4608" y="4458"/>
                    <a:pt x="4955" y="4163"/>
                  </a:cubicBezTo>
                  <a:cubicBezTo>
                    <a:pt x="5272" y="4332"/>
                    <a:pt x="5628" y="4427"/>
                    <a:pt x="6009" y="4427"/>
                  </a:cubicBezTo>
                  <a:cubicBezTo>
                    <a:pt x="7232" y="4427"/>
                    <a:pt x="8224" y="3438"/>
                    <a:pt x="8224" y="2212"/>
                  </a:cubicBezTo>
                  <a:cubicBezTo>
                    <a:pt x="8224" y="993"/>
                    <a:pt x="7228" y="1"/>
                    <a:pt x="60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8"/>
            <p:cNvSpPr/>
            <p:nvPr/>
          </p:nvSpPr>
          <p:spPr>
            <a:xfrm>
              <a:off x="804646" y="4263347"/>
              <a:ext cx="873664" cy="499032"/>
            </a:xfrm>
            <a:custGeom>
              <a:avLst/>
              <a:gdLst/>
              <a:ahLst/>
              <a:cxnLst/>
              <a:rect l="l" t="t" r="r" b="b"/>
              <a:pathLst>
                <a:path w="9188" h="5248" extrusionOk="0">
                  <a:moveTo>
                    <a:pt x="6758" y="1"/>
                  </a:moveTo>
                  <a:cubicBezTo>
                    <a:pt x="6168" y="1"/>
                    <a:pt x="5628" y="213"/>
                    <a:pt x="5207" y="560"/>
                  </a:cubicBezTo>
                  <a:cubicBezTo>
                    <a:pt x="4847" y="360"/>
                    <a:pt x="4439" y="246"/>
                    <a:pt x="4000" y="246"/>
                  </a:cubicBezTo>
                  <a:cubicBezTo>
                    <a:pt x="2952" y="246"/>
                    <a:pt x="2058" y="898"/>
                    <a:pt x="1693" y="1819"/>
                  </a:cubicBezTo>
                  <a:cubicBezTo>
                    <a:pt x="756" y="1828"/>
                    <a:pt x="0" y="2593"/>
                    <a:pt x="0" y="3530"/>
                  </a:cubicBezTo>
                  <a:lnTo>
                    <a:pt x="0" y="5247"/>
                  </a:lnTo>
                  <a:lnTo>
                    <a:pt x="1720" y="5247"/>
                  </a:lnTo>
                  <a:cubicBezTo>
                    <a:pt x="2114" y="5247"/>
                    <a:pt x="2479" y="5112"/>
                    <a:pt x="2771" y="4885"/>
                  </a:cubicBezTo>
                  <a:cubicBezTo>
                    <a:pt x="3137" y="5094"/>
                    <a:pt x="3554" y="5216"/>
                    <a:pt x="4003" y="5216"/>
                  </a:cubicBezTo>
                  <a:cubicBezTo>
                    <a:pt x="4632" y="5216"/>
                    <a:pt x="5207" y="4983"/>
                    <a:pt x="5643" y="4599"/>
                  </a:cubicBezTo>
                  <a:cubicBezTo>
                    <a:pt x="5978" y="4771"/>
                    <a:pt x="6356" y="4869"/>
                    <a:pt x="6758" y="4869"/>
                  </a:cubicBezTo>
                  <a:cubicBezTo>
                    <a:pt x="8100" y="4869"/>
                    <a:pt x="9188" y="3779"/>
                    <a:pt x="9188" y="2440"/>
                  </a:cubicBezTo>
                  <a:cubicBezTo>
                    <a:pt x="9188" y="1091"/>
                    <a:pt x="8100" y="1"/>
                    <a:pt x="6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5" name="Google Shape;515;p38"/>
          <p:cNvSpPr txBox="1">
            <a:spLocks noGrp="1"/>
          </p:cNvSpPr>
          <p:nvPr>
            <p:ph type="subTitle" idx="1"/>
          </p:nvPr>
        </p:nvSpPr>
        <p:spPr>
          <a:xfrm>
            <a:off x="0" y="4718209"/>
            <a:ext cx="91440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ar-SA" sz="18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cs typeface="Akhbar MT" pitchFamily="2" charset="-78"/>
              </a:rPr>
              <a:t>اعداد المعلمة / منال الرحيلي</a:t>
            </a:r>
          </a:p>
        </p:txBody>
      </p:sp>
      <p:pic>
        <p:nvPicPr>
          <p:cNvPr id="2052" name="Picture 4" descr="قواعد البيانات تعرف على خصائصها | قاعدة المعرفة - استضافة كواليتي">
            <a:extLst>
              <a:ext uri="{FF2B5EF4-FFF2-40B4-BE49-F238E27FC236}">
                <a16:creationId xmlns:a16="http://schemas.microsoft.com/office/drawing/2014/main" id="{9C7CBD8D-1758-83CC-F5C1-5E53DACBC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7" y="837322"/>
            <a:ext cx="1398295" cy="31621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4" descr="منزل كليب ارت">
            <a:extLst>
              <a:ext uri="{FF2B5EF4-FFF2-40B4-BE49-F238E27FC236}">
                <a16:creationId xmlns:a16="http://schemas.microsoft.com/office/drawing/2014/main" id="{A2CB72CC-3488-4E50-7B0B-2612DD9AE5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44436"/>
            <a:ext cx="304800" cy="27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E9A6BE7-8D40-3B60-B4BB-7D009B7AF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517" y="1000028"/>
            <a:ext cx="6543040" cy="288780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091342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38"/>
          <p:cNvGrpSpPr/>
          <p:nvPr/>
        </p:nvGrpSpPr>
        <p:grpSpPr>
          <a:xfrm>
            <a:off x="8840235" y="121431"/>
            <a:ext cx="235238" cy="242263"/>
            <a:chOff x="3146663" y="2304000"/>
            <a:chExt cx="93750" cy="96550"/>
          </a:xfrm>
        </p:grpSpPr>
        <p:sp>
          <p:nvSpPr>
            <p:cNvPr id="459" name="Google Shape;459;p38"/>
            <p:cNvSpPr/>
            <p:nvPr/>
          </p:nvSpPr>
          <p:spPr>
            <a:xfrm>
              <a:off x="3147113" y="2304000"/>
              <a:ext cx="93300" cy="96475"/>
            </a:xfrm>
            <a:custGeom>
              <a:avLst/>
              <a:gdLst/>
              <a:ahLst/>
              <a:cxnLst/>
              <a:rect l="l" t="t" r="r" b="b"/>
              <a:pathLst>
                <a:path w="3732" h="3859" extrusionOk="0">
                  <a:moveTo>
                    <a:pt x="2747" y="1"/>
                  </a:moveTo>
                  <a:cubicBezTo>
                    <a:pt x="2746" y="1"/>
                    <a:pt x="1518" y="760"/>
                    <a:pt x="762" y="1635"/>
                  </a:cubicBezTo>
                  <a:cubicBezTo>
                    <a:pt x="0" y="2510"/>
                    <a:pt x="762" y="3859"/>
                    <a:pt x="762" y="3859"/>
                  </a:cubicBezTo>
                  <a:cubicBezTo>
                    <a:pt x="768" y="3859"/>
                    <a:pt x="774" y="3859"/>
                    <a:pt x="780" y="3859"/>
                  </a:cubicBezTo>
                  <a:cubicBezTo>
                    <a:pt x="3732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8"/>
            <p:cNvSpPr/>
            <p:nvPr/>
          </p:nvSpPr>
          <p:spPr>
            <a:xfrm>
              <a:off x="3146663" y="2304075"/>
              <a:ext cx="93500" cy="96475"/>
            </a:xfrm>
            <a:custGeom>
              <a:avLst/>
              <a:gdLst/>
              <a:ahLst/>
              <a:cxnLst/>
              <a:rect l="l" t="t" r="r" b="b"/>
              <a:pathLst>
                <a:path w="3740" h="3859" extrusionOk="0">
                  <a:moveTo>
                    <a:pt x="2747" y="1"/>
                  </a:moveTo>
                  <a:cubicBezTo>
                    <a:pt x="2747" y="1"/>
                    <a:pt x="1521" y="760"/>
                    <a:pt x="763" y="1638"/>
                  </a:cubicBezTo>
                  <a:cubicBezTo>
                    <a:pt x="1" y="2514"/>
                    <a:pt x="763" y="3859"/>
                    <a:pt x="763" y="3859"/>
                  </a:cubicBezTo>
                  <a:cubicBezTo>
                    <a:pt x="767" y="3859"/>
                    <a:pt x="772" y="3859"/>
                    <a:pt x="777" y="3859"/>
                  </a:cubicBezTo>
                  <a:cubicBezTo>
                    <a:pt x="3739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8"/>
            <p:cNvSpPr/>
            <p:nvPr/>
          </p:nvSpPr>
          <p:spPr>
            <a:xfrm>
              <a:off x="3165713" y="2304075"/>
              <a:ext cx="74400" cy="96475"/>
            </a:xfrm>
            <a:custGeom>
              <a:avLst/>
              <a:gdLst/>
              <a:ahLst/>
              <a:cxnLst/>
              <a:rect l="l" t="t" r="r" b="b"/>
              <a:pathLst>
                <a:path w="2976" h="3859" extrusionOk="0">
                  <a:moveTo>
                    <a:pt x="1985" y="1"/>
                  </a:moveTo>
                  <a:cubicBezTo>
                    <a:pt x="1985" y="1"/>
                    <a:pt x="1985" y="1"/>
                    <a:pt x="1985" y="1"/>
                  </a:cubicBezTo>
                  <a:lnTo>
                    <a:pt x="1" y="3859"/>
                  </a:lnTo>
                  <a:cubicBezTo>
                    <a:pt x="5" y="3859"/>
                    <a:pt x="10" y="3859"/>
                    <a:pt x="15" y="3859"/>
                  </a:cubicBezTo>
                  <a:cubicBezTo>
                    <a:pt x="2976" y="3859"/>
                    <a:pt x="1989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" name="Google Shape;462;p38"/>
          <p:cNvGrpSpPr/>
          <p:nvPr/>
        </p:nvGrpSpPr>
        <p:grpSpPr>
          <a:xfrm rot="-1468270">
            <a:off x="8431601" y="158884"/>
            <a:ext cx="336045" cy="627991"/>
            <a:chOff x="3091250" y="2515500"/>
            <a:chExt cx="133925" cy="250275"/>
          </a:xfrm>
        </p:grpSpPr>
        <p:sp>
          <p:nvSpPr>
            <p:cNvPr id="463" name="Google Shape;463;p38"/>
            <p:cNvSpPr/>
            <p:nvPr/>
          </p:nvSpPr>
          <p:spPr>
            <a:xfrm>
              <a:off x="3091525" y="2515500"/>
              <a:ext cx="133650" cy="250275"/>
            </a:xfrm>
            <a:custGeom>
              <a:avLst/>
              <a:gdLst/>
              <a:ahLst/>
              <a:cxnLst/>
              <a:rect l="l" t="t" r="r" b="b"/>
              <a:pathLst>
                <a:path w="5346" h="10011" extrusionOk="0">
                  <a:moveTo>
                    <a:pt x="1337" y="0"/>
                  </a:moveTo>
                  <a:lnTo>
                    <a:pt x="1337" y="845"/>
                  </a:lnTo>
                  <a:lnTo>
                    <a:pt x="1" y="845"/>
                  </a:lnTo>
                  <a:lnTo>
                    <a:pt x="1" y="10011"/>
                  </a:lnTo>
                  <a:lnTo>
                    <a:pt x="5346" y="10011"/>
                  </a:lnTo>
                  <a:lnTo>
                    <a:pt x="5346" y="845"/>
                  </a:lnTo>
                  <a:lnTo>
                    <a:pt x="4009" y="845"/>
                  </a:lnTo>
                  <a:lnTo>
                    <a:pt x="4009" y="0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8"/>
            <p:cNvSpPr/>
            <p:nvPr/>
          </p:nvSpPr>
          <p:spPr>
            <a:xfrm>
              <a:off x="3091250" y="2536600"/>
              <a:ext cx="66825" cy="229175"/>
            </a:xfrm>
            <a:custGeom>
              <a:avLst/>
              <a:gdLst/>
              <a:ahLst/>
              <a:cxnLst/>
              <a:rect l="l" t="t" r="r" b="b"/>
              <a:pathLst>
                <a:path w="267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8"/>
            <p:cNvSpPr/>
            <p:nvPr/>
          </p:nvSpPr>
          <p:spPr>
            <a:xfrm>
              <a:off x="3157975" y="2536600"/>
              <a:ext cx="66850" cy="229175"/>
            </a:xfrm>
            <a:custGeom>
              <a:avLst/>
              <a:gdLst/>
              <a:ahLst/>
              <a:cxnLst/>
              <a:rect l="l" t="t" r="r" b="b"/>
              <a:pathLst>
                <a:path w="2674" h="9167" extrusionOk="0">
                  <a:moveTo>
                    <a:pt x="1" y="1"/>
                  </a:moveTo>
                  <a:lnTo>
                    <a:pt x="1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8"/>
            <p:cNvSpPr/>
            <p:nvPr/>
          </p:nvSpPr>
          <p:spPr>
            <a:xfrm>
              <a:off x="3124650" y="2515500"/>
              <a:ext cx="66677" cy="21275"/>
            </a:xfrm>
            <a:custGeom>
              <a:avLst/>
              <a:gdLst/>
              <a:ahLst/>
              <a:cxnLst/>
              <a:rect l="l" t="t" r="r" b="b"/>
              <a:pathLst>
                <a:path w="1334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4" y="851"/>
                  </a:lnTo>
                  <a:lnTo>
                    <a:pt x="13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8"/>
            <p:cNvSpPr/>
            <p:nvPr/>
          </p:nvSpPr>
          <p:spPr>
            <a:xfrm>
              <a:off x="3157975" y="2515500"/>
              <a:ext cx="33425" cy="21275"/>
            </a:xfrm>
            <a:custGeom>
              <a:avLst/>
              <a:gdLst/>
              <a:ahLst/>
              <a:cxnLst/>
              <a:rect l="l" t="t" r="r" b="b"/>
              <a:pathLst>
                <a:path w="1337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7" y="851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8"/>
            <p:cNvSpPr/>
            <p:nvPr/>
          </p:nvSpPr>
          <p:spPr>
            <a:xfrm>
              <a:off x="3091250" y="2536600"/>
              <a:ext cx="27825" cy="229175"/>
            </a:xfrm>
            <a:custGeom>
              <a:avLst/>
              <a:gdLst/>
              <a:ahLst/>
              <a:cxnLst/>
              <a:rect l="l" t="t" r="r" b="b"/>
              <a:pathLst>
                <a:path w="111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2" y="9167"/>
                  </a:lnTo>
                  <a:lnTo>
                    <a:pt x="11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8"/>
            <p:cNvSpPr/>
            <p:nvPr/>
          </p:nvSpPr>
          <p:spPr>
            <a:xfrm>
              <a:off x="3197075" y="2536600"/>
              <a:ext cx="27900" cy="229175"/>
            </a:xfrm>
            <a:custGeom>
              <a:avLst/>
              <a:gdLst/>
              <a:ahLst/>
              <a:cxnLst/>
              <a:rect l="l" t="t" r="r" b="b"/>
              <a:pathLst>
                <a:path w="1116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5" y="9167"/>
                  </a:lnTo>
                  <a:lnTo>
                    <a:pt x="11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8"/>
            <p:cNvSpPr/>
            <p:nvPr/>
          </p:nvSpPr>
          <p:spPr>
            <a:xfrm>
              <a:off x="3110225" y="2575400"/>
              <a:ext cx="95625" cy="170025"/>
            </a:xfrm>
            <a:custGeom>
              <a:avLst/>
              <a:gdLst/>
              <a:ahLst/>
              <a:cxnLst/>
              <a:rect l="l" t="t" r="r" b="b"/>
              <a:pathLst>
                <a:path w="3825" h="6801" extrusionOk="0">
                  <a:moveTo>
                    <a:pt x="0" y="0"/>
                  </a:moveTo>
                  <a:lnTo>
                    <a:pt x="0" y="6801"/>
                  </a:lnTo>
                  <a:lnTo>
                    <a:pt x="3824" y="6801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8"/>
            <p:cNvSpPr/>
            <p:nvPr/>
          </p:nvSpPr>
          <p:spPr>
            <a:xfrm>
              <a:off x="3115200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8"/>
            <p:cNvSpPr/>
            <p:nvPr/>
          </p:nvSpPr>
          <p:spPr>
            <a:xfrm>
              <a:off x="3157975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8"/>
            <p:cNvSpPr/>
            <p:nvPr/>
          </p:nvSpPr>
          <p:spPr>
            <a:xfrm>
              <a:off x="3115200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8"/>
            <p:cNvSpPr/>
            <p:nvPr/>
          </p:nvSpPr>
          <p:spPr>
            <a:xfrm>
              <a:off x="3157975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rgbClr val="76C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8"/>
            <p:cNvSpPr/>
            <p:nvPr/>
          </p:nvSpPr>
          <p:spPr>
            <a:xfrm>
              <a:off x="3115200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8"/>
            <p:cNvSpPr/>
            <p:nvPr/>
          </p:nvSpPr>
          <p:spPr>
            <a:xfrm>
              <a:off x="3157975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8"/>
            <p:cNvSpPr/>
            <p:nvPr/>
          </p:nvSpPr>
          <p:spPr>
            <a:xfrm>
              <a:off x="3115200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8"/>
            <p:cNvSpPr/>
            <p:nvPr/>
          </p:nvSpPr>
          <p:spPr>
            <a:xfrm>
              <a:off x="3157975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8"/>
            <p:cNvSpPr/>
            <p:nvPr/>
          </p:nvSpPr>
          <p:spPr>
            <a:xfrm>
              <a:off x="3115200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8"/>
            <p:cNvSpPr/>
            <p:nvPr/>
          </p:nvSpPr>
          <p:spPr>
            <a:xfrm>
              <a:off x="3157975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8"/>
            <p:cNvSpPr/>
            <p:nvPr/>
          </p:nvSpPr>
          <p:spPr>
            <a:xfrm>
              <a:off x="3115200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8"/>
            <p:cNvSpPr/>
            <p:nvPr/>
          </p:nvSpPr>
          <p:spPr>
            <a:xfrm>
              <a:off x="3157975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8"/>
            <p:cNvSpPr/>
            <p:nvPr/>
          </p:nvSpPr>
          <p:spPr>
            <a:xfrm>
              <a:off x="3115200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8"/>
            <p:cNvSpPr/>
            <p:nvPr/>
          </p:nvSpPr>
          <p:spPr>
            <a:xfrm>
              <a:off x="3157975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8"/>
            <p:cNvSpPr/>
            <p:nvPr/>
          </p:nvSpPr>
          <p:spPr>
            <a:xfrm>
              <a:off x="3155900" y="2543900"/>
              <a:ext cx="4325" cy="24750"/>
            </a:xfrm>
            <a:custGeom>
              <a:avLst/>
              <a:gdLst/>
              <a:ahLst/>
              <a:cxnLst/>
              <a:rect l="l" t="t" r="r" b="b"/>
              <a:pathLst>
                <a:path w="173" h="990" extrusionOk="0">
                  <a:moveTo>
                    <a:pt x="1" y="1"/>
                  </a:moveTo>
                  <a:lnTo>
                    <a:pt x="1" y="990"/>
                  </a:lnTo>
                  <a:lnTo>
                    <a:pt x="173" y="990"/>
                  </a:lnTo>
                  <a:lnTo>
                    <a:pt x="1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8"/>
            <p:cNvSpPr/>
            <p:nvPr/>
          </p:nvSpPr>
          <p:spPr>
            <a:xfrm>
              <a:off x="3145775" y="2554125"/>
              <a:ext cx="24675" cy="4325"/>
            </a:xfrm>
            <a:custGeom>
              <a:avLst/>
              <a:gdLst/>
              <a:ahLst/>
              <a:cxnLst/>
              <a:rect l="l" t="t" r="r" b="b"/>
              <a:pathLst>
                <a:path w="987" h="173" extrusionOk="0">
                  <a:moveTo>
                    <a:pt x="0" y="0"/>
                  </a:moveTo>
                  <a:lnTo>
                    <a:pt x="0" y="172"/>
                  </a:lnTo>
                  <a:lnTo>
                    <a:pt x="986" y="172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38"/>
          <p:cNvGrpSpPr/>
          <p:nvPr/>
        </p:nvGrpSpPr>
        <p:grpSpPr>
          <a:xfrm rot="841025">
            <a:off x="102344" y="258397"/>
            <a:ext cx="447275" cy="625913"/>
            <a:chOff x="7877949" y="4508284"/>
            <a:chExt cx="560451" cy="784290"/>
          </a:xfrm>
        </p:grpSpPr>
        <p:sp>
          <p:nvSpPr>
            <p:cNvPr id="488" name="Google Shape;488;p38"/>
            <p:cNvSpPr/>
            <p:nvPr/>
          </p:nvSpPr>
          <p:spPr>
            <a:xfrm>
              <a:off x="7877949" y="4508284"/>
              <a:ext cx="538019" cy="783421"/>
            </a:xfrm>
            <a:custGeom>
              <a:avLst/>
              <a:gdLst/>
              <a:ahLst/>
              <a:cxnLst/>
              <a:rect l="l" t="t" r="r" b="b"/>
              <a:pathLst>
                <a:path w="9287" h="13523" extrusionOk="0">
                  <a:moveTo>
                    <a:pt x="4832" y="1"/>
                  </a:moveTo>
                  <a:cubicBezTo>
                    <a:pt x="2105" y="1"/>
                    <a:pt x="1" y="2504"/>
                    <a:pt x="575" y="5260"/>
                  </a:cubicBezTo>
                  <a:cubicBezTo>
                    <a:pt x="1097" y="7763"/>
                    <a:pt x="3604" y="9287"/>
                    <a:pt x="3604" y="10113"/>
                  </a:cubicBezTo>
                  <a:lnTo>
                    <a:pt x="3604" y="10844"/>
                  </a:lnTo>
                  <a:lnTo>
                    <a:pt x="3490" y="10844"/>
                  </a:lnTo>
                  <a:lnTo>
                    <a:pt x="3490" y="11458"/>
                  </a:lnTo>
                  <a:lnTo>
                    <a:pt x="3604" y="11458"/>
                  </a:lnTo>
                  <a:lnTo>
                    <a:pt x="3604" y="11784"/>
                  </a:lnTo>
                  <a:lnTo>
                    <a:pt x="3604" y="11913"/>
                  </a:lnTo>
                  <a:lnTo>
                    <a:pt x="3604" y="12174"/>
                  </a:lnTo>
                  <a:lnTo>
                    <a:pt x="3604" y="12306"/>
                  </a:lnTo>
                  <a:lnTo>
                    <a:pt x="3604" y="12567"/>
                  </a:lnTo>
                  <a:lnTo>
                    <a:pt x="3604" y="12696"/>
                  </a:lnTo>
                  <a:lnTo>
                    <a:pt x="3604" y="12718"/>
                  </a:lnTo>
                  <a:cubicBezTo>
                    <a:pt x="3604" y="12887"/>
                    <a:pt x="3742" y="13025"/>
                    <a:pt x="3911" y="13025"/>
                  </a:cubicBezTo>
                  <a:lnTo>
                    <a:pt x="3988" y="13025"/>
                  </a:lnTo>
                  <a:lnTo>
                    <a:pt x="4077" y="13307"/>
                  </a:lnTo>
                  <a:cubicBezTo>
                    <a:pt x="4117" y="13440"/>
                    <a:pt x="4233" y="13522"/>
                    <a:pt x="4372" y="13522"/>
                  </a:cubicBezTo>
                  <a:lnTo>
                    <a:pt x="5302" y="13522"/>
                  </a:lnTo>
                  <a:cubicBezTo>
                    <a:pt x="5438" y="13522"/>
                    <a:pt x="5554" y="13433"/>
                    <a:pt x="5597" y="13307"/>
                  </a:cubicBezTo>
                  <a:lnTo>
                    <a:pt x="5686" y="13025"/>
                  </a:lnTo>
                  <a:lnTo>
                    <a:pt x="5763" y="13025"/>
                  </a:lnTo>
                  <a:cubicBezTo>
                    <a:pt x="5932" y="13025"/>
                    <a:pt x="6070" y="12887"/>
                    <a:pt x="6070" y="12718"/>
                  </a:cubicBezTo>
                  <a:lnTo>
                    <a:pt x="6070" y="12696"/>
                  </a:lnTo>
                  <a:lnTo>
                    <a:pt x="6070" y="12567"/>
                  </a:lnTo>
                  <a:lnTo>
                    <a:pt x="6070" y="12306"/>
                  </a:lnTo>
                  <a:lnTo>
                    <a:pt x="6070" y="12174"/>
                  </a:lnTo>
                  <a:lnTo>
                    <a:pt x="6070" y="11913"/>
                  </a:lnTo>
                  <a:lnTo>
                    <a:pt x="6070" y="11784"/>
                  </a:lnTo>
                  <a:lnTo>
                    <a:pt x="6070" y="11458"/>
                  </a:lnTo>
                  <a:lnTo>
                    <a:pt x="6184" y="11458"/>
                  </a:lnTo>
                  <a:lnTo>
                    <a:pt x="6184" y="10844"/>
                  </a:lnTo>
                  <a:lnTo>
                    <a:pt x="6070" y="10844"/>
                  </a:lnTo>
                  <a:lnTo>
                    <a:pt x="6070" y="10113"/>
                  </a:lnTo>
                  <a:cubicBezTo>
                    <a:pt x="6070" y="9287"/>
                    <a:pt x="8577" y="7760"/>
                    <a:pt x="9099" y="5260"/>
                  </a:cubicBezTo>
                  <a:cubicBezTo>
                    <a:pt x="9102" y="5247"/>
                    <a:pt x="9108" y="5232"/>
                    <a:pt x="9108" y="5223"/>
                  </a:cubicBezTo>
                  <a:cubicBezTo>
                    <a:pt x="9111" y="5210"/>
                    <a:pt x="9111" y="5198"/>
                    <a:pt x="9114" y="5186"/>
                  </a:cubicBezTo>
                  <a:cubicBezTo>
                    <a:pt x="9286" y="4304"/>
                    <a:pt x="9179" y="3435"/>
                    <a:pt x="8856" y="2673"/>
                  </a:cubicBezTo>
                  <a:cubicBezTo>
                    <a:pt x="8838" y="2667"/>
                    <a:pt x="8835" y="2664"/>
                    <a:pt x="8832" y="2658"/>
                  </a:cubicBezTo>
                  <a:cubicBezTo>
                    <a:pt x="8823" y="2636"/>
                    <a:pt x="8810" y="2615"/>
                    <a:pt x="8804" y="2596"/>
                  </a:cubicBezTo>
                  <a:cubicBezTo>
                    <a:pt x="8795" y="2575"/>
                    <a:pt x="8789" y="2556"/>
                    <a:pt x="8776" y="2538"/>
                  </a:cubicBezTo>
                  <a:cubicBezTo>
                    <a:pt x="8773" y="2526"/>
                    <a:pt x="8764" y="2513"/>
                    <a:pt x="8761" y="2504"/>
                  </a:cubicBezTo>
                  <a:cubicBezTo>
                    <a:pt x="8746" y="2473"/>
                    <a:pt x="8733" y="2446"/>
                    <a:pt x="8718" y="2415"/>
                  </a:cubicBezTo>
                  <a:cubicBezTo>
                    <a:pt x="8718" y="2412"/>
                    <a:pt x="8718" y="2412"/>
                    <a:pt x="8715" y="2406"/>
                  </a:cubicBezTo>
                  <a:cubicBezTo>
                    <a:pt x="8466" y="1911"/>
                    <a:pt x="8128" y="1469"/>
                    <a:pt x="7720" y="1107"/>
                  </a:cubicBezTo>
                  <a:lnTo>
                    <a:pt x="7717" y="1100"/>
                  </a:lnTo>
                  <a:cubicBezTo>
                    <a:pt x="7689" y="1079"/>
                    <a:pt x="7668" y="1054"/>
                    <a:pt x="7640" y="1033"/>
                  </a:cubicBezTo>
                  <a:cubicBezTo>
                    <a:pt x="7634" y="1024"/>
                    <a:pt x="7625" y="1021"/>
                    <a:pt x="7622" y="1014"/>
                  </a:cubicBezTo>
                  <a:cubicBezTo>
                    <a:pt x="7603" y="996"/>
                    <a:pt x="7582" y="978"/>
                    <a:pt x="7560" y="962"/>
                  </a:cubicBezTo>
                  <a:cubicBezTo>
                    <a:pt x="7548" y="956"/>
                    <a:pt x="7536" y="944"/>
                    <a:pt x="7526" y="938"/>
                  </a:cubicBezTo>
                  <a:cubicBezTo>
                    <a:pt x="7511" y="925"/>
                    <a:pt x="7499" y="913"/>
                    <a:pt x="7483" y="901"/>
                  </a:cubicBezTo>
                  <a:cubicBezTo>
                    <a:pt x="7468" y="888"/>
                    <a:pt x="7449" y="876"/>
                    <a:pt x="7434" y="864"/>
                  </a:cubicBezTo>
                  <a:cubicBezTo>
                    <a:pt x="7428" y="861"/>
                    <a:pt x="7422" y="855"/>
                    <a:pt x="7419" y="852"/>
                  </a:cubicBezTo>
                  <a:cubicBezTo>
                    <a:pt x="6841" y="422"/>
                    <a:pt x="6150" y="130"/>
                    <a:pt x="5395" y="35"/>
                  </a:cubicBezTo>
                  <a:cubicBezTo>
                    <a:pt x="5385" y="35"/>
                    <a:pt x="5379" y="35"/>
                    <a:pt x="5376" y="28"/>
                  </a:cubicBezTo>
                  <a:cubicBezTo>
                    <a:pt x="5348" y="25"/>
                    <a:pt x="5321" y="22"/>
                    <a:pt x="5293" y="22"/>
                  </a:cubicBezTo>
                  <a:cubicBezTo>
                    <a:pt x="5284" y="22"/>
                    <a:pt x="5269" y="19"/>
                    <a:pt x="5256" y="19"/>
                  </a:cubicBezTo>
                  <a:cubicBezTo>
                    <a:pt x="5232" y="16"/>
                    <a:pt x="5210" y="16"/>
                    <a:pt x="5186" y="10"/>
                  </a:cubicBezTo>
                  <a:cubicBezTo>
                    <a:pt x="5167" y="10"/>
                    <a:pt x="5149" y="7"/>
                    <a:pt x="5133" y="7"/>
                  </a:cubicBezTo>
                  <a:cubicBezTo>
                    <a:pt x="5115" y="7"/>
                    <a:pt x="5093" y="4"/>
                    <a:pt x="5072" y="4"/>
                  </a:cubicBezTo>
                  <a:cubicBezTo>
                    <a:pt x="5047" y="4"/>
                    <a:pt x="5026" y="1"/>
                    <a:pt x="4998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8"/>
            <p:cNvSpPr/>
            <p:nvPr/>
          </p:nvSpPr>
          <p:spPr>
            <a:xfrm>
              <a:off x="7877960" y="4508632"/>
              <a:ext cx="560439" cy="639459"/>
            </a:xfrm>
            <a:custGeom>
              <a:avLst/>
              <a:gdLst/>
              <a:ahLst/>
              <a:cxnLst/>
              <a:rect l="l" t="t" r="r" b="b"/>
              <a:pathLst>
                <a:path w="9674" h="11038" extrusionOk="0">
                  <a:moveTo>
                    <a:pt x="4836" y="1"/>
                  </a:moveTo>
                  <a:cubicBezTo>
                    <a:pt x="2105" y="1"/>
                    <a:pt x="1" y="2504"/>
                    <a:pt x="578" y="5263"/>
                  </a:cubicBezTo>
                  <a:cubicBezTo>
                    <a:pt x="1101" y="7766"/>
                    <a:pt x="3607" y="9290"/>
                    <a:pt x="3607" y="10116"/>
                  </a:cubicBezTo>
                  <a:lnTo>
                    <a:pt x="3607" y="11038"/>
                  </a:lnTo>
                  <a:lnTo>
                    <a:pt x="6064" y="11038"/>
                  </a:lnTo>
                  <a:lnTo>
                    <a:pt x="6064" y="10116"/>
                  </a:lnTo>
                  <a:cubicBezTo>
                    <a:pt x="6064" y="9290"/>
                    <a:pt x="8577" y="7760"/>
                    <a:pt x="9093" y="5263"/>
                  </a:cubicBezTo>
                  <a:cubicBezTo>
                    <a:pt x="9674" y="2563"/>
                    <a:pt x="7609" y="1"/>
                    <a:pt x="4836" y="1"/>
                  </a:cubicBezTo>
                  <a:close/>
                </a:path>
              </a:pathLst>
            </a:custGeom>
            <a:solidFill>
              <a:srgbClr val="B0C5D9">
                <a:alpha val="58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8"/>
            <p:cNvSpPr/>
            <p:nvPr/>
          </p:nvSpPr>
          <p:spPr>
            <a:xfrm>
              <a:off x="8149191" y="4544085"/>
              <a:ext cx="225705" cy="225531"/>
            </a:xfrm>
            <a:custGeom>
              <a:avLst/>
              <a:gdLst/>
              <a:ahLst/>
              <a:cxnLst/>
              <a:rect l="l" t="t" r="r" b="b"/>
              <a:pathLst>
                <a:path w="3896" h="3893" extrusionOk="0">
                  <a:moveTo>
                    <a:pt x="154" y="0"/>
                  </a:moveTo>
                  <a:cubicBezTo>
                    <a:pt x="71" y="0"/>
                    <a:pt x="0" y="68"/>
                    <a:pt x="0" y="154"/>
                  </a:cubicBezTo>
                  <a:cubicBezTo>
                    <a:pt x="0" y="237"/>
                    <a:pt x="71" y="307"/>
                    <a:pt x="154" y="307"/>
                  </a:cubicBezTo>
                  <a:cubicBezTo>
                    <a:pt x="2046" y="307"/>
                    <a:pt x="3588" y="1846"/>
                    <a:pt x="3588" y="3738"/>
                  </a:cubicBezTo>
                  <a:cubicBezTo>
                    <a:pt x="3588" y="3824"/>
                    <a:pt x="3655" y="3892"/>
                    <a:pt x="3741" y="3892"/>
                  </a:cubicBezTo>
                  <a:cubicBezTo>
                    <a:pt x="3824" y="3892"/>
                    <a:pt x="3895" y="3824"/>
                    <a:pt x="3895" y="3738"/>
                  </a:cubicBezTo>
                  <a:cubicBezTo>
                    <a:pt x="3895" y="1677"/>
                    <a:pt x="2215" y="0"/>
                    <a:pt x="1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8"/>
            <p:cNvSpPr/>
            <p:nvPr/>
          </p:nvSpPr>
          <p:spPr>
            <a:xfrm>
              <a:off x="8086916" y="5162780"/>
              <a:ext cx="142398" cy="100397"/>
            </a:xfrm>
            <a:custGeom>
              <a:avLst/>
              <a:gdLst/>
              <a:ahLst/>
              <a:cxnLst/>
              <a:rect l="l" t="t" r="r" b="b"/>
              <a:pathLst>
                <a:path w="2458" h="1733" extrusionOk="0">
                  <a:moveTo>
                    <a:pt x="0" y="1"/>
                  </a:moveTo>
                  <a:lnTo>
                    <a:pt x="0" y="1426"/>
                  </a:lnTo>
                  <a:cubicBezTo>
                    <a:pt x="0" y="1595"/>
                    <a:pt x="138" y="1733"/>
                    <a:pt x="307" y="1733"/>
                  </a:cubicBezTo>
                  <a:lnTo>
                    <a:pt x="2150" y="1733"/>
                  </a:lnTo>
                  <a:cubicBezTo>
                    <a:pt x="2319" y="1733"/>
                    <a:pt x="2457" y="1595"/>
                    <a:pt x="2457" y="1426"/>
                  </a:cubicBezTo>
                  <a:lnTo>
                    <a:pt x="24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8"/>
            <p:cNvSpPr/>
            <p:nvPr/>
          </p:nvSpPr>
          <p:spPr>
            <a:xfrm>
              <a:off x="8108929" y="5262942"/>
              <a:ext cx="97964" cy="28908"/>
            </a:xfrm>
            <a:custGeom>
              <a:avLst/>
              <a:gdLst/>
              <a:ahLst/>
              <a:cxnLst/>
              <a:rect l="l" t="t" r="r" b="b"/>
              <a:pathLst>
                <a:path w="1691" h="499" extrusionOk="0">
                  <a:moveTo>
                    <a:pt x="1" y="1"/>
                  </a:moveTo>
                  <a:lnTo>
                    <a:pt x="90" y="284"/>
                  </a:lnTo>
                  <a:cubicBezTo>
                    <a:pt x="130" y="409"/>
                    <a:pt x="250" y="499"/>
                    <a:pt x="385" y="499"/>
                  </a:cubicBezTo>
                  <a:lnTo>
                    <a:pt x="1313" y="499"/>
                  </a:lnTo>
                  <a:cubicBezTo>
                    <a:pt x="1451" y="499"/>
                    <a:pt x="1571" y="416"/>
                    <a:pt x="1611" y="284"/>
                  </a:cubicBezTo>
                  <a:lnTo>
                    <a:pt x="16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8"/>
            <p:cNvSpPr/>
            <p:nvPr/>
          </p:nvSpPr>
          <p:spPr>
            <a:xfrm>
              <a:off x="8086916" y="5236641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8"/>
            <p:cNvSpPr/>
            <p:nvPr/>
          </p:nvSpPr>
          <p:spPr>
            <a:xfrm>
              <a:off x="8086916" y="5214049"/>
              <a:ext cx="142398" cy="7531"/>
            </a:xfrm>
            <a:custGeom>
              <a:avLst/>
              <a:gdLst/>
              <a:ahLst/>
              <a:cxnLst/>
              <a:rect l="l" t="t" r="r" b="b"/>
              <a:pathLst>
                <a:path w="2458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457" y="129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8"/>
            <p:cNvSpPr/>
            <p:nvPr/>
          </p:nvSpPr>
          <p:spPr>
            <a:xfrm>
              <a:off x="8086916" y="5191282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8"/>
            <p:cNvSpPr/>
            <p:nvPr/>
          </p:nvSpPr>
          <p:spPr>
            <a:xfrm>
              <a:off x="7944696" y="4637643"/>
              <a:ext cx="187817" cy="287287"/>
            </a:xfrm>
            <a:custGeom>
              <a:avLst/>
              <a:gdLst/>
              <a:ahLst/>
              <a:cxnLst/>
              <a:rect l="l" t="t" r="r" b="b"/>
              <a:pathLst>
                <a:path w="3242" h="4959" extrusionOk="0">
                  <a:moveTo>
                    <a:pt x="1641" y="1"/>
                  </a:moveTo>
                  <a:lnTo>
                    <a:pt x="1641" y="1"/>
                  </a:lnTo>
                  <a:cubicBezTo>
                    <a:pt x="747" y="1088"/>
                    <a:pt x="1" y="4673"/>
                    <a:pt x="3232" y="4959"/>
                  </a:cubicBezTo>
                  <a:cubicBezTo>
                    <a:pt x="2848" y="4102"/>
                    <a:pt x="3241" y="3346"/>
                    <a:pt x="3002" y="2206"/>
                  </a:cubicBezTo>
                  <a:cubicBezTo>
                    <a:pt x="2759" y="1061"/>
                    <a:pt x="1641" y="1"/>
                    <a:pt x="1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8"/>
            <p:cNvSpPr/>
            <p:nvPr/>
          </p:nvSpPr>
          <p:spPr>
            <a:xfrm>
              <a:off x="8139227" y="4637643"/>
              <a:ext cx="95067" cy="153637"/>
            </a:xfrm>
            <a:custGeom>
              <a:avLst/>
              <a:gdLst/>
              <a:ahLst/>
              <a:cxnLst/>
              <a:rect l="l" t="t" r="r" b="b"/>
              <a:pathLst>
                <a:path w="1641" h="2652" extrusionOk="0">
                  <a:moveTo>
                    <a:pt x="1103" y="1"/>
                  </a:moveTo>
                  <a:lnTo>
                    <a:pt x="1103" y="1"/>
                  </a:lnTo>
                  <a:cubicBezTo>
                    <a:pt x="77" y="600"/>
                    <a:pt x="0" y="2114"/>
                    <a:pt x="399" y="2652"/>
                  </a:cubicBezTo>
                  <a:cubicBezTo>
                    <a:pt x="1640" y="2025"/>
                    <a:pt x="1432" y="465"/>
                    <a:pt x="11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8"/>
            <p:cNvSpPr/>
            <p:nvPr/>
          </p:nvSpPr>
          <p:spPr>
            <a:xfrm>
              <a:off x="8158054" y="4750317"/>
              <a:ext cx="140660" cy="210585"/>
            </a:xfrm>
            <a:custGeom>
              <a:avLst/>
              <a:gdLst/>
              <a:ahLst/>
              <a:cxnLst/>
              <a:rect l="l" t="t" r="r" b="b"/>
              <a:pathLst>
                <a:path w="2428" h="3635" extrusionOk="0">
                  <a:moveTo>
                    <a:pt x="2427" y="0"/>
                  </a:moveTo>
                  <a:lnTo>
                    <a:pt x="2427" y="0"/>
                  </a:lnTo>
                  <a:cubicBezTo>
                    <a:pt x="1478" y="77"/>
                    <a:pt x="1" y="1161"/>
                    <a:pt x="1" y="3634"/>
                  </a:cubicBezTo>
                  <a:cubicBezTo>
                    <a:pt x="2314" y="3124"/>
                    <a:pt x="2427" y="0"/>
                    <a:pt x="2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8"/>
            <p:cNvSpPr/>
            <p:nvPr/>
          </p:nvSpPr>
          <p:spPr>
            <a:xfrm>
              <a:off x="8042425" y="4691749"/>
              <a:ext cx="119457" cy="325697"/>
            </a:xfrm>
            <a:custGeom>
              <a:avLst/>
              <a:gdLst/>
              <a:ahLst/>
              <a:cxnLst/>
              <a:rect l="l" t="t" r="r" b="b"/>
              <a:pathLst>
                <a:path w="2062" h="5622" extrusionOk="0">
                  <a:moveTo>
                    <a:pt x="9" y="1"/>
                  </a:moveTo>
                  <a:cubicBezTo>
                    <a:pt x="9" y="1"/>
                    <a:pt x="3" y="96"/>
                    <a:pt x="0" y="271"/>
                  </a:cubicBezTo>
                  <a:cubicBezTo>
                    <a:pt x="3" y="357"/>
                    <a:pt x="6" y="458"/>
                    <a:pt x="15" y="572"/>
                  </a:cubicBezTo>
                  <a:cubicBezTo>
                    <a:pt x="28" y="689"/>
                    <a:pt x="37" y="818"/>
                    <a:pt x="65" y="956"/>
                  </a:cubicBezTo>
                  <a:cubicBezTo>
                    <a:pt x="89" y="1097"/>
                    <a:pt x="123" y="1248"/>
                    <a:pt x="160" y="1404"/>
                  </a:cubicBezTo>
                  <a:cubicBezTo>
                    <a:pt x="203" y="1564"/>
                    <a:pt x="252" y="1727"/>
                    <a:pt x="310" y="1896"/>
                  </a:cubicBezTo>
                  <a:cubicBezTo>
                    <a:pt x="341" y="1976"/>
                    <a:pt x="378" y="2065"/>
                    <a:pt x="406" y="2151"/>
                  </a:cubicBezTo>
                  <a:cubicBezTo>
                    <a:pt x="442" y="2234"/>
                    <a:pt x="479" y="2320"/>
                    <a:pt x="513" y="2406"/>
                  </a:cubicBezTo>
                  <a:cubicBezTo>
                    <a:pt x="590" y="2575"/>
                    <a:pt x="673" y="2750"/>
                    <a:pt x="762" y="2919"/>
                  </a:cubicBezTo>
                  <a:cubicBezTo>
                    <a:pt x="937" y="3257"/>
                    <a:pt x="1137" y="3582"/>
                    <a:pt x="1339" y="3874"/>
                  </a:cubicBezTo>
                  <a:cubicBezTo>
                    <a:pt x="1389" y="3948"/>
                    <a:pt x="1435" y="4019"/>
                    <a:pt x="1487" y="4089"/>
                  </a:cubicBezTo>
                  <a:cubicBezTo>
                    <a:pt x="1533" y="4163"/>
                    <a:pt x="1570" y="4230"/>
                    <a:pt x="1610" y="4301"/>
                  </a:cubicBezTo>
                  <a:cubicBezTo>
                    <a:pt x="1683" y="4439"/>
                    <a:pt x="1736" y="4581"/>
                    <a:pt x="1782" y="4710"/>
                  </a:cubicBezTo>
                  <a:cubicBezTo>
                    <a:pt x="1865" y="4971"/>
                    <a:pt x="1895" y="5201"/>
                    <a:pt x="1908" y="5364"/>
                  </a:cubicBezTo>
                  <a:cubicBezTo>
                    <a:pt x="1911" y="5444"/>
                    <a:pt x="1911" y="5505"/>
                    <a:pt x="1911" y="5548"/>
                  </a:cubicBezTo>
                  <a:cubicBezTo>
                    <a:pt x="1911" y="5591"/>
                    <a:pt x="1908" y="5610"/>
                    <a:pt x="1908" y="5610"/>
                  </a:cubicBezTo>
                  <a:lnTo>
                    <a:pt x="2061" y="5622"/>
                  </a:lnTo>
                  <a:lnTo>
                    <a:pt x="2061" y="5548"/>
                  </a:lnTo>
                  <a:cubicBezTo>
                    <a:pt x="2061" y="5502"/>
                    <a:pt x="2061" y="5432"/>
                    <a:pt x="2055" y="5349"/>
                  </a:cubicBezTo>
                  <a:cubicBezTo>
                    <a:pt x="2043" y="5180"/>
                    <a:pt x="2000" y="4937"/>
                    <a:pt x="1908" y="4661"/>
                  </a:cubicBezTo>
                  <a:cubicBezTo>
                    <a:pt x="1859" y="4522"/>
                    <a:pt x="1797" y="4378"/>
                    <a:pt x="1717" y="4230"/>
                  </a:cubicBezTo>
                  <a:cubicBezTo>
                    <a:pt x="1631" y="4083"/>
                    <a:pt x="1536" y="3939"/>
                    <a:pt x="1428" y="3797"/>
                  </a:cubicBezTo>
                  <a:cubicBezTo>
                    <a:pt x="1223" y="3515"/>
                    <a:pt x="1014" y="3198"/>
                    <a:pt x="829" y="2870"/>
                  </a:cubicBezTo>
                  <a:cubicBezTo>
                    <a:pt x="737" y="2704"/>
                    <a:pt x="651" y="2538"/>
                    <a:pt x="571" y="2369"/>
                  </a:cubicBezTo>
                  <a:cubicBezTo>
                    <a:pt x="538" y="2280"/>
                    <a:pt x="498" y="2200"/>
                    <a:pt x="461" y="2117"/>
                  </a:cubicBezTo>
                  <a:cubicBezTo>
                    <a:pt x="427" y="2031"/>
                    <a:pt x="396" y="1948"/>
                    <a:pt x="360" y="1865"/>
                  </a:cubicBezTo>
                  <a:cubicBezTo>
                    <a:pt x="298" y="1702"/>
                    <a:pt x="246" y="1540"/>
                    <a:pt x="200" y="1383"/>
                  </a:cubicBezTo>
                  <a:cubicBezTo>
                    <a:pt x="157" y="1226"/>
                    <a:pt x="120" y="1076"/>
                    <a:pt x="92" y="938"/>
                  </a:cubicBezTo>
                  <a:cubicBezTo>
                    <a:pt x="62" y="799"/>
                    <a:pt x="46" y="673"/>
                    <a:pt x="31" y="557"/>
                  </a:cubicBezTo>
                  <a:cubicBezTo>
                    <a:pt x="19" y="446"/>
                    <a:pt x="15" y="345"/>
                    <a:pt x="9" y="262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8"/>
            <p:cNvSpPr/>
            <p:nvPr/>
          </p:nvSpPr>
          <p:spPr>
            <a:xfrm>
              <a:off x="8153593" y="4819370"/>
              <a:ext cx="97790" cy="302002"/>
            </a:xfrm>
            <a:custGeom>
              <a:avLst/>
              <a:gdLst/>
              <a:ahLst/>
              <a:cxnLst/>
              <a:rect l="l" t="t" r="r" b="b"/>
              <a:pathLst>
                <a:path w="1688" h="5213" extrusionOk="0">
                  <a:moveTo>
                    <a:pt x="1687" y="0"/>
                  </a:moveTo>
                  <a:cubicBezTo>
                    <a:pt x="1687" y="0"/>
                    <a:pt x="1626" y="68"/>
                    <a:pt x="1521" y="169"/>
                  </a:cubicBezTo>
                  <a:cubicBezTo>
                    <a:pt x="1411" y="277"/>
                    <a:pt x="1248" y="430"/>
                    <a:pt x="1070" y="630"/>
                  </a:cubicBezTo>
                  <a:cubicBezTo>
                    <a:pt x="981" y="731"/>
                    <a:pt x="886" y="842"/>
                    <a:pt x="793" y="965"/>
                  </a:cubicBezTo>
                  <a:cubicBezTo>
                    <a:pt x="695" y="1088"/>
                    <a:pt x="603" y="1223"/>
                    <a:pt x="520" y="1367"/>
                  </a:cubicBezTo>
                  <a:cubicBezTo>
                    <a:pt x="477" y="1441"/>
                    <a:pt x="434" y="1514"/>
                    <a:pt x="397" y="1594"/>
                  </a:cubicBezTo>
                  <a:cubicBezTo>
                    <a:pt x="357" y="1674"/>
                    <a:pt x="317" y="1751"/>
                    <a:pt x="287" y="1837"/>
                  </a:cubicBezTo>
                  <a:cubicBezTo>
                    <a:pt x="213" y="2003"/>
                    <a:pt x="158" y="2175"/>
                    <a:pt x="118" y="2350"/>
                  </a:cubicBezTo>
                  <a:cubicBezTo>
                    <a:pt x="72" y="2528"/>
                    <a:pt x="47" y="2709"/>
                    <a:pt x="26" y="2884"/>
                  </a:cubicBezTo>
                  <a:cubicBezTo>
                    <a:pt x="13" y="3066"/>
                    <a:pt x="4" y="3241"/>
                    <a:pt x="4" y="3407"/>
                  </a:cubicBezTo>
                  <a:cubicBezTo>
                    <a:pt x="1" y="3741"/>
                    <a:pt x="1" y="4052"/>
                    <a:pt x="1" y="4322"/>
                  </a:cubicBezTo>
                  <a:cubicBezTo>
                    <a:pt x="1" y="4853"/>
                    <a:pt x="4" y="5213"/>
                    <a:pt x="4" y="5213"/>
                  </a:cubicBezTo>
                  <a:lnTo>
                    <a:pt x="158" y="5213"/>
                  </a:lnTo>
                  <a:cubicBezTo>
                    <a:pt x="158" y="5213"/>
                    <a:pt x="158" y="4853"/>
                    <a:pt x="164" y="4322"/>
                  </a:cubicBezTo>
                  <a:cubicBezTo>
                    <a:pt x="158" y="4052"/>
                    <a:pt x="158" y="3741"/>
                    <a:pt x="158" y="3407"/>
                  </a:cubicBezTo>
                  <a:cubicBezTo>
                    <a:pt x="155" y="3241"/>
                    <a:pt x="164" y="3072"/>
                    <a:pt x="167" y="2900"/>
                  </a:cubicBezTo>
                  <a:cubicBezTo>
                    <a:pt x="182" y="2731"/>
                    <a:pt x="204" y="2556"/>
                    <a:pt x="244" y="2387"/>
                  </a:cubicBezTo>
                  <a:cubicBezTo>
                    <a:pt x="280" y="2218"/>
                    <a:pt x="333" y="2049"/>
                    <a:pt x="394" y="1886"/>
                  </a:cubicBezTo>
                  <a:cubicBezTo>
                    <a:pt x="419" y="1803"/>
                    <a:pt x="459" y="1726"/>
                    <a:pt x="492" y="1650"/>
                  </a:cubicBezTo>
                  <a:cubicBezTo>
                    <a:pt x="523" y="1573"/>
                    <a:pt x="566" y="1499"/>
                    <a:pt x="603" y="1425"/>
                  </a:cubicBezTo>
                  <a:cubicBezTo>
                    <a:pt x="680" y="1281"/>
                    <a:pt x="769" y="1146"/>
                    <a:pt x="855" y="1020"/>
                  </a:cubicBezTo>
                  <a:cubicBezTo>
                    <a:pt x="938" y="897"/>
                    <a:pt x="1027" y="780"/>
                    <a:pt x="1110" y="676"/>
                  </a:cubicBezTo>
                  <a:cubicBezTo>
                    <a:pt x="1196" y="575"/>
                    <a:pt x="1276" y="482"/>
                    <a:pt x="1346" y="399"/>
                  </a:cubicBezTo>
                  <a:cubicBezTo>
                    <a:pt x="1414" y="320"/>
                    <a:pt x="1478" y="246"/>
                    <a:pt x="1531" y="191"/>
                  </a:cubicBezTo>
                  <a:cubicBezTo>
                    <a:pt x="1632" y="71"/>
                    <a:pt x="1687" y="0"/>
                    <a:pt x="1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8"/>
            <p:cNvSpPr/>
            <p:nvPr/>
          </p:nvSpPr>
          <p:spPr>
            <a:xfrm>
              <a:off x="8093114" y="5094654"/>
              <a:ext cx="129247" cy="42233"/>
            </a:xfrm>
            <a:custGeom>
              <a:avLst/>
              <a:gdLst/>
              <a:ahLst/>
              <a:cxnLst/>
              <a:rect l="l" t="t" r="r" b="b"/>
              <a:pathLst>
                <a:path w="2231" h="729" extrusionOk="0">
                  <a:moveTo>
                    <a:pt x="1" y="0"/>
                  </a:moveTo>
                  <a:lnTo>
                    <a:pt x="1" y="728"/>
                  </a:lnTo>
                  <a:lnTo>
                    <a:pt x="2231" y="728"/>
                  </a:lnTo>
                  <a:lnTo>
                    <a:pt x="22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8"/>
            <p:cNvSpPr/>
            <p:nvPr/>
          </p:nvSpPr>
          <p:spPr>
            <a:xfrm>
              <a:off x="8080138" y="5136827"/>
              <a:ext cx="155780" cy="35628"/>
            </a:xfrm>
            <a:custGeom>
              <a:avLst/>
              <a:gdLst/>
              <a:ahLst/>
              <a:cxnLst/>
              <a:rect l="l" t="t" r="r" b="b"/>
              <a:pathLst>
                <a:path w="2689" h="615" extrusionOk="0">
                  <a:moveTo>
                    <a:pt x="0" y="0"/>
                  </a:moveTo>
                  <a:lnTo>
                    <a:pt x="0" y="614"/>
                  </a:lnTo>
                  <a:lnTo>
                    <a:pt x="2688" y="614"/>
                  </a:lnTo>
                  <a:lnTo>
                    <a:pt x="26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8"/>
            <p:cNvSpPr/>
            <p:nvPr/>
          </p:nvSpPr>
          <p:spPr>
            <a:xfrm>
              <a:off x="8158054" y="4508806"/>
              <a:ext cx="252412" cy="783769"/>
            </a:xfrm>
            <a:custGeom>
              <a:avLst/>
              <a:gdLst/>
              <a:ahLst/>
              <a:cxnLst/>
              <a:rect l="l" t="t" r="r" b="b"/>
              <a:pathLst>
                <a:path w="4357" h="13529" extrusionOk="0">
                  <a:moveTo>
                    <a:pt x="1" y="1"/>
                  </a:moveTo>
                  <a:lnTo>
                    <a:pt x="1" y="13529"/>
                  </a:lnTo>
                  <a:lnTo>
                    <a:pt x="465" y="13529"/>
                  </a:lnTo>
                  <a:lnTo>
                    <a:pt x="465" y="13523"/>
                  </a:lnTo>
                  <a:cubicBezTo>
                    <a:pt x="600" y="13523"/>
                    <a:pt x="720" y="13434"/>
                    <a:pt x="763" y="13308"/>
                  </a:cubicBezTo>
                  <a:lnTo>
                    <a:pt x="849" y="13022"/>
                  </a:lnTo>
                  <a:lnTo>
                    <a:pt x="925" y="13022"/>
                  </a:lnTo>
                  <a:cubicBezTo>
                    <a:pt x="1094" y="13022"/>
                    <a:pt x="1232" y="12884"/>
                    <a:pt x="1232" y="12715"/>
                  </a:cubicBezTo>
                  <a:lnTo>
                    <a:pt x="1232" y="12696"/>
                  </a:lnTo>
                  <a:lnTo>
                    <a:pt x="1232" y="12564"/>
                  </a:lnTo>
                  <a:lnTo>
                    <a:pt x="1232" y="12303"/>
                  </a:lnTo>
                  <a:lnTo>
                    <a:pt x="1232" y="12174"/>
                  </a:lnTo>
                  <a:lnTo>
                    <a:pt x="1232" y="11913"/>
                  </a:lnTo>
                  <a:lnTo>
                    <a:pt x="1232" y="11781"/>
                  </a:lnTo>
                  <a:lnTo>
                    <a:pt x="1232" y="11455"/>
                  </a:lnTo>
                  <a:lnTo>
                    <a:pt x="1349" y="11455"/>
                  </a:lnTo>
                  <a:lnTo>
                    <a:pt x="1349" y="10841"/>
                  </a:lnTo>
                  <a:lnTo>
                    <a:pt x="1232" y="10841"/>
                  </a:lnTo>
                  <a:lnTo>
                    <a:pt x="1232" y="10110"/>
                  </a:lnTo>
                  <a:cubicBezTo>
                    <a:pt x="1232" y="9287"/>
                    <a:pt x="3742" y="7757"/>
                    <a:pt x="4264" y="5257"/>
                  </a:cubicBezTo>
                  <a:cubicBezTo>
                    <a:pt x="4267" y="5247"/>
                    <a:pt x="4270" y="5232"/>
                    <a:pt x="4270" y="5220"/>
                  </a:cubicBezTo>
                  <a:lnTo>
                    <a:pt x="4295" y="5094"/>
                  </a:lnTo>
                  <a:cubicBezTo>
                    <a:pt x="4301" y="5051"/>
                    <a:pt x="4310" y="5005"/>
                    <a:pt x="4313" y="4962"/>
                  </a:cubicBezTo>
                  <a:cubicBezTo>
                    <a:pt x="4316" y="4928"/>
                    <a:pt x="4320" y="4894"/>
                    <a:pt x="4326" y="4864"/>
                  </a:cubicBezTo>
                  <a:cubicBezTo>
                    <a:pt x="4332" y="4808"/>
                    <a:pt x="4335" y="4750"/>
                    <a:pt x="4341" y="4698"/>
                  </a:cubicBezTo>
                  <a:cubicBezTo>
                    <a:pt x="4344" y="4670"/>
                    <a:pt x="4344" y="4639"/>
                    <a:pt x="4347" y="4612"/>
                  </a:cubicBezTo>
                  <a:cubicBezTo>
                    <a:pt x="4350" y="4529"/>
                    <a:pt x="4356" y="4443"/>
                    <a:pt x="4356" y="4357"/>
                  </a:cubicBezTo>
                  <a:cubicBezTo>
                    <a:pt x="4356" y="1952"/>
                    <a:pt x="2406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8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4" name="Google Shape;504;p38"/>
          <p:cNvGrpSpPr/>
          <p:nvPr/>
        </p:nvGrpSpPr>
        <p:grpSpPr>
          <a:xfrm rot="-1604192">
            <a:off x="8638982" y="3928762"/>
            <a:ext cx="333773" cy="638893"/>
            <a:chOff x="6692313" y="4433554"/>
            <a:chExt cx="421445" cy="806710"/>
          </a:xfrm>
        </p:grpSpPr>
        <p:sp>
          <p:nvSpPr>
            <p:cNvPr id="505" name="Google Shape;505;p38"/>
            <p:cNvSpPr/>
            <p:nvPr/>
          </p:nvSpPr>
          <p:spPr>
            <a:xfrm>
              <a:off x="6692313" y="4433554"/>
              <a:ext cx="421111" cy="806536"/>
            </a:xfrm>
            <a:custGeom>
              <a:avLst/>
              <a:gdLst/>
              <a:ahLst/>
              <a:cxnLst/>
              <a:rect l="l" t="t" r="r" b="b"/>
              <a:pathLst>
                <a:path w="7269" h="13922" extrusionOk="0">
                  <a:moveTo>
                    <a:pt x="4114" y="3960"/>
                  </a:moveTo>
                  <a:cubicBezTo>
                    <a:pt x="4197" y="4000"/>
                    <a:pt x="4277" y="4034"/>
                    <a:pt x="4350" y="4061"/>
                  </a:cubicBezTo>
                  <a:cubicBezTo>
                    <a:pt x="4363" y="4166"/>
                    <a:pt x="4366" y="4267"/>
                    <a:pt x="4363" y="4369"/>
                  </a:cubicBezTo>
                  <a:cubicBezTo>
                    <a:pt x="4363" y="4544"/>
                    <a:pt x="4323" y="4713"/>
                    <a:pt x="4289" y="4882"/>
                  </a:cubicBezTo>
                  <a:cubicBezTo>
                    <a:pt x="4240" y="5047"/>
                    <a:pt x="4184" y="5210"/>
                    <a:pt x="4114" y="5358"/>
                  </a:cubicBezTo>
                  <a:cubicBezTo>
                    <a:pt x="4043" y="5508"/>
                    <a:pt x="3960" y="5643"/>
                    <a:pt x="3874" y="5772"/>
                  </a:cubicBezTo>
                  <a:cubicBezTo>
                    <a:pt x="3785" y="5895"/>
                    <a:pt x="3699" y="6012"/>
                    <a:pt x="3610" y="6107"/>
                  </a:cubicBezTo>
                  <a:cubicBezTo>
                    <a:pt x="3537" y="6186"/>
                    <a:pt x="3464" y="6259"/>
                    <a:pt x="3397" y="6321"/>
                  </a:cubicBezTo>
                  <a:lnTo>
                    <a:pt x="3397" y="6321"/>
                  </a:lnTo>
                  <a:lnTo>
                    <a:pt x="2480" y="6322"/>
                  </a:lnTo>
                  <a:lnTo>
                    <a:pt x="4114" y="3960"/>
                  </a:lnTo>
                  <a:close/>
                  <a:moveTo>
                    <a:pt x="4983" y="1"/>
                  </a:moveTo>
                  <a:lnTo>
                    <a:pt x="4012" y="1490"/>
                  </a:lnTo>
                  <a:cubicBezTo>
                    <a:pt x="3395" y="848"/>
                    <a:pt x="2538" y="483"/>
                    <a:pt x="2301" y="277"/>
                  </a:cubicBezTo>
                  <a:lnTo>
                    <a:pt x="2301" y="277"/>
                  </a:lnTo>
                  <a:cubicBezTo>
                    <a:pt x="2301" y="277"/>
                    <a:pt x="2102" y="1082"/>
                    <a:pt x="2320" y="2099"/>
                  </a:cubicBezTo>
                  <a:cubicBezTo>
                    <a:pt x="2403" y="2492"/>
                    <a:pt x="2639" y="2845"/>
                    <a:pt x="2934" y="3143"/>
                  </a:cubicBezTo>
                  <a:lnTo>
                    <a:pt x="673" y="6608"/>
                  </a:lnTo>
                  <a:lnTo>
                    <a:pt x="1" y="7631"/>
                  </a:lnTo>
                  <a:lnTo>
                    <a:pt x="1217" y="7631"/>
                  </a:lnTo>
                  <a:lnTo>
                    <a:pt x="4750" y="7637"/>
                  </a:lnTo>
                  <a:lnTo>
                    <a:pt x="1217" y="13922"/>
                  </a:lnTo>
                  <a:lnTo>
                    <a:pt x="6439" y="7345"/>
                  </a:lnTo>
                  <a:lnTo>
                    <a:pt x="7268" y="6304"/>
                  </a:lnTo>
                  <a:lnTo>
                    <a:pt x="5886" y="6307"/>
                  </a:lnTo>
                  <a:lnTo>
                    <a:pt x="4301" y="6310"/>
                  </a:lnTo>
                  <a:lnTo>
                    <a:pt x="4301" y="6310"/>
                  </a:lnTo>
                  <a:cubicBezTo>
                    <a:pt x="4338" y="6258"/>
                    <a:pt x="4378" y="6199"/>
                    <a:pt x="4421" y="6141"/>
                  </a:cubicBezTo>
                  <a:cubicBezTo>
                    <a:pt x="4479" y="6080"/>
                    <a:pt x="4535" y="6000"/>
                    <a:pt x="4614" y="5941"/>
                  </a:cubicBezTo>
                  <a:cubicBezTo>
                    <a:pt x="4654" y="5911"/>
                    <a:pt x="4691" y="5877"/>
                    <a:pt x="4731" y="5846"/>
                  </a:cubicBezTo>
                  <a:cubicBezTo>
                    <a:pt x="4759" y="5825"/>
                    <a:pt x="4783" y="5803"/>
                    <a:pt x="4814" y="5785"/>
                  </a:cubicBezTo>
                  <a:cubicBezTo>
                    <a:pt x="5072" y="5919"/>
                    <a:pt x="5321" y="5978"/>
                    <a:pt x="5555" y="5978"/>
                  </a:cubicBezTo>
                  <a:cubicBezTo>
                    <a:pt x="6434" y="5978"/>
                    <a:pt x="7111" y="5150"/>
                    <a:pt x="7268" y="4372"/>
                  </a:cubicBezTo>
                  <a:lnTo>
                    <a:pt x="7268" y="4372"/>
                  </a:lnTo>
                  <a:cubicBezTo>
                    <a:pt x="7249" y="4374"/>
                    <a:pt x="7227" y="4375"/>
                    <a:pt x="7204" y="4375"/>
                  </a:cubicBezTo>
                  <a:cubicBezTo>
                    <a:pt x="6957" y="4375"/>
                    <a:pt x="6490" y="4254"/>
                    <a:pt x="6028" y="4254"/>
                  </a:cubicBezTo>
                  <a:cubicBezTo>
                    <a:pt x="5373" y="4254"/>
                    <a:pt x="4727" y="4498"/>
                    <a:pt x="4734" y="5677"/>
                  </a:cubicBezTo>
                  <a:cubicBezTo>
                    <a:pt x="4657" y="5723"/>
                    <a:pt x="4590" y="5782"/>
                    <a:pt x="4522" y="5834"/>
                  </a:cubicBezTo>
                  <a:cubicBezTo>
                    <a:pt x="4439" y="5895"/>
                    <a:pt x="4375" y="5981"/>
                    <a:pt x="4304" y="6049"/>
                  </a:cubicBezTo>
                  <a:cubicBezTo>
                    <a:pt x="4243" y="6126"/>
                    <a:pt x="4194" y="6202"/>
                    <a:pt x="4144" y="6273"/>
                  </a:cubicBezTo>
                  <a:lnTo>
                    <a:pt x="4120" y="6319"/>
                  </a:lnTo>
                  <a:lnTo>
                    <a:pt x="3618" y="6320"/>
                  </a:lnTo>
                  <a:lnTo>
                    <a:pt x="3618" y="6320"/>
                  </a:lnTo>
                  <a:cubicBezTo>
                    <a:pt x="3654" y="6287"/>
                    <a:pt x="3688" y="6254"/>
                    <a:pt x="3724" y="6212"/>
                  </a:cubicBezTo>
                  <a:cubicBezTo>
                    <a:pt x="3816" y="6107"/>
                    <a:pt x="3908" y="5987"/>
                    <a:pt x="4000" y="5858"/>
                  </a:cubicBezTo>
                  <a:cubicBezTo>
                    <a:pt x="4086" y="5726"/>
                    <a:pt x="4178" y="5582"/>
                    <a:pt x="4249" y="5425"/>
                  </a:cubicBezTo>
                  <a:cubicBezTo>
                    <a:pt x="4326" y="5272"/>
                    <a:pt x="4384" y="5097"/>
                    <a:pt x="4433" y="4922"/>
                  </a:cubicBezTo>
                  <a:cubicBezTo>
                    <a:pt x="4476" y="4743"/>
                    <a:pt x="4510" y="4559"/>
                    <a:pt x="4516" y="4372"/>
                  </a:cubicBezTo>
                  <a:cubicBezTo>
                    <a:pt x="4522" y="4280"/>
                    <a:pt x="4510" y="4184"/>
                    <a:pt x="4507" y="4092"/>
                  </a:cubicBezTo>
                  <a:cubicBezTo>
                    <a:pt x="4501" y="4043"/>
                    <a:pt x="4492" y="4000"/>
                    <a:pt x="4485" y="3957"/>
                  </a:cubicBezTo>
                  <a:cubicBezTo>
                    <a:pt x="4599" y="3665"/>
                    <a:pt x="4661" y="3398"/>
                    <a:pt x="4676" y="3146"/>
                  </a:cubicBezTo>
                  <a:lnTo>
                    <a:pt x="6519" y="452"/>
                  </a:lnTo>
                  <a:lnTo>
                    <a:pt x="6835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8"/>
            <p:cNvSpPr/>
            <p:nvPr/>
          </p:nvSpPr>
          <p:spPr>
            <a:xfrm>
              <a:off x="6692704" y="4433554"/>
              <a:ext cx="421053" cy="806710"/>
            </a:xfrm>
            <a:custGeom>
              <a:avLst/>
              <a:gdLst/>
              <a:ahLst/>
              <a:cxnLst/>
              <a:rect l="l" t="t" r="r" b="b"/>
              <a:pathLst>
                <a:path w="7268" h="13925" extrusionOk="0">
                  <a:moveTo>
                    <a:pt x="4989" y="1"/>
                  </a:moveTo>
                  <a:lnTo>
                    <a:pt x="673" y="6608"/>
                  </a:lnTo>
                  <a:lnTo>
                    <a:pt x="0" y="7637"/>
                  </a:lnTo>
                  <a:lnTo>
                    <a:pt x="1217" y="7637"/>
                  </a:lnTo>
                  <a:lnTo>
                    <a:pt x="4749" y="7643"/>
                  </a:lnTo>
                  <a:lnTo>
                    <a:pt x="1217" y="13925"/>
                  </a:lnTo>
                  <a:lnTo>
                    <a:pt x="6442" y="7348"/>
                  </a:lnTo>
                  <a:lnTo>
                    <a:pt x="7268" y="6307"/>
                  </a:lnTo>
                  <a:lnTo>
                    <a:pt x="5886" y="6307"/>
                  </a:lnTo>
                  <a:lnTo>
                    <a:pt x="2476" y="6316"/>
                  </a:lnTo>
                  <a:lnTo>
                    <a:pt x="2476" y="6316"/>
                  </a:lnTo>
                  <a:lnTo>
                    <a:pt x="6525" y="452"/>
                  </a:lnTo>
                  <a:lnTo>
                    <a:pt x="68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8"/>
            <p:cNvSpPr/>
            <p:nvPr/>
          </p:nvSpPr>
          <p:spPr>
            <a:xfrm>
              <a:off x="6814590" y="4449601"/>
              <a:ext cx="196855" cy="220317"/>
            </a:xfrm>
            <a:custGeom>
              <a:avLst/>
              <a:gdLst/>
              <a:ahLst/>
              <a:cxnLst/>
              <a:rect l="l" t="t" r="r" b="b"/>
              <a:pathLst>
                <a:path w="3398" h="3803" extrusionOk="0">
                  <a:moveTo>
                    <a:pt x="197" y="0"/>
                  </a:moveTo>
                  <a:cubicBezTo>
                    <a:pt x="197" y="0"/>
                    <a:pt x="0" y="805"/>
                    <a:pt x="215" y="1828"/>
                  </a:cubicBezTo>
                  <a:cubicBezTo>
                    <a:pt x="430" y="2844"/>
                    <a:pt x="1671" y="3594"/>
                    <a:pt x="2323" y="3803"/>
                  </a:cubicBezTo>
                  <a:cubicBezTo>
                    <a:pt x="3398" y="1361"/>
                    <a:pt x="655" y="402"/>
                    <a:pt x="1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8"/>
            <p:cNvSpPr/>
            <p:nvPr/>
          </p:nvSpPr>
          <p:spPr>
            <a:xfrm>
              <a:off x="6965267" y="4679526"/>
              <a:ext cx="148481" cy="100165"/>
            </a:xfrm>
            <a:custGeom>
              <a:avLst/>
              <a:gdLst/>
              <a:ahLst/>
              <a:cxnLst/>
              <a:rect l="l" t="t" r="r" b="b"/>
              <a:pathLst>
                <a:path w="2563" h="1729" extrusionOk="0">
                  <a:moveTo>
                    <a:pt x="1321" y="0"/>
                  </a:moveTo>
                  <a:cubicBezTo>
                    <a:pt x="655" y="0"/>
                    <a:pt x="1" y="254"/>
                    <a:pt x="29" y="1490"/>
                  </a:cubicBezTo>
                  <a:cubicBezTo>
                    <a:pt x="315" y="1656"/>
                    <a:pt x="592" y="1728"/>
                    <a:pt x="852" y="1728"/>
                  </a:cubicBezTo>
                  <a:cubicBezTo>
                    <a:pt x="1730" y="1728"/>
                    <a:pt x="2406" y="902"/>
                    <a:pt x="2563" y="120"/>
                  </a:cubicBezTo>
                  <a:lnTo>
                    <a:pt x="2563" y="120"/>
                  </a:lnTo>
                  <a:cubicBezTo>
                    <a:pt x="2544" y="122"/>
                    <a:pt x="2522" y="123"/>
                    <a:pt x="2499" y="123"/>
                  </a:cubicBezTo>
                  <a:cubicBezTo>
                    <a:pt x="2252" y="123"/>
                    <a:pt x="1784" y="0"/>
                    <a:pt x="1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8"/>
            <p:cNvSpPr/>
            <p:nvPr/>
          </p:nvSpPr>
          <p:spPr>
            <a:xfrm>
              <a:off x="6873679" y="4542116"/>
              <a:ext cx="80816" cy="257394"/>
            </a:xfrm>
            <a:custGeom>
              <a:avLst/>
              <a:gdLst/>
              <a:ahLst/>
              <a:cxnLst/>
              <a:rect l="l" t="t" r="r" b="b"/>
              <a:pathLst>
                <a:path w="1395" h="4443" extrusionOk="0">
                  <a:moveTo>
                    <a:pt x="9" y="0"/>
                  </a:moveTo>
                  <a:lnTo>
                    <a:pt x="0" y="3"/>
                  </a:lnTo>
                  <a:cubicBezTo>
                    <a:pt x="0" y="3"/>
                    <a:pt x="55" y="71"/>
                    <a:pt x="160" y="194"/>
                  </a:cubicBezTo>
                  <a:cubicBezTo>
                    <a:pt x="212" y="265"/>
                    <a:pt x="283" y="344"/>
                    <a:pt x="360" y="440"/>
                  </a:cubicBezTo>
                  <a:cubicBezTo>
                    <a:pt x="424" y="523"/>
                    <a:pt x="492" y="606"/>
                    <a:pt x="565" y="707"/>
                  </a:cubicBezTo>
                  <a:cubicBezTo>
                    <a:pt x="648" y="814"/>
                    <a:pt x="728" y="931"/>
                    <a:pt x="811" y="1063"/>
                  </a:cubicBezTo>
                  <a:cubicBezTo>
                    <a:pt x="888" y="1198"/>
                    <a:pt x="974" y="1337"/>
                    <a:pt x="1038" y="1490"/>
                  </a:cubicBezTo>
                  <a:cubicBezTo>
                    <a:pt x="1084" y="1598"/>
                    <a:pt x="1131" y="1711"/>
                    <a:pt x="1161" y="1828"/>
                  </a:cubicBezTo>
                  <a:cubicBezTo>
                    <a:pt x="1177" y="1877"/>
                    <a:pt x="1189" y="1923"/>
                    <a:pt x="1195" y="1969"/>
                  </a:cubicBezTo>
                  <a:cubicBezTo>
                    <a:pt x="1226" y="2138"/>
                    <a:pt x="1238" y="2313"/>
                    <a:pt x="1235" y="2488"/>
                  </a:cubicBezTo>
                  <a:cubicBezTo>
                    <a:pt x="1235" y="2660"/>
                    <a:pt x="1201" y="2833"/>
                    <a:pt x="1161" y="3001"/>
                  </a:cubicBezTo>
                  <a:cubicBezTo>
                    <a:pt x="1112" y="3167"/>
                    <a:pt x="1057" y="3333"/>
                    <a:pt x="986" y="3478"/>
                  </a:cubicBezTo>
                  <a:cubicBezTo>
                    <a:pt x="916" y="3631"/>
                    <a:pt x="833" y="3766"/>
                    <a:pt x="747" y="3892"/>
                  </a:cubicBezTo>
                  <a:cubicBezTo>
                    <a:pt x="657" y="4015"/>
                    <a:pt x="571" y="4126"/>
                    <a:pt x="482" y="4227"/>
                  </a:cubicBezTo>
                  <a:cubicBezTo>
                    <a:pt x="406" y="4310"/>
                    <a:pt x="335" y="4381"/>
                    <a:pt x="267" y="4442"/>
                  </a:cubicBezTo>
                  <a:lnTo>
                    <a:pt x="489" y="4442"/>
                  </a:lnTo>
                  <a:cubicBezTo>
                    <a:pt x="525" y="4408"/>
                    <a:pt x="562" y="4368"/>
                    <a:pt x="596" y="4332"/>
                  </a:cubicBezTo>
                  <a:cubicBezTo>
                    <a:pt x="688" y="4227"/>
                    <a:pt x="780" y="4107"/>
                    <a:pt x="873" y="3978"/>
                  </a:cubicBezTo>
                  <a:cubicBezTo>
                    <a:pt x="962" y="3843"/>
                    <a:pt x="1051" y="3702"/>
                    <a:pt x="1124" y="3542"/>
                  </a:cubicBezTo>
                  <a:cubicBezTo>
                    <a:pt x="1201" y="3385"/>
                    <a:pt x="1256" y="3216"/>
                    <a:pt x="1309" y="3041"/>
                  </a:cubicBezTo>
                  <a:cubicBezTo>
                    <a:pt x="1349" y="2863"/>
                    <a:pt x="1389" y="2679"/>
                    <a:pt x="1389" y="2492"/>
                  </a:cubicBezTo>
                  <a:cubicBezTo>
                    <a:pt x="1395" y="2396"/>
                    <a:pt x="1385" y="2304"/>
                    <a:pt x="1389" y="2212"/>
                  </a:cubicBezTo>
                  <a:cubicBezTo>
                    <a:pt x="1373" y="2114"/>
                    <a:pt x="1358" y="2034"/>
                    <a:pt x="1330" y="1942"/>
                  </a:cubicBezTo>
                  <a:cubicBezTo>
                    <a:pt x="1312" y="1862"/>
                    <a:pt x="1284" y="1782"/>
                    <a:pt x="1253" y="1705"/>
                  </a:cubicBezTo>
                  <a:cubicBezTo>
                    <a:pt x="1220" y="1613"/>
                    <a:pt x="1180" y="1527"/>
                    <a:pt x="1140" y="1444"/>
                  </a:cubicBezTo>
                  <a:cubicBezTo>
                    <a:pt x="1063" y="1290"/>
                    <a:pt x="968" y="1152"/>
                    <a:pt x="882" y="1020"/>
                  </a:cubicBezTo>
                  <a:cubicBezTo>
                    <a:pt x="790" y="894"/>
                    <a:pt x="700" y="774"/>
                    <a:pt x="611" y="670"/>
                  </a:cubicBezTo>
                  <a:cubicBezTo>
                    <a:pt x="528" y="575"/>
                    <a:pt x="452" y="486"/>
                    <a:pt x="381" y="409"/>
                  </a:cubicBezTo>
                  <a:cubicBezTo>
                    <a:pt x="304" y="323"/>
                    <a:pt x="231" y="246"/>
                    <a:pt x="175" y="185"/>
                  </a:cubicBezTo>
                  <a:cubicBezTo>
                    <a:pt x="68" y="68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8"/>
            <p:cNvSpPr/>
            <p:nvPr/>
          </p:nvSpPr>
          <p:spPr>
            <a:xfrm>
              <a:off x="6931146" y="4718803"/>
              <a:ext cx="151146" cy="79947"/>
            </a:xfrm>
            <a:custGeom>
              <a:avLst/>
              <a:gdLst/>
              <a:ahLst/>
              <a:cxnLst/>
              <a:rect l="l" t="t" r="r" b="b"/>
              <a:pathLst>
                <a:path w="2609" h="1380" extrusionOk="0">
                  <a:moveTo>
                    <a:pt x="2608" y="1"/>
                  </a:moveTo>
                  <a:cubicBezTo>
                    <a:pt x="2605" y="1"/>
                    <a:pt x="2593" y="10"/>
                    <a:pt x="2568" y="13"/>
                  </a:cubicBezTo>
                  <a:cubicBezTo>
                    <a:pt x="2550" y="25"/>
                    <a:pt x="2519" y="47"/>
                    <a:pt x="2473" y="62"/>
                  </a:cubicBezTo>
                  <a:cubicBezTo>
                    <a:pt x="2390" y="105"/>
                    <a:pt x="2258" y="139"/>
                    <a:pt x="2101" y="182"/>
                  </a:cubicBezTo>
                  <a:cubicBezTo>
                    <a:pt x="1785" y="268"/>
                    <a:pt x="1361" y="369"/>
                    <a:pt x="956" y="554"/>
                  </a:cubicBezTo>
                  <a:cubicBezTo>
                    <a:pt x="857" y="600"/>
                    <a:pt x="756" y="646"/>
                    <a:pt x="664" y="707"/>
                  </a:cubicBezTo>
                  <a:cubicBezTo>
                    <a:pt x="572" y="762"/>
                    <a:pt x="486" y="830"/>
                    <a:pt x="403" y="898"/>
                  </a:cubicBezTo>
                  <a:cubicBezTo>
                    <a:pt x="320" y="962"/>
                    <a:pt x="255" y="1042"/>
                    <a:pt x="185" y="1113"/>
                  </a:cubicBezTo>
                  <a:cubicBezTo>
                    <a:pt x="123" y="1189"/>
                    <a:pt x="74" y="1266"/>
                    <a:pt x="25" y="1334"/>
                  </a:cubicBezTo>
                  <a:lnTo>
                    <a:pt x="0" y="1380"/>
                  </a:lnTo>
                  <a:lnTo>
                    <a:pt x="185" y="1380"/>
                  </a:lnTo>
                  <a:cubicBezTo>
                    <a:pt x="218" y="1328"/>
                    <a:pt x="258" y="1269"/>
                    <a:pt x="304" y="1211"/>
                  </a:cubicBezTo>
                  <a:cubicBezTo>
                    <a:pt x="369" y="1149"/>
                    <a:pt x="424" y="1073"/>
                    <a:pt x="501" y="1011"/>
                  </a:cubicBezTo>
                  <a:cubicBezTo>
                    <a:pt x="538" y="980"/>
                    <a:pt x="578" y="947"/>
                    <a:pt x="615" y="916"/>
                  </a:cubicBezTo>
                  <a:cubicBezTo>
                    <a:pt x="655" y="885"/>
                    <a:pt x="701" y="858"/>
                    <a:pt x="741" y="827"/>
                  </a:cubicBezTo>
                  <a:cubicBezTo>
                    <a:pt x="824" y="765"/>
                    <a:pt x="919" y="716"/>
                    <a:pt x="1011" y="661"/>
                  </a:cubicBezTo>
                  <a:cubicBezTo>
                    <a:pt x="1392" y="461"/>
                    <a:pt x="1810" y="335"/>
                    <a:pt x="2117" y="231"/>
                  </a:cubicBezTo>
                  <a:cubicBezTo>
                    <a:pt x="2270" y="179"/>
                    <a:pt x="2399" y="133"/>
                    <a:pt x="2485" y="87"/>
                  </a:cubicBezTo>
                  <a:cubicBezTo>
                    <a:pt x="2528" y="62"/>
                    <a:pt x="2559" y="41"/>
                    <a:pt x="2577" y="25"/>
                  </a:cubicBezTo>
                  <a:cubicBezTo>
                    <a:pt x="2593" y="13"/>
                    <a:pt x="2605" y="7"/>
                    <a:pt x="2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1" name="Google Shape;511;p38"/>
          <p:cNvGrpSpPr/>
          <p:nvPr/>
        </p:nvGrpSpPr>
        <p:grpSpPr>
          <a:xfrm rot="-1396822">
            <a:off x="50266" y="4060373"/>
            <a:ext cx="680708" cy="394596"/>
            <a:chOff x="753489" y="4226263"/>
            <a:chExt cx="924843" cy="536117"/>
          </a:xfrm>
        </p:grpSpPr>
        <p:sp>
          <p:nvSpPr>
            <p:cNvPr id="512" name="Google Shape;512;p38"/>
            <p:cNvSpPr/>
            <p:nvPr/>
          </p:nvSpPr>
          <p:spPr>
            <a:xfrm>
              <a:off x="753511" y="4226263"/>
              <a:ext cx="924821" cy="535167"/>
            </a:xfrm>
            <a:custGeom>
              <a:avLst/>
              <a:gdLst/>
              <a:ahLst/>
              <a:cxnLst/>
              <a:rect l="l" t="t" r="r" b="b"/>
              <a:pathLst>
                <a:path w="9726" h="5628" extrusionOk="0">
                  <a:moveTo>
                    <a:pt x="6009" y="1"/>
                  </a:moveTo>
                  <a:cubicBezTo>
                    <a:pt x="5404" y="1"/>
                    <a:pt x="4854" y="246"/>
                    <a:pt x="4454" y="636"/>
                  </a:cubicBezTo>
                  <a:cubicBezTo>
                    <a:pt x="4304" y="642"/>
                    <a:pt x="4163" y="661"/>
                    <a:pt x="4021" y="692"/>
                  </a:cubicBezTo>
                  <a:cubicBezTo>
                    <a:pt x="3905" y="673"/>
                    <a:pt x="3785" y="658"/>
                    <a:pt x="3662" y="658"/>
                  </a:cubicBezTo>
                  <a:cubicBezTo>
                    <a:pt x="2753" y="658"/>
                    <a:pt x="1988" y="1266"/>
                    <a:pt x="1748" y="2095"/>
                  </a:cubicBezTo>
                  <a:cubicBezTo>
                    <a:pt x="1687" y="2089"/>
                    <a:pt x="1625" y="2086"/>
                    <a:pt x="1564" y="2086"/>
                  </a:cubicBezTo>
                  <a:cubicBezTo>
                    <a:pt x="698" y="2086"/>
                    <a:pt x="0" y="2783"/>
                    <a:pt x="0" y="3647"/>
                  </a:cubicBezTo>
                  <a:lnTo>
                    <a:pt x="0" y="5210"/>
                  </a:lnTo>
                  <a:lnTo>
                    <a:pt x="541" y="5210"/>
                  </a:lnTo>
                  <a:lnTo>
                    <a:pt x="541" y="5628"/>
                  </a:lnTo>
                  <a:lnTo>
                    <a:pt x="2258" y="5628"/>
                  </a:lnTo>
                  <a:cubicBezTo>
                    <a:pt x="2654" y="5628"/>
                    <a:pt x="3020" y="5496"/>
                    <a:pt x="3309" y="5269"/>
                  </a:cubicBezTo>
                  <a:cubicBezTo>
                    <a:pt x="3674" y="5474"/>
                    <a:pt x="4092" y="5597"/>
                    <a:pt x="4544" y="5597"/>
                  </a:cubicBezTo>
                  <a:cubicBezTo>
                    <a:pt x="5173" y="5597"/>
                    <a:pt x="5745" y="5364"/>
                    <a:pt x="6184" y="4980"/>
                  </a:cubicBezTo>
                  <a:cubicBezTo>
                    <a:pt x="6516" y="5152"/>
                    <a:pt x="6896" y="5253"/>
                    <a:pt x="7296" y="5253"/>
                  </a:cubicBezTo>
                  <a:cubicBezTo>
                    <a:pt x="8641" y="5253"/>
                    <a:pt x="9725" y="4163"/>
                    <a:pt x="9725" y="2820"/>
                  </a:cubicBezTo>
                  <a:cubicBezTo>
                    <a:pt x="9725" y="1481"/>
                    <a:pt x="8641" y="391"/>
                    <a:pt x="7296" y="391"/>
                  </a:cubicBezTo>
                  <a:lnTo>
                    <a:pt x="7265" y="391"/>
                  </a:lnTo>
                  <a:cubicBezTo>
                    <a:pt x="6909" y="145"/>
                    <a:pt x="6473" y="1"/>
                    <a:pt x="6009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8"/>
            <p:cNvSpPr/>
            <p:nvPr/>
          </p:nvSpPr>
          <p:spPr>
            <a:xfrm>
              <a:off x="753489" y="4226548"/>
              <a:ext cx="782000" cy="495514"/>
            </a:xfrm>
            <a:custGeom>
              <a:avLst/>
              <a:gdLst/>
              <a:ahLst/>
              <a:cxnLst/>
              <a:rect l="l" t="t" r="r" b="b"/>
              <a:pathLst>
                <a:path w="8224" h="5211" extrusionOk="0">
                  <a:moveTo>
                    <a:pt x="6009" y="1"/>
                  </a:moveTo>
                  <a:cubicBezTo>
                    <a:pt x="5336" y="1"/>
                    <a:pt x="4734" y="302"/>
                    <a:pt x="4326" y="772"/>
                  </a:cubicBezTo>
                  <a:cubicBezTo>
                    <a:pt x="4120" y="701"/>
                    <a:pt x="3893" y="658"/>
                    <a:pt x="3662" y="658"/>
                  </a:cubicBezTo>
                  <a:cubicBezTo>
                    <a:pt x="2753" y="658"/>
                    <a:pt x="1988" y="1269"/>
                    <a:pt x="1745" y="2099"/>
                  </a:cubicBezTo>
                  <a:cubicBezTo>
                    <a:pt x="1684" y="2089"/>
                    <a:pt x="1623" y="2086"/>
                    <a:pt x="1561" y="2086"/>
                  </a:cubicBezTo>
                  <a:cubicBezTo>
                    <a:pt x="698" y="2086"/>
                    <a:pt x="1" y="2784"/>
                    <a:pt x="1" y="3650"/>
                  </a:cubicBezTo>
                  <a:lnTo>
                    <a:pt x="1" y="5210"/>
                  </a:lnTo>
                  <a:lnTo>
                    <a:pt x="1561" y="5210"/>
                  </a:lnTo>
                  <a:cubicBezTo>
                    <a:pt x="2120" y="5210"/>
                    <a:pt x="2606" y="4918"/>
                    <a:pt x="2882" y="4482"/>
                  </a:cubicBezTo>
                  <a:cubicBezTo>
                    <a:pt x="3122" y="4584"/>
                    <a:pt x="3386" y="4639"/>
                    <a:pt x="3662" y="4639"/>
                  </a:cubicBezTo>
                  <a:cubicBezTo>
                    <a:pt x="4157" y="4639"/>
                    <a:pt x="4608" y="4458"/>
                    <a:pt x="4955" y="4163"/>
                  </a:cubicBezTo>
                  <a:cubicBezTo>
                    <a:pt x="5272" y="4332"/>
                    <a:pt x="5628" y="4427"/>
                    <a:pt x="6009" y="4427"/>
                  </a:cubicBezTo>
                  <a:cubicBezTo>
                    <a:pt x="7232" y="4427"/>
                    <a:pt x="8224" y="3438"/>
                    <a:pt x="8224" y="2212"/>
                  </a:cubicBezTo>
                  <a:cubicBezTo>
                    <a:pt x="8224" y="993"/>
                    <a:pt x="7228" y="1"/>
                    <a:pt x="60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8"/>
            <p:cNvSpPr/>
            <p:nvPr/>
          </p:nvSpPr>
          <p:spPr>
            <a:xfrm>
              <a:off x="804646" y="4263347"/>
              <a:ext cx="873664" cy="499032"/>
            </a:xfrm>
            <a:custGeom>
              <a:avLst/>
              <a:gdLst/>
              <a:ahLst/>
              <a:cxnLst/>
              <a:rect l="l" t="t" r="r" b="b"/>
              <a:pathLst>
                <a:path w="9188" h="5248" extrusionOk="0">
                  <a:moveTo>
                    <a:pt x="6758" y="1"/>
                  </a:moveTo>
                  <a:cubicBezTo>
                    <a:pt x="6168" y="1"/>
                    <a:pt x="5628" y="213"/>
                    <a:pt x="5207" y="560"/>
                  </a:cubicBezTo>
                  <a:cubicBezTo>
                    <a:pt x="4847" y="360"/>
                    <a:pt x="4439" y="246"/>
                    <a:pt x="4000" y="246"/>
                  </a:cubicBezTo>
                  <a:cubicBezTo>
                    <a:pt x="2952" y="246"/>
                    <a:pt x="2058" y="898"/>
                    <a:pt x="1693" y="1819"/>
                  </a:cubicBezTo>
                  <a:cubicBezTo>
                    <a:pt x="756" y="1828"/>
                    <a:pt x="0" y="2593"/>
                    <a:pt x="0" y="3530"/>
                  </a:cubicBezTo>
                  <a:lnTo>
                    <a:pt x="0" y="5247"/>
                  </a:lnTo>
                  <a:lnTo>
                    <a:pt x="1720" y="5247"/>
                  </a:lnTo>
                  <a:cubicBezTo>
                    <a:pt x="2114" y="5247"/>
                    <a:pt x="2479" y="5112"/>
                    <a:pt x="2771" y="4885"/>
                  </a:cubicBezTo>
                  <a:cubicBezTo>
                    <a:pt x="3137" y="5094"/>
                    <a:pt x="3554" y="5216"/>
                    <a:pt x="4003" y="5216"/>
                  </a:cubicBezTo>
                  <a:cubicBezTo>
                    <a:pt x="4632" y="5216"/>
                    <a:pt x="5207" y="4983"/>
                    <a:pt x="5643" y="4599"/>
                  </a:cubicBezTo>
                  <a:cubicBezTo>
                    <a:pt x="5978" y="4771"/>
                    <a:pt x="6356" y="4869"/>
                    <a:pt x="6758" y="4869"/>
                  </a:cubicBezTo>
                  <a:cubicBezTo>
                    <a:pt x="8100" y="4869"/>
                    <a:pt x="9188" y="3779"/>
                    <a:pt x="9188" y="2440"/>
                  </a:cubicBezTo>
                  <a:cubicBezTo>
                    <a:pt x="9188" y="1091"/>
                    <a:pt x="8100" y="1"/>
                    <a:pt x="6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5" name="Google Shape;515;p38"/>
          <p:cNvSpPr txBox="1">
            <a:spLocks noGrp="1"/>
          </p:cNvSpPr>
          <p:nvPr>
            <p:ph type="subTitle" idx="1"/>
          </p:nvPr>
        </p:nvSpPr>
        <p:spPr>
          <a:xfrm>
            <a:off x="0" y="4718209"/>
            <a:ext cx="91440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ar-SA" sz="18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cs typeface="Akhbar MT" pitchFamily="2" charset="-78"/>
              </a:rPr>
              <a:t>اعداد المعلمة / منال الرحيلي</a:t>
            </a:r>
          </a:p>
        </p:txBody>
      </p:sp>
      <p:pic>
        <p:nvPicPr>
          <p:cNvPr id="2052" name="Picture 4" descr="قواعد البيانات تعرف على خصائصها | قاعدة المعرفة - استضافة كواليتي">
            <a:extLst>
              <a:ext uri="{FF2B5EF4-FFF2-40B4-BE49-F238E27FC236}">
                <a16:creationId xmlns:a16="http://schemas.microsoft.com/office/drawing/2014/main" id="{9C7CBD8D-1758-83CC-F5C1-5E53DACBC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7" y="837322"/>
            <a:ext cx="1398295" cy="31621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4" descr="منزل كليب ارت">
            <a:extLst>
              <a:ext uri="{FF2B5EF4-FFF2-40B4-BE49-F238E27FC236}">
                <a16:creationId xmlns:a16="http://schemas.microsoft.com/office/drawing/2014/main" id="{A2CB72CC-3488-4E50-7B0B-2612DD9AE5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44436"/>
            <a:ext cx="304800" cy="27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4" name="Google Shape;2345;p56">
            <a:extLst>
              <a:ext uri="{FF2B5EF4-FFF2-40B4-BE49-F238E27FC236}">
                <a16:creationId xmlns:a16="http://schemas.microsoft.com/office/drawing/2014/main" id="{F61523A4-1F7E-85B7-5CAC-5370697B1A78}"/>
              </a:ext>
            </a:extLst>
          </p:cNvPr>
          <p:cNvSpPr txBox="1">
            <a:spLocks/>
          </p:cNvSpPr>
          <p:nvPr/>
        </p:nvSpPr>
        <p:spPr>
          <a:xfrm>
            <a:off x="5537201" y="266097"/>
            <a:ext cx="2650056" cy="758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1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9pPr>
          </a:lstStyle>
          <a:p>
            <a:pPr algn="r" rtl="1"/>
            <a:r>
              <a:rPr lang="ar-SA" sz="2400" dirty="0">
                <a:solidFill>
                  <a:srgbClr val="0070C0"/>
                </a:solidFill>
                <a:latin typeface="Calibri" panose="020F0502020204030204" pitchFamily="34" charset="0"/>
                <a:ea typeface="GE SS Two Bold" panose="020A0503020102020204" pitchFamily="18" charset="-78"/>
                <a:cs typeface="Calibri" panose="020F0502020204030204" pitchFamily="34" charset="0"/>
                <a:sym typeface="Wingdings" panose="05000000000000000000" pitchFamily="2" charset="2"/>
              </a:rPr>
              <a:t>البيانات والمعلومات :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D48649F-E734-1A2C-6D59-5CCE782ED4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33" r="7766" b="13047"/>
          <a:stretch/>
        </p:blipFill>
        <p:spPr>
          <a:xfrm>
            <a:off x="5891397" y="1718283"/>
            <a:ext cx="2777990" cy="192989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C7C58C7-483E-50FD-D55E-F793B9D6B2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81" t="3694" r="2644" b="14012"/>
          <a:stretch/>
        </p:blipFill>
        <p:spPr>
          <a:xfrm>
            <a:off x="1641610" y="1731109"/>
            <a:ext cx="2930390" cy="193405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Google Shape;2345;p56">
            <a:extLst>
              <a:ext uri="{FF2B5EF4-FFF2-40B4-BE49-F238E27FC236}">
                <a16:creationId xmlns:a16="http://schemas.microsoft.com/office/drawing/2014/main" id="{27480303-A6F0-CB07-8555-21AF4DACEF30}"/>
              </a:ext>
            </a:extLst>
          </p:cNvPr>
          <p:cNvSpPr txBox="1">
            <a:spLocks/>
          </p:cNvSpPr>
          <p:nvPr/>
        </p:nvSpPr>
        <p:spPr>
          <a:xfrm>
            <a:off x="3941133" y="764811"/>
            <a:ext cx="2650056" cy="758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1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9pPr>
          </a:lstStyle>
          <a:p>
            <a:pPr algn="r" rtl="1"/>
            <a:r>
              <a:rPr lang="ar-SA" sz="2400" dirty="0">
                <a:solidFill>
                  <a:srgbClr val="FF0000"/>
                </a:solidFill>
                <a:latin typeface="Calibri" panose="020F0502020204030204" pitchFamily="34" charset="0"/>
                <a:ea typeface="GE SS Two Bold" panose="020A0503020102020204" pitchFamily="18" charset="-78"/>
                <a:cs typeface="Calibri" panose="020F0502020204030204" pitchFamily="34" charset="0"/>
                <a:sym typeface="Wingdings" panose="05000000000000000000" pitchFamily="2" charset="2"/>
              </a:rPr>
              <a:t>ما الفرق بين البطاقتين ؟</a:t>
            </a:r>
          </a:p>
        </p:txBody>
      </p:sp>
    </p:spTree>
    <p:extLst>
      <p:ext uri="{BB962C8B-B14F-4D97-AF65-F5344CB8AC3E}">
        <p14:creationId xmlns:p14="http://schemas.microsoft.com/office/powerpoint/2010/main" val="40265271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38"/>
          <p:cNvGrpSpPr/>
          <p:nvPr/>
        </p:nvGrpSpPr>
        <p:grpSpPr>
          <a:xfrm>
            <a:off x="8840235" y="121431"/>
            <a:ext cx="235238" cy="242263"/>
            <a:chOff x="3146663" y="2304000"/>
            <a:chExt cx="93750" cy="96550"/>
          </a:xfrm>
        </p:grpSpPr>
        <p:sp>
          <p:nvSpPr>
            <p:cNvPr id="459" name="Google Shape;459;p38"/>
            <p:cNvSpPr/>
            <p:nvPr/>
          </p:nvSpPr>
          <p:spPr>
            <a:xfrm>
              <a:off x="3147113" y="2304000"/>
              <a:ext cx="93300" cy="96475"/>
            </a:xfrm>
            <a:custGeom>
              <a:avLst/>
              <a:gdLst/>
              <a:ahLst/>
              <a:cxnLst/>
              <a:rect l="l" t="t" r="r" b="b"/>
              <a:pathLst>
                <a:path w="3732" h="3859" extrusionOk="0">
                  <a:moveTo>
                    <a:pt x="2747" y="1"/>
                  </a:moveTo>
                  <a:cubicBezTo>
                    <a:pt x="2746" y="1"/>
                    <a:pt x="1518" y="760"/>
                    <a:pt x="762" y="1635"/>
                  </a:cubicBezTo>
                  <a:cubicBezTo>
                    <a:pt x="0" y="2510"/>
                    <a:pt x="762" y="3859"/>
                    <a:pt x="762" y="3859"/>
                  </a:cubicBezTo>
                  <a:cubicBezTo>
                    <a:pt x="768" y="3859"/>
                    <a:pt x="774" y="3859"/>
                    <a:pt x="780" y="3859"/>
                  </a:cubicBezTo>
                  <a:cubicBezTo>
                    <a:pt x="3732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8"/>
            <p:cNvSpPr/>
            <p:nvPr/>
          </p:nvSpPr>
          <p:spPr>
            <a:xfrm>
              <a:off x="3146663" y="2304075"/>
              <a:ext cx="93500" cy="96475"/>
            </a:xfrm>
            <a:custGeom>
              <a:avLst/>
              <a:gdLst/>
              <a:ahLst/>
              <a:cxnLst/>
              <a:rect l="l" t="t" r="r" b="b"/>
              <a:pathLst>
                <a:path w="3740" h="3859" extrusionOk="0">
                  <a:moveTo>
                    <a:pt x="2747" y="1"/>
                  </a:moveTo>
                  <a:cubicBezTo>
                    <a:pt x="2747" y="1"/>
                    <a:pt x="1521" y="760"/>
                    <a:pt x="763" y="1638"/>
                  </a:cubicBezTo>
                  <a:cubicBezTo>
                    <a:pt x="1" y="2514"/>
                    <a:pt x="763" y="3859"/>
                    <a:pt x="763" y="3859"/>
                  </a:cubicBezTo>
                  <a:cubicBezTo>
                    <a:pt x="767" y="3859"/>
                    <a:pt x="772" y="3859"/>
                    <a:pt x="777" y="3859"/>
                  </a:cubicBezTo>
                  <a:cubicBezTo>
                    <a:pt x="3739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8"/>
            <p:cNvSpPr/>
            <p:nvPr/>
          </p:nvSpPr>
          <p:spPr>
            <a:xfrm>
              <a:off x="3165713" y="2304075"/>
              <a:ext cx="74400" cy="96475"/>
            </a:xfrm>
            <a:custGeom>
              <a:avLst/>
              <a:gdLst/>
              <a:ahLst/>
              <a:cxnLst/>
              <a:rect l="l" t="t" r="r" b="b"/>
              <a:pathLst>
                <a:path w="2976" h="3859" extrusionOk="0">
                  <a:moveTo>
                    <a:pt x="1985" y="1"/>
                  </a:moveTo>
                  <a:cubicBezTo>
                    <a:pt x="1985" y="1"/>
                    <a:pt x="1985" y="1"/>
                    <a:pt x="1985" y="1"/>
                  </a:cubicBezTo>
                  <a:lnTo>
                    <a:pt x="1" y="3859"/>
                  </a:lnTo>
                  <a:cubicBezTo>
                    <a:pt x="5" y="3859"/>
                    <a:pt x="10" y="3859"/>
                    <a:pt x="15" y="3859"/>
                  </a:cubicBezTo>
                  <a:cubicBezTo>
                    <a:pt x="2976" y="3859"/>
                    <a:pt x="1989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" name="Google Shape;462;p38"/>
          <p:cNvGrpSpPr/>
          <p:nvPr/>
        </p:nvGrpSpPr>
        <p:grpSpPr>
          <a:xfrm rot="-1468270">
            <a:off x="8431601" y="158884"/>
            <a:ext cx="336045" cy="627991"/>
            <a:chOff x="3091250" y="2515500"/>
            <a:chExt cx="133925" cy="250275"/>
          </a:xfrm>
        </p:grpSpPr>
        <p:sp>
          <p:nvSpPr>
            <p:cNvPr id="463" name="Google Shape;463;p38"/>
            <p:cNvSpPr/>
            <p:nvPr/>
          </p:nvSpPr>
          <p:spPr>
            <a:xfrm>
              <a:off x="3091525" y="2515500"/>
              <a:ext cx="133650" cy="250275"/>
            </a:xfrm>
            <a:custGeom>
              <a:avLst/>
              <a:gdLst/>
              <a:ahLst/>
              <a:cxnLst/>
              <a:rect l="l" t="t" r="r" b="b"/>
              <a:pathLst>
                <a:path w="5346" h="10011" extrusionOk="0">
                  <a:moveTo>
                    <a:pt x="1337" y="0"/>
                  </a:moveTo>
                  <a:lnTo>
                    <a:pt x="1337" y="845"/>
                  </a:lnTo>
                  <a:lnTo>
                    <a:pt x="1" y="845"/>
                  </a:lnTo>
                  <a:lnTo>
                    <a:pt x="1" y="10011"/>
                  </a:lnTo>
                  <a:lnTo>
                    <a:pt x="5346" y="10011"/>
                  </a:lnTo>
                  <a:lnTo>
                    <a:pt x="5346" y="845"/>
                  </a:lnTo>
                  <a:lnTo>
                    <a:pt x="4009" y="845"/>
                  </a:lnTo>
                  <a:lnTo>
                    <a:pt x="4009" y="0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8"/>
            <p:cNvSpPr/>
            <p:nvPr/>
          </p:nvSpPr>
          <p:spPr>
            <a:xfrm>
              <a:off x="3091250" y="2536600"/>
              <a:ext cx="66825" cy="229175"/>
            </a:xfrm>
            <a:custGeom>
              <a:avLst/>
              <a:gdLst/>
              <a:ahLst/>
              <a:cxnLst/>
              <a:rect l="l" t="t" r="r" b="b"/>
              <a:pathLst>
                <a:path w="267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8"/>
            <p:cNvSpPr/>
            <p:nvPr/>
          </p:nvSpPr>
          <p:spPr>
            <a:xfrm>
              <a:off x="3157975" y="2536600"/>
              <a:ext cx="66850" cy="229175"/>
            </a:xfrm>
            <a:custGeom>
              <a:avLst/>
              <a:gdLst/>
              <a:ahLst/>
              <a:cxnLst/>
              <a:rect l="l" t="t" r="r" b="b"/>
              <a:pathLst>
                <a:path w="2674" h="9167" extrusionOk="0">
                  <a:moveTo>
                    <a:pt x="1" y="1"/>
                  </a:moveTo>
                  <a:lnTo>
                    <a:pt x="1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8"/>
            <p:cNvSpPr/>
            <p:nvPr/>
          </p:nvSpPr>
          <p:spPr>
            <a:xfrm>
              <a:off x="3124650" y="2515500"/>
              <a:ext cx="66677" cy="21275"/>
            </a:xfrm>
            <a:custGeom>
              <a:avLst/>
              <a:gdLst/>
              <a:ahLst/>
              <a:cxnLst/>
              <a:rect l="l" t="t" r="r" b="b"/>
              <a:pathLst>
                <a:path w="1334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4" y="851"/>
                  </a:lnTo>
                  <a:lnTo>
                    <a:pt x="13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8"/>
            <p:cNvSpPr/>
            <p:nvPr/>
          </p:nvSpPr>
          <p:spPr>
            <a:xfrm>
              <a:off x="3157975" y="2515500"/>
              <a:ext cx="33425" cy="21275"/>
            </a:xfrm>
            <a:custGeom>
              <a:avLst/>
              <a:gdLst/>
              <a:ahLst/>
              <a:cxnLst/>
              <a:rect l="l" t="t" r="r" b="b"/>
              <a:pathLst>
                <a:path w="1337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7" y="851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8"/>
            <p:cNvSpPr/>
            <p:nvPr/>
          </p:nvSpPr>
          <p:spPr>
            <a:xfrm>
              <a:off x="3091250" y="2536600"/>
              <a:ext cx="27825" cy="229175"/>
            </a:xfrm>
            <a:custGeom>
              <a:avLst/>
              <a:gdLst/>
              <a:ahLst/>
              <a:cxnLst/>
              <a:rect l="l" t="t" r="r" b="b"/>
              <a:pathLst>
                <a:path w="111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2" y="9167"/>
                  </a:lnTo>
                  <a:lnTo>
                    <a:pt x="11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8"/>
            <p:cNvSpPr/>
            <p:nvPr/>
          </p:nvSpPr>
          <p:spPr>
            <a:xfrm>
              <a:off x="3197075" y="2536600"/>
              <a:ext cx="27900" cy="229175"/>
            </a:xfrm>
            <a:custGeom>
              <a:avLst/>
              <a:gdLst/>
              <a:ahLst/>
              <a:cxnLst/>
              <a:rect l="l" t="t" r="r" b="b"/>
              <a:pathLst>
                <a:path w="1116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5" y="9167"/>
                  </a:lnTo>
                  <a:lnTo>
                    <a:pt x="11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8"/>
            <p:cNvSpPr/>
            <p:nvPr/>
          </p:nvSpPr>
          <p:spPr>
            <a:xfrm>
              <a:off x="3110225" y="2575400"/>
              <a:ext cx="95625" cy="170025"/>
            </a:xfrm>
            <a:custGeom>
              <a:avLst/>
              <a:gdLst/>
              <a:ahLst/>
              <a:cxnLst/>
              <a:rect l="l" t="t" r="r" b="b"/>
              <a:pathLst>
                <a:path w="3825" h="6801" extrusionOk="0">
                  <a:moveTo>
                    <a:pt x="0" y="0"/>
                  </a:moveTo>
                  <a:lnTo>
                    <a:pt x="0" y="6801"/>
                  </a:lnTo>
                  <a:lnTo>
                    <a:pt x="3824" y="6801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8"/>
            <p:cNvSpPr/>
            <p:nvPr/>
          </p:nvSpPr>
          <p:spPr>
            <a:xfrm>
              <a:off x="3115200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8"/>
            <p:cNvSpPr/>
            <p:nvPr/>
          </p:nvSpPr>
          <p:spPr>
            <a:xfrm>
              <a:off x="3157975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8"/>
            <p:cNvSpPr/>
            <p:nvPr/>
          </p:nvSpPr>
          <p:spPr>
            <a:xfrm>
              <a:off x="3115200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8"/>
            <p:cNvSpPr/>
            <p:nvPr/>
          </p:nvSpPr>
          <p:spPr>
            <a:xfrm>
              <a:off x="3157975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rgbClr val="76C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8"/>
            <p:cNvSpPr/>
            <p:nvPr/>
          </p:nvSpPr>
          <p:spPr>
            <a:xfrm>
              <a:off x="3115200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8"/>
            <p:cNvSpPr/>
            <p:nvPr/>
          </p:nvSpPr>
          <p:spPr>
            <a:xfrm>
              <a:off x="3157975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8"/>
            <p:cNvSpPr/>
            <p:nvPr/>
          </p:nvSpPr>
          <p:spPr>
            <a:xfrm>
              <a:off x="3115200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8"/>
            <p:cNvSpPr/>
            <p:nvPr/>
          </p:nvSpPr>
          <p:spPr>
            <a:xfrm>
              <a:off x="3157975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8"/>
            <p:cNvSpPr/>
            <p:nvPr/>
          </p:nvSpPr>
          <p:spPr>
            <a:xfrm>
              <a:off x="3115200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8"/>
            <p:cNvSpPr/>
            <p:nvPr/>
          </p:nvSpPr>
          <p:spPr>
            <a:xfrm>
              <a:off x="3157975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8"/>
            <p:cNvSpPr/>
            <p:nvPr/>
          </p:nvSpPr>
          <p:spPr>
            <a:xfrm>
              <a:off x="3115200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8"/>
            <p:cNvSpPr/>
            <p:nvPr/>
          </p:nvSpPr>
          <p:spPr>
            <a:xfrm>
              <a:off x="3157975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8"/>
            <p:cNvSpPr/>
            <p:nvPr/>
          </p:nvSpPr>
          <p:spPr>
            <a:xfrm>
              <a:off x="3115200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8"/>
            <p:cNvSpPr/>
            <p:nvPr/>
          </p:nvSpPr>
          <p:spPr>
            <a:xfrm>
              <a:off x="3157975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8"/>
            <p:cNvSpPr/>
            <p:nvPr/>
          </p:nvSpPr>
          <p:spPr>
            <a:xfrm>
              <a:off x="3155900" y="2543900"/>
              <a:ext cx="4325" cy="24750"/>
            </a:xfrm>
            <a:custGeom>
              <a:avLst/>
              <a:gdLst/>
              <a:ahLst/>
              <a:cxnLst/>
              <a:rect l="l" t="t" r="r" b="b"/>
              <a:pathLst>
                <a:path w="173" h="990" extrusionOk="0">
                  <a:moveTo>
                    <a:pt x="1" y="1"/>
                  </a:moveTo>
                  <a:lnTo>
                    <a:pt x="1" y="990"/>
                  </a:lnTo>
                  <a:lnTo>
                    <a:pt x="173" y="990"/>
                  </a:lnTo>
                  <a:lnTo>
                    <a:pt x="1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8"/>
            <p:cNvSpPr/>
            <p:nvPr/>
          </p:nvSpPr>
          <p:spPr>
            <a:xfrm>
              <a:off x="3145775" y="2554125"/>
              <a:ext cx="24675" cy="4325"/>
            </a:xfrm>
            <a:custGeom>
              <a:avLst/>
              <a:gdLst/>
              <a:ahLst/>
              <a:cxnLst/>
              <a:rect l="l" t="t" r="r" b="b"/>
              <a:pathLst>
                <a:path w="987" h="173" extrusionOk="0">
                  <a:moveTo>
                    <a:pt x="0" y="0"/>
                  </a:moveTo>
                  <a:lnTo>
                    <a:pt x="0" y="172"/>
                  </a:lnTo>
                  <a:lnTo>
                    <a:pt x="986" y="172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38"/>
          <p:cNvGrpSpPr/>
          <p:nvPr/>
        </p:nvGrpSpPr>
        <p:grpSpPr>
          <a:xfrm rot="841025">
            <a:off x="102344" y="258397"/>
            <a:ext cx="447275" cy="625913"/>
            <a:chOff x="7877949" y="4508284"/>
            <a:chExt cx="560451" cy="784290"/>
          </a:xfrm>
        </p:grpSpPr>
        <p:sp>
          <p:nvSpPr>
            <p:cNvPr id="488" name="Google Shape;488;p38"/>
            <p:cNvSpPr/>
            <p:nvPr/>
          </p:nvSpPr>
          <p:spPr>
            <a:xfrm>
              <a:off x="7877949" y="4508284"/>
              <a:ext cx="538019" cy="783421"/>
            </a:xfrm>
            <a:custGeom>
              <a:avLst/>
              <a:gdLst/>
              <a:ahLst/>
              <a:cxnLst/>
              <a:rect l="l" t="t" r="r" b="b"/>
              <a:pathLst>
                <a:path w="9287" h="13523" extrusionOk="0">
                  <a:moveTo>
                    <a:pt x="4832" y="1"/>
                  </a:moveTo>
                  <a:cubicBezTo>
                    <a:pt x="2105" y="1"/>
                    <a:pt x="1" y="2504"/>
                    <a:pt x="575" y="5260"/>
                  </a:cubicBezTo>
                  <a:cubicBezTo>
                    <a:pt x="1097" y="7763"/>
                    <a:pt x="3604" y="9287"/>
                    <a:pt x="3604" y="10113"/>
                  </a:cubicBezTo>
                  <a:lnTo>
                    <a:pt x="3604" y="10844"/>
                  </a:lnTo>
                  <a:lnTo>
                    <a:pt x="3490" y="10844"/>
                  </a:lnTo>
                  <a:lnTo>
                    <a:pt x="3490" y="11458"/>
                  </a:lnTo>
                  <a:lnTo>
                    <a:pt x="3604" y="11458"/>
                  </a:lnTo>
                  <a:lnTo>
                    <a:pt x="3604" y="11784"/>
                  </a:lnTo>
                  <a:lnTo>
                    <a:pt x="3604" y="11913"/>
                  </a:lnTo>
                  <a:lnTo>
                    <a:pt x="3604" y="12174"/>
                  </a:lnTo>
                  <a:lnTo>
                    <a:pt x="3604" y="12306"/>
                  </a:lnTo>
                  <a:lnTo>
                    <a:pt x="3604" y="12567"/>
                  </a:lnTo>
                  <a:lnTo>
                    <a:pt x="3604" y="12696"/>
                  </a:lnTo>
                  <a:lnTo>
                    <a:pt x="3604" y="12718"/>
                  </a:lnTo>
                  <a:cubicBezTo>
                    <a:pt x="3604" y="12887"/>
                    <a:pt x="3742" y="13025"/>
                    <a:pt x="3911" y="13025"/>
                  </a:cubicBezTo>
                  <a:lnTo>
                    <a:pt x="3988" y="13025"/>
                  </a:lnTo>
                  <a:lnTo>
                    <a:pt x="4077" y="13307"/>
                  </a:lnTo>
                  <a:cubicBezTo>
                    <a:pt x="4117" y="13440"/>
                    <a:pt x="4233" y="13522"/>
                    <a:pt x="4372" y="13522"/>
                  </a:cubicBezTo>
                  <a:lnTo>
                    <a:pt x="5302" y="13522"/>
                  </a:lnTo>
                  <a:cubicBezTo>
                    <a:pt x="5438" y="13522"/>
                    <a:pt x="5554" y="13433"/>
                    <a:pt x="5597" y="13307"/>
                  </a:cubicBezTo>
                  <a:lnTo>
                    <a:pt x="5686" y="13025"/>
                  </a:lnTo>
                  <a:lnTo>
                    <a:pt x="5763" y="13025"/>
                  </a:lnTo>
                  <a:cubicBezTo>
                    <a:pt x="5932" y="13025"/>
                    <a:pt x="6070" y="12887"/>
                    <a:pt x="6070" y="12718"/>
                  </a:cubicBezTo>
                  <a:lnTo>
                    <a:pt x="6070" y="12696"/>
                  </a:lnTo>
                  <a:lnTo>
                    <a:pt x="6070" y="12567"/>
                  </a:lnTo>
                  <a:lnTo>
                    <a:pt x="6070" y="12306"/>
                  </a:lnTo>
                  <a:lnTo>
                    <a:pt x="6070" y="12174"/>
                  </a:lnTo>
                  <a:lnTo>
                    <a:pt x="6070" y="11913"/>
                  </a:lnTo>
                  <a:lnTo>
                    <a:pt x="6070" y="11784"/>
                  </a:lnTo>
                  <a:lnTo>
                    <a:pt x="6070" y="11458"/>
                  </a:lnTo>
                  <a:lnTo>
                    <a:pt x="6184" y="11458"/>
                  </a:lnTo>
                  <a:lnTo>
                    <a:pt x="6184" y="10844"/>
                  </a:lnTo>
                  <a:lnTo>
                    <a:pt x="6070" y="10844"/>
                  </a:lnTo>
                  <a:lnTo>
                    <a:pt x="6070" y="10113"/>
                  </a:lnTo>
                  <a:cubicBezTo>
                    <a:pt x="6070" y="9287"/>
                    <a:pt x="8577" y="7760"/>
                    <a:pt x="9099" y="5260"/>
                  </a:cubicBezTo>
                  <a:cubicBezTo>
                    <a:pt x="9102" y="5247"/>
                    <a:pt x="9108" y="5232"/>
                    <a:pt x="9108" y="5223"/>
                  </a:cubicBezTo>
                  <a:cubicBezTo>
                    <a:pt x="9111" y="5210"/>
                    <a:pt x="9111" y="5198"/>
                    <a:pt x="9114" y="5186"/>
                  </a:cubicBezTo>
                  <a:cubicBezTo>
                    <a:pt x="9286" y="4304"/>
                    <a:pt x="9179" y="3435"/>
                    <a:pt x="8856" y="2673"/>
                  </a:cubicBezTo>
                  <a:cubicBezTo>
                    <a:pt x="8838" y="2667"/>
                    <a:pt x="8835" y="2664"/>
                    <a:pt x="8832" y="2658"/>
                  </a:cubicBezTo>
                  <a:cubicBezTo>
                    <a:pt x="8823" y="2636"/>
                    <a:pt x="8810" y="2615"/>
                    <a:pt x="8804" y="2596"/>
                  </a:cubicBezTo>
                  <a:cubicBezTo>
                    <a:pt x="8795" y="2575"/>
                    <a:pt x="8789" y="2556"/>
                    <a:pt x="8776" y="2538"/>
                  </a:cubicBezTo>
                  <a:cubicBezTo>
                    <a:pt x="8773" y="2526"/>
                    <a:pt x="8764" y="2513"/>
                    <a:pt x="8761" y="2504"/>
                  </a:cubicBezTo>
                  <a:cubicBezTo>
                    <a:pt x="8746" y="2473"/>
                    <a:pt x="8733" y="2446"/>
                    <a:pt x="8718" y="2415"/>
                  </a:cubicBezTo>
                  <a:cubicBezTo>
                    <a:pt x="8718" y="2412"/>
                    <a:pt x="8718" y="2412"/>
                    <a:pt x="8715" y="2406"/>
                  </a:cubicBezTo>
                  <a:cubicBezTo>
                    <a:pt x="8466" y="1911"/>
                    <a:pt x="8128" y="1469"/>
                    <a:pt x="7720" y="1107"/>
                  </a:cubicBezTo>
                  <a:lnTo>
                    <a:pt x="7717" y="1100"/>
                  </a:lnTo>
                  <a:cubicBezTo>
                    <a:pt x="7689" y="1079"/>
                    <a:pt x="7668" y="1054"/>
                    <a:pt x="7640" y="1033"/>
                  </a:cubicBezTo>
                  <a:cubicBezTo>
                    <a:pt x="7634" y="1024"/>
                    <a:pt x="7625" y="1021"/>
                    <a:pt x="7622" y="1014"/>
                  </a:cubicBezTo>
                  <a:cubicBezTo>
                    <a:pt x="7603" y="996"/>
                    <a:pt x="7582" y="978"/>
                    <a:pt x="7560" y="962"/>
                  </a:cubicBezTo>
                  <a:cubicBezTo>
                    <a:pt x="7548" y="956"/>
                    <a:pt x="7536" y="944"/>
                    <a:pt x="7526" y="938"/>
                  </a:cubicBezTo>
                  <a:cubicBezTo>
                    <a:pt x="7511" y="925"/>
                    <a:pt x="7499" y="913"/>
                    <a:pt x="7483" y="901"/>
                  </a:cubicBezTo>
                  <a:cubicBezTo>
                    <a:pt x="7468" y="888"/>
                    <a:pt x="7449" y="876"/>
                    <a:pt x="7434" y="864"/>
                  </a:cubicBezTo>
                  <a:cubicBezTo>
                    <a:pt x="7428" y="861"/>
                    <a:pt x="7422" y="855"/>
                    <a:pt x="7419" y="852"/>
                  </a:cubicBezTo>
                  <a:cubicBezTo>
                    <a:pt x="6841" y="422"/>
                    <a:pt x="6150" y="130"/>
                    <a:pt x="5395" y="35"/>
                  </a:cubicBezTo>
                  <a:cubicBezTo>
                    <a:pt x="5385" y="35"/>
                    <a:pt x="5379" y="35"/>
                    <a:pt x="5376" y="28"/>
                  </a:cubicBezTo>
                  <a:cubicBezTo>
                    <a:pt x="5348" y="25"/>
                    <a:pt x="5321" y="22"/>
                    <a:pt x="5293" y="22"/>
                  </a:cubicBezTo>
                  <a:cubicBezTo>
                    <a:pt x="5284" y="22"/>
                    <a:pt x="5269" y="19"/>
                    <a:pt x="5256" y="19"/>
                  </a:cubicBezTo>
                  <a:cubicBezTo>
                    <a:pt x="5232" y="16"/>
                    <a:pt x="5210" y="16"/>
                    <a:pt x="5186" y="10"/>
                  </a:cubicBezTo>
                  <a:cubicBezTo>
                    <a:pt x="5167" y="10"/>
                    <a:pt x="5149" y="7"/>
                    <a:pt x="5133" y="7"/>
                  </a:cubicBezTo>
                  <a:cubicBezTo>
                    <a:pt x="5115" y="7"/>
                    <a:pt x="5093" y="4"/>
                    <a:pt x="5072" y="4"/>
                  </a:cubicBezTo>
                  <a:cubicBezTo>
                    <a:pt x="5047" y="4"/>
                    <a:pt x="5026" y="1"/>
                    <a:pt x="4998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8"/>
            <p:cNvSpPr/>
            <p:nvPr/>
          </p:nvSpPr>
          <p:spPr>
            <a:xfrm>
              <a:off x="7877960" y="4508632"/>
              <a:ext cx="560439" cy="639459"/>
            </a:xfrm>
            <a:custGeom>
              <a:avLst/>
              <a:gdLst/>
              <a:ahLst/>
              <a:cxnLst/>
              <a:rect l="l" t="t" r="r" b="b"/>
              <a:pathLst>
                <a:path w="9674" h="11038" extrusionOk="0">
                  <a:moveTo>
                    <a:pt x="4836" y="1"/>
                  </a:moveTo>
                  <a:cubicBezTo>
                    <a:pt x="2105" y="1"/>
                    <a:pt x="1" y="2504"/>
                    <a:pt x="578" y="5263"/>
                  </a:cubicBezTo>
                  <a:cubicBezTo>
                    <a:pt x="1101" y="7766"/>
                    <a:pt x="3607" y="9290"/>
                    <a:pt x="3607" y="10116"/>
                  </a:cubicBezTo>
                  <a:lnTo>
                    <a:pt x="3607" y="11038"/>
                  </a:lnTo>
                  <a:lnTo>
                    <a:pt x="6064" y="11038"/>
                  </a:lnTo>
                  <a:lnTo>
                    <a:pt x="6064" y="10116"/>
                  </a:lnTo>
                  <a:cubicBezTo>
                    <a:pt x="6064" y="9290"/>
                    <a:pt x="8577" y="7760"/>
                    <a:pt x="9093" y="5263"/>
                  </a:cubicBezTo>
                  <a:cubicBezTo>
                    <a:pt x="9674" y="2563"/>
                    <a:pt x="7609" y="1"/>
                    <a:pt x="4836" y="1"/>
                  </a:cubicBezTo>
                  <a:close/>
                </a:path>
              </a:pathLst>
            </a:custGeom>
            <a:solidFill>
              <a:srgbClr val="B0C5D9">
                <a:alpha val="58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8"/>
            <p:cNvSpPr/>
            <p:nvPr/>
          </p:nvSpPr>
          <p:spPr>
            <a:xfrm>
              <a:off x="8149191" y="4544085"/>
              <a:ext cx="225705" cy="225531"/>
            </a:xfrm>
            <a:custGeom>
              <a:avLst/>
              <a:gdLst/>
              <a:ahLst/>
              <a:cxnLst/>
              <a:rect l="l" t="t" r="r" b="b"/>
              <a:pathLst>
                <a:path w="3896" h="3893" extrusionOk="0">
                  <a:moveTo>
                    <a:pt x="154" y="0"/>
                  </a:moveTo>
                  <a:cubicBezTo>
                    <a:pt x="71" y="0"/>
                    <a:pt x="0" y="68"/>
                    <a:pt x="0" y="154"/>
                  </a:cubicBezTo>
                  <a:cubicBezTo>
                    <a:pt x="0" y="237"/>
                    <a:pt x="71" y="307"/>
                    <a:pt x="154" y="307"/>
                  </a:cubicBezTo>
                  <a:cubicBezTo>
                    <a:pt x="2046" y="307"/>
                    <a:pt x="3588" y="1846"/>
                    <a:pt x="3588" y="3738"/>
                  </a:cubicBezTo>
                  <a:cubicBezTo>
                    <a:pt x="3588" y="3824"/>
                    <a:pt x="3655" y="3892"/>
                    <a:pt x="3741" y="3892"/>
                  </a:cubicBezTo>
                  <a:cubicBezTo>
                    <a:pt x="3824" y="3892"/>
                    <a:pt x="3895" y="3824"/>
                    <a:pt x="3895" y="3738"/>
                  </a:cubicBezTo>
                  <a:cubicBezTo>
                    <a:pt x="3895" y="1677"/>
                    <a:pt x="2215" y="0"/>
                    <a:pt x="1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8"/>
            <p:cNvSpPr/>
            <p:nvPr/>
          </p:nvSpPr>
          <p:spPr>
            <a:xfrm>
              <a:off x="8086916" y="5162780"/>
              <a:ext cx="142398" cy="100397"/>
            </a:xfrm>
            <a:custGeom>
              <a:avLst/>
              <a:gdLst/>
              <a:ahLst/>
              <a:cxnLst/>
              <a:rect l="l" t="t" r="r" b="b"/>
              <a:pathLst>
                <a:path w="2458" h="1733" extrusionOk="0">
                  <a:moveTo>
                    <a:pt x="0" y="1"/>
                  </a:moveTo>
                  <a:lnTo>
                    <a:pt x="0" y="1426"/>
                  </a:lnTo>
                  <a:cubicBezTo>
                    <a:pt x="0" y="1595"/>
                    <a:pt x="138" y="1733"/>
                    <a:pt x="307" y="1733"/>
                  </a:cubicBezTo>
                  <a:lnTo>
                    <a:pt x="2150" y="1733"/>
                  </a:lnTo>
                  <a:cubicBezTo>
                    <a:pt x="2319" y="1733"/>
                    <a:pt x="2457" y="1595"/>
                    <a:pt x="2457" y="1426"/>
                  </a:cubicBezTo>
                  <a:lnTo>
                    <a:pt x="24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8"/>
            <p:cNvSpPr/>
            <p:nvPr/>
          </p:nvSpPr>
          <p:spPr>
            <a:xfrm>
              <a:off x="8108929" y="5262942"/>
              <a:ext cx="97964" cy="28908"/>
            </a:xfrm>
            <a:custGeom>
              <a:avLst/>
              <a:gdLst/>
              <a:ahLst/>
              <a:cxnLst/>
              <a:rect l="l" t="t" r="r" b="b"/>
              <a:pathLst>
                <a:path w="1691" h="499" extrusionOk="0">
                  <a:moveTo>
                    <a:pt x="1" y="1"/>
                  </a:moveTo>
                  <a:lnTo>
                    <a:pt x="90" y="284"/>
                  </a:lnTo>
                  <a:cubicBezTo>
                    <a:pt x="130" y="409"/>
                    <a:pt x="250" y="499"/>
                    <a:pt x="385" y="499"/>
                  </a:cubicBezTo>
                  <a:lnTo>
                    <a:pt x="1313" y="499"/>
                  </a:lnTo>
                  <a:cubicBezTo>
                    <a:pt x="1451" y="499"/>
                    <a:pt x="1571" y="416"/>
                    <a:pt x="1611" y="284"/>
                  </a:cubicBezTo>
                  <a:lnTo>
                    <a:pt x="16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8"/>
            <p:cNvSpPr/>
            <p:nvPr/>
          </p:nvSpPr>
          <p:spPr>
            <a:xfrm>
              <a:off x="8086916" y="5236641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8"/>
            <p:cNvSpPr/>
            <p:nvPr/>
          </p:nvSpPr>
          <p:spPr>
            <a:xfrm>
              <a:off x="8086916" y="5214049"/>
              <a:ext cx="142398" cy="7531"/>
            </a:xfrm>
            <a:custGeom>
              <a:avLst/>
              <a:gdLst/>
              <a:ahLst/>
              <a:cxnLst/>
              <a:rect l="l" t="t" r="r" b="b"/>
              <a:pathLst>
                <a:path w="2458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457" y="129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8"/>
            <p:cNvSpPr/>
            <p:nvPr/>
          </p:nvSpPr>
          <p:spPr>
            <a:xfrm>
              <a:off x="8086916" y="5191282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8"/>
            <p:cNvSpPr/>
            <p:nvPr/>
          </p:nvSpPr>
          <p:spPr>
            <a:xfrm>
              <a:off x="7944696" y="4637643"/>
              <a:ext cx="187817" cy="287287"/>
            </a:xfrm>
            <a:custGeom>
              <a:avLst/>
              <a:gdLst/>
              <a:ahLst/>
              <a:cxnLst/>
              <a:rect l="l" t="t" r="r" b="b"/>
              <a:pathLst>
                <a:path w="3242" h="4959" extrusionOk="0">
                  <a:moveTo>
                    <a:pt x="1641" y="1"/>
                  </a:moveTo>
                  <a:lnTo>
                    <a:pt x="1641" y="1"/>
                  </a:lnTo>
                  <a:cubicBezTo>
                    <a:pt x="747" y="1088"/>
                    <a:pt x="1" y="4673"/>
                    <a:pt x="3232" y="4959"/>
                  </a:cubicBezTo>
                  <a:cubicBezTo>
                    <a:pt x="2848" y="4102"/>
                    <a:pt x="3241" y="3346"/>
                    <a:pt x="3002" y="2206"/>
                  </a:cubicBezTo>
                  <a:cubicBezTo>
                    <a:pt x="2759" y="1061"/>
                    <a:pt x="1641" y="1"/>
                    <a:pt x="1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8"/>
            <p:cNvSpPr/>
            <p:nvPr/>
          </p:nvSpPr>
          <p:spPr>
            <a:xfrm>
              <a:off x="8139227" y="4637643"/>
              <a:ext cx="95067" cy="153637"/>
            </a:xfrm>
            <a:custGeom>
              <a:avLst/>
              <a:gdLst/>
              <a:ahLst/>
              <a:cxnLst/>
              <a:rect l="l" t="t" r="r" b="b"/>
              <a:pathLst>
                <a:path w="1641" h="2652" extrusionOk="0">
                  <a:moveTo>
                    <a:pt x="1103" y="1"/>
                  </a:moveTo>
                  <a:lnTo>
                    <a:pt x="1103" y="1"/>
                  </a:lnTo>
                  <a:cubicBezTo>
                    <a:pt x="77" y="600"/>
                    <a:pt x="0" y="2114"/>
                    <a:pt x="399" y="2652"/>
                  </a:cubicBezTo>
                  <a:cubicBezTo>
                    <a:pt x="1640" y="2025"/>
                    <a:pt x="1432" y="465"/>
                    <a:pt x="11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8"/>
            <p:cNvSpPr/>
            <p:nvPr/>
          </p:nvSpPr>
          <p:spPr>
            <a:xfrm>
              <a:off x="8158054" y="4750317"/>
              <a:ext cx="140660" cy="210585"/>
            </a:xfrm>
            <a:custGeom>
              <a:avLst/>
              <a:gdLst/>
              <a:ahLst/>
              <a:cxnLst/>
              <a:rect l="l" t="t" r="r" b="b"/>
              <a:pathLst>
                <a:path w="2428" h="3635" extrusionOk="0">
                  <a:moveTo>
                    <a:pt x="2427" y="0"/>
                  </a:moveTo>
                  <a:lnTo>
                    <a:pt x="2427" y="0"/>
                  </a:lnTo>
                  <a:cubicBezTo>
                    <a:pt x="1478" y="77"/>
                    <a:pt x="1" y="1161"/>
                    <a:pt x="1" y="3634"/>
                  </a:cubicBezTo>
                  <a:cubicBezTo>
                    <a:pt x="2314" y="3124"/>
                    <a:pt x="2427" y="0"/>
                    <a:pt x="2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8"/>
            <p:cNvSpPr/>
            <p:nvPr/>
          </p:nvSpPr>
          <p:spPr>
            <a:xfrm>
              <a:off x="8042425" y="4691749"/>
              <a:ext cx="119457" cy="325697"/>
            </a:xfrm>
            <a:custGeom>
              <a:avLst/>
              <a:gdLst/>
              <a:ahLst/>
              <a:cxnLst/>
              <a:rect l="l" t="t" r="r" b="b"/>
              <a:pathLst>
                <a:path w="2062" h="5622" extrusionOk="0">
                  <a:moveTo>
                    <a:pt x="9" y="1"/>
                  </a:moveTo>
                  <a:cubicBezTo>
                    <a:pt x="9" y="1"/>
                    <a:pt x="3" y="96"/>
                    <a:pt x="0" y="271"/>
                  </a:cubicBezTo>
                  <a:cubicBezTo>
                    <a:pt x="3" y="357"/>
                    <a:pt x="6" y="458"/>
                    <a:pt x="15" y="572"/>
                  </a:cubicBezTo>
                  <a:cubicBezTo>
                    <a:pt x="28" y="689"/>
                    <a:pt x="37" y="818"/>
                    <a:pt x="65" y="956"/>
                  </a:cubicBezTo>
                  <a:cubicBezTo>
                    <a:pt x="89" y="1097"/>
                    <a:pt x="123" y="1248"/>
                    <a:pt x="160" y="1404"/>
                  </a:cubicBezTo>
                  <a:cubicBezTo>
                    <a:pt x="203" y="1564"/>
                    <a:pt x="252" y="1727"/>
                    <a:pt x="310" y="1896"/>
                  </a:cubicBezTo>
                  <a:cubicBezTo>
                    <a:pt x="341" y="1976"/>
                    <a:pt x="378" y="2065"/>
                    <a:pt x="406" y="2151"/>
                  </a:cubicBezTo>
                  <a:cubicBezTo>
                    <a:pt x="442" y="2234"/>
                    <a:pt x="479" y="2320"/>
                    <a:pt x="513" y="2406"/>
                  </a:cubicBezTo>
                  <a:cubicBezTo>
                    <a:pt x="590" y="2575"/>
                    <a:pt x="673" y="2750"/>
                    <a:pt x="762" y="2919"/>
                  </a:cubicBezTo>
                  <a:cubicBezTo>
                    <a:pt x="937" y="3257"/>
                    <a:pt x="1137" y="3582"/>
                    <a:pt x="1339" y="3874"/>
                  </a:cubicBezTo>
                  <a:cubicBezTo>
                    <a:pt x="1389" y="3948"/>
                    <a:pt x="1435" y="4019"/>
                    <a:pt x="1487" y="4089"/>
                  </a:cubicBezTo>
                  <a:cubicBezTo>
                    <a:pt x="1533" y="4163"/>
                    <a:pt x="1570" y="4230"/>
                    <a:pt x="1610" y="4301"/>
                  </a:cubicBezTo>
                  <a:cubicBezTo>
                    <a:pt x="1683" y="4439"/>
                    <a:pt x="1736" y="4581"/>
                    <a:pt x="1782" y="4710"/>
                  </a:cubicBezTo>
                  <a:cubicBezTo>
                    <a:pt x="1865" y="4971"/>
                    <a:pt x="1895" y="5201"/>
                    <a:pt x="1908" y="5364"/>
                  </a:cubicBezTo>
                  <a:cubicBezTo>
                    <a:pt x="1911" y="5444"/>
                    <a:pt x="1911" y="5505"/>
                    <a:pt x="1911" y="5548"/>
                  </a:cubicBezTo>
                  <a:cubicBezTo>
                    <a:pt x="1911" y="5591"/>
                    <a:pt x="1908" y="5610"/>
                    <a:pt x="1908" y="5610"/>
                  </a:cubicBezTo>
                  <a:lnTo>
                    <a:pt x="2061" y="5622"/>
                  </a:lnTo>
                  <a:lnTo>
                    <a:pt x="2061" y="5548"/>
                  </a:lnTo>
                  <a:cubicBezTo>
                    <a:pt x="2061" y="5502"/>
                    <a:pt x="2061" y="5432"/>
                    <a:pt x="2055" y="5349"/>
                  </a:cubicBezTo>
                  <a:cubicBezTo>
                    <a:pt x="2043" y="5180"/>
                    <a:pt x="2000" y="4937"/>
                    <a:pt x="1908" y="4661"/>
                  </a:cubicBezTo>
                  <a:cubicBezTo>
                    <a:pt x="1859" y="4522"/>
                    <a:pt x="1797" y="4378"/>
                    <a:pt x="1717" y="4230"/>
                  </a:cubicBezTo>
                  <a:cubicBezTo>
                    <a:pt x="1631" y="4083"/>
                    <a:pt x="1536" y="3939"/>
                    <a:pt x="1428" y="3797"/>
                  </a:cubicBezTo>
                  <a:cubicBezTo>
                    <a:pt x="1223" y="3515"/>
                    <a:pt x="1014" y="3198"/>
                    <a:pt x="829" y="2870"/>
                  </a:cubicBezTo>
                  <a:cubicBezTo>
                    <a:pt x="737" y="2704"/>
                    <a:pt x="651" y="2538"/>
                    <a:pt x="571" y="2369"/>
                  </a:cubicBezTo>
                  <a:cubicBezTo>
                    <a:pt x="538" y="2280"/>
                    <a:pt x="498" y="2200"/>
                    <a:pt x="461" y="2117"/>
                  </a:cubicBezTo>
                  <a:cubicBezTo>
                    <a:pt x="427" y="2031"/>
                    <a:pt x="396" y="1948"/>
                    <a:pt x="360" y="1865"/>
                  </a:cubicBezTo>
                  <a:cubicBezTo>
                    <a:pt x="298" y="1702"/>
                    <a:pt x="246" y="1540"/>
                    <a:pt x="200" y="1383"/>
                  </a:cubicBezTo>
                  <a:cubicBezTo>
                    <a:pt x="157" y="1226"/>
                    <a:pt x="120" y="1076"/>
                    <a:pt x="92" y="938"/>
                  </a:cubicBezTo>
                  <a:cubicBezTo>
                    <a:pt x="62" y="799"/>
                    <a:pt x="46" y="673"/>
                    <a:pt x="31" y="557"/>
                  </a:cubicBezTo>
                  <a:cubicBezTo>
                    <a:pt x="19" y="446"/>
                    <a:pt x="15" y="345"/>
                    <a:pt x="9" y="262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8"/>
            <p:cNvSpPr/>
            <p:nvPr/>
          </p:nvSpPr>
          <p:spPr>
            <a:xfrm>
              <a:off x="8153593" y="4819370"/>
              <a:ext cx="97790" cy="302002"/>
            </a:xfrm>
            <a:custGeom>
              <a:avLst/>
              <a:gdLst/>
              <a:ahLst/>
              <a:cxnLst/>
              <a:rect l="l" t="t" r="r" b="b"/>
              <a:pathLst>
                <a:path w="1688" h="5213" extrusionOk="0">
                  <a:moveTo>
                    <a:pt x="1687" y="0"/>
                  </a:moveTo>
                  <a:cubicBezTo>
                    <a:pt x="1687" y="0"/>
                    <a:pt x="1626" y="68"/>
                    <a:pt x="1521" y="169"/>
                  </a:cubicBezTo>
                  <a:cubicBezTo>
                    <a:pt x="1411" y="277"/>
                    <a:pt x="1248" y="430"/>
                    <a:pt x="1070" y="630"/>
                  </a:cubicBezTo>
                  <a:cubicBezTo>
                    <a:pt x="981" y="731"/>
                    <a:pt x="886" y="842"/>
                    <a:pt x="793" y="965"/>
                  </a:cubicBezTo>
                  <a:cubicBezTo>
                    <a:pt x="695" y="1088"/>
                    <a:pt x="603" y="1223"/>
                    <a:pt x="520" y="1367"/>
                  </a:cubicBezTo>
                  <a:cubicBezTo>
                    <a:pt x="477" y="1441"/>
                    <a:pt x="434" y="1514"/>
                    <a:pt x="397" y="1594"/>
                  </a:cubicBezTo>
                  <a:cubicBezTo>
                    <a:pt x="357" y="1674"/>
                    <a:pt x="317" y="1751"/>
                    <a:pt x="287" y="1837"/>
                  </a:cubicBezTo>
                  <a:cubicBezTo>
                    <a:pt x="213" y="2003"/>
                    <a:pt x="158" y="2175"/>
                    <a:pt x="118" y="2350"/>
                  </a:cubicBezTo>
                  <a:cubicBezTo>
                    <a:pt x="72" y="2528"/>
                    <a:pt x="47" y="2709"/>
                    <a:pt x="26" y="2884"/>
                  </a:cubicBezTo>
                  <a:cubicBezTo>
                    <a:pt x="13" y="3066"/>
                    <a:pt x="4" y="3241"/>
                    <a:pt x="4" y="3407"/>
                  </a:cubicBezTo>
                  <a:cubicBezTo>
                    <a:pt x="1" y="3741"/>
                    <a:pt x="1" y="4052"/>
                    <a:pt x="1" y="4322"/>
                  </a:cubicBezTo>
                  <a:cubicBezTo>
                    <a:pt x="1" y="4853"/>
                    <a:pt x="4" y="5213"/>
                    <a:pt x="4" y="5213"/>
                  </a:cubicBezTo>
                  <a:lnTo>
                    <a:pt x="158" y="5213"/>
                  </a:lnTo>
                  <a:cubicBezTo>
                    <a:pt x="158" y="5213"/>
                    <a:pt x="158" y="4853"/>
                    <a:pt x="164" y="4322"/>
                  </a:cubicBezTo>
                  <a:cubicBezTo>
                    <a:pt x="158" y="4052"/>
                    <a:pt x="158" y="3741"/>
                    <a:pt x="158" y="3407"/>
                  </a:cubicBezTo>
                  <a:cubicBezTo>
                    <a:pt x="155" y="3241"/>
                    <a:pt x="164" y="3072"/>
                    <a:pt x="167" y="2900"/>
                  </a:cubicBezTo>
                  <a:cubicBezTo>
                    <a:pt x="182" y="2731"/>
                    <a:pt x="204" y="2556"/>
                    <a:pt x="244" y="2387"/>
                  </a:cubicBezTo>
                  <a:cubicBezTo>
                    <a:pt x="280" y="2218"/>
                    <a:pt x="333" y="2049"/>
                    <a:pt x="394" y="1886"/>
                  </a:cubicBezTo>
                  <a:cubicBezTo>
                    <a:pt x="419" y="1803"/>
                    <a:pt x="459" y="1726"/>
                    <a:pt x="492" y="1650"/>
                  </a:cubicBezTo>
                  <a:cubicBezTo>
                    <a:pt x="523" y="1573"/>
                    <a:pt x="566" y="1499"/>
                    <a:pt x="603" y="1425"/>
                  </a:cubicBezTo>
                  <a:cubicBezTo>
                    <a:pt x="680" y="1281"/>
                    <a:pt x="769" y="1146"/>
                    <a:pt x="855" y="1020"/>
                  </a:cubicBezTo>
                  <a:cubicBezTo>
                    <a:pt x="938" y="897"/>
                    <a:pt x="1027" y="780"/>
                    <a:pt x="1110" y="676"/>
                  </a:cubicBezTo>
                  <a:cubicBezTo>
                    <a:pt x="1196" y="575"/>
                    <a:pt x="1276" y="482"/>
                    <a:pt x="1346" y="399"/>
                  </a:cubicBezTo>
                  <a:cubicBezTo>
                    <a:pt x="1414" y="320"/>
                    <a:pt x="1478" y="246"/>
                    <a:pt x="1531" y="191"/>
                  </a:cubicBezTo>
                  <a:cubicBezTo>
                    <a:pt x="1632" y="71"/>
                    <a:pt x="1687" y="0"/>
                    <a:pt x="1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8"/>
            <p:cNvSpPr/>
            <p:nvPr/>
          </p:nvSpPr>
          <p:spPr>
            <a:xfrm>
              <a:off x="8093114" y="5094654"/>
              <a:ext cx="129247" cy="42233"/>
            </a:xfrm>
            <a:custGeom>
              <a:avLst/>
              <a:gdLst/>
              <a:ahLst/>
              <a:cxnLst/>
              <a:rect l="l" t="t" r="r" b="b"/>
              <a:pathLst>
                <a:path w="2231" h="729" extrusionOk="0">
                  <a:moveTo>
                    <a:pt x="1" y="0"/>
                  </a:moveTo>
                  <a:lnTo>
                    <a:pt x="1" y="728"/>
                  </a:lnTo>
                  <a:lnTo>
                    <a:pt x="2231" y="728"/>
                  </a:lnTo>
                  <a:lnTo>
                    <a:pt x="22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8"/>
            <p:cNvSpPr/>
            <p:nvPr/>
          </p:nvSpPr>
          <p:spPr>
            <a:xfrm>
              <a:off x="8080138" y="5136827"/>
              <a:ext cx="155780" cy="35628"/>
            </a:xfrm>
            <a:custGeom>
              <a:avLst/>
              <a:gdLst/>
              <a:ahLst/>
              <a:cxnLst/>
              <a:rect l="l" t="t" r="r" b="b"/>
              <a:pathLst>
                <a:path w="2689" h="615" extrusionOk="0">
                  <a:moveTo>
                    <a:pt x="0" y="0"/>
                  </a:moveTo>
                  <a:lnTo>
                    <a:pt x="0" y="614"/>
                  </a:lnTo>
                  <a:lnTo>
                    <a:pt x="2688" y="614"/>
                  </a:lnTo>
                  <a:lnTo>
                    <a:pt x="26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8"/>
            <p:cNvSpPr/>
            <p:nvPr/>
          </p:nvSpPr>
          <p:spPr>
            <a:xfrm>
              <a:off x="8158054" y="4508806"/>
              <a:ext cx="252412" cy="783769"/>
            </a:xfrm>
            <a:custGeom>
              <a:avLst/>
              <a:gdLst/>
              <a:ahLst/>
              <a:cxnLst/>
              <a:rect l="l" t="t" r="r" b="b"/>
              <a:pathLst>
                <a:path w="4357" h="13529" extrusionOk="0">
                  <a:moveTo>
                    <a:pt x="1" y="1"/>
                  </a:moveTo>
                  <a:lnTo>
                    <a:pt x="1" y="13529"/>
                  </a:lnTo>
                  <a:lnTo>
                    <a:pt x="465" y="13529"/>
                  </a:lnTo>
                  <a:lnTo>
                    <a:pt x="465" y="13523"/>
                  </a:lnTo>
                  <a:cubicBezTo>
                    <a:pt x="600" y="13523"/>
                    <a:pt x="720" y="13434"/>
                    <a:pt x="763" y="13308"/>
                  </a:cubicBezTo>
                  <a:lnTo>
                    <a:pt x="849" y="13022"/>
                  </a:lnTo>
                  <a:lnTo>
                    <a:pt x="925" y="13022"/>
                  </a:lnTo>
                  <a:cubicBezTo>
                    <a:pt x="1094" y="13022"/>
                    <a:pt x="1232" y="12884"/>
                    <a:pt x="1232" y="12715"/>
                  </a:cubicBezTo>
                  <a:lnTo>
                    <a:pt x="1232" y="12696"/>
                  </a:lnTo>
                  <a:lnTo>
                    <a:pt x="1232" y="12564"/>
                  </a:lnTo>
                  <a:lnTo>
                    <a:pt x="1232" y="12303"/>
                  </a:lnTo>
                  <a:lnTo>
                    <a:pt x="1232" y="12174"/>
                  </a:lnTo>
                  <a:lnTo>
                    <a:pt x="1232" y="11913"/>
                  </a:lnTo>
                  <a:lnTo>
                    <a:pt x="1232" y="11781"/>
                  </a:lnTo>
                  <a:lnTo>
                    <a:pt x="1232" y="11455"/>
                  </a:lnTo>
                  <a:lnTo>
                    <a:pt x="1349" y="11455"/>
                  </a:lnTo>
                  <a:lnTo>
                    <a:pt x="1349" y="10841"/>
                  </a:lnTo>
                  <a:lnTo>
                    <a:pt x="1232" y="10841"/>
                  </a:lnTo>
                  <a:lnTo>
                    <a:pt x="1232" y="10110"/>
                  </a:lnTo>
                  <a:cubicBezTo>
                    <a:pt x="1232" y="9287"/>
                    <a:pt x="3742" y="7757"/>
                    <a:pt x="4264" y="5257"/>
                  </a:cubicBezTo>
                  <a:cubicBezTo>
                    <a:pt x="4267" y="5247"/>
                    <a:pt x="4270" y="5232"/>
                    <a:pt x="4270" y="5220"/>
                  </a:cubicBezTo>
                  <a:lnTo>
                    <a:pt x="4295" y="5094"/>
                  </a:lnTo>
                  <a:cubicBezTo>
                    <a:pt x="4301" y="5051"/>
                    <a:pt x="4310" y="5005"/>
                    <a:pt x="4313" y="4962"/>
                  </a:cubicBezTo>
                  <a:cubicBezTo>
                    <a:pt x="4316" y="4928"/>
                    <a:pt x="4320" y="4894"/>
                    <a:pt x="4326" y="4864"/>
                  </a:cubicBezTo>
                  <a:cubicBezTo>
                    <a:pt x="4332" y="4808"/>
                    <a:pt x="4335" y="4750"/>
                    <a:pt x="4341" y="4698"/>
                  </a:cubicBezTo>
                  <a:cubicBezTo>
                    <a:pt x="4344" y="4670"/>
                    <a:pt x="4344" y="4639"/>
                    <a:pt x="4347" y="4612"/>
                  </a:cubicBezTo>
                  <a:cubicBezTo>
                    <a:pt x="4350" y="4529"/>
                    <a:pt x="4356" y="4443"/>
                    <a:pt x="4356" y="4357"/>
                  </a:cubicBezTo>
                  <a:cubicBezTo>
                    <a:pt x="4356" y="1952"/>
                    <a:pt x="2406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8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4" name="Google Shape;504;p38"/>
          <p:cNvGrpSpPr/>
          <p:nvPr/>
        </p:nvGrpSpPr>
        <p:grpSpPr>
          <a:xfrm rot="-1604192">
            <a:off x="8638982" y="3928762"/>
            <a:ext cx="333773" cy="638893"/>
            <a:chOff x="6692313" y="4433554"/>
            <a:chExt cx="421445" cy="806710"/>
          </a:xfrm>
        </p:grpSpPr>
        <p:sp>
          <p:nvSpPr>
            <p:cNvPr id="505" name="Google Shape;505;p38"/>
            <p:cNvSpPr/>
            <p:nvPr/>
          </p:nvSpPr>
          <p:spPr>
            <a:xfrm>
              <a:off x="6692313" y="4433554"/>
              <a:ext cx="421111" cy="806536"/>
            </a:xfrm>
            <a:custGeom>
              <a:avLst/>
              <a:gdLst/>
              <a:ahLst/>
              <a:cxnLst/>
              <a:rect l="l" t="t" r="r" b="b"/>
              <a:pathLst>
                <a:path w="7269" h="13922" extrusionOk="0">
                  <a:moveTo>
                    <a:pt x="4114" y="3960"/>
                  </a:moveTo>
                  <a:cubicBezTo>
                    <a:pt x="4197" y="4000"/>
                    <a:pt x="4277" y="4034"/>
                    <a:pt x="4350" y="4061"/>
                  </a:cubicBezTo>
                  <a:cubicBezTo>
                    <a:pt x="4363" y="4166"/>
                    <a:pt x="4366" y="4267"/>
                    <a:pt x="4363" y="4369"/>
                  </a:cubicBezTo>
                  <a:cubicBezTo>
                    <a:pt x="4363" y="4544"/>
                    <a:pt x="4323" y="4713"/>
                    <a:pt x="4289" y="4882"/>
                  </a:cubicBezTo>
                  <a:cubicBezTo>
                    <a:pt x="4240" y="5047"/>
                    <a:pt x="4184" y="5210"/>
                    <a:pt x="4114" y="5358"/>
                  </a:cubicBezTo>
                  <a:cubicBezTo>
                    <a:pt x="4043" y="5508"/>
                    <a:pt x="3960" y="5643"/>
                    <a:pt x="3874" y="5772"/>
                  </a:cubicBezTo>
                  <a:cubicBezTo>
                    <a:pt x="3785" y="5895"/>
                    <a:pt x="3699" y="6012"/>
                    <a:pt x="3610" y="6107"/>
                  </a:cubicBezTo>
                  <a:cubicBezTo>
                    <a:pt x="3537" y="6186"/>
                    <a:pt x="3464" y="6259"/>
                    <a:pt x="3397" y="6321"/>
                  </a:cubicBezTo>
                  <a:lnTo>
                    <a:pt x="3397" y="6321"/>
                  </a:lnTo>
                  <a:lnTo>
                    <a:pt x="2480" y="6322"/>
                  </a:lnTo>
                  <a:lnTo>
                    <a:pt x="4114" y="3960"/>
                  </a:lnTo>
                  <a:close/>
                  <a:moveTo>
                    <a:pt x="4983" y="1"/>
                  </a:moveTo>
                  <a:lnTo>
                    <a:pt x="4012" y="1490"/>
                  </a:lnTo>
                  <a:cubicBezTo>
                    <a:pt x="3395" y="848"/>
                    <a:pt x="2538" y="483"/>
                    <a:pt x="2301" y="277"/>
                  </a:cubicBezTo>
                  <a:lnTo>
                    <a:pt x="2301" y="277"/>
                  </a:lnTo>
                  <a:cubicBezTo>
                    <a:pt x="2301" y="277"/>
                    <a:pt x="2102" y="1082"/>
                    <a:pt x="2320" y="2099"/>
                  </a:cubicBezTo>
                  <a:cubicBezTo>
                    <a:pt x="2403" y="2492"/>
                    <a:pt x="2639" y="2845"/>
                    <a:pt x="2934" y="3143"/>
                  </a:cubicBezTo>
                  <a:lnTo>
                    <a:pt x="673" y="6608"/>
                  </a:lnTo>
                  <a:lnTo>
                    <a:pt x="1" y="7631"/>
                  </a:lnTo>
                  <a:lnTo>
                    <a:pt x="1217" y="7631"/>
                  </a:lnTo>
                  <a:lnTo>
                    <a:pt x="4750" y="7637"/>
                  </a:lnTo>
                  <a:lnTo>
                    <a:pt x="1217" y="13922"/>
                  </a:lnTo>
                  <a:lnTo>
                    <a:pt x="6439" y="7345"/>
                  </a:lnTo>
                  <a:lnTo>
                    <a:pt x="7268" y="6304"/>
                  </a:lnTo>
                  <a:lnTo>
                    <a:pt x="5886" y="6307"/>
                  </a:lnTo>
                  <a:lnTo>
                    <a:pt x="4301" y="6310"/>
                  </a:lnTo>
                  <a:lnTo>
                    <a:pt x="4301" y="6310"/>
                  </a:lnTo>
                  <a:cubicBezTo>
                    <a:pt x="4338" y="6258"/>
                    <a:pt x="4378" y="6199"/>
                    <a:pt x="4421" y="6141"/>
                  </a:cubicBezTo>
                  <a:cubicBezTo>
                    <a:pt x="4479" y="6080"/>
                    <a:pt x="4535" y="6000"/>
                    <a:pt x="4614" y="5941"/>
                  </a:cubicBezTo>
                  <a:cubicBezTo>
                    <a:pt x="4654" y="5911"/>
                    <a:pt x="4691" y="5877"/>
                    <a:pt x="4731" y="5846"/>
                  </a:cubicBezTo>
                  <a:cubicBezTo>
                    <a:pt x="4759" y="5825"/>
                    <a:pt x="4783" y="5803"/>
                    <a:pt x="4814" y="5785"/>
                  </a:cubicBezTo>
                  <a:cubicBezTo>
                    <a:pt x="5072" y="5919"/>
                    <a:pt x="5321" y="5978"/>
                    <a:pt x="5555" y="5978"/>
                  </a:cubicBezTo>
                  <a:cubicBezTo>
                    <a:pt x="6434" y="5978"/>
                    <a:pt x="7111" y="5150"/>
                    <a:pt x="7268" y="4372"/>
                  </a:cubicBezTo>
                  <a:lnTo>
                    <a:pt x="7268" y="4372"/>
                  </a:lnTo>
                  <a:cubicBezTo>
                    <a:pt x="7249" y="4374"/>
                    <a:pt x="7227" y="4375"/>
                    <a:pt x="7204" y="4375"/>
                  </a:cubicBezTo>
                  <a:cubicBezTo>
                    <a:pt x="6957" y="4375"/>
                    <a:pt x="6490" y="4254"/>
                    <a:pt x="6028" y="4254"/>
                  </a:cubicBezTo>
                  <a:cubicBezTo>
                    <a:pt x="5373" y="4254"/>
                    <a:pt x="4727" y="4498"/>
                    <a:pt x="4734" y="5677"/>
                  </a:cubicBezTo>
                  <a:cubicBezTo>
                    <a:pt x="4657" y="5723"/>
                    <a:pt x="4590" y="5782"/>
                    <a:pt x="4522" y="5834"/>
                  </a:cubicBezTo>
                  <a:cubicBezTo>
                    <a:pt x="4439" y="5895"/>
                    <a:pt x="4375" y="5981"/>
                    <a:pt x="4304" y="6049"/>
                  </a:cubicBezTo>
                  <a:cubicBezTo>
                    <a:pt x="4243" y="6126"/>
                    <a:pt x="4194" y="6202"/>
                    <a:pt x="4144" y="6273"/>
                  </a:cubicBezTo>
                  <a:lnTo>
                    <a:pt x="4120" y="6319"/>
                  </a:lnTo>
                  <a:lnTo>
                    <a:pt x="3618" y="6320"/>
                  </a:lnTo>
                  <a:lnTo>
                    <a:pt x="3618" y="6320"/>
                  </a:lnTo>
                  <a:cubicBezTo>
                    <a:pt x="3654" y="6287"/>
                    <a:pt x="3688" y="6254"/>
                    <a:pt x="3724" y="6212"/>
                  </a:cubicBezTo>
                  <a:cubicBezTo>
                    <a:pt x="3816" y="6107"/>
                    <a:pt x="3908" y="5987"/>
                    <a:pt x="4000" y="5858"/>
                  </a:cubicBezTo>
                  <a:cubicBezTo>
                    <a:pt x="4086" y="5726"/>
                    <a:pt x="4178" y="5582"/>
                    <a:pt x="4249" y="5425"/>
                  </a:cubicBezTo>
                  <a:cubicBezTo>
                    <a:pt x="4326" y="5272"/>
                    <a:pt x="4384" y="5097"/>
                    <a:pt x="4433" y="4922"/>
                  </a:cubicBezTo>
                  <a:cubicBezTo>
                    <a:pt x="4476" y="4743"/>
                    <a:pt x="4510" y="4559"/>
                    <a:pt x="4516" y="4372"/>
                  </a:cubicBezTo>
                  <a:cubicBezTo>
                    <a:pt x="4522" y="4280"/>
                    <a:pt x="4510" y="4184"/>
                    <a:pt x="4507" y="4092"/>
                  </a:cubicBezTo>
                  <a:cubicBezTo>
                    <a:pt x="4501" y="4043"/>
                    <a:pt x="4492" y="4000"/>
                    <a:pt x="4485" y="3957"/>
                  </a:cubicBezTo>
                  <a:cubicBezTo>
                    <a:pt x="4599" y="3665"/>
                    <a:pt x="4661" y="3398"/>
                    <a:pt x="4676" y="3146"/>
                  </a:cubicBezTo>
                  <a:lnTo>
                    <a:pt x="6519" y="452"/>
                  </a:lnTo>
                  <a:lnTo>
                    <a:pt x="6835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8"/>
            <p:cNvSpPr/>
            <p:nvPr/>
          </p:nvSpPr>
          <p:spPr>
            <a:xfrm>
              <a:off x="6692704" y="4433554"/>
              <a:ext cx="421053" cy="806710"/>
            </a:xfrm>
            <a:custGeom>
              <a:avLst/>
              <a:gdLst/>
              <a:ahLst/>
              <a:cxnLst/>
              <a:rect l="l" t="t" r="r" b="b"/>
              <a:pathLst>
                <a:path w="7268" h="13925" extrusionOk="0">
                  <a:moveTo>
                    <a:pt x="4989" y="1"/>
                  </a:moveTo>
                  <a:lnTo>
                    <a:pt x="673" y="6608"/>
                  </a:lnTo>
                  <a:lnTo>
                    <a:pt x="0" y="7637"/>
                  </a:lnTo>
                  <a:lnTo>
                    <a:pt x="1217" y="7637"/>
                  </a:lnTo>
                  <a:lnTo>
                    <a:pt x="4749" y="7643"/>
                  </a:lnTo>
                  <a:lnTo>
                    <a:pt x="1217" y="13925"/>
                  </a:lnTo>
                  <a:lnTo>
                    <a:pt x="6442" y="7348"/>
                  </a:lnTo>
                  <a:lnTo>
                    <a:pt x="7268" y="6307"/>
                  </a:lnTo>
                  <a:lnTo>
                    <a:pt x="5886" y="6307"/>
                  </a:lnTo>
                  <a:lnTo>
                    <a:pt x="2476" y="6316"/>
                  </a:lnTo>
                  <a:lnTo>
                    <a:pt x="2476" y="6316"/>
                  </a:lnTo>
                  <a:lnTo>
                    <a:pt x="6525" y="452"/>
                  </a:lnTo>
                  <a:lnTo>
                    <a:pt x="68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8"/>
            <p:cNvSpPr/>
            <p:nvPr/>
          </p:nvSpPr>
          <p:spPr>
            <a:xfrm>
              <a:off x="6814590" y="4449601"/>
              <a:ext cx="196855" cy="220317"/>
            </a:xfrm>
            <a:custGeom>
              <a:avLst/>
              <a:gdLst/>
              <a:ahLst/>
              <a:cxnLst/>
              <a:rect l="l" t="t" r="r" b="b"/>
              <a:pathLst>
                <a:path w="3398" h="3803" extrusionOk="0">
                  <a:moveTo>
                    <a:pt x="197" y="0"/>
                  </a:moveTo>
                  <a:cubicBezTo>
                    <a:pt x="197" y="0"/>
                    <a:pt x="0" y="805"/>
                    <a:pt x="215" y="1828"/>
                  </a:cubicBezTo>
                  <a:cubicBezTo>
                    <a:pt x="430" y="2844"/>
                    <a:pt x="1671" y="3594"/>
                    <a:pt x="2323" y="3803"/>
                  </a:cubicBezTo>
                  <a:cubicBezTo>
                    <a:pt x="3398" y="1361"/>
                    <a:pt x="655" y="402"/>
                    <a:pt x="1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8"/>
            <p:cNvSpPr/>
            <p:nvPr/>
          </p:nvSpPr>
          <p:spPr>
            <a:xfrm>
              <a:off x="6965267" y="4679526"/>
              <a:ext cx="148481" cy="100165"/>
            </a:xfrm>
            <a:custGeom>
              <a:avLst/>
              <a:gdLst/>
              <a:ahLst/>
              <a:cxnLst/>
              <a:rect l="l" t="t" r="r" b="b"/>
              <a:pathLst>
                <a:path w="2563" h="1729" extrusionOk="0">
                  <a:moveTo>
                    <a:pt x="1321" y="0"/>
                  </a:moveTo>
                  <a:cubicBezTo>
                    <a:pt x="655" y="0"/>
                    <a:pt x="1" y="254"/>
                    <a:pt x="29" y="1490"/>
                  </a:cubicBezTo>
                  <a:cubicBezTo>
                    <a:pt x="315" y="1656"/>
                    <a:pt x="592" y="1728"/>
                    <a:pt x="852" y="1728"/>
                  </a:cubicBezTo>
                  <a:cubicBezTo>
                    <a:pt x="1730" y="1728"/>
                    <a:pt x="2406" y="902"/>
                    <a:pt x="2563" y="120"/>
                  </a:cubicBezTo>
                  <a:lnTo>
                    <a:pt x="2563" y="120"/>
                  </a:lnTo>
                  <a:cubicBezTo>
                    <a:pt x="2544" y="122"/>
                    <a:pt x="2522" y="123"/>
                    <a:pt x="2499" y="123"/>
                  </a:cubicBezTo>
                  <a:cubicBezTo>
                    <a:pt x="2252" y="123"/>
                    <a:pt x="1784" y="0"/>
                    <a:pt x="1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8"/>
            <p:cNvSpPr/>
            <p:nvPr/>
          </p:nvSpPr>
          <p:spPr>
            <a:xfrm>
              <a:off x="6873679" y="4542116"/>
              <a:ext cx="80816" cy="257394"/>
            </a:xfrm>
            <a:custGeom>
              <a:avLst/>
              <a:gdLst/>
              <a:ahLst/>
              <a:cxnLst/>
              <a:rect l="l" t="t" r="r" b="b"/>
              <a:pathLst>
                <a:path w="1395" h="4443" extrusionOk="0">
                  <a:moveTo>
                    <a:pt x="9" y="0"/>
                  </a:moveTo>
                  <a:lnTo>
                    <a:pt x="0" y="3"/>
                  </a:lnTo>
                  <a:cubicBezTo>
                    <a:pt x="0" y="3"/>
                    <a:pt x="55" y="71"/>
                    <a:pt x="160" y="194"/>
                  </a:cubicBezTo>
                  <a:cubicBezTo>
                    <a:pt x="212" y="265"/>
                    <a:pt x="283" y="344"/>
                    <a:pt x="360" y="440"/>
                  </a:cubicBezTo>
                  <a:cubicBezTo>
                    <a:pt x="424" y="523"/>
                    <a:pt x="492" y="606"/>
                    <a:pt x="565" y="707"/>
                  </a:cubicBezTo>
                  <a:cubicBezTo>
                    <a:pt x="648" y="814"/>
                    <a:pt x="728" y="931"/>
                    <a:pt x="811" y="1063"/>
                  </a:cubicBezTo>
                  <a:cubicBezTo>
                    <a:pt x="888" y="1198"/>
                    <a:pt x="974" y="1337"/>
                    <a:pt x="1038" y="1490"/>
                  </a:cubicBezTo>
                  <a:cubicBezTo>
                    <a:pt x="1084" y="1598"/>
                    <a:pt x="1131" y="1711"/>
                    <a:pt x="1161" y="1828"/>
                  </a:cubicBezTo>
                  <a:cubicBezTo>
                    <a:pt x="1177" y="1877"/>
                    <a:pt x="1189" y="1923"/>
                    <a:pt x="1195" y="1969"/>
                  </a:cubicBezTo>
                  <a:cubicBezTo>
                    <a:pt x="1226" y="2138"/>
                    <a:pt x="1238" y="2313"/>
                    <a:pt x="1235" y="2488"/>
                  </a:cubicBezTo>
                  <a:cubicBezTo>
                    <a:pt x="1235" y="2660"/>
                    <a:pt x="1201" y="2833"/>
                    <a:pt x="1161" y="3001"/>
                  </a:cubicBezTo>
                  <a:cubicBezTo>
                    <a:pt x="1112" y="3167"/>
                    <a:pt x="1057" y="3333"/>
                    <a:pt x="986" y="3478"/>
                  </a:cubicBezTo>
                  <a:cubicBezTo>
                    <a:pt x="916" y="3631"/>
                    <a:pt x="833" y="3766"/>
                    <a:pt x="747" y="3892"/>
                  </a:cubicBezTo>
                  <a:cubicBezTo>
                    <a:pt x="657" y="4015"/>
                    <a:pt x="571" y="4126"/>
                    <a:pt x="482" y="4227"/>
                  </a:cubicBezTo>
                  <a:cubicBezTo>
                    <a:pt x="406" y="4310"/>
                    <a:pt x="335" y="4381"/>
                    <a:pt x="267" y="4442"/>
                  </a:cubicBezTo>
                  <a:lnTo>
                    <a:pt x="489" y="4442"/>
                  </a:lnTo>
                  <a:cubicBezTo>
                    <a:pt x="525" y="4408"/>
                    <a:pt x="562" y="4368"/>
                    <a:pt x="596" y="4332"/>
                  </a:cubicBezTo>
                  <a:cubicBezTo>
                    <a:pt x="688" y="4227"/>
                    <a:pt x="780" y="4107"/>
                    <a:pt x="873" y="3978"/>
                  </a:cubicBezTo>
                  <a:cubicBezTo>
                    <a:pt x="962" y="3843"/>
                    <a:pt x="1051" y="3702"/>
                    <a:pt x="1124" y="3542"/>
                  </a:cubicBezTo>
                  <a:cubicBezTo>
                    <a:pt x="1201" y="3385"/>
                    <a:pt x="1256" y="3216"/>
                    <a:pt x="1309" y="3041"/>
                  </a:cubicBezTo>
                  <a:cubicBezTo>
                    <a:pt x="1349" y="2863"/>
                    <a:pt x="1389" y="2679"/>
                    <a:pt x="1389" y="2492"/>
                  </a:cubicBezTo>
                  <a:cubicBezTo>
                    <a:pt x="1395" y="2396"/>
                    <a:pt x="1385" y="2304"/>
                    <a:pt x="1389" y="2212"/>
                  </a:cubicBezTo>
                  <a:cubicBezTo>
                    <a:pt x="1373" y="2114"/>
                    <a:pt x="1358" y="2034"/>
                    <a:pt x="1330" y="1942"/>
                  </a:cubicBezTo>
                  <a:cubicBezTo>
                    <a:pt x="1312" y="1862"/>
                    <a:pt x="1284" y="1782"/>
                    <a:pt x="1253" y="1705"/>
                  </a:cubicBezTo>
                  <a:cubicBezTo>
                    <a:pt x="1220" y="1613"/>
                    <a:pt x="1180" y="1527"/>
                    <a:pt x="1140" y="1444"/>
                  </a:cubicBezTo>
                  <a:cubicBezTo>
                    <a:pt x="1063" y="1290"/>
                    <a:pt x="968" y="1152"/>
                    <a:pt x="882" y="1020"/>
                  </a:cubicBezTo>
                  <a:cubicBezTo>
                    <a:pt x="790" y="894"/>
                    <a:pt x="700" y="774"/>
                    <a:pt x="611" y="670"/>
                  </a:cubicBezTo>
                  <a:cubicBezTo>
                    <a:pt x="528" y="575"/>
                    <a:pt x="452" y="486"/>
                    <a:pt x="381" y="409"/>
                  </a:cubicBezTo>
                  <a:cubicBezTo>
                    <a:pt x="304" y="323"/>
                    <a:pt x="231" y="246"/>
                    <a:pt x="175" y="185"/>
                  </a:cubicBezTo>
                  <a:cubicBezTo>
                    <a:pt x="68" y="68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8"/>
            <p:cNvSpPr/>
            <p:nvPr/>
          </p:nvSpPr>
          <p:spPr>
            <a:xfrm>
              <a:off x="6931146" y="4718803"/>
              <a:ext cx="151146" cy="79947"/>
            </a:xfrm>
            <a:custGeom>
              <a:avLst/>
              <a:gdLst/>
              <a:ahLst/>
              <a:cxnLst/>
              <a:rect l="l" t="t" r="r" b="b"/>
              <a:pathLst>
                <a:path w="2609" h="1380" extrusionOk="0">
                  <a:moveTo>
                    <a:pt x="2608" y="1"/>
                  </a:moveTo>
                  <a:cubicBezTo>
                    <a:pt x="2605" y="1"/>
                    <a:pt x="2593" y="10"/>
                    <a:pt x="2568" y="13"/>
                  </a:cubicBezTo>
                  <a:cubicBezTo>
                    <a:pt x="2550" y="25"/>
                    <a:pt x="2519" y="47"/>
                    <a:pt x="2473" y="62"/>
                  </a:cubicBezTo>
                  <a:cubicBezTo>
                    <a:pt x="2390" y="105"/>
                    <a:pt x="2258" y="139"/>
                    <a:pt x="2101" y="182"/>
                  </a:cubicBezTo>
                  <a:cubicBezTo>
                    <a:pt x="1785" y="268"/>
                    <a:pt x="1361" y="369"/>
                    <a:pt x="956" y="554"/>
                  </a:cubicBezTo>
                  <a:cubicBezTo>
                    <a:pt x="857" y="600"/>
                    <a:pt x="756" y="646"/>
                    <a:pt x="664" y="707"/>
                  </a:cubicBezTo>
                  <a:cubicBezTo>
                    <a:pt x="572" y="762"/>
                    <a:pt x="486" y="830"/>
                    <a:pt x="403" y="898"/>
                  </a:cubicBezTo>
                  <a:cubicBezTo>
                    <a:pt x="320" y="962"/>
                    <a:pt x="255" y="1042"/>
                    <a:pt x="185" y="1113"/>
                  </a:cubicBezTo>
                  <a:cubicBezTo>
                    <a:pt x="123" y="1189"/>
                    <a:pt x="74" y="1266"/>
                    <a:pt x="25" y="1334"/>
                  </a:cubicBezTo>
                  <a:lnTo>
                    <a:pt x="0" y="1380"/>
                  </a:lnTo>
                  <a:lnTo>
                    <a:pt x="185" y="1380"/>
                  </a:lnTo>
                  <a:cubicBezTo>
                    <a:pt x="218" y="1328"/>
                    <a:pt x="258" y="1269"/>
                    <a:pt x="304" y="1211"/>
                  </a:cubicBezTo>
                  <a:cubicBezTo>
                    <a:pt x="369" y="1149"/>
                    <a:pt x="424" y="1073"/>
                    <a:pt x="501" y="1011"/>
                  </a:cubicBezTo>
                  <a:cubicBezTo>
                    <a:pt x="538" y="980"/>
                    <a:pt x="578" y="947"/>
                    <a:pt x="615" y="916"/>
                  </a:cubicBezTo>
                  <a:cubicBezTo>
                    <a:pt x="655" y="885"/>
                    <a:pt x="701" y="858"/>
                    <a:pt x="741" y="827"/>
                  </a:cubicBezTo>
                  <a:cubicBezTo>
                    <a:pt x="824" y="765"/>
                    <a:pt x="919" y="716"/>
                    <a:pt x="1011" y="661"/>
                  </a:cubicBezTo>
                  <a:cubicBezTo>
                    <a:pt x="1392" y="461"/>
                    <a:pt x="1810" y="335"/>
                    <a:pt x="2117" y="231"/>
                  </a:cubicBezTo>
                  <a:cubicBezTo>
                    <a:pt x="2270" y="179"/>
                    <a:pt x="2399" y="133"/>
                    <a:pt x="2485" y="87"/>
                  </a:cubicBezTo>
                  <a:cubicBezTo>
                    <a:pt x="2528" y="62"/>
                    <a:pt x="2559" y="41"/>
                    <a:pt x="2577" y="25"/>
                  </a:cubicBezTo>
                  <a:cubicBezTo>
                    <a:pt x="2593" y="13"/>
                    <a:pt x="2605" y="7"/>
                    <a:pt x="2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1" name="Google Shape;511;p38"/>
          <p:cNvGrpSpPr/>
          <p:nvPr/>
        </p:nvGrpSpPr>
        <p:grpSpPr>
          <a:xfrm rot="-1396822">
            <a:off x="50266" y="4060373"/>
            <a:ext cx="680708" cy="394596"/>
            <a:chOff x="753489" y="4226263"/>
            <a:chExt cx="924843" cy="536117"/>
          </a:xfrm>
        </p:grpSpPr>
        <p:sp>
          <p:nvSpPr>
            <p:cNvPr id="512" name="Google Shape;512;p38"/>
            <p:cNvSpPr/>
            <p:nvPr/>
          </p:nvSpPr>
          <p:spPr>
            <a:xfrm>
              <a:off x="753511" y="4226263"/>
              <a:ext cx="924821" cy="535167"/>
            </a:xfrm>
            <a:custGeom>
              <a:avLst/>
              <a:gdLst/>
              <a:ahLst/>
              <a:cxnLst/>
              <a:rect l="l" t="t" r="r" b="b"/>
              <a:pathLst>
                <a:path w="9726" h="5628" extrusionOk="0">
                  <a:moveTo>
                    <a:pt x="6009" y="1"/>
                  </a:moveTo>
                  <a:cubicBezTo>
                    <a:pt x="5404" y="1"/>
                    <a:pt x="4854" y="246"/>
                    <a:pt x="4454" y="636"/>
                  </a:cubicBezTo>
                  <a:cubicBezTo>
                    <a:pt x="4304" y="642"/>
                    <a:pt x="4163" y="661"/>
                    <a:pt x="4021" y="692"/>
                  </a:cubicBezTo>
                  <a:cubicBezTo>
                    <a:pt x="3905" y="673"/>
                    <a:pt x="3785" y="658"/>
                    <a:pt x="3662" y="658"/>
                  </a:cubicBezTo>
                  <a:cubicBezTo>
                    <a:pt x="2753" y="658"/>
                    <a:pt x="1988" y="1266"/>
                    <a:pt x="1748" y="2095"/>
                  </a:cubicBezTo>
                  <a:cubicBezTo>
                    <a:pt x="1687" y="2089"/>
                    <a:pt x="1625" y="2086"/>
                    <a:pt x="1564" y="2086"/>
                  </a:cubicBezTo>
                  <a:cubicBezTo>
                    <a:pt x="698" y="2086"/>
                    <a:pt x="0" y="2783"/>
                    <a:pt x="0" y="3647"/>
                  </a:cubicBezTo>
                  <a:lnTo>
                    <a:pt x="0" y="5210"/>
                  </a:lnTo>
                  <a:lnTo>
                    <a:pt x="541" y="5210"/>
                  </a:lnTo>
                  <a:lnTo>
                    <a:pt x="541" y="5628"/>
                  </a:lnTo>
                  <a:lnTo>
                    <a:pt x="2258" y="5628"/>
                  </a:lnTo>
                  <a:cubicBezTo>
                    <a:pt x="2654" y="5628"/>
                    <a:pt x="3020" y="5496"/>
                    <a:pt x="3309" y="5269"/>
                  </a:cubicBezTo>
                  <a:cubicBezTo>
                    <a:pt x="3674" y="5474"/>
                    <a:pt x="4092" y="5597"/>
                    <a:pt x="4544" y="5597"/>
                  </a:cubicBezTo>
                  <a:cubicBezTo>
                    <a:pt x="5173" y="5597"/>
                    <a:pt x="5745" y="5364"/>
                    <a:pt x="6184" y="4980"/>
                  </a:cubicBezTo>
                  <a:cubicBezTo>
                    <a:pt x="6516" y="5152"/>
                    <a:pt x="6896" y="5253"/>
                    <a:pt x="7296" y="5253"/>
                  </a:cubicBezTo>
                  <a:cubicBezTo>
                    <a:pt x="8641" y="5253"/>
                    <a:pt x="9725" y="4163"/>
                    <a:pt x="9725" y="2820"/>
                  </a:cubicBezTo>
                  <a:cubicBezTo>
                    <a:pt x="9725" y="1481"/>
                    <a:pt x="8641" y="391"/>
                    <a:pt x="7296" y="391"/>
                  </a:cubicBezTo>
                  <a:lnTo>
                    <a:pt x="7265" y="391"/>
                  </a:lnTo>
                  <a:cubicBezTo>
                    <a:pt x="6909" y="145"/>
                    <a:pt x="6473" y="1"/>
                    <a:pt x="6009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8"/>
            <p:cNvSpPr/>
            <p:nvPr/>
          </p:nvSpPr>
          <p:spPr>
            <a:xfrm>
              <a:off x="753489" y="4226548"/>
              <a:ext cx="782000" cy="495514"/>
            </a:xfrm>
            <a:custGeom>
              <a:avLst/>
              <a:gdLst/>
              <a:ahLst/>
              <a:cxnLst/>
              <a:rect l="l" t="t" r="r" b="b"/>
              <a:pathLst>
                <a:path w="8224" h="5211" extrusionOk="0">
                  <a:moveTo>
                    <a:pt x="6009" y="1"/>
                  </a:moveTo>
                  <a:cubicBezTo>
                    <a:pt x="5336" y="1"/>
                    <a:pt x="4734" y="302"/>
                    <a:pt x="4326" y="772"/>
                  </a:cubicBezTo>
                  <a:cubicBezTo>
                    <a:pt x="4120" y="701"/>
                    <a:pt x="3893" y="658"/>
                    <a:pt x="3662" y="658"/>
                  </a:cubicBezTo>
                  <a:cubicBezTo>
                    <a:pt x="2753" y="658"/>
                    <a:pt x="1988" y="1269"/>
                    <a:pt x="1745" y="2099"/>
                  </a:cubicBezTo>
                  <a:cubicBezTo>
                    <a:pt x="1684" y="2089"/>
                    <a:pt x="1623" y="2086"/>
                    <a:pt x="1561" y="2086"/>
                  </a:cubicBezTo>
                  <a:cubicBezTo>
                    <a:pt x="698" y="2086"/>
                    <a:pt x="1" y="2784"/>
                    <a:pt x="1" y="3650"/>
                  </a:cubicBezTo>
                  <a:lnTo>
                    <a:pt x="1" y="5210"/>
                  </a:lnTo>
                  <a:lnTo>
                    <a:pt x="1561" y="5210"/>
                  </a:lnTo>
                  <a:cubicBezTo>
                    <a:pt x="2120" y="5210"/>
                    <a:pt x="2606" y="4918"/>
                    <a:pt x="2882" y="4482"/>
                  </a:cubicBezTo>
                  <a:cubicBezTo>
                    <a:pt x="3122" y="4584"/>
                    <a:pt x="3386" y="4639"/>
                    <a:pt x="3662" y="4639"/>
                  </a:cubicBezTo>
                  <a:cubicBezTo>
                    <a:pt x="4157" y="4639"/>
                    <a:pt x="4608" y="4458"/>
                    <a:pt x="4955" y="4163"/>
                  </a:cubicBezTo>
                  <a:cubicBezTo>
                    <a:pt x="5272" y="4332"/>
                    <a:pt x="5628" y="4427"/>
                    <a:pt x="6009" y="4427"/>
                  </a:cubicBezTo>
                  <a:cubicBezTo>
                    <a:pt x="7232" y="4427"/>
                    <a:pt x="8224" y="3438"/>
                    <a:pt x="8224" y="2212"/>
                  </a:cubicBezTo>
                  <a:cubicBezTo>
                    <a:pt x="8224" y="993"/>
                    <a:pt x="7228" y="1"/>
                    <a:pt x="60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8"/>
            <p:cNvSpPr/>
            <p:nvPr/>
          </p:nvSpPr>
          <p:spPr>
            <a:xfrm>
              <a:off x="804646" y="4263347"/>
              <a:ext cx="873664" cy="499032"/>
            </a:xfrm>
            <a:custGeom>
              <a:avLst/>
              <a:gdLst/>
              <a:ahLst/>
              <a:cxnLst/>
              <a:rect l="l" t="t" r="r" b="b"/>
              <a:pathLst>
                <a:path w="9188" h="5248" extrusionOk="0">
                  <a:moveTo>
                    <a:pt x="6758" y="1"/>
                  </a:moveTo>
                  <a:cubicBezTo>
                    <a:pt x="6168" y="1"/>
                    <a:pt x="5628" y="213"/>
                    <a:pt x="5207" y="560"/>
                  </a:cubicBezTo>
                  <a:cubicBezTo>
                    <a:pt x="4847" y="360"/>
                    <a:pt x="4439" y="246"/>
                    <a:pt x="4000" y="246"/>
                  </a:cubicBezTo>
                  <a:cubicBezTo>
                    <a:pt x="2952" y="246"/>
                    <a:pt x="2058" y="898"/>
                    <a:pt x="1693" y="1819"/>
                  </a:cubicBezTo>
                  <a:cubicBezTo>
                    <a:pt x="756" y="1828"/>
                    <a:pt x="0" y="2593"/>
                    <a:pt x="0" y="3530"/>
                  </a:cubicBezTo>
                  <a:lnTo>
                    <a:pt x="0" y="5247"/>
                  </a:lnTo>
                  <a:lnTo>
                    <a:pt x="1720" y="5247"/>
                  </a:lnTo>
                  <a:cubicBezTo>
                    <a:pt x="2114" y="5247"/>
                    <a:pt x="2479" y="5112"/>
                    <a:pt x="2771" y="4885"/>
                  </a:cubicBezTo>
                  <a:cubicBezTo>
                    <a:pt x="3137" y="5094"/>
                    <a:pt x="3554" y="5216"/>
                    <a:pt x="4003" y="5216"/>
                  </a:cubicBezTo>
                  <a:cubicBezTo>
                    <a:pt x="4632" y="5216"/>
                    <a:pt x="5207" y="4983"/>
                    <a:pt x="5643" y="4599"/>
                  </a:cubicBezTo>
                  <a:cubicBezTo>
                    <a:pt x="5978" y="4771"/>
                    <a:pt x="6356" y="4869"/>
                    <a:pt x="6758" y="4869"/>
                  </a:cubicBezTo>
                  <a:cubicBezTo>
                    <a:pt x="8100" y="4869"/>
                    <a:pt x="9188" y="3779"/>
                    <a:pt x="9188" y="2440"/>
                  </a:cubicBezTo>
                  <a:cubicBezTo>
                    <a:pt x="9188" y="1091"/>
                    <a:pt x="8100" y="1"/>
                    <a:pt x="6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5" name="Google Shape;515;p38"/>
          <p:cNvSpPr txBox="1">
            <a:spLocks noGrp="1"/>
          </p:cNvSpPr>
          <p:nvPr>
            <p:ph type="subTitle" idx="1"/>
          </p:nvPr>
        </p:nvSpPr>
        <p:spPr>
          <a:xfrm>
            <a:off x="0" y="4718209"/>
            <a:ext cx="91440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ar-SA" sz="18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cs typeface="Akhbar MT" pitchFamily="2" charset="-78"/>
              </a:rPr>
              <a:t>اعداد المعلمة / منال الرحيلي</a:t>
            </a:r>
          </a:p>
        </p:txBody>
      </p:sp>
      <p:pic>
        <p:nvPicPr>
          <p:cNvPr id="2052" name="Picture 4" descr="قواعد البيانات تعرف على خصائصها | قاعدة المعرفة - استضافة كواليتي">
            <a:extLst>
              <a:ext uri="{FF2B5EF4-FFF2-40B4-BE49-F238E27FC236}">
                <a16:creationId xmlns:a16="http://schemas.microsoft.com/office/drawing/2014/main" id="{9C7CBD8D-1758-83CC-F5C1-5E53DACBC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7" y="837322"/>
            <a:ext cx="1398295" cy="31621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4" descr="منزل كليب ارت">
            <a:extLst>
              <a:ext uri="{FF2B5EF4-FFF2-40B4-BE49-F238E27FC236}">
                <a16:creationId xmlns:a16="http://schemas.microsoft.com/office/drawing/2014/main" id="{A2CB72CC-3488-4E50-7B0B-2612DD9AE5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44436"/>
            <a:ext cx="304800" cy="27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AE20A183-1BA0-4337-10FE-507FA4F2B9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35" t="13858" r="5682" b="8619"/>
          <a:stretch/>
        </p:blipFill>
        <p:spPr>
          <a:xfrm>
            <a:off x="5537201" y="1598026"/>
            <a:ext cx="3165359" cy="196904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E440FDD-EFDC-B4F1-0A1C-1A3258511F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718" t="6428" r="3644" b="10943"/>
          <a:stretch/>
        </p:blipFill>
        <p:spPr>
          <a:xfrm>
            <a:off x="1772024" y="1510213"/>
            <a:ext cx="2799976" cy="205803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Google Shape;2345;p56">
            <a:extLst>
              <a:ext uri="{FF2B5EF4-FFF2-40B4-BE49-F238E27FC236}">
                <a16:creationId xmlns:a16="http://schemas.microsoft.com/office/drawing/2014/main" id="{50702EF5-3E6D-F596-54D3-388796813D34}"/>
              </a:ext>
            </a:extLst>
          </p:cNvPr>
          <p:cNvSpPr txBox="1">
            <a:spLocks/>
          </p:cNvSpPr>
          <p:nvPr/>
        </p:nvSpPr>
        <p:spPr>
          <a:xfrm>
            <a:off x="5537201" y="266097"/>
            <a:ext cx="2650056" cy="758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1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9pPr>
          </a:lstStyle>
          <a:p>
            <a:pPr algn="r" rtl="1"/>
            <a:r>
              <a:rPr lang="ar-SA" sz="2400" dirty="0">
                <a:solidFill>
                  <a:srgbClr val="0070C0"/>
                </a:solidFill>
                <a:latin typeface="Calibri" panose="020F0502020204030204" pitchFamily="34" charset="0"/>
                <a:ea typeface="GE SS Two Bold" panose="020A0503020102020204" pitchFamily="18" charset="-78"/>
                <a:cs typeface="Calibri" panose="020F0502020204030204" pitchFamily="34" charset="0"/>
                <a:sym typeface="Wingdings" panose="05000000000000000000" pitchFamily="2" charset="2"/>
              </a:rPr>
              <a:t>البيانات والمعلومات : </a:t>
            </a:r>
          </a:p>
        </p:txBody>
      </p:sp>
    </p:spTree>
    <p:extLst>
      <p:ext uri="{BB962C8B-B14F-4D97-AF65-F5344CB8AC3E}">
        <p14:creationId xmlns:p14="http://schemas.microsoft.com/office/powerpoint/2010/main" val="33592593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38"/>
          <p:cNvGrpSpPr/>
          <p:nvPr/>
        </p:nvGrpSpPr>
        <p:grpSpPr>
          <a:xfrm>
            <a:off x="8840235" y="121431"/>
            <a:ext cx="235238" cy="242263"/>
            <a:chOff x="3146663" y="2304000"/>
            <a:chExt cx="93750" cy="96550"/>
          </a:xfrm>
        </p:grpSpPr>
        <p:sp>
          <p:nvSpPr>
            <p:cNvPr id="459" name="Google Shape;459;p38"/>
            <p:cNvSpPr/>
            <p:nvPr/>
          </p:nvSpPr>
          <p:spPr>
            <a:xfrm>
              <a:off x="3147113" y="2304000"/>
              <a:ext cx="93300" cy="96475"/>
            </a:xfrm>
            <a:custGeom>
              <a:avLst/>
              <a:gdLst/>
              <a:ahLst/>
              <a:cxnLst/>
              <a:rect l="l" t="t" r="r" b="b"/>
              <a:pathLst>
                <a:path w="3732" h="3859" extrusionOk="0">
                  <a:moveTo>
                    <a:pt x="2747" y="1"/>
                  </a:moveTo>
                  <a:cubicBezTo>
                    <a:pt x="2746" y="1"/>
                    <a:pt x="1518" y="760"/>
                    <a:pt x="762" y="1635"/>
                  </a:cubicBezTo>
                  <a:cubicBezTo>
                    <a:pt x="0" y="2510"/>
                    <a:pt x="762" y="3859"/>
                    <a:pt x="762" y="3859"/>
                  </a:cubicBezTo>
                  <a:cubicBezTo>
                    <a:pt x="768" y="3859"/>
                    <a:pt x="774" y="3859"/>
                    <a:pt x="780" y="3859"/>
                  </a:cubicBezTo>
                  <a:cubicBezTo>
                    <a:pt x="3732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8"/>
            <p:cNvSpPr/>
            <p:nvPr/>
          </p:nvSpPr>
          <p:spPr>
            <a:xfrm>
              <a:off x="3146663" y="2304075"/>
              <a:ext cx="93500" cy="96475"/>
            </a:xfrm>
            <a:custGeom>
              <a:avLst/>
              <a:gdLst/>
              <a:ahLst/>
              <a:cxnLst/>
              <a:rect l="l" t="t" r="r" b="b"/>
              <a:pathLst>
                <a:path w="3740" h="3859" extrusionOk="0">
                  <a:moveTo>
                    <a:pt x="2747" y="1"/>
                  </a:moveTo>
                  <a:cubicBezTo>
                    <a:pt x="2747" y="1"/>
                    <a:pt x="1521" y="760"/>
                    <a:pt x="763" y="1638"/>
                  </a:cubicBezTo>
                  <a:cubicBezTo>
                    <a:pt x="1" y="2514"/>
                    <a:pt x="763" y="3859"/>
                    <a:pt x="763" y="3859"/>
                  </a:cubicBezTo>
                  <a:cubicBezTo>
                    <a:pt x="767" y="3859"/>
                    <a:pt x="772" y="3859"/>
                    <a:pt x="777" y="3859"/>
                  </a:cubicBezTo>
                  <a:cubicBezTo>
                    <a:pt x="3739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8"/>
            <p:cNvSpPr/>
            <p:nvPr/>
          </p:nvSpPr>
          <p:spPr>
            <a:xfrm>
              <a:off x="3165713" y="2304075"/>
              <a:ext cx="74400" cy="96475"/>
            </a:xfrm>
            <a:custGeom>
              <a:avLst/>
              <a:gdLst/>
              <a:ahLst/>
              <a:cxnLst/>
              <a:rect l="l" t="t" r="r" b="b"/>
              <a:pathLst>
                <a:path w="2976" h="3859" extrusionOk="0">
                  <a:moveTo>
                    <a:pt x="1985" y="1"/>
                  </a:moveTo>
                  <a:cubicBezTo>
                    <a:pt x="1985" y="1"/>
                    <a:pt x="1985" y="1"/>
                    <a:pt x="1985" y="1"/>
                  </a:cubicBezTo>
                  <a:lnTo>
                    <a:pt x="1" y="3859"/>
                  </a:lnTo>
                  <a:cubicBezTo>
                    <a:pt x="5" y="3859"/>
                    <a:pt x="10" y="3859"/>
                    <a:pt x="15" y="3859"/>
                  </a:cubicBezTo>
                  <a:cubicBezTo>
                    <a:pt x="2976" y="3859"/>
                    <a:pt x="1989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" name="Google Shape;462;p38"/>
          <p:cNvGrpSpPr/>
          <p:nvPr/>
        </p:nvGrpSpPr>
        <p:grpSpPr>
          <a:xfrm rot="-1468270">
            <a:off x="8431601" y="158884"/>
            <a:ext cx="336045" cy="627991"/>
            <a:chOff x="3091250" y="2515500"/>
            <a:chExt cx="133925" cy="250275"/>
          </a:xfrm>
        </p:grpSpPr>
        <p:sp>
          <p:nvSpPr>
            <p:cNvPr id="463" name="Google Shape;463;p38"/>
            <p:cNvSpPr/>
            <p:nvPr/>
          </p:nvSpPr>
          <p:spPr>
            <a:xfrm>
              <a:off x="3091525" y="2515500"/>
              <a:ext cx="133650" cy="250275"/>
            </a:xfrm>
            <a:custGeom>
              <a:avLst/>
              <a:gdLst/>
              <a:ahLst/>
              <a:cxnLst/>
              <a:rect l="l" t="t" r="r" b="b"/>
              <a:pathLst>
                <a:path w="5346" h="10011" extrusionOk="0">
                  <a:moveTo>
                    <a:pt x="1337" y="0"/>
                  </a:moveTo>
                  <a:lnTo>
                    <a:pt x="1337" y="845"/>
                  </a:lnTo>
                  <a:lnTo>
                    <a:pt x="1" y="845"/>
                  </a:lnTo>
                  <a:lnTo>
                    <a:pt x="1" y="10011"/>
                  </a:lnTo>
                  <a:lnTo>
                    <a:pt x="5346" y="10011"/>
                  </a:lnTo>
                  <a:lnTo>
                    <a:pt x="5346" y="845"/>
                  </a:lnTo>
                  <a:lnTo>
                    <a:pt x="4009" y="845"/>
                  </a:lnTo>
                  <a:lnTo>
                    <a:pt x="4009" y="0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8"/>
            <p:cNvSpPr/>
            <p:nvPr/>
          </p:nvSpPr>
          <p:spPr>
            <a:xfrm>
              <a:off x="3091250" y="2536600"/>
              <a:ext cx="66825" cy="229175"/>
            </a:xfrm>
            <a:custGeom>
              <a:avLst/>
              <a:gdLst/>
              <a:ahLst/>
              <a:cxnLst/>
              <a:rect l="l" t="t" r="r" b="b"/>
              <a:pathLst>
                <a:path w="267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8"/>
            <p:cNvSpPr/>
            <p:nvPr/>
          </p:nvSpPr>
          <p:spPr>
            <a:xfrm>
              <a:off x="3157975" y="2536600"/>
              <a:ext cx="66850" cy="229175"/>
            </a:xfrm>
            <a:custGeom>
              <a:avLst/>
              <a:gdLst/>
              <a:ahLst/>
              <a:cxnLst/>
              <a:rect l="l" t="t" r="r" b="b"/>
              <a:pathLst>
                <a:path w="2674" h="9167" extrusionOk="0">
                  <a:moveTo>
                    <a:pt x="1" y="1"/>
                  </a:moveTo>
                  <a:lnTo>
                    <a:pt x="1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8"/>
            <p:cNvSpPr/>
            <p:nvPr/>
          </p:nvSpPr>
          <p:spPr>
            <a:xfrm>
              <a:off x="3124650" y="2515500"/>
              <a:ext cx="66677" cy="21275"/>
            </a:xfrm>
            <a:custGeom>
              <a:avLst/>
              <a:gdLst/>
              <a:ahLst/>
              <a:cxnLst/>
              <a:rect l="l" t="t" r="r" b="b"/>
              <a:pathLst>
                <a:path w="1334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4" y="851"/>
                  </a:lnTo>
                  <a:lnTo>
                    <a:pt x="13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8"/>
            <p:cNvSpPr/>
            <p:nvPr/>
          </p:nvSpPr>
          <p:spPr>
            <a:xfrm>
              <a:off x="3157975" y="2515500"/>
              <a:ext cx="33425" cy="21275"/>
            </a:xfrm>
            <a:custGeom>
              <a:avLst/>
              <a:gdLst/>
              <a:ahLst/>
              <a:cxnLst/>
              <a:rect l="l" t="t" r="r" b="b"/>
              <a:pathLst>
                <a:path w="1337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7" y="851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8"/>
            <p:cNvSpPr/>
            <p:nvPr/>
          </p:nvSpPr>
          <p:spPr>
            <a:xfrm>
              <a:off x="3091250" y="2536600"/>
              <a:ext cx="27825" cy="229175"/>
            </a:xfrm>
            <a:custGeom>
              <a:avLst/>
              <a:gdLst/>
              <a:ahLst/>
              <a:cxnLst/>
              <a:rect l="l" t="t" r="r" b="b"/>
              <a:pathLst>
                <a:path w="111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2" y="9167"/>
                  </a:lnTo>
                  <a:lnTo>
                    <a:pt x="11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8"/>
            <p:cNvSpPr/>
            <p:nvPr/>
          </p:nvSpPr>
          <p:spPr>
            <a:xfrm>
              <a:off x="3197075" y="2536600"/>
              <a:ext cx="27900" cy="229175"/>
            </a:xfrm>
            <a:custGeom>
              <a:avLst/>
              <a:gdLst/>
              <a:ahLst/>
              <a:cxnLst/>
              <a:rect l="l" t="t" r="r" b="b"/>
              <a:pathLst>
                <a:path w="1116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5" y="9167"/>
                  </a:lnTo>
                  <a:lnTo>
                    <a:pt x="11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8"/>
            <p:cNvSpPr/>
            <p:nvPr/>
          </p:nvSpPr>
          <p:spPr>
            <a:xfrm>
              <a:off x="3110225" y="2575400"/>
              <a:ext cx="95625" cy="170025"/>
            </a:xfrm>
            <a:custGeom>
              <a:avLst/>
              <a:gdLst/>
              <a:ahLst/>
              <a:cxnLst/>
              <a:rect l="l" t="t" r="r" b="b"/>
              <a:pathLst>
                <a:path w="3825" h="6801" extrusionOk="0">
                  <a:moveTo>
                    <a:pt x="0" y="0"/>
                  </a:moveTo>
                  <a:lnTo>
                    <a:pt x="0" y="6801"/>
                  </a:lnTo>
                  <a:lnTo>
                    <a:pt x="3824" y="6801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8"/>
            <p:cNvSpPr/>
            <p:nvPr/>
          </p:nvSpPr>
          <p:spPr>
            <a:xfrm>
              <a:off x="3115200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8"/>
            <p:cNvSpPr/>
            <p:nvPr/>
          </p:nvSpPr>
          <p:spPr>
            <a:xfrm>
              <a:off x="3157975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8"/>
            <p:cNvSpPr/>
            <p:nvPr/>
          </p:nvSpPr>
          <p:spPr>
            <a:xfrm>
              <a:off x="3115200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8"/>
            <p:cNvSpPr/>
            <p:nvPr/>
          </p:nvSpPr>
          <p:spPr>
            <a:xfrm>
              <a:off x="3157975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rgbClr val="76C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8"/>
            <p:cNvSpPr/>
            <p:nvPr/>
          </p:nvSpPr>
          <p:spPr>
            <a:xfrm>
              <a:off x="3115200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8"/>
            <p:cNvSpPr/>
            <p:nvPr/>
          </p:nvSpPr>
          <p:spPr>
            <a:xfrm>
              <a:off x="3157975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8"/>
            <p:cNvSpPr/>
            <p:nvPr/>
          </p:nvSpPr>
          <p:spPr>
            <a:xfrm>
              <a:off x="3115200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8"/>
            <p:cNvSpPr/>
            <p:nvPr/>
          </p:nvSpPr>
          <p:spPr>
            <a:xfrm>
              <a:off x="3157975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8"/>
            <p:cNvSpPr/>
            <p:nvPr/>
          </p:nvSpPr>
          <p:spPr>
            <a:xfrm>
              <a:off x="3115200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8"/>
            <p:cNvSpPr/>
            <p:nvPr/>
          </p:nvSpPr>
          <p:spPr>
            <a:xfrm>
              <a:off x="3157975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8"/>
            <p:cNvSpPr/>
            <p:nvPr/>
          </p:nvSpPr>
          <p:spPr>
            <a:xfrm>
              <a:off x="3115200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8"/>
            <p:cNvSpPr/>
            <p:nvPr/>
          </p:nvSpPr>
          <p:spPr>
            <a:xfrm>
              <a:off x="3157975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8"/>
            <p:cNvSpPr/>
            <p:nvPr/>
          </p:nvSpPr>
          <p:spPr>
            <a:xfrm>
              <a:off x="3115200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8"/>
            <p:cNvSpPr/>
            <p:nvPr/>
          </p:nvSpPr>
          <p:spPr>
            <a:xfrm>
              <a:off x="3157975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8"/>
            <p:cNvSpPr/>
            <p:nvPr/>
          </p:nvSpPr>
          <p:spPr>
            <a:xfrm>
              <a:off x="3155900" y="2543900"/>
              <a:ext cx="4325" cy="24750"/>
            </a:xfrm>
            <a:custGeom>
              <a:avLst/>
              <a:gdLst/>
              <a:ahLst/>
              <a:cxnLst/>
              <a:rect l="l" t="t" r="r" b="b"/>
              <a:pathLst>
                <a:path w="173" h="990" extrusionOk="0">
                  <a:moveTo>
                    <a:pt x="1" y="1"/>
                  </a:moveTo>
                  <a:lnTo>
                    <a:pt x="1" y="990"/>
                  </a:lnTo>
                  <a:lnTo>
                    <a:pt x="173" y="990"/>
                  </a:lnTo>
                  <a:lnTo>
                    <a:pt x="1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8"/>
            <p:cNvSpPr/>
            <p:nvPr/>
          </p:nvSpPr>
          <p:spPr>
            <a:xfrm>
              <a:off x="3145775" y="2554125"/>
              <a:ext cx="24675" cy="4325"/>
            </a:xfrm>
            <a:custGeom>
              <a:avLst/>
              <a:gdLst/>
              <a:ahLst/>
              <a:cxnLst/>
              <a:rect l="l" t="t" r="r" b="b"/>
              <a:pathLst>
                <a:path w="987" h="173" extrusionOk="0">
                  <a:moveTo>
                    <a:pt x="0" y="0"/>
                  </a:moveTo>
                  <a:lnTo>
                    <a:pt x="0" y="172"/>
                  </a:lnTo>
                  <a:lnTo>
                    <a:pt x="986" y="172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38"/>
          <p:cNvGrpSpPr/>
          <p:nvPr/>
        </p:nvGrpSpPr>
        <p:grpSpPr>
          <a:xfrm rot="841025">
            <a:off x="102344" y="258397"/>
            <a:ext cx="447275" cy="625913"/>
            <a:chOff x="7877949" y="4508284"/>
            <a:chExt cx="560451" cy="784290"/>
          </a:xfrm>
        </p:grpSpPr>
        <p:sp>
          <p:nvSpPr>
            <p:cNvPr id="488" name="Google Shape;488;p38"/>
            <p:cNvSpPr/>
            <p:nvPr/>
          </p:nvSpPr>
          <p:spPr>
            <a:xfrm>
              <a:off x="7877949" y="4508284"/>
              <a:ext cx="538019" cy="783421"/>
            </a:xfrm>
            <a:custGeom>
              <a:avLst/>
              <a:gdLst/>
              <a:ahLst/>
              <a:cxnLst/>
              <a:rect l="l" t="t" r="r" b="b"/>
              <a:pathLst>
                <a:path w="9287" h="13523" extrusionOk="0">
                  <a:moveTo>
                    <a:pt x="4832" y="1"/>
                  </a:moveTo>
                  <a:cubicBezTo>
                    <a:pt x="2105" y="1"/>
                    <a:pt x="1" y="2504"/>
                    <a:pt x="575" y="5260"/>
                  </a:cubicBezTo>
                  <a:cubicBezTo>
                    <a:pt x="1097" y="7763"/>
                    <a:pt x="3604" y="9287"/>
                    <a:pt x="3604" y="10113"/>
                  </a:cubicBezTo>
                  <a:lnTo>
                    <a:pt x="3604" y="10844"/>
                  </a:lnTo>
                  <a:lnTo>
                    <a:pt x="3490" y="10844"/>
                  </a:lnTo>
                  <a:lnTo>
                    <a:pt x="3490" y="11458"/>
                  </a:lnTo>
                  <a:lnTo>
                    <a:pt x="3604" y="11458"/>
                  </a:lnTo>
                  <a:lnTo>
                    <a:pt x="3604" y="11784"/>
                  </a:lnTo>
                  <a:lnTo>
                    <a:pt x="3604" y="11913"/>
                  </a:lnTo>
                  <a:lnTo>
                    <a:pt x="3604" y="12174"/>
                  </a:lnTo>
                  <a:lnTo>
                    <a:pt x="3604" y="12306"/>
                  </a:lnTo>
                  <a:lnTo>
                    <a:pt x="3604" y="12567"/>
                  </a:lnTo>
                  <a:lnTo>
                    <a:pt x="3604" y="12696"/>
                  </a:lnTo>
                  <a:lnTo>
                    <a:pt x="3604" y="12718"/>
                  </a:lnTo>
                  <a:cubicBezTo>
                    <a:pt x="3604" y="12887"/>
                    <a:pt x="3742" y="13025"/>
                    <a:pt x="3911" y="13025"/>
                  </a:cubicBezTo>
                  <a:lnTo>
                    <a:pt x="3988" y="13025"/>
                  </a:lnTo>
                  <a:lnTo>
                    <a:pt x="4077" y="13307"/>
                  </a:lnTo>
                  <a:cubicBezTo>
                    <a:pt x="4117" y="13440"/>
                    <a:pt x="4233" y="13522"/>
                    <a:pt x="4372" y="13522"/>
                  </a:cubicBezTo>
                  <a:lnTo>
                    <a:pt x="5302" y="13522"/>
                  </a:lnTo>
                  <a:cubicBezTo>
                    <a:pt x="5438" y="13522"/>
                    <a:pt x="5554" y="13433"/>
                    <a:pt x="5597" y="13307"/>
                  </a:cubicBezTo>
                  <a:lnTo>
                    <a:pt x="5686" y="13025"/>
                  </a:lnTo>
                  <a:lnTo>
                    <a:pt x="5763" y="13025"/>
                  </a:lnTo>
                  <a:cubicBezTo>
                    <a:pt x="5932" y="13025"/>
                    <a:pt x="6070" y="12887"/>
                    <a:pt x="6070" y="12718"/>
                  </a:cubicBezTo>
                  <a:lnTo>
                    <a:pt x="6070" y="12696"/>
                  </a:lnTo>
                  <a:lnTo>
                    <a:pt x="6070" y="12567"/>
                  </a:lnTo>
                  <a:lnTo>
                    <a:pt x="6070" y="12306"/>
                  </a:lnTo>
                  <a:lnTo>
                    <a:pt x="6070" y="12174"/>
                  </a:lnTo>
                  <a:lnTo>
                    <a:pt x="6070" y="11913"/>
                  </a:lnTo>
                  <a:lnTo>
                    <a:pt x="6070" y="11784"/>
                  </a:lnTo>
                  <a:lnTo>
                    <a:pt x="6070" y="11458"/>
                  </a:lnTo>
                  <a:lnTo>
                    <a:pt x="6184" y="11458"/>
                  </a:lnTo>
                  <a:lnTo>
                    <a:pt x="6184" y="10844"/>
                  </a:lnTo>
                  <a:lnTo>
                    <a:pt x="6070" y="10844"/>
                  </a:lnTo>
                  <a:lnTo>
                    <a:pt x="6070" y="10113"/>
                  </a:lnTo>
                  <a:cubicBezTo>
                    <a:pt x="6070" y="9287"/>
                    <a:pt x="8577" y="7760"/>
                    <a:pt x="9099" y="5260"/>
                  </a:cubicBezTo>
                  <a:cubicBezTo>
                    <a:pt x="9102" y="5247"/>
                    <a:pt x="9108" y="5232"/>
                    <a:pt x="9108" y="5223"/>
                  </a:cubicBezTo>
                  <a:cubicBezTo>
                    <a:pt x="9111" y="5210"/>
                    <a:pt x="9111" y="5198"/>
                    <a:pt x="9114" y="5186"/>
                  </a:cubicBezTo>
                  <a:cubicBezTo>
                    <a:pt x="9286" y="4304"/>
                    <a:pt x="9179" y="3435"/>
                    <a:pt x="8856" y="2673"/>
                  </a:cubicBezTo>
                  <a:cubicBezTo>
                    <a:pt x="8838" y="2667"/>
                    <a:pt x="8835" y="2664"/>
                    <a:pt x="8832" y="2658"/>
                  </a:cubicBezTo>
                  <a:cubicBezTo>
                    <a:pt x="8823" y="2636"/>
                    <a:pt x="8810" y="2615"/>
                    <a:pt x="8804" y="2596"/>
                  </a:cubicBezTo>
                  <a:cubicBezTo>
                    <a:pt x="8795" y="2575"/>
                    <a:pt x="8789" y="2556"/>
                    <a:pt x="8776" y="2538"/>
                  </a:cubicBezTo>
                  <a:cubicBezTo>
                    <a:pt x="8773" y="2526"/>
                    <a:pt x="8764" y="2513"/>
                    <a:pt x="8761" y="2504"/>
                  </a:cubicBezTo>
                  <a:cubicBezTo>
                    <a:pt x="8746" y="2473"/>
                    <a:pt x="8733" y="2446"/>
                    <a:pt x="8718" y="2415"/>
                  </a:cubicBezTo>
                  <a:cubicBezTo>
                    <a:pt x="8718" y="2412"/>
                    <a:pt x="8718" y="2412"/>
                    <a:pt x="8715" y="2406"/>
                  </a:cubicBezTo>
                  <a:cubicBezTo>
                    <a:pt x="8466" y="1911"/>
                    <a:pt x="8128" y="1469"/>
                    <a:pt x="7720" y="1107"/>
                  </a:cubicBezTo>
                  <a:lnTo>
                    <a:pt x="7717" y="1100"/>
                  </a:lnTo>
                  <a:cubicBezTo>
                    <a:pt x="7689" y="1079"/>
                    <a:pt x="7668" y="1054"/>
                    <a:pt x="7640" y="1033"/>
                  </a:cubicBezTo>
                  <a:cubicBezTo>
                    <a:pt x="7634" y="1024"/>
                    <a:pt x="7625" y="1021"/>
                    <a:pt x="7622" y="1014"/>
                  </a:cubicBezTo>
                  <a:cubicBezTo>
                    <a:pt x="7603" y="996"/>
                    <a:pt x="7582" y="978"/>
                    <a:pt x="7560" y="962"/>
                  </a:cubicBezTo>
                  <a:cubicBezTo>
                    <a:pt x="7548" y="956"/>
                    <a:pt x="7536" y="944"/>
                    <a:pt x="7526" y="938"/>
                  </a:cubicBezTo>
                  <a:cubicBezTo>
                    <a:pt x="7511" y="925"/>
                    <a:pt x="7499" y="913"/>
                    <a:pt x="7483" y="901"/>
                  </a:cubicBezTo>
                  <a:cubicBezTo>
                    <a:pt x="7468" y="888"/>
                    <a:pt x="7449" y="876"/>
                    <a:pt x="7434" y="864"/>
                  </a:cubicBezTo>
                  <a:cubicBezTo>
                    <a:pt x="7428" y="861"/>
                    <a:pt x="7422" y="855"/>
                    <a:pt x="7419" y="852"/>
                  </a:cubicBezTo>
                  <a:cubicBezTo>
                    <a:pt x="6841" y="422"/>
                    <a:pt x="6150" y="130"/>
                    <a:pt x="5395" y="35"/>
                  </a:cubicBezTo>
                  <a:cubicBezTo>
                    <a:pt x="5385" y="35"/>
                    <a:pt x="5379" y="35"/>
                    <a:pt x="5376" y="28"/>
                  </a:cubicBezTo>
                  <a:cubicBezTo>
                    <a:pt x="5348" y="25"/>
                    <a:pt x="5321" y="22"/>
                    <a:pt x="5293" y="22"/>
                  </a:cubicBezTo>
                  <a:cubicBezTo>
                    <a:pt x="5284" y="22"/>
                    <a:pt x="5269" y="19"/>
                    <a:pt x="5256" y="19"/>
                  </a:cubicBezTo>
                  <a:cubicBezTo>
                    <a:pt x="5232" y="16"/>
                    <a:pt x="5210" y="16"/>
                    <a:pt x="5186" y="10"/>
                  </a:cubicBezTo>
                  <a:cubicBezTo>
                    <a:pt x="5167" y="10"/>
                    <a:pt x="5149" y="7"/>
                    <a:pt x="5133" y="7"/>
                  </a:cubicBezTo>
                  <a:cubicBezTo>
                    <a:pt x="5115" y="7"/>
                    <a:pt x="5093" y="4"/>
                    <a:pt x="5072" y="4"/>
                  </a:cubicBezTo>
                  <a:cubicBezTo>
                    <a:pt x="5047" y="4"/>
                    <a:pt x="5026" y="1"/>
                    <a:pt x="4998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8"/>
            <p:cNvSpPr/>
            <p:nvPr/>
          </p:nvSpPr>
          <p:spPr>
            <a:xfrm>
              <a:off x="7877960" y="4508632"/>
              <a:ext cx="560439" cy="639459"/>
            </a:xfrm>
            <a:custGeom>
              <a:avLst/>
              <a:gdLst/>
              <a:ahLst/>
              <a:cxnLst/>
              <a:rect l="l" t="t" r="r" b="b"/>
              <a:pathLst>
                <a:path w="9674" h="11038" extrusionOk="0">
                  <a:moveTo>
                    <a:pt x="4836" y="1"/>
                  </a:moveTo>
                  <a:cubicBezTo>
                    <a:pt x="2105" y="1"/>
                    <a:pt x="1" y="2504"/>
                    <a:pt x="578" y="5263"/>
                  </a:cubicBezTo>
                  <a:cubicBezTo>
                    <a:pt x="1101" y="7766"/>
                    <a:pt x="3607" y="9290"/>
                    <a:pt x="3607" y="10116"/>
                  </a:cubicBezTo>
                  <a:lnTo>
                    <a:pt x="3607" y="11038"/>
                  </a:lnTo>
                  <a:lnTo>
                    <a:pt x="6064" y="11038"/>
                  </a:lnTo>
                  <a:lnTo>
                    <a:pt x="6064" y="10116"/>
                  </a:lnTo>
                  <a:cubicBezTo>
                    <a:pt x="6064" y="9290"/>
                    <a:pt x="8577" y="7760"/>
                    <a:pt x="9093" y="5263"/>
                  </a:cubicBezTo>
                  <a:cubicBezTo>
                    <a:pt x="9674" y="2563"/>
                    <a:pt x="7609" y="1"/>
                    <a:pt x="4836" y="1"/>
                  </a:cubicBezTo>
                  <a:close/>
                </a:path>
              </a:pathLst>
            </a:custGeom>
            <a:solidFill>
              <a:srgbClr val="B0C5D9">
                <a:alpha val="58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8"/>
            <p:cNvSpPr/>
            <p:nvPr/>
          </p:nvSpPr>
          <p:spPr>
            <a:xfrm>
              <a:off x="8149191" y="4544085"/>
              <a:ext cx="225705" cy="225531"/>
            </a:xfrm>
            <a:custGeom>
              <a:avLst/>
              <a:gdLst/>
              <a:ahLst/>
              <a:cxnLst/>
              <a:rect l="l" t="t" r="r" b="b"/>
              <a:pathLst>
                <a:path w="3896" h="3893" extrusionOk="0">
                  <a:moveTo>
                    <a:pt x="154" y="0"/>
                  </a:moveTo>
                  <a:cubicBezTo>
                    <a:pt x="71" y="0"/>
                    <a:pt x="0" y="68"/>
                    <a:pt x="0" y="154"/>
                  </a:cubicBezTo>
                  <a:cubicBezTo>
                    <a:pt x="0" y="237"/>
                    <a:pt x="71" y="307"/>
                    <a:pt x="154" y="307"/>
                  </a:cubicBezTo>
                  <a:cubicBezTo>
                    <a:pt x="2046" y="307"/>
                    <a:pt x="3588" y="1846"/>
                    <a:pt x="3588" y="3738"/>
                  </a:cubicBezTo>
                  <a:cubicBezTo>
                    <a:pt x="3588" y="3824"/>
                    <a:pt x="3655" y="3892"/>
                    <a:pt x="3741" y="3892"/>
                  </a:cubicBezTo>
                  <a:cubicBezTo>
                    <a:pt x="3824" y="3892"/>
                    <a:pt x="3895" y="3824"/>
                    <a:pt x="3895" y="3738"/>
                  </a:cubicBezTo>
                  <a:cubicBezTo>
                    <a:pt x="3895" y="1677"/>
                    <a:pt x="2215" y="0"/>
                    <a:pt x="1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8"/>
            <p:cNvSpPr/>
            <p:nvPr/>
          </p:nvSpPr>
          <p:spPr>
            <a:xfrm>
              <a:off x="8086916" y="5162780"/>
              <a:ext cx="142398" cy="100397"/>
            </a:xfrm>
            <a:custGeom>
              <a:avLst/>
              <a:gdLst/>
              <a:ahLst/>
              <a:cxnLst/>
              <a:rect l="l" t="t" r="r" b="b"/>
              <a:pathLst>
                <a:path w="2458" h="1733" extrusionOk="0">
                  <a:moveTo>
                    <a:pt x="0" y="1"/>
                  </a:moveTo>
                  <a:lnTo>
                    <a:pt x="0" y="1426"/>
                  </a:lnTo>
                  <a:cubicBezTo>
                    <a:pt x="0" y="1595"/>
                    <a:pt x="138" y="1733"/>
                    <a:pt x="307" y="1733"/>
                  </a:cubicBezTo>
                  <a:lnTo>
                    <a:pt x="2150" y="1733"/>
                  </a:lnTo>
                  <a:cubicBezTo>
                    <a:pt x="2319" y="1733"/>
                    <a:pt x="2457" y="1595"/>
                    <a:pt x="2457" y="1426"/>
                  </a:cubicBezTo>
                  <a:lnTo>
                    <a:pt x="24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8"/>
            <p:cNvSpPr/>
            <p:nvPr/>
          </p:nvSpPr>
          <p:spPr>
            <a:xfrm>
              <a:off x="8108929" y="5262942"/>
              <a:ext cx="97964" cy="28908"/>
            </a:xfrm>
            <a:custGeom>
              <a:avLst/>
              <a:gdLst/>
              <a:ahLst/>
              <a:cxnLst/>
              <a:rect l="l" t="t" r="r" b="b"/>
              <a:pathLst>
                <a:path w="1691" h="499" extrusionOk="0">
                  <a:moveTo>
                    <a:pt x="1" y="1"/>
                  </a:moveTo>
                  <a:lnTo>
                    <a:pt x="90" y="284"/>
                  </a:lnTo>
                  <a:cubicBezTo>
                    <a:pt x="130" y="409"/>
                    <a:pt x="250" y="499"/>
                    <a:pt x="385" y="499"/>
                  </a:cubicBezTo>
                  <a:lnTo>
                    <a:pt x="1313" y="499"/>
                  </a:lnTo>
                  <a:cubicBezTo>
                    <a:pt x="1451" y="499"/>
                    <a:pt x="1571" y="416"/>
                    <a:pt x="1611" y="284"/>
                  </a:cubicBezTo>
                  <a:lnTo>
                    <a:pt x="16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8"/>
            <p:cNvSpPr/>
            <p:nvPr/>
          </p:nvSpPr>
          <p:spPr>
            <a:xfrm>
              <a:off x="8086916" y="5236641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8"/>
            <p:cNvSpPr/>
            <p:nvPr/>
          </p:nvSpPr>
          <p:spPr>
            <a:xfrm>
              <a:off x="8086916" y="5214049"/>
              <a:ext cx="142398" cy="7531"/>
            </a:xfrm>
            <a:custGeom>
              <a:avLst/>
              <a:gdLst/>
              <a:ahLst/>
              <a:cxnLst/>
              <a:rect l="l" t="t" r="r" b="b"/>
              <a:pathLst>
                <a:path w="2458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457" y="129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8"/>
            <p:cNvSpPr/>
            <p:nvPr/>
          </p:nvSpPr>
          <p:spPr>
            <a:xfrm>
              <a:off x="8086916" y="5191282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8"/>
            <p:cNvSpPr/>
            <p:nvPr/>
          </p:nvSpPr>
          <p:spPr>
            <a:xfrm>
              <a:off x="7944696" y="4637643"/>
              <a:ext cx="187817" cy="287287"/>
            </a:xfrm>
            <a:custGeom>
              <a:avLst/>
              <a:gdLst/>
              <a:ahLst/>
              <a:cxnLst/>
              <a:rect l="l" t="t" r="r" b="b"/>
              <a:pathLst>
                <a:path w="3242" h="4959" extrusionOk="0">
                  <a:moveTo>
                    <a:pt x="1641" y="1"/>
                  </a:moveTo>
                  <a:lnTo>
                    <a:pt x="1641" y="1"/>
                  </a:lnTo>
                  <a:cubicBezTo>
                    <a:pt x="747" y="1088"/>
                    <a:pt x="1" y="4673"/>
                    <a:pt x="3232" y="4959"/>
                  </a:cubicBezTo>
                  <a:cubicBezTo>
                    <a:pt x="2848" y="4102"/>
                    <a:pt x="3241" y="3346"/>
                    <a:pt x="3002" y="2206"/>
                  </a:cubicBezTo>
                  <a:cubicBezTo>
                    <a:pt x="2759" y="1061"/>
                    <a:pt x="1641" y="1"/>
                    <a:pt x="1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8"/>
            <p:cNvSpPr/>
            <p:nvPr/>
          </p:nvSpPr>
          <p:spPr>
            <a:xfrm>
              <a:off x="8139227" y="4637643"/>
              <a:ext cx="95067" cy="153637"/>
            </a:xfrm>
            <a:custGeom>
              <a:avLst/>
              <a:gdLst/>
              <a:ahLst/>
              <a:cxnLst/>
              <a:rect l="l" t="t" r="r" b="b"/>
              <a:pathLst>
                <a:path w="1641" h="2652" extrusionOk="0">
                  <a:moveTo>
                    <a:pt x="1103" y="1"/>
                  </a:moveTo>
                  <a:lnTo>
                    <a:pt x="1103" y="1"/>
                  </a:lnTo>
                  <a:cubicBezTo>
                    <a:pt x="77" y="600"/>
                    <a:pt x="0" y="2114"/>
                    <a:pt x="399" y="2652"/>
                  </a:cubicBezTo>
                  <a:cubicBezTo>
                    <a:pt x="1640" y="2025"/>
                    <a:pt x="1432" y="465"/>
                    <a:pt x="11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8"/>
            <p:cNvSpPr/>
            <p:nvPr/>
          </p:nvSpPr>
          <p:spPr>
            <a:xfrm>
              <a:off x="8158054" y="4750317"/>
              <a:ext cx="140660" cy="210585"/>
            </a:xfrm>
            <a:custGeom>
              <a:avLst/>
              <a:gdLst/>
              <a:ahLst/>
              <a:cxnLst/>
              <a:rect l="l" t="t" r="r" b="b"/>
              <a:pathLst>
                <a:path w="2428" h="3635" extrusionOk="0">
                  <a:moveTo>
                    <a:pt x="2427" y="0"/>
                  </a:moveTo>
                  <a:lnTo>
                    <a:pt x="2427" y="0"/>
                  </a:lnTo>
                  <a:cubicBezTo>
                    <a:pt x="1478" y="77"/>
                    <a:pt x="1" y="1161"/>
                    <a:pt x="1" y="3634"/>
                  </a:cubicBezTo>
                  <a:cubicBezTo>
                    <a:pt x="2314" y="3124"/>
                    <a:pt x="2427" y="0"/>
                    <a:pt x="2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8"/>
            <p:cNvSpPr/>
            <p:nvPr/>
          </p:nvSpPr>
          <p:spPr>
            <a:xfrm>
              <a:off x="8042425" y="4691749"/>
              <a:ext cx="119457" cy="325697"/>
            </a:xfrm>
            <a:custGeom>
              <a:avLst/>
              <a:gdLst/>
              <a:ahLst/>
              <a:cxnLst/>
              <a:rect l="l" t="t" r="r" b="b"/>
              <a:pathLst>
                <a:path w="2062" h="5622" extrusionOk="0">
                  <a:moveTo>
                    <a:pt x="9" y="1"/>
                  </a:moveTo>
                  <a:cubicBezTo>
                    <a:pt x="9" y="1"/>
                    <a:pt x="3" y="96"/>
                    <a:pt x="0" y="271"/>
                  </a:cubicBezTo>
                  <a:cubicBezTo>
                    <a:pt x="3" y="357"/>
                    <a:pt x="6" y="458"/>
                    <a:pt x="15" y="572"/>
                  </a:cubicBezTo>
                  <a:cubicBezTo>
                    <a:pt x="28" y="689"/>
                    <a:pt x="37" y="818"/>
                    <a:pt x="65" y="956"/>
                  </a:cubicBezTo>
                  <a:cubicBezTo>
                    <a:pt x="89" y="1097"/>
                    <a:pt x="123" y="1248"/>
                    <a:pt x="160" y="1404"/>
                  </a:cubicBezTo>
                  <a:cubicBezTo>
                    <a:pt x="203" y="1564"/>
                    <a:pt x="252" y="1727"/>
                    <a:pt x="310" y="1896"/>
                  </a:cubicBezTo>
                  <a:cubicBezTo>
                    <a:pt x="341" y="1976"/>
                    <a:pt x="378" y="2065"/>
                    <a:pt x="406" y="2151"/>
                  </a:cubicBezTo>
                  <a:cubicBezTo>
                    <a:pt x="442" y="2234"/>
                    <a:pt x="479" y="2320"/>
                    <a:pt x="513" y="2406"/>
                  </a:cubicBezTo>
                  <a:cubicBezTo>
                    <a:pt x="590" y="2575"/>
                    <a:pt x="673" y="2750"/>
                    <a:pt x="762" y="2919"/>
                  </a:cubicBezTo>
                  <a:cubicBezTo>
                    <a:pt x="937" y="3257"/>
                    <a:pt x="1137" y="3582"/>
                    <a:pt x="1339" y="3874"/>
                  </a:cubicBezTo>
                  <a:cubicBezTo>
                    <a:pt x="1389" y="3948"/>
                    <a:pt x="1435" y="4019"/>
                    <a:pt x="1487" y="4089"/>
                  </a:cubicBezTo>
                  <a:cubicBezTo>
                    <a:pt x="1533" y="4163"/>
                    <a:pt x="1570" y="4230"/>
                    <a:pt x="1610" y="4301"/>
                  </a:cubicBezTo>
                  <a:cubicBezTo>
                    <a:pt x="1683" y="4439"/>
                    <a:pt x="1736" y="4581"/>
                    <a:pt x="1782" y="4710"/>
                  </a:cubicBezTo>
                  <a:cubicBezTo>
                    <a:pt x="1865" y="4971"/>
                    <a:pt x="1895" y="5201"/>
                    <a:pt x="1908" y="5364"/>
                  </a:cubicBezTo>
                  <a:cubicBezTo>
                    <a:pt x="1911" y="5444"/>
                    <a:pt x="1911" y="5505"/>
                    <a:pt x="1911" y="5548"/>
                  </a:cubicBezTo>
                  <a:cubicBezTo>
                    <a:pt x="1911" y="5591"/>
                    <a:pt x="1908" y="5610"/>
                    <a:pt x="1908" y="5610"/>
                  </a:cubicBezTo>
                  <a:lnTo>
                    <a:pt x="2061" y="5622"/>
                  </a:lnTo>
                  <a:lnTo>
                    <a:pt x="2061" y="5548"/>
                  </a:lnTo>
                  <a:cubicBezTo>
                    <a:pt x="2061" y="5502"/>
                    <a:pt x="2061" y="5432"/>
                    <a:pt x="2055" y="5349"/>
                  </a:cubicBezTo>
                  <a:cubicBezTo>
                    <a:pt x="2043" y="5180"/>
                    <a:pt x="2000" y="4937"/>
                    <a:pt x="1908" y="4661"/>
                  </a:cubicBezTo>
                  <a:cubicBezTo>
                    <a:pt x="1859" y="4522"/>
                    <a:pt x="1797" y="4378"/>
                    <a:pt x="1717" y="4230"/>
                  </a:cubicBezTo>
                  <a:cubicBezTo>
                    <a:pt x="1631" y="4083"/>
                    <a:pt x="1536" y="3939"/>
                    <a:pt x="1428" y="3797"/>
                  </a:cubicBezTo>
                  <a:cubicBezTo>
                    <a:pt x="1223" y="3515"/>
                    <a:pt x="1014" y="3198"/>
                    <a:pt x="829" y="2870"/>
                  </a:cubicBezTo>
                  <a:cubicBezTo>
                    <a:pt x="737" y="2704"/>
                    <a:pt x="651" y="2538"/>
                    <a:pt x="571" y="2369"/>
                  </a:cubicBezTo>
                  <a:cubicBezTo>
                    <a:pt x="538" y="2280"/>
                    <a:pt x="498" y="2200"/>
                    <a:pt x="461" y="2117"/>
                  </a:cubicBezTo>
                  <a:cubicBezTo>
                    <a:pt x="427" y="2031"/>
                    <a:pt x="396" y="1948"/>
                    <a:pt x="360" y="1865"/>
                  </a:cubicBezTo>
                  <a:cubicBezTo>
                    <a:pt x="298" y="1702"/>
                    <a:pt x="246" y="1540"/>
                    <a:pt x="200" y="1383"/>
                  </a:cubicBezTo>
                  <a:cubicBezTo>
                    <a:pt x="157" y="1226"/>
                    <a:pt x="120" y="1076"/>
                    <a:pt x="92" y="938"/>
                  </a:cubicBezTo>
                  <a:cubicBezTo>
                    <a:pt x="62" y="799"/>
                    <a:pt x="46" y="673"/>
                    <a:pt x="31" y="557"/>
                  </a:cubicBezTo>
                  <a:cubicBezTo>
                    <a:pt x="19" y="446"/>
                    <a:pt x="15" y="345"/>
                    <a:pt x="9" y="262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8"/>
            <p:cNvSpPr/>
            <p:nvPr/>
          </p:nvSpPr>
          <p:spPr>
            <a:xfrm>
              <a:off x="8153593" y="4819370"/>
              <a:ext cx="97790" cy="302002"/>
            </a:xfrm>
            <a:custGeom>
              <a:avLst/>
              <a:gdLst/>
              <a:ahLst/>
              <a:cxnLst/>
              <a:rect l="l" t="t" r="r" b="b"/>
              <a:pathLst>
                <a:path w="1688" h="5213" extrusionOk="0">
                  <a:moveTo>
                    <a:pt x="1687" y="0"/>
                  </a:moveTo>
                  <a:cubicBezTo>
                    <a:pt x="1687" y="0"/>
                    <a:pt x="1626" y="68"/>
                    <a:pt x="1521" y="169"/>
                  </a:cubicBezTo>
                  <a:cubicBezTo>
                    <a:pt x="1411" y="277"/>
                    <a:pt x="1248" y="430"/>
                    <a:pt x="1070" y="630"/>
                  </a:cubicBezTo>
                  <a:cubicBezTo>
                    <a:pt x="981" y="731"/>
                    <a:pt x="886" y="842"/>
                    <a:pt x="793" y="965"/>
                  </a:cubicBezTo>
                  <a:cubicBezTo>
                    <a:pt x="695" y="1088"/>
                    <a:pt x="603" y="1223"/>
                    <a:pt x="520" y="1367"/>
                  </a:cubicBezTo>
                  <a:cubicBezTo>
                    <a:pt x="477" y="1441"/>
                    <a:pt x="434" y="1514"/>
                    <a:pt x="397" y="1594"/>
                  </a:cubicBezTo>
                  <a:cubicBezTo>
                    <a:pt x="357" y="1674"/>
                    <a:pt x="317" y="1751"/>
                    <a:pt x="287" y="1837"/>
                  </a:cubicBezTo>
                  <a:cubicBezTo>
                    <a:pt x="213" y="2003"/>
                    <a:pt x="158" y="2175"/>
                    <a:pt x="118" y="2350"/>
                  </a:cubicBezTo>
                  <a:cubicBezTo>
                    <a:pt x="72" y="2528"/>
                    <a:pt x="47" y="2709"/>
                    <a:pt x="26" y="2884"/>
                  </a:cubicBezTo>
                  <a:cubicBezTo>
                    <a:pt x="13" y="3066"/>
                    <a:pt x="4" y="3241"/>
                    <a:pt x="4" y="3407"/>
                  </a:cubicBezTo>
                  <a:cubicBezTo>
                    <a:pt x="1" y="3741"/>
                    <a:pt x="1" y="4052"/>
                    <a:pt x="1" y="4322"/>
                  </a:cubicBezTo>
                  <a:cubicBezTo>
                    <a:pt x="1" y="4853"/>
                    <a:pt x="4" y="5213"/>
                    <a:pt x="4" y="5213"/>
                  </a:cubicBezTo>
                  <a:lnTo>
                    <a:pt x="158" y="5213"/>
                  </a:lnTo>
                  <a:cubicBezTo>
                    <a:pt x="158" y="5213"/>
                    <a:pt x="158" y="4853"/>
                    <a:pt x="164" y="4322"/>
                  </a:cubicBezTo>
                  <a:cubicBezTo>
                    <a:pt x="158" y="4052"/>
                    <a:pt x="158" y="3741"/>
                    <a:pt x="158" y="3407"/>
                  </a:cubicBezTo>
                  <a:cubicBezTo>
                    <a:pt x="155" y="3241"/>
                    <a:pt x="164" y="3072"/>
                    <a:pt x="167" y="2900"/>
                  </a:cubicBezTo>
                  <a:cubicBezTo>
                    <a:pt x="182" y="2731"/>
                    <a:pt x="204" y="2556"/>
                    <a:pt x="244" y="2387"/>
                  </a:cubicBezTo>
                  <a:cubicBezTo>
                    <a:pt x="280" y="2218"/>
                    <a:pt x="333" y="2049"/>
                    <a:pt x="394" y="1886"/>
                  </a:cubicBezTo>
                  <a:cubicBezTo>
                    <a:pt x="419" y="1803"/>
                    <a:pt x="459" y="1726"/>
                    <a:pt x="492" y="1650"/>
                  </a:cubicBezTo>
                  <a:cubicBezTo>
                    <a:pt x="523" y="1573"/>
                    <a:pt x="566" y="1499"/>
                    <a:pt x="603" y="1425"/>
                  </a:cubicBezTo>
                  <a:cubicBezTo>
                    <a:pt x="680" y="1281"/>
                    <a:pt x="769" y="1146"/>
                    <a:pt x="855" y="1020"/>
                  </a:cubicBezTo>
                  <a:cubicBezTo>
                    <a:pt x="938" y="897"/>
                    <a:pt x="1027" y="780"/>
                    <a:pt x="1110" y="676"/>
                  </a:cubicBezTo>
                  <a:cubicBezTo>
                    <a:pt x="1196" y="575"/>
                    <a:pt x="1276" y="482"/>
                    <a:pt x="1346" y="399"/>
                  </a:cubicBezTo>
                  <a:cubicBezTo>
                    <a:pt x="1414" y="320"/>
                    <a:pt x="1478" y="246"/>
                    <a:pt x="1531" y="191"/>
                  </a:cubicBezTo>
                  <a:cubicBezTo>
                    <a:pt x="1632" y="71"/>
                    <a:pt x="1687" y="0"/>
                    <a:pt x="1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8"/>
            <p:cNvSpPr/>
            <p:nvPr/>
          </p:nvSpPr>
          <p:spPr>
            <a:xfrm>
              <a:off x="8093114" y="5094654"/>
              <a:ext cx="129247" cy="42233"/>
            </a:xfrm>
            <a:custGeom>
              <a:avLst/>
              <a:gdLst/>
              <a:ahLst/>
              <a:cxnLst/>
              <a:rect l="l" t="t" r="r" b="b"/>
              <a:pathLst>
                <a:path w="2231" h="729" extrusionOk="0">
                  <a:moveTo>
                    <a:pt x="1" y="0"/>
                  </a:moveTo>
                  <a:lnTo>
                    <a:pt x="1" y="728"/>
                  </a:lnTo>
                  <a:lnTo>
                    <a:pt x="2231" y="728"/>
                  </a:lnTo>
                  <a:lnTo>
                    <a:pt x="22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8"/>
            <p:cNvSpPr/>
            <p:nvPr/>
          </p:nvSpPr>
          <p:spPr>
            <a:xfrm>
              <a:off x="8080138" y="5136827"/>
              <a:ext cx="155780" cy="35628"/>
            </a:xfrm>
            <a:custGeom>
              <a:avLst/>
              <a:gdLst/>
              <a:ahLst/>
              <a:cxnLst/>
              <a:rect l="l" t="t" r="r" b="b"/>
              <a:pathLst>
                <a:path w="2689" h="615" extrusionOk="0">
                  <a:moveTo>
                    <a:pt x="0" y="0"/>
                  </a:moveTo>
                  <a:lnTo>
                    <a:pt x="0" y="614"/>
                  </a:lnTo>
                  <a:lnTo>
                    <a:pt x="2688" y="614"/>
                  </a:lnTo>
                  <a:lnTo>
                    <a:pt x="26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8"/>
            <p:cNvSpPr/>
            <p:nvPr/>
          </p:nvSpPr>
          <p:spPr>
            <a:xfrm>
              <a:off x="8158054" y="4508806"/>
              <a:ext cx="252412" cy="783769"/>
            </a:xfrm>
            <a:custGeom>
              <a:avLst/>
              <a:gdLst/>
              <a:ahLst/>
              <a:cxnLst/>
              <a:rect l="l" t="t" r="r" b="b"/>
              <a:pathLst>
                <a:path w="4357" h="13529" extrusionOk="0">
                  <a:moveTo>
                    <a:pt x="1" y="1"/>
                  </a:moveTo>
                  <a:lnTo>
                    <a:pt x="1" y="13529"/>
                  </a:lnTo>
                  <a:lnTo>
                    <a:pt x="465" y="13529"/>
                  </a:lnTo>
                  <a:lnTo>
                    <a:pt x="465" y="13523"/>
                  </a:lnTo>
                  <a:cubicBezTo>
                    <a:pt x="600" y="13523"/>
                    <a:pt x="720" y="13434"/>
                    <a:pt x="763" y="13308"/>
                  </a:cubicBezTo>
                  <a:lnTo>
                    <a:pt x="849" y="13022"/>
                  </a:lnTo>
                  <a:lnTo>
                    <a:pt x="925" y="13022"/>
                  </a:lnTo>
                  <a:cubicBezTo>
                    <a:pt x="1094" y="13022"/>
                    <a:pt x="1232" y="12884"/>
                    <a:pt x="1232" y="12715"/>
                  </a:cubicBezTo>
                  <a:lnTo>
                    <a:pt x="1232" y="12696"/>
                  </a:lnTo>
                  <a:lnTo>
                    <a:pt x="1232" y="12564"/>
                  </a:lnTo>
                  <a:lnTo>
                    <a:pt x="1232" y="12303"/>
                  </a:lnTo>
                  <a:lnTo>
                    <a:pt x="1232" y="12174"/>
                  </a:lnTo>
                  <a:lnTo>
                    <a:pt x="1232" y="11913"/>
                  </a:lnTo>
                  <a:lnTo>
                    <a:pt x="1232" y="11781"/>
                  </a:lnTo>
                  <a:lnTo>
                    <a:pt x="1232" y="11455"/>
                  </a:lnTo>
                  <a:lnTo>
                    <a:pt x="1349" y="11455"/>
                  </a:lnTo>
                  <a:lnTo>
                    <a:pt x="1349" y="10841"/>
                  </a:lnTo>
                  <a:lnTo>
                    <a:pt x="1232" y="10841"/>
                  </a:lnTo>
                  <a:lnTo>
                    <a:pt x="1232" y="10110"/>
                  </a:lnTo>
                  <a:cubicBezTo>
                    <a:pt x="1232" y="9287"/>
                    <a:pt x="3742" y="7757"/>
                    <a:pt x="4264" y="5257"/>
                  </a:cubicBezTo>
                  <a:cubicBezTo>
                    <a:pt x="4267" y="5247"/>
                    <a:pt x="4270" y="5232"/>
                    <a:pt x="4270" y="5220"/>
                  </a:cubicBezTo>
                  <a:lnTo>
                    <a:pt x="4295" y="5094"/>
                  </a:lnTo>
                  <a:cubicBezTo>
                    <a:pt x="4301" y="5051"/>
                    <a:pt x="4310" y="5005"/>
                    <a:pt x="4313" y="4962"/>
                  </a:cubicBezTo>
                  <a:cubicBezTo>
                    <a:pt x="4316" y="4928"/>
                    <a:pt x="4320" y="4894"/>
                    <a:pt x="4326" y="4864"/>
                  </a:cubicBezTo>
                  <a:cubicBezTo>
                    <a:pt x="4332" y="4808"/>
                    <a:pt x="4335" y="4750"/>
                    <a:pt x="4341" y="4698"/>
                  </a:cubicBezTo>
                  <a:cubicBezTo>
                    <a:pt x="4344" y="4670"/>
                    <a:pt x="4344" y="4639"/>
                    <a:pt x="4347" y="4612"/>
                  </a:cubicBezTo>
                  <a:cubicBezTo>
                    <a:pt x="4350" y="4529"/>
                    <a:pt x="4356" y="4443"/>
                    <a:pt x="4356" y="4357"/>
                  </a:cubicBezTo>
                  <a:cubicBezTo>
                    <a:pt x="4356" y="1952"/>
                    <a:pt x="2406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8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4" name="Google Shape;504;p38"/>
          <p:cNvGrpSpPr/>
          <p:nvPr/>
        </p:nvGrpSpPr>
        <p:grpSpPr>
          <a:xfrm rot="-1604192">
            <a:off x="8638982" y="3928762"/>
            <a:ext cx="333773" cy="638893"/>
            <a:chOff x="6692313" y="4433554"/>
            <a:chExt cx="421445" cy="806710"/>
          </a:xfrm>
        </p:grpSpPr>
        <p:sp>
          <p:nvSpPr>
            <p:cNvPr id="505" name="Google Shape;505;p38"/>
            <p:cNvSpPr/>
            <p:nvPr/>
          </p:nvSpPr>
          <p:spPr>
            <a:xfrm>
              <a:off x="6692313" y="4433554"/>
              <a:ext cx="421111" cy="806536"/>
            </a:xfrm>
            <a:custGeom>
              <a:avLst/>
              <a:gdLst/>
              <a:ahLst/>
              <a:cxnLst/>
              <a:rect l="l" t="t" r="r" b="b"/>
              <a:pathLst>
                <a:path w="7269" h="13922" extrusionOk="0">
                  <a:moveTo>
                    <a:pt x="4114" y="3960"/>
                  </a:moveTo>
                  <a:cubicBezTo>
                    <a:pt x="4197" y="4000"/>
                    <a:pt x="4277" y="4034"/>
                    <a:pt x="4350" y="4061"/>
                  </a:cubicBezTo>
                  <a:cubicBezTo>
                    <a:pt x="4363" y="4166"/>
                    <a:pt x="4366" y="4267"/>
                    <a:pt x="4363" y="4369"/>
                  </a:cubicBezTo>
                  <a:cubicBezTo>
                    <a:pt x="4363" y="4544"/>
                    <a:pt x="4323" y="4713"/>
                    <a:pt x="4289" y="4882"/>
                  </a:cubicBezTo>
                  <a:cubicBezTo>
                    <a:pt x="4240" y="5047"/>
                    <a:pt x="4184" y="5210"/>
                    <a:pt x="4114" y="5358"/>
                  </a:cubicBezTo>
                  <a:cubicBezTo>
                    <a:pt x="4043" y="5508"/>
                    <a:pt x="3960" y="5643"/>
                    <a:pt x="3874" y="5772"/>
                  </a:cubicBezTo>
                  <a:cubicBezTo>
                    <a:pt x="3785" y="5895"/>
                    <a:pt x="3699" y="6012"/>
                    <a:pt x="3610" y="6107"/>
                  </a:cubicBezTo>
                  <a:cubicBezTo>
                    <a:pt x="3537" y="6186"/>
                    <a:pt x="3464" y="6259"/>
                    <a:pt x="3397" y="6321"/>
                  </a:cubicBezTo>
                  <a:lnTo>
                    <a:pt x="3397" y="6321"/>
                  </a:lnTo>
                  <a:lnTo>
                    <a:pt x="2480" y="6322"/>
                  </a:lnTo>
                  <a:lnTo>
                    <a:pt x="4114" y="3960"/>
                  </a:lnTo>
                  <a:close/>
                  <a:moveTo>
                    <a:pt x="4983" y="1"/>
                  </a:moveTo>
                  <a:lnTo>
                    <a:pt x="4012" y="1490"/>
                  </a:lnTo>
                  <a:cubicBezTo>
                    <a:pt x="3395" y="848"/>
                    <a:pt x="2538" y="483"/>
                    <a:pt x="2301" y="277"/>
                  </a:cubicBezTo>
                  <a:lnTo>
                    <a:pt x="2301" y="277"/>
                  </a:lnTo>
                  <a:cubicBezTo>
                    <a:pt x="2301" y="277"/>
                    <a:pt x="2102" y="1082"/>
                    <a:pt x="2320" y="2099"/>
                  </a:cubicBezTo>
                  <a:cubicBezTo>
                    <a:pt x="2403" y="2492"/>
                    <a:pt x="2639" y="2845"/>
                    <a:pt x="2934" y="3143"/>
                  </a:cubicBezTo>
                  <a:lnTo>
                    <a:pt x="673" y="6608"/>
                  </a:lnTo>
                  <a:lnTo>
                    <a:pt x="1" y="7631"/>
                  </a:lnTo>
                  <a:lnTo>
                    <a:pt x="1217" y="7631"/>
                  </a:lnTo>
                  <a:lnTo>
                    <a:pt x="4750" y="7637"/>
                  </a:lnTo>
                  <a:lnTo>
                    <a:pt x="1217" y="13922"/>
                  </a:lnTo>
                  <a:lnTo>
                    <a:pt x="6439" y="7345"/>
                  </a:lnTo>
                  <a:lnTo>
                    <a:pt x="7268" y="6304"/>
                  </a:lnTo>
                  <a:lnTo>
                    <a:pt x="5886" y="6307"/>
                  </a:lnTo>
                  <a:lnTo>
                    <a:pt x="4301" y="6310"/>
                  </a:lnTo>
                  <a:lnTo>
                    <a:pt x="4301" y="6310"/>
                  </a:lnTo>
                  <a:cubicBezTo>
                    <a:pt x="4338" y="6258"/>
                    <a:pt x="4378" y="6199"/>
                    <a:pt x="4421" y="6141"/>
                  </a:cubicBezTo>
                  <a:cubicBezTo>
                    <a:pt x="4479" y="6080"/>
                    <a:pt x="4535" y="6000"/>
                    <a:pt x="4614" y="5941"/>
                  </a:cubicBezTo>
                  <a:cubicBezTo>
                    <a:pt x="4654" y="5911"/>
                    <a:pt x="4691" y="5877"/>
                    <a:pt x="4731" y="5846"/>
                  </a:cubicBezTo>
                  <a:cubicBezTo>
                    <a:pt x="4759" y="5825"/>
                    <a:pt x="4783" y="5803"/>
                    <a:pt x="4814" y="5785"/>
                  </a:cubicBezTo>
                  <a:cubicBezTo>
                    <a:pt x="5072" y="5919"/>
                    <a:pt x="5321" y="5978"/>
                    <a:pt x="5555" y="5978"/>
                  </a:cubicBezTo>
                  <a:cubicBezTo>
                    <a:pt x="6434" y="5978"/>
                    <a:pt x="7111" y="5150"/>
                    <a:pt x="7268" y="4372"/>
                  </a:cubicBezTo>
                  <a:lnTo>
                    <a:pt x="7268" y="4372"/>
                  </a:lnTo>
                  <a:cubicBezTo>
                    <a:pt x="7249" y="4374"/>
                    <a:pt x="7227" y="4375"/>
                    <a:pt x="7204" y="4375"/>
                  </a:cubicBezTo>
                  <a:cubicBezTo>
                    <a:pt x="6957" y="4375"/>
                    <a:pt x="6490" y="4254"/>
                    <a:pt x="6028" y="4254"/>
                  </a:cubicBezTo>
                  <a:cubicBezTo>
                    <a:pt x="5373" y="4254"/>
                    <a:pt x="4727" y="4498"/>
                    <a:pt x="4734" y="5677"/>
                  </a:cubicBezTo>
                  <a:cubicBezTo>
                    <a:pt x="4657" y="5723"/>
                    <a:pt x="4590" y="5782"/>
                    <a:pt x="4522" y="5834"/>
                  </a:cubicBezTo>
                  <a:cubicBezTo>
                    <a:pt x="4439" y="5895"/>
                    <a:pt x="4375" y="5981"/>
                    <a:pt x="4304" y="6049"/>
                  </a:cubicBezTo>
                  <a:cubicBezTo>
                    <a:pt x="4243" y="6126"/>
                    <a:pt x="4194" y="6202"/>
                    <a:pt x="4144" y="6273"/>
                  </a:cubicBezTo>
                  <a:lnTo>
                    <a:pt x="4120" y="6319"/>
                  </a:lnTo>
                  <a:lnTo>
                    <a:pt x="3618" y="6320"/>
                  </a:lnTo>
                  <a:lnTo>
                    <a:pt x="3618" y="6320"/>
                  </a:lnTo>
                  <a:cubicBezTo>
                    <a:pt x="3654" y="6287"/>
                    <a:pt x="3688" y="6254"/>
                    <a:pt x="3724" y="6212"/>
                  </a:cubicBezTo>
                  <a:cubicBezTo>
                    <a:pt x="3816" y="6107"/>
                    <a:pt x="3908" y="5987"/>
                    <a:pt x="4000" y="5858"/>
                  </a:cubicBezTo>
                  <a:cubicBezTo>
                    <a:pt x="4086" y="5726"/>
                    <a:pt x="4178" y="5582"/>
                    <a:pt x="4249" y="5425"/>
                  </a:cubicBezTo>
                  <a:cubicBezTo>
                    <a:pt x="4326" y="5272"/>
                    <a:pt x="4384" y="5097"/>
                    <a:pt x="4433" y="4922"/>
                  </a:cubicBezTo>
                  <a:cubicBezTo>
                    <a:pt x="4476" y="4743"/>
                    <a:pt x="4510" y="4559"/>
                    <a:pt x="4516" y="4372"/>
                  </a:cubicBezTo>
                  <a:cubicBezTo>
                    <a:pt x="4522" y="4280"/>
                    <a:pt x="4510" y="4184"/>
                    <a:pt x="4507" y="4092"/>
                  </a:cubicBezTo>
                  <a:cubicBezTo>
                    <a:pt x="4501" y="4043"/>
                    <a:pt x="4492" y="4000"/>
                    <a:pt x="4485" y="3957"/>
                  </a:cubicBezTo>
                  <a:cubicBezTo>
                    <a:pt x="4599" y="3665"/>
                    <a:pt x="4661" y="3398"/>
                    <a:pt x="4676" y="3146"/>
                  </a:cubicBezTo>
                  <a:lnTo>
                    <a:pt x="6519" y="452"/>
                  </a:lnTo>
                  <a:lnTo>
                    <a:pt x="6835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8"/>
            <p:cNvSpPr/>
            <p:nvPr/>
          </p:nvSpPr>
          <p:spPr>
            <a:xfrm>
              <a:off x="6692704" y="4433554"/>
              <a:ext cx="421053" cy="806710"/>
            </a:xfrm>
            <a:custGeom>
              <a:avLst/>
              <a:gdLst/>
              <a:ahLst/>
              <a:cxnLst/>
              <a:rect l="l" t="t" r="r" b="b"/>
              <a:pathLst>
                <a:path w="7268" h="13925" extrusionOk="0">
                  <a:moveTo>
                    <a:pt x="4989" y="1"/>
                  </a:moveTo>
                  <a:lnTo>
                    <a:pt x="673" y="6608"/>
                  </a:lnTo>
                  <a:lnTo>
                    <a:pt x="0" y="7637"/>
                  </a:lnTo>
                  <a:lnTo>
                    <a:pt x="1217" y="7637"/>
                  </a:lnTo>
                  <a:lnTo>
                    <a:pt x="4749" y="7643"/>
                  </a:lnTo>
                  <a:lnTo>
                    <a:pt x="1217" y="13925"/>
                  </a:lnTo>
                  <a:lnTo>
                    <a:pt x="6442" y="7348"/>
                  </a:lnTo>
                  <a:lnTo>
                    <a:pt x="7268" y="6307"/>
                  </a:lnTo>
                  <a:lnTo>
                    <a:pt x="5886" y="6307"/>
                  </a:lnTo>
                  <a:lnTo>
                    <a:pt x="2476" y="6316"/>
                  </a:lnTo>
                  <a:lnTo>
                    <a:pt x="2476" y="6316"/>
                  </a:lnTo>
                  <a:lnTo>
                    <a:pt x="6525" y="452"/>
                  </a:lnTo>
                  <a:lnTo>
                    <a:pt x="68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8"/>
            <p:cNvSpPr/>
            <p:nvPr/>
          </p:nvSpPr>
          <p:spPr>
            <a:xfrm>
              <a:off x="6814590" y="4449601"/>
              <a:ext cx="196855" cy="220317"/>
            </a:xfrm>
            <a:custGeom>
              <a:avLst/>
              <a:gdLst/>
              <a:ahLst/>
              <a:cxnLst/>
              <a:rect l="l" t="t" r="r" b="b"/>
              <a:pathLst>
                <a:path w="3398" h="3803" extrusionOk="0">
                  <a:moveTo>
                    <a:pt x="197" y="0"/>
                  </a:moveTo>
                  <a:cubicBezTo>
                    <a:pt x="197" y="0"/>
                    <a:pt x="0" y="805"/>
                    <a:pt x="215" y="1828"/>
                  </a:cubicBezTo>
                  <a:cubicBezTo>
                    <a:pt x="430" y="2844"/>
                    <a:pt x="1671" y="3594"/>
                    <a:pt x="2323" y="3803"/>
                  </a:cubicBezTo>
                  <a:cubicBezTo>
                    <a:pt x="3398" y="1361"/>
                    <a:pt x="655" y="402"/>
                    <a:pt x="1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8"/>
            <p:cNvSpPr/>
            <p:nvPr/>
          </p:nvSpPr>
          <p:spPr>
            <a:xfrm>
              <a:off x="6965267" y="4679526"/>
              <a:ext cx="148481" cy="100165"/>
            </a:xfrm>
            <a:custGeom>
              <a:avLst/>
              <a:gdLst/>
              <a:ahLst/>
              <a:cxnLst/>
              <a:rect l="l" t="t" r="r" b="b"/>
              <a:pathLst>
                <a:path w="2563" h="1729" extrusionOk="0">
                  <a:moveTo>
                    <a:pt x="1321" y="0"/>
                  </a:moveTo>
                  <a:cubicBezTo>
                    <a:pt x="655" y="0"/>
                    <a:pt x="1" y="254"/>
                    <a:pt x="29" y="1490"/>
                  </a:cubicBezTo>
                  <a:cubicBezTo>
                    <a:pt x="315" y="1656"/>
                    <a:pt x="592" y="1728"/>
                    <a:pt x="852" y="1728"/>
                  </a:cubicBezTo>
                  <a:cubicBezTo>
                    <a:pt x="1730" y="1728"/>
                    <a:pt x="2406" y="902"/>
                    <a:pt x="2563" y="120"/>
                  </a:cubicBezTo>
                  <a:lnTo>
                    <a:pt x="2563" y="120"/>
                  </a:lnTo>
                  <a:cubicBezTo>
                    <a:pt x="2544" y="122"/>
                    <a:pt x="2522" y="123"/>
                    <a:pt x="2499" y="123"/>
                  </a:cubicBezTo>
                  <a:cubicBezTo>
                    <a:pt x="2252" y="123"/>
                    <a:pt x="1784" y="0"/>
                    <a:pt x="1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8"/>
            <p:cNvSpPr/>
            <p:nvPr/>
          </p:nvSpPr>
          <p:spPr>
            <a:xfrm>
              <a:off x="6873679" y="4542116"/>
              <a:ext cx="80816" cy="257394"/>
            </a:xfrm>
            <a:custGeom>
              <a:avLst/>
              <a:gdLst/>
              <a:ahLst/>
              <a:cxnLst/>
              <a:rect l="l" t="t" r="r" b="b"/>
              <a:pathLst>
                <a:path w="1395" h="4443" extrusionOk="0">
                  <a:moveTo>
                    <a:pt x="9" y="0"/>
                  </a:moveTo>
                  <a:lnTo>
                    <a:pt x="0" y="3"/>
                  </a:lnTo>
                  <a:cubicBezTo>
                    <a:pt x="0" y="3"/>
                    <a:pt x="55" y="71"/>
                    <a:pt x="160" y="194"/>
                  </a:cubicBezTo>
                  <a:cubicBezTo>
                    <a:pt x="212" y="265"/>
                    <a:pt x="283" y="344"/>
                    <a:pt x="360" y="440"/>
                  </a:cubicBezTo>
                  <a:cubicBezTo>
                    <a:pt x="424" y="523"/>
                    <a:pt x="492" y="606"/>
                    <a:pt x="565" y="707"/>
                  </a:cubicBezTo>
                  <a:cubicBezTo>
                    <a:pt x="648" y="814"/>
                    <a:pt x="728" y="931"/>
                    <a:pt x="811" y="1063"/>
                  </a:cubicBezTo>
                  <a:cubicBezTo>
                    <a:pt x="888" y="1198"/>
                    <a:pt x="974" y="1337"/>
                    <a:pt x="1038" y="1490"/>
                  </a:cubicBezTo>
                  <a:cubicBezTo>
                    <a:pt x="1084" y="1598"/>
                    <a:pt x="1131" y="1711"/>
                    <a:pt x="1161" y="1828"/>
                  </a:cubicBezTo>
                  <a:cubicBezTo>
                    <a:pt x="1177" y="1877"/>
                    <a:pt x="1189" y="1923"/>
                    <a:pt x="1195" y="1969"/>
                  </a:cubicBezTo>
                  <a:cubicBezTo>
                    <a:pt x="1226" y="2138"/>
                    <a:pt x="1238" y="2313"/>
                    <a:pt x="1235" y="2488"/>
                  </a:cubicBezTo>
                  <a:cubicBezTo>
                    <a:pt x="1235" y="2660"/>
                    <a:pt x="1201" y="2833"/>
                    <a:pt x="1161" y="3001"/>
                  </a:cubicBezTo>
                  <a:cubicBezTo>
                    <a:pt x="1112" y="3167"/>
                    <a:pt x="1057" y="3333"/>
                    <a:pt x="986" y="3478"/>
                  </a:cubicBezTo>
                  <a:cubicBezTo>
                    <a:pt x="916" y="3631"/>
                    <a:pt x="833" y="3766"/>
                    <a:pt x="747" y="3892"/>
                  </a:cubicBezTo>
                  <a:cubicBezTo>
                    <a:pt x="657" y="4015"/>
                    <a:pt x="571" y="4126"/>
                    <a:pt x="482" y="4227"/>
                  </a:cubicBezTo>
                  <a:cubicBezTo>
                    <a:pt x="406" y="4310"/>
                    <a:pt x="335" y="4381"/>
                    <a:pt x="267" y="4442"/>
                  </a:cubicBezTo>
                  <a:lnTo>
                    <a:pt x="489" y="4442"/>
                  </a:lnTo>
                  <a:cubicBezTo>
                    <a:pt x="525" y="4408"/>
                    <a:pt x="562" y="4368"/>
                    <a:pt x="596" y="4332"/>
                  </a:cubicBezTo>
                  <a:cubicBezTo>
                    <a:pt x="688" y="4227"/>
                    <a:pt x="780" y="4107"/>
                    <a:pt x="873" y="3978"/>
                  </a:cubicBezTo>
                  <a:cubicBezTo>
                    <a:pt x="962" y="3843"/>
                    <a:pt x="1051" y="3702"/>
                    <a:pt x="1124" y="3542"/>
                  </a:cubicBezTo>
                  <a:cubicBezTo>
                    <a:pt x="1201" y="3385"/>
                    <a:pt x="1256" y="3216"/>
                    <a:pt x="1309" y="3041"/>
                  </a:cubicBezTo>
                  <a:cubicBezTo>
                    <a:pt x="1349" y="2863"/>
                    <a:pt x="1389" y="2679"/>
                    <a:pt x="1389" y="2492"/>
                  </a:cubicBezTo>
                  <a:cubicBezTo>
                    <a:pt x="1395" y="2396"/>
                    <a:pt x="1385" y="2304"/>
                    <a:pt x="1389" y="2212"/>
                  </a:cubicBezTo>
                  <a:cubicBezTo>
                    <a:pt x="1373" y="2114"/>
                    <a:pt x="1358" y="2034"/>
                    <a:pt x="1330" y="1942"/>
                  </a:cubicBezTo>
                  <a:cubicBezTo>
                    <a:pt x="1312" y="1862"/>
                    <a:pt x="1284" y="1782"/>
                    <a:pt x="1253" y="1705"/>
                  </a:cubicBezTo>
                  <a:cubicBezTo>
                    <a:pt x="1220" y="1613"/>
                    <a:pt x="1180" y="1527"/>
                    <a:pt x="1140" y="1444"/>
                  </a:cubicBezTo>
                  <a:cubicBezTo>
                    <a:pt x="1063" y="1290"/>
                    <a:pt x="968" y="1152"/>
                    <a:pt x="882" y="1020"/>
                  </a:cubicBezTo>
                  <a:cubicBezTo>
                    <a:pt x="790" y="894"/>
                    <a:pt x="700" y="774"/>
                    <a:pt x="611" y="670"/>
                  </a:cubicBezTo>
                  <a:cubicBezTo>
                    <a:pt x="528" y="575"/>
                    <a:pt x="452" y="486"/>
                    <a:pt x="381" y="409"/>
                  </a:cubicBezTo>
                  <a:cubicBezTo>
                    <a:pt x="304" y="323"/>
                    <a:pt x="231" y="246"/>
                    <a:pt x="175" y="185"/>
                  </a:cubicBezTo>
                  <a:cubicBezTo>
                    <a:pt x="68" y="68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8"/>
            <p:cNvSpPr/>
            <p:nvPr/>
          </p:nvSpPr>
          <p:spPr>
            <a:xfrm>
              <a:off x="6931146" y="4718803"/>
              <a:ext cx="151146" cy="79947"/>
            </a:xfrm>
            <a:custGeom>
              <a:avLst/>
              <a:gdLst/>
              <a:ahLst/>
              <a:cxnLst/>
              <a:rect l="l" t="t" r="r" b="b"/>
              <a:pathLst>
                <a:path w="2609" h="1380" extrusionOk="0">
                  <a:moveTo>
                    <a:pt x="2608" y="1"/>
                  </a:moveTo>
                  <a:cubicBezTo>
                    <a:pt x="2605" y="1"/>
                    <a:pt x="2593" y="10"/>
                    <a:pt x="2568" y="13"/>
                  </a:cubicBezTo>
                  <a:cubicBezTo>
                    <a:pt x="2550" y="25"/>
                    <a:pt x="2519" y="47"/>
                    <a:pt x="2473" y="62"/>
                  </a:cubicBezTo>
                  <a:cubicBezTo>
                    <a:pt x="2390" y="105"/>
                    <a:pt x="2258" y="139"/>
                    <a:pt x="2101" y="182"/>
                  </a:cubicBezTo>
                  <a:cubicBezTo>
                    <a:pt x="1785" y="268"/>
                    <a:pt x="1361" y="369"/>
                    <a:pt x="956" y="554"/>
                  </a:cubicBezTo>
                  <a:cubicBezTo>
                    <a:pt x="857" y="600"/>
                    <a:pt x="756" y="646"/>
                    <a:pt x="664" y="707"/>
                  </a:cubicBezTo>
                  <a:cubicBezTo>
                    <a:pt x="572" y="762"/>
                    <a:pt x="486" y="830"/>
                    <a:pt x="403" y="898"/>
                  </a:cubicBezTo>
                  <a:cubicBezTo>
                    <a:pt x="320" y="962"/>
                    <a:pt x="255" y="1042"/>
                    <a:pt x="185" y="1113"/>
                  </a:cubicBezTo>
                  <a:cubicBezTo>
                    <a:pt x="123" y="1189"/>
                    <a:pt x="74" y="1266"/>
                    <a:pt x="25" y="1334"/>
                  </a:cubicBezTo>
                  <a:lnTo>
                    <a:pt x="0" y="1380"/>
                  </a:lnTo>
                  <a:lnTo>
                    <a:pt x="185" y="1380"/>
                  </a:lnTo>
                  <a:cubicBezTo>
                    <a:pt x="218" y="1328"/>
                    <a:pt x="258" y="1269"/>
                    <a:pt x="304" y="1211"/>
                  </a:cubicBezTo>
                  <a:cubicBezTo>
                    <a:pt x="369" y="1149"/>
                    <a:pt x="424" y="1073"/>
                    <a:pt x="501" y="1011"/>
                  </a:cubicBezTo>
                  <a:cubicBezTo>
                    <a:pt x="538" y="980"/>
                    <a:pt x="578" y="947"/>
                    <a:pt x="615" y="916"/>
                  </a:cubicBezTo>
                  <a:cubicBezTo>
                    <a:pt x="655" y="885"/>
                    <a:pt x="701" y="858"/>
                    <a:pt x="741" y="827"/>
                  </a:cubicBezTo>
                  <a:cubicBezTo>
                    <a:pt x="824" y="765"/>
                    <a:pt x="919" y="716"/>
                    <a:pt x="1011" y="661"/>
                  </a:cubicBezTo>
                  <a:cubicBezTo>
                    <a:pt x="1392" y="461"/>
                    <a:pt x="1810" y="335"/>
                    <a:pt x="2117" y="231"/>
                  </a:cubicBezTo>
                  <a:cubicBezTo>
                    <a:pt x="2270" y="179"/>
                    <a:pt x="2399" y="133"/>
                    <a:pt x="2485" y="87"/>
                  </a:cubicBezTo>
                  <a:cubicBezTo>
                    <a:pt x="2528" y="62"/>
                    <a:pt x="2559" y="41"/>
                    <a:pt x="2577" y="25"/>
                  </a:cubicBezTo>
                  <a:cubicBezTo>
                    <a:pt x="2593" y="13"/>
                    <a:pt x="2605" y="7"/>
                    <a:pt x="2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1" name="Google Shape;511;p38"/>
          <p:cNvGrpSpPr/>
          <p:nvPr/>
        </p:nvGrpSpPr>
        <p:grpSpPr>
          <a:xfrm rot="-1396822">
            <a:off x="50266" y="4060373"/>
            <a:ext cx="680708" cy="394596"/>
            <a:chOff x="753489" y="4226263"/>
            <a:chExt cx="924843" cy="536117"/>
          </a:xfrm>
        </p:grpSpPr>
        <p:sp>
          <p:nvSpPr>
            <p:cNvPr id="512" name="Google Shape;512;p38"/>
            <p:cNvSpPr/>
            <p:nvPr/>
          </p:nvSpPr>
          <p:spPr>
            <a:xfrm>
              <a:off x="753511" y="4226263"/>
              <a:ext cx="924821" cy="535167"/>
            </a:xfrm>
            <a:custGeom>
              <a:avLst/>
              <a:gdLst/>
              <a:ahLst/>
              <a:cxnLst/>
              <a:rect l="l" t="t" r="r" b="b"/>
              <a:pathLst>
                <a:path w="9726" h="5628" extrusionOk="0">
                  <a:moveTo>
                    <a:pt x="6009" y="1"/>
                  </a:moveTo>
                  <a:cubicBezTo>
                    <a:pt x="5404" y="1"/>
                    <a:pt x="4854" y="246"/>
                    <a:pt x="4454" y="636"/>
                  </a:cubicBezTo>
                  <a:cubicBezTo>
                    <a:pt x="4304" y="642"/>
                    <a:pt x="4163" y="661"/>
                    <a:pt x="4021" y="692"/>
                  </a:cubicBezTo>
                  <a:cubicBezTo>
                    <a:pt x="3905" y="673"/>
                    <a:pt x="3785" y="658"/>
                    <a:pt x="3662" y="658"/>
                  </a:cubicBezTo>
                  <a:cubicBezTo>
                    <a:pt x="2753" y="658"/>
                    <a:pt x="1988" y="1266"/>
                    <a:pt x="1748" y="2095"/>
                  </a:cubicBezTo>
                  <a:cubicBezTo>
                    <a:pt x="1687" y="2089"/>
                    <a:pt x="1625" y="2086"/>
                    <a:pt x="1564" y="2086"/>
                  </a:cubicBezTo>
                  <a:cubicBezTo>
                    <a:pt x="698" y="2086"/>
                    <a:pt x="0" y="2783"/>
                    <a:pt x="0" y="3647"/>
                  </a:cubicBezTo>
                  <a:lnTo>
                    <a:pt x="0" y="5210"/>
                  </a:lnTo>
                  <a:lnTo>
                    <a:pt x="541" y="5210"/>
                  </a:lnTo>
                  <a:lnTo>
                    <a:pt x="541" y="5628"/>
                  </a:lnTo>
                  <a:lnTo>
                    <a:pt x="2258" y="5628"/>
                  </a:lnTo>
                  <a:cubicBezTo>
                    <a:pt x="2654" y="5628"/>
                    <a:pt x="3020" y="5496"/>
                    <a:pt x="3309" y="5269"/>
                  </a:cubicBezTo>
                  <a:cubicBezTo>
                    <a:pt x="3674" y="5474"/>
                    <a:pt x="4092" y="5597"/>
                    <a:pt x="4544" y="5597"/>
                  </a:cubicBezTo>
                  <a:cubicBezTo>
                    <a:pt x="5173" y="5597"/>
                    <a:pt x="5745" y="5364"/>
                    <a:pt x="6184" y="4980"/>
                  </a:cubicBezTo>
                  <a:cubicBezTo>
                    <a:pt x="6516" y="5152"/>
                    <a:pt x="6896" y="5253"/>
                    <a:pt x="7296" y="5253"/>
                  </a:cubicBezTo>
                  <a:cubicBezTo>
                    <a:pt x="8641" y="5253"/>
                    <a:pt x="9725" y="4163"/>
                    <a:pt x="9725" y="2820"/>
                  </a:cubicBezTo>
                  <a:cubicBezTo>
                    <a:pt x="9725" y="1481"/>
                    <a:pt x="8641" y="391"/>
                    <a:pt x="7296" y="391"/>
                  </a:cubicBezTo>
                  <a:lnTo>
                    <a:pt x="7265" y="391"/>
                  </a:lnTo>
                  <a:cubicBezTo>
                    <a:pt x="6909" y="145"/>
                    <a:pt x="6473" y="1"/>
                    <a:pt x="6009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8"/>
            <p:cNvSpPr/>
            <p:nvPr/>
          </p:nvSpPr>
          <p:spPr>
            <a:xfrm>
              <a:off x="753489" y="4226548"/>
              <a:ext cx="782000" cy="495514"/>
            </a:xfrm>
            <a:custGeom>
              <a:avLst/>
              <a:gdLst/>
              <a:ahLst/>
              <a:cxnLst/>
              <a:rect l="l" t="t" r="r" b="b"/>
              <a:pathLst>
                <a:path w="8224" h="5211" extrusionOk="0">
                  <a:moveTo>
                    <a:pt x="6009" y="1"/>
                  </a:moveTo>
                  <a:cubicBezTo>
                    <a:pt x="5336" y="1"/>
                    <a:pt x="4734" y="302"/>
                    <a:pt x="4326" y="772"/>
                  </a:cubicBezTo>
                  <a:cubicBezTo>
                    <a:pt x="4120" y="701"/>
                    <a:pt x="3893" y="658"/>
                    <a:pt x="3662" y="658"/>
                  </a:cubicBezTo>
                  <a:cubicBezTo>
                    <a:pt x="2753" y="658"/>
                    <a:pt x="1988" y="1269"/>
                    <a:pt x="1745" y="2099"/>
                  </a:cubicBezTo>
                  <a:cubicBezTo>
                    <a:pt x="1684" y="2089"/>
                    <a:pt x="1623" y="2086"/>
                    <a:pt x="1561" y="2086"/>
                  </a:cubicBezTo>
                  <a:cubicBezTo>
                    <a:pt x="698" y="2086"/>
                    <a:pt x="1" y="2784"/>
                    <a:pt x="1" y="3650"/>
                  </a:cubicBezTo>
                  <a:lnTo>
                    <a:pt x="1" y="5210"/>
                  </a:lnTo>
                  <a:lnTo>
                    <a:pt x="1561" y="5210"/>
                  </a:lnTo>
                  <a:cubicBezTo>
                    <a:pt x="2120" y="5210"/>
                    <a:pt x="2606" y="4918"/>
                    <a:pt x="2882" y="4482"/>
                  </a:cubicBezTo>
                  <a:cubicBezTo>
                    <a:pt x="3122" y="4584"/>
                    <a:pt x="3386" y="4639"/>
                    <a:pt x="3662" y="4639"/>
                  </a:cubicBezTo>
                  <a:cubicBezTo>
                    <a:pt x="4157" y="4639"/>
                    <a:pt x="4608" y="4458"/>
                    <a:pt x="4955" y="4163"/>
                  </a:cubicBezTo>
                  <a:cubicBezTo>
                    <a:pt x="5272" y="4332"/>
                    <a:pt x="5628" y="4427"/>
                    <a:pt x="6009" y="4427"/>
                  </a:cubicBezTo>
                  <a:cubicBezTo>
                    <a:pt x="7232" y="4427"/>
                    <a:pt x="8224" y="3438"/>
                    <a:pt x="8224" y="2212"/>
                  </a:cubicBezTo>
                  <a:cubicBezTo>
                    <a:pt x="8224" y="993"/>
                    <a:pt x="7228" y="1"/>
                    <a:pt x="60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8"/>
            <p:cNvSpPr/>
            <p:nvPr/>
          </p:nvSpPr>
          <p:spPr>
            <a:xfrm>
              <a:off x="804646" y="4263347"/>
              <a:ext cx="873664" cy="499032"/>
            </a:xfrm>
            <a:custGeom>
              <a:avLst/>
              <a:gdLst/>
              <a:ahLst/>
              <a:cxnLst/>
              <a:rect l="l" t="t" r="r" b="b"/>
              <a:pathLst>
                <a:path w="9188" h="5248" extrusionOk="0">
                  <a:moveTo>
                    <a:pt x="6758" y="1"/>
                  </a:moveTo>
                  <a:cubicBezTo>
                    <a:pt x="6168" y="1"/>
                    <a:pt x="5628" y="213"/>
                    <a:pt x="5207" y="560"/>
                  </a:cubicBezTo>
                  <a:cubicBezTo>
                    <a:pt x="4847" y="360"/>
                    <a:pt x="4439" y="246"/>
                    <a:pt x="4000" y="246"/>
                  </a:cubicBezTo>
                  <a:cubicBezTo>
                    <a:pt x="2952" y="246"/>
                    <a:pt x="2058" y="898"/>
                    <a:pt x="1693" y="1819"/>
                  </a:cubicBezTo>
                  <a:cubicBezTo>
                    <a:pt x="756" y="1828"/>
                    <a:pt x="0" y="2593"/>
                    <a:pt x="0" y="3530"/>
                  </a:cubicBezTo>
                  <a:lnTo>
                    <a:pt x="0" y="5247"/>
                  </a:lnTo>
                  <a:lnTo>
                    <a:pt x="1720" y="5247"/>
                  </a:lnTo>
                  <a:cubicBezTo>
                    <a:pt x="2114" y="5247"/>
                    <a:pt x="2479" y="5112"/>
                    <a:pt x="2771" y="4885"/>
                  </a:cubicBezTo>
                  <a:cubicBezTo>
                    <a:pt x="3137" y="5094"/>
                    <a:pt x="3554" y="5216"/>
                    <a:pt x="4003" y="5216"/>
                  </a:cubicBezTo>
                  <a:cubicBezTo>
                    <a:pt x="4632" y="5216"/>
                    <a:pt x="5207" y="4983"/>
                    <a:pt x="5643" y="4599"/>
                  </a:cubicBezTo>
                  <a:cubicBezTo>
                    <a:pt x="5978" y="4771"/>
                    <a:pt x="6356" y="4869"/>
                    <a:pt x="6758" y="4869"/>
                  </a:cubicBezTo>
                  <a:cubicBezTo>
                    <a:pt x="8100" y="4869"/>
                    <a:pt x="9188" y="3779"/>
                    <a:pt x="9188" y="2440"/>
                  </a:cubicBezTo>
                  <a:cubicBezTo>
                    <a:pt x="9188" y="1091"/>
                    <a:pt x="8100" y="1"/>
                    <a:pt x="6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5" name="Google Shape;515;p38"/>
          <p:cNvSpPr txBox="1">
            <a:spLocks noGrp="1"/>
          </p:cNvSpPr>
          <p:nvPr>
            <p:ph type="subTitle" idx="1"/>
          </p:nvPr>
        </p:nvSpPr>
        <p:spPr>
          <a:xfrm>
            <a:off x="0" y="4718209"/>
            <a:ext cx="91440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ar-SA" sz="18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cs typeface="Akhbar MT" pitchFamily="2" charset="-78"/>
              </a:rPr>
              <a:t>اعداد المعلمة / منال الرحيلي</a:t>
            </a:r>
          </a:p>
        </p:txBody>
      </p:sp>
      <p:pic>
        <p:nvPicPr>
          <p:cNvPr id="2052" name="Picture 4" descr="قواعد البيانات تعرف على خصائصها | قاعدة المعرفة - استضافة كواليتي">
            <a:extLst>
              <a:ext uri="{FF2B5EF4-FFF2-40B4-BE49-F238E27FC236}">
                <a16:creationId xmlns:a16="http://schemas.microsoft.com/office/drawing/2014/main" id="{9C7CBD8D-1758-83CC-F5C1-5E53DACBC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7" y="837322"/>
            <a:ext cx="1398295" cy="31621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4" descr="منزل كليب ارت">
            <a:extLst>
              <a:ext uri="{FF2B5EF4-FFF2-40B4-BE49-F238E27FC236}">
                <a16:creationId xmlns:a16="http://schemas.microsoft.com/office/drawing/2014/main" id="{A2CB72CC-3488-4E50-7B0B-2612DD9AE5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44436"/>
            <a:ext cx="304800" cy="27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4" name="Google Shape;2345;p56">
            <a:extLst>
              <a:ext uri="{FF2B5EF4-FFF2-40B4-BE49-F238E27FC236}">
                <a16:creationId xmlns:a16="http://schemas.microsoft.com/office/drawing/2014/main" id="{F61523A4-1F7E-85B7-5CAC-5370697B1A78}"/>
              </a:ext>
            </a:extLst>
          </p:cNvPr>
          <p:cNvSpPr txBox="1">
            <a:spLocks/>
          </p:cNvSpPr>
          <p:nvPr/>
        </p:nvSpPr>
        <p:spPr>
          <a:xfrm>
            <a:off x="4846321" y="266097"/>
            <a:ext cx="3340936" cy="758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1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9pPr>
          </a:lstStyle>
          <a:p>
            <a:pPr algn="r" rtl="1"/>
            <a:r>
              <a:rPr lang="ar-SA" dirty="0">
                <a:solidFill>
                  <a:srgbClr val="FF0000"/>
                </a:solidFill>
                <a:latin typeface="Calibri" panose="020F0502020204030204" pitchFamily="34" charset="0"/>
                <a:ea typeface="GE SS Two Bold" panose="020A0503020102020204" pitchFamily="18" charset="-78"/>
                <a:cs typeface="Calibri" panose="020F0502020204030204" pitchFamily="34" charset="0"/>
                <a:sym typeface="Wingdings" panose="05000000000000000000" pitchFamily="2" charset="2"/>
              </a:rPr>
              <a:t>البيانات الأولية والمعلومات :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9B223490-E964-4665-645E-3999CDCF18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7211" y="960091"/>
            <a:ext cx="6921027" cy="339203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95F52E9A-6637-5AED-2777-A3C05D5B7F85}"/>
              </a:ext>
            </a:extLst>
          </p:cNvPr>
          <p:cNvSpPr/>
          <p:nvPr/>
        </p:nvSpPr>
        <p:spPr>
          <a:xfrm>
            <a:off x="1981200" y="1701485"/>
            <a:ext cx="2438400" cy="27971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BB18ED4A-C224-24FD-0343-A5EC7DE1FEF9}"/>
              </a:ext>
            </a:extLst>
          </p:cNvPr>
          <p:cNvSpPr/>
          <p:nvPr/>
        </p:nvSpPr>
        <p:spPr>
          <a:xfrm>
            <a:off x="4927600" y="2092960"/>
            <a:ext cx="619760" cy="2032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EBBA6397-B810-30AF-FF45-9203FCFAD3C0}"/>
              </a:ext>
            </a:extLst>
          </p:cNvPr>
          <p:cNvSpPr/>
          <p:nvPr/>
        </p:nvSpPr>
        <p:spPr>
          <a:xfrm>
            <a:off x="3820159" y="2090950"/>
            <a:ext cx="396241" cy="2032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54394123-804C-4A2E-B31E-335A0C47E729}"/>
              </a:ext>
            </a:extLst>
          </p:cNvPr>
          <p:cNvSpPr/>
          <p:nvPr/>
        </p:nvSpPr>
        <p:spPr>
          <a:xfrm>
            <a:off x="6675120" y="2724150"/>
            <a:ext cx="1016000" cy="30353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DC4A5870-785A-1ED7-5F71-8FD61C8B5E49}"/>
              </a:ext>
            </a:extLst>
          </p:cNvPr>
          <p:cNvSpPr/>
          <p:nvPr/>
        </p:nvSpPr>
        <p:spPr>
          <a:xfrm>
            <a:off x="1971040" y="2724150"/>
            <a:ext cx="1016000" cy="30353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F5BB5105-51EE-F8C5-CC53-2F87BFA7156F}"/>
              </a:ext>
            </a:extLst>
          </p:cNvPr>
          <p:cNvSpPr/>
          <p:nvPr/>
        </p:nvSpPr>
        <p:spPr>
          <a:xfrm>
            <a:off x="7467600" y="3137430"/>
            <a:ext cx="849654" cy="21903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E3A0CB11-774E-A7B3-11B5-7D44C6318AB0}"/>
              </a:ext>
            </a:extLst>
          </p:cNvPr>
          <p:cNvSpPr/>
          <p:nvPr/>
        </p:nvSpPr>
        <p:spPr>
          <a:xfrm>
            <a:off x="4653280" y="3442873"/>
            <a:ext cx="921352" cy="27971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CC1030FA-2FF1-6496-E5EF-CE97385CA1C5}"/>
              </a:ext>
            </a:extLst>
          </p:cNvPr>
          <p:cNvSpPr/>
          <p:nvPr/>
        </p:nvSpPr>
        <p:spPr>
          <a:xfrm>
            <a:off x="2775573" y="3510787"/>
            <a:ext cx="394347" cy="2108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3660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4" name="Google Shape;344;p37"/>
          <p:cNvCxnSpPr/>
          <p:nvPr/>
        </p:nvCxnSpPr>
        <p:spPr>
          <a:xfrm>
            <a:off x="2442844" y="4550135"/>
            <a:ext cx="4473600" cy="0"/>
          </a:xfrm>
          <a:prstGeom prst="straightConnector1">
            <a:avLst/>
          </a:prstGeom>
          <a:noFill/>
          <a:ln w="19050" cap="flat" cmpd="sng">
            <a:solidFill>
              <a:srgbClr val="376D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5" name="Google Shape;345;p37"/>
          <p:cNvSpPr txBox="1">
            <a:spLocks noGrp="1"/>
          </p:cNvSpPr>
          <p:nvPr>
            <p:ph type="subTitle" idx="2"/>
          </p:nvPr>
        </p:nvSpPr>
        <p:spPr>
          <a:xfrm>
            <a:off x="0" y="4771200"/>
            <a:ext cx="91440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cs typeface="Akhbar MT" pitchFamily="2" charset="-78"/>
              </a:rPr>
              <a:t>اعداد المعلمة / منال الرحيلي</a:t>
            </a:r>
            <a:endParaRPr sz="1800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cs typeface="Akhbar MT" pitchFamily="2" charset="-78"/>
            </a:endParaRPr>
          </a:p>
        </p:txBody>
      </p:sp>
      <p:grpSp>
        <p:nvGrpSpPr>
          <p:cNvPr id="346" name="Google Shape;346;p37"/>
          <p:cNvGrpSpPr/>
          <p:nvPr/>
        </p:nvGrpSpPr>
        <p:grpSpPr>
          <a:xfrm rot="-1400235">
            <a:off x="1550663" y="221149"/>
            <a:ext cx="773329" cy="390284"/>
            <a:chOff x="3074383" y="127425"/>
            <a:chExt cx="1048062" cy="528936"/>
          </a:xfrm>
        </p:grpSpPr>
        <p:sp>
          <p:nvSpPr>
            <p:cNvPr id="347" name="Google Shape;347;p37"/>
            <p:cNvSpPr/>
            <p:nvPr/>
          </p:nvSpPr>
          <p:spPr>
            <a:xfrm>
              <a:off x="3075463" y="127425"/>
              <a:ext cx="1046983" cy="528759"/>
            </a:xfrm>
            <a:custGeom>
              <a:avLst/>
              <a:gdLst/>
              <a:ahLst/>
              <a:cxnLst/>
              <a:rect l="l" t="t" r="r" b="b"/>
              <a:pathLst>
                <a:path w="17690" h="8934" extrusionOk="0">
                  <a:moveTo>
                    <a:pt x="9062" y="1"/>
                  </a:moveTo>
                  <a:cubicBezTo>
                    <a:pt x="7228" y="1"/>
                    <a:pt x="5649" y="1110"/>
                    <a:pt x="4961" y="2692"/>
                  </a:cubicBezTo>
                  <a:cubicBezTo>
                    <a:pt x="3588" y="2704"/>
                    <a:pt x="2427" y="3598"/>
                    <a:pt x="2021" y="4839"/>
                  </a:cubicBezTo>
                  <a:cubicBezTo>
                    <a:pt x="1987" y="4906"/>
                    <a:pt x="1951" y="4977"/>
                    <a:pt x="1920" y="5048"/>
                  </a:cubicBezTo>
                  <a:cubicBezTo>
                    <a:pt x="860" y="5054"/>
                    <a:pt x="6" y="5914"/>
                    <a:pt x="6" y="6977"/>
                  </a:cubicBezTo>
                  <a:cubicBezTo>
                    <a:pt x="0" y="8046"/>
                    <a:pt x="869" y="8909"/>
                    <a:pt x="1935" y="8909"/>
                  </a:cubicBezTo>
                  <a:lnTo>
                    <a:pt x="4614" y="8909"/>
                  </a:lnTo>
                  <a:cubicBezTo>
                    <a:pt x="4737" y="8924"/>
                    <a:pt x="4859" y="8933"/>
                    <a:pt x="4985" y="8933"/>
                  </a:cubicBezTo>
                  <a:lnTo>
                    <a:pt x="13792" y="8933"/>
                  </a:lnTo>
                  <a:cubicBezTo>
                    <a:pt x="13909" y="8933"/>
                    <a:pt x="14022" y="8924"/>
                    <a:pt x="14136" y="8912"/>
                  </a:cubicBezTo>
                  <a:lnTo>
                    <a:pt x="16342" y="8912"/>
                  </a:lnTo>
                  <a:cubicBezTo>
                    <a:pt x="17088" y="8912"/>
                    <a:pt x="17690" y="8310"/>
                    <a:pt x="17690" y="7566"/>
                  </a:cubicBezTo>
                  <a:cubicBezTo>
                    <a:pt x="17690" y="6943"/>
                    <a:pt x="17269" y="6418"/>
                    <a:pt x="16695" y="6264"/>
                  </a:cubicBezTo>
                  <a:cubicBezTo>
                    <a:pt x="16704" y="6184"/>
                    <a:pt x="16707" y="6101"/>
                    <a:pt x="16707" y="6018"/>
                  </a:cubicBezTo>
                  <a:cubicBezTo>
                    <a:pt x="16707" y="4409"/>
                    <a:pt x="15402" y="3103"/>
                    <a:pt x="13792" y="3103"/>
                  </a:cubicBezTo>
                  <a:cubicBezTo>
                    <a:pt x="13635" y="3103"/>
                    <a:pt x="13482" y="3116"/>
                    <a:pt x="13328" y="3140"/>
                  </a:cubicBezTo>
                  <a:cubicBezTo>
                    <a:pt x="12763" y="1322"/>
                    <a:pt x="11067" y="1"/>
                    <a:pt x="9062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7"/>
            <p:cNvSpPr/>
            <p:nvPr/>
          </p:nvSpPr>
          <p:spPr>
            <a:xfrm>
              <a:off x="3074383" y="327408"/>
              <a:ext cx="543851" cy="327293"/>
            </a:xfrm>
            <a:custGeom>
              <a:avLst/>
              <a:gdLst/>
              <a:ahLst/>
              <a:cxnLst/>
              <a:rect l="l" t="t" r="r" b="b"/>
              <a:pathLst>
                <a:path w="9189" h="5530" extrusionOk="0">
                  <a:moveTo>
                    <a:pt x="4455" y="1"/>
                  </a:moveTo>
                  <a:cubicBezTo>
                    <a:pt x="3318" y="1"/>
                    <a:pt x="2341" y="689"/>
                    <a:pt x="1917" y="1669"/>
                  </a:cubicBezTo>
                  <a:cubicBezTo>
                    <a:pt x="858" y="1675"/>
                    <a:pt x="1" y="2535"/>
                    <a:pt x="1" y="3598"/>
                  </a:cubicBezTo>
                  <a:cubicBezTo>
                    <a:pt x="1" y="4667"/>
                    <a:pt x="864" y="5530"/>
                    <a:pt x="1933" y="5530"/>
                  </a:cubicBezTo>
                  <a:lnTo>
                    <a:pt x="7385" y="5530"/>
                  </a:lnTo>
                  <a:cubicBezTo>
                    <a:pt x="8383" y="5530"/>
                    <a:pt x="9188" y="4725"/>
                    <a:pt x="9188" y="3727"/>
                  </a:cubicBezTo>
                  <a:cubicBezTo>
                    <a:pt x="9188" y="2731"/>
                    <a:pt x="8383" y="1921"/>
                    <a:pt x="7385" y="1921"/>
                  </a:cubicBezTo>
                  <a:cubicBezTo>
                    <a:pt x="7287" y="1921"/>
                    <a:pt x="7191" y="1930"/>
                    <a:pt x="7096" y="1945"/>
                  </a:cubicBezTo>
                  <a:cubicBezTo>
                    <a:pt x="6746" y="818"/>
                    <a:pt x="5696" y="1"/>
                    <a:pt x="44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7"/>
            <p:cNvSpPr/>
            <p:nvPr/>
          </p:nvSpPr>
          <p:spPr>
            <a:xfrm>
              <a:off x="3184583" y="127425"/>
              <a:ext cx="878661" cy="528936"/>
            </a:xfrm>
            <a:custGeom>
              <a:avLst/>
              <a:gdLst/>
              <a:ahLst/>
              <a:cxnLst/>
              <a:rect l="l" t="t" r="r" b="b"/>
              <a:pathLst>
                <a:path w="14846" h="8937" extrusionOk="0">
                  <a:moveTo>
                    <a:pt x="7200" y="1"/>
                  </a:moveTo>
                  <a:cubicBezTo>
                    <a:pt x="5363" y="1"/>
                    <a:pt x="3788" y="1110"/>
                    <a:pt x="3099" y="2692"/>
                  </a:cubicBezTo>
                  <a:cubicBezTo>
                    <a:pt x="1385" y="2704"/>
                    <a:pt x="0" y="4098"/>
                    <a:pt x="0" y="5816"/>
                  </a:cubicBezTo>
                  <a:cubicBezTo>
                    <a:pt x="0" y="7539"/>
                    <a:pt x="1398" y="8936"/>
                    <a:pt x="3121" y="8936"/>
                  </a:cubicBezTo>
                  <a:lnTo>
                    <a:pt x="11931" y="8936"/>
                  </a:lnTo>
                  <a:cubicBezTo>
                    <a:pt x="13540" y="8936"/>
                    <a:pt x="14846" y="7631"/>
                    <a:pt x="14846" y="6021"/>
                  </a:cubicBezTo>
                  <a:cubicBezTo>
                    <a:pt x="14846" y="4412"/>
                    <a:pt x="13540" y="3103"/>
                    <a:pt x="11931" y="3103"/>
                  </a:cubicBezTo>
                  <a:cubicBezTo>
                    <a:pt x="11774" y="3103"/>
                    <a:pt x="11620" y="3116"/>
                    <a:pt x="11467" y="3143"/>
                  </a:cubicBezTo>
                  <a:cubicBezTo>
                    <a:pt x="10902" y="1322"/>
                    <a:pt x="9203" y="1"/>
                    <a:pt x="72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7"/>
            <p:cNvSpPr/>
            <p:nvPr/>
          </p:nvSpPr>
          <p:spPr>
            <a:xfrm>
              <a:off x="3458724" y="311961"/>
              <a:ext cx="663050" cy="342918"/>
            </a:xfrm>
            <a:custGeom>
              <a:avLst/>
              <a:gdLst/>
              <a:ahLst/>
              <a:cxnLst/>
              <a:rect l="l" t="t" r="r" b="b"/>
              <a:pathLst>
                <a:path w="11203" h="5794" extrusionOk="0">
                  <a:moveTo>
                    <a:pt x="4663" y="1"/>
                  </a:moveTo>
                  <a:cubicBezTo>
                    <a:pt x="3474" y="1"/>
                    <a:pt x="2451" y="719"/>
                    <a:pt x="2006" y="1748"/>
                  </a:cubicBezTo>
                  <a:cubicBezTo>
                    <a:pt x="897" y="1755"/>
                    <a:pt x="0" y="2658"/>
                    <a:pt x="0" y="3773"/>
                  </a:cubicBezTo>
                  <a:cubicBezTo>
                    <a:pt x="0" y="4888"/>
                    <a:pt x="906" y="5794"/>
                    <a:pt x="2021" y="5794"/>
                  </a:cubicBezTo>
                  <a:lnTo>
                    <a:pt x="9854" y="5794"/>
                  </a:lnTo>
                  <a:cubicBezTo>
                    <a:pt x="10601" y="5794"/>
                    <a:pt x="11203" y="5192"/>
                    <a:pt x="11203" y="4448"/>
                  </a:cubicBezTo>
                  <a:cubicBezTo>
                    <a:pt x="11203" y="3702"/>
                    <a:pt x="10598" y="3097"/>
                    <a:pt x="9851" y="3097"/>
                  </a:cubicBezTo>
                  <a:cubicBezTo>
                    <a:pt x="9820" y="3097"/>
                    <a:pt x="9790" y="3097"/>
                    <a:pt x="9759" y="3100"/>
                  </a:cubicBezTo>
                  <a:cubicBezTo>
                    <a:pt x="9495" y="2261"/>
                    <a:pt x="8712" y="1659"/>
                    <a:pt x="7790" y="1659"/>
                  </a:cubicBezTo>
                  <a:cubicBezTo>
                    <a:pt x="7624" y="1659"/>
                    <a:pt x="7464" y="1678"/>
                    <a:pt x="7311" y="1718"/>
                  </a:cubicBezTo>
                  <a:cubicBezTo>
                    <a:pt x="6856" y="707"/>
                    <a:pt x="5843" y="1"/>
                    <a:pt x="46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3" name="Google Shape;363;p37"/>
          <p:cNvGrpSpPr/>
          <p:nvPr/>
        </p:nvGrpSpPr>
        <p:grpSpPr>
          <a:xfrm rot="914808">
            <a:off x="293206" y="1934675"/>
            <a:ext cx="1224929" cy="916888"/>
            <a:chOff x="3262265" y="850500"/>
            <a:chExt cx="917242" cy="692139"/>
          </a:xfrm>
        </p:grpSpPr>
        <p:sp>
          <p:nvSpPr>
            <p:cNvPr id="364" name="Google Shape;364;p37"/>
            <p:cNvSpPr/>
            <p:nvPr/>
          </p:nvSpPr>
          <p:spPr>
            <a:xfrm>
              <a:off x="3262938" y="850500"/>
              <a:ext cx="916570" cy="692139"/>
            </a:xfrm>
            <a:custGeom>
              <a:avLst/>
              <a:gdLst/>
              <a:ahLst/>
              <a:cxnLst/>
              <a:rect l="l" t="t" r="r" b="b"/>
              <a:pathLst>
                <a:path w="12595" h="9511" extrusionOk="0">
                  <a:moveTo>
                    <a:pt x="1601" y="0"/>
                  </a:moveTo>
                  <a:lnTo>
                    <a:pt x="1" y="4061"/>
                  </a:lnTo>
                  <a:lnTo>
                    <a:pt x="1" y="4725"/>
                  </a:lnTo>
                  <a:lnTo>
                    <a:pt x="5994" y="4725"/>
                  </a:lnTo>
                  <a:lnTo>
                    <a:pt x="5994" y="8930"/>
                  </a:lnTo>
                  <a:lnTo>
                    <a:pt x="4780" y="8930"/>
                  </a:lnTo>
                  <a:lnTo>
                    <a:pt x="4780" y="9510"/>
                  </a:lnTo>
                  <a:lnTo>
                    <a:pt x="7818" y="9510"/>
                  </a:lnTo>
                  <a:lnTo>
                    <a:pt x="7818" y="8930"/>
                  </a:lnTo>
                  <a:lnTo>
                    <a:pt x="6617" y="8930"/>
                  </a:lnTo>
                  <a:lnTo>
                    <a:pt x="6617" y="4725"/>
                  </a:lnTo>
                  <a:lnTo>
                    <a:pt x="12595" y="4725"/>
                  </a:lnTo>
                  <a:lnTo>
                    <a:pt x="12595" y="4061"/>
                  </a:lnTo>
                  <a:lnTo>
                    <a:pt x="10994" y="0"/>
                  </a:lnTo>
                  <a:lnTo>
                    <a:pt x="6301" y="0"/>
                  </a:lnTo>
                  <a:lnTo>
                    <a:pt x="6301" y="4061"/>
                  </a:lnTo>
                  <a:lnTo>
                    <a:pt x="6301" y="4725"/>
                  </a:lnTo>
                  <a:lnTo>
                    <a:pt x="6298" y="4725"/>
                  </a:lnTo>
                  <a:lnTo>
                    <a:pt x="6298" y="4061"/>
                  </a:lnTo>
                  <a:lnTo>
                    <a:pt x="6298" y="0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7"/>
            <p:cNvSpPr/>
            <p:nvPr/>
          </p:nvSpPr>
          <p:spPr>
            <a:xfrm>
              <a:off x="3262265" y="850500"/>
              <a:ext cx="916570" cy="692139"/>
            </a:xfrm>
            <a:custGeom>
              <a:avLst/>
              <a:gdLst/>
              <a:ahLst/>
              <a:cxnLst/>
              <a:rect l="l" t="t" r="r" b="b"/>
              <a:pathLst>
                <a:path w="12595" h="9511" extrusionOk="0">
                  <a:moveTo>
                    <a:pt x="1601" y="0"/>
                  </a:moveTo>
                  <a:lnTo>
                    <a:pt x="1" y="4061"/>
                  </a:lnTo>
                  <a:lnTo>
                    <a:pt x="1" y="4725"/>
                  </a:lnTo>
                  <a:lnTo>
                    <a:pt x="5993" y="4725"/>
                  </a:lnTo>
                  <a:lnTo>
                    <a:pt x="5993" y="8930"/>
                  </a:lnTo>
                  <a:lnTo>
                    <a:pt x="4780" y="8930"/>
                  </a:lnTo>
                  <a:lnTo>
                    <a:pt x="4780" y="9510"/>
                  </a:lnTo>
                  <a:lnTo>
                    <a:pt x="7818" y="9510"/>
                  </a:lnTo>
                  <a:lnTo>
                    <a:pt x="7818" y="8930"/>
                  </a:lnTo>
                  <a:lnTo>
                    <a:pt x="6617" y="8930"/>
                  </a:lnTo>
                  <a:lnTo>
                    <a:pt x="6617" y="4725"/>
                  </a:lnTo>
                  <a:lnTo>
                    <a:pt x="12595" y="4725"/>
                  </a:lnTo>
                  <a:lnTo>
                    <a:pt x="12595" y="4061"/>
                  </a:lnTo>
                  <a:lnTo>
                    <a:pt x="1099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7"/>
            <p:cNvSpPr/>
            <p:nvPr/>
          </p:nvSpPr>
          <p:spPr>
            <a:xfrm>
              <a:off x="3262265" y="850500"/>
              <a:ext cx="458321" cy="295602"/>
            </a:xfrm>
            <a:custGeom>
              <a:avLst/>
              <a:gdLst/>
              <a:ahLst/>
              <a:cxnLst/>
              <a:rect l="l" t="t" r="r" b="b"/>
              <a:pathLst>
                <a:path w="6298" h="4062" extrusionOk="0">
                  <a:moveTo>
                    <a:pt x="1601" y="0"/>
                  </a:moveTo>
                  <a:lnTo>
                    <a:pt x="1" y="4061"/>
                  </a:lnTo>
                  <a:lnTo>
                    <a:pt x="6298" y="4061"/>
                  </a:lnTo>
                  <a:lnTo>
                    <a:pt x="6298" y="0"/>
                  </a:lnTo>
                  <a:close/>
                </a:path>
              </a:pathLst>
            </a:custGeom>
            <a:solidFill>
              <a:srgbClr val="394A66">
                <a:alpha val="45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7"/>
            <p:cNvSpPr/>
            <p:nvPr/>
          </p:nvSpPr>
          <p:spPr>
            <a:xfrm>
              <a:off x="3720509" y="850500"/>
              <a:ext cx="458321" cy="295602"/>
            </a:xfrm>
            <a:custGeom>
              <a:avLst/>
              <a:gdLst/>
              <a:ahLst/>
              <a:cxnLst/>
              <a:rect l="l" t="t" r="r" b="b"/>
              <a:pathLst>
                <a:path w="6298" h="4062" extrusionOk="0">
                  <a:moveTo>
                    <a:pt x="1" y="0"/>
                  </a:moveTo>
                  <a:lnTo>
                    <a:pt x="1" y="4061"/>
                  </a:lnTo>
                  <a:lnTo>
                    <a:pt x="6298" y="4061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rgbClr val="C4D9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3540762" y="882010"/>
              <a:ext cx="157698" cy="93076"/>
            </a:xfrm>
            <a:custGeom>
              <a:avLst/>
              <a:gdLst/>
              <a:ahLst/>
              <a:cxnLst/>
              <a:rect l="l" t="t" r="r" b="b"/>
              <a:pathLst>
                <a:path w="2167" h="1279" extrusionOk="0">
                  <a:moveTo>
                    <a:pt x="213" y="0"/>
                  </a:moveTo>
                  <a:lnTo>
                    <a:pt x="1" y="1278"/>
                  </a:lnTo>
                  <a:lnTo>
                    <a:pt x="2166" y="1278"/>
                  </a:lnTo>
                  <a:lnTo>
                    <a:pt x="21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3363272" y="882010"/>
              <a:ext cx="167741" cy="93076"/>
            </a:xfrm>
            <a:custGeom>
              <a:avLst/>
              <a:gdLst/>
              <a:ahLst/>
              <a:cxnLst/>
              <a:rect l="l" t="t" r="r" b="b"/>
              <a:pathLst>
                <a:path w="2305" h="1279" extrusionOk="0">
                  <a:moveTo>
                    <a:pt x="508" y="0"/>
                  </a:moveTo>
                  <a:lnTo>
                    <a:pt x="1" y="1278"/>
                  </a:lnTo>
                  <a:lnTo>
                    <a:pt x="2071" y="127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3308548" y="998227"/>
              <a:ext cx="201216" cy="116290"/>
            </a:xfrm>
            <a:custGeom>
              <a:avLst/>
              <a:gdLst/>
              <a:ahLst/>
              <a:cxnLst/>
              <a:rect l="l" t="t" r="r" b="b"/>
              <a:pathLst>
                <a:path w="2765" h="1598" extrusionOk="0">
                  <a:moveTo>
                    <a:pt x="630" y="1"/>
                  </a:moveTo>
                  <a:lnTo>
                    <a:pt x="0" y="1598"/>
                  </a:lnTo>
                  <a:lnTo>
                    <a:pt x="2473" y="1598"/>
                  </a:lnTo>
                  <a:lnTo>
                    <a:pt x="27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3518203" y="998227"/>
              <a:ext cx="180257" cy="116290"/>
            </a:xfrm>
            <a:custGeom>
              <a:avLst/>
              <a:gdLst/>
              <a:ahLst/>
              <a:cxnLst/>
              <a:rect l="l" t="t" r="r" b="b"/>
              <a:pathLst>
                <a:path w="2477" h="1598" extrusionOk="0">
                  <a:moveTo>
                    <a:pt x="262" y="1"/>
                  </a:moveTo>
                  <a:lnTo>
                    <a:pt x="1" y="1598"/>
                  </a:lnTo>
                  <a:lnTo>
                    <a:pt x="2476" y="1598"/>
                  </a:lnTo>
                  <a:lnTo>
                    <a:pt x="24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3908260" y="882010"/>
              <a:ext cx="169342" cy="93076"/>
            </a:xfrm>
            <a:custGeom>
              <a:avLst/>
              <a:gdLst/>
              <a:ahLst/>
              <a:cxnLst/>
              <a:rect l="l" t="t" r="r" b="b"/>
              <a:pathLst>
                <a:path w="2327" h="1279" extrusionOk="0">
                  <a:moveTo>
                    <a:pt x="1" y="0"/>
                  </a:moveTo>
                  <a:lnTo>
                    <a:pt x="234" y="1278"/>
                  </a:lnTo>
                  <a:lnTo>
                    <a:pt x="2326" y="1278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7"/>
            <p:cNvSpPr/>
            <p:nvPr/>
          </p:nvSpPr>
          <p:spPr>
            <a:xfrm>
              <a:off x="3929509" y="998227"/>
              <a:ext cx="202817" cy="116290"/>
            </a:xfrm>
            <a:custGeom>
              <a:avLst/>
              <a:gdLst/>
              <a:ahLst/>
              <a:cxnLst/>
              <a:rect l="l" t="t" r="r" b="b"/>
              <a:pathLst>
                <a:path w="2787" h="1598" extrusionOk="0">
                  <a:moveTo>
                    <a:pt x="1" y="1"/>
                  </a:moveTo>
                  <a:lnTo>
                    <a:pt x="292" y="1598"/>
                  </a:lnTo>
                  <a:lnTo>
                    <a:pt x="2787" y="1598"/>
                  </a:lnTo>
                  <a:lnTo>
                    <a:pt x="21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3739939" y="998227"/>
              <a:ext cx="181131" cy="116290"/>
            </a:xfrm>
            <a:custGeom>
              <a:avLst/>
              <a:gdLst/>
              <a:ahLst/>
              <a:cxnLst/>
              <a:rect l="l" t="t" r="r" b="b"/>
              <a:pathLst>
                <a:path w="2489" h="1598" extrusionOk="0">
                  <a:moveTo>
                    <a:pt x="1" y="1"/>
                  </a:moveTo>
                  <a:lnTo>
                    <a:pt x="1" y="1598"/>
                  </a:lnTo>
                  <a:lnTo>
                    <a:pt x="2489" y="1598"/>
                  </a:lnTo>
                  <a:lnTo>
                    <a:pt x="222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3739939" y="882010"/>
              <a:ext cx="158571" cy="93076"/>
            </a:xfrm>
            <a:custGeom>
              <a:avLst/>
              <a:gdLst/>
              <a:ahLst/>
              <a:cxnLst/>
              <a:rect l="l" t="t" r="r" b="b"/>
              <a:pathLst>
                <a:path w="2179" h="1279" extrusionOk="0">
                  <a:moveTo>
                    <a:pt x="1" y="0"/>
                  </a:moveTo>
                  <a:lnTo>
                    <a:pt x="1" y="1278"/>
                  </a:lnTo>
                  <a:lnTo>
                    <a:pt x="2179" y="1278"/>
                  </a:lnTo>
                  <a:lnTo>
                    <a:pt x="19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3262265" y="1146026"/>
              <a:ext cx="458321" cy="48321"/>
            </a:xfrm>
            <a:custGeom>
              <a:avLst/>
              <a:gdLst/>
              <a:ahLst/>
              <a:cxnLst/>
              <a:rect l="l" t="t" r="r" b="b"/>
              <a:pathLst>
                <a:path w="6298" h="664" extrusionOk="0">
                  <a:moveTo>
                    <a:pt x="1" y="0"/>
                  </a:moveTo>
                  <a:lnTo>
                    <a:pt x="1" y="664"/>
                  </a:lnTo>
                  <a:lnTo>
                    <a:pt x="6298" y="664"/>
                  </a:lnTo>
                  <a:lnTo>
                    <a:pt x="62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3698386" y="1194274"/>
              <a:ext cx="22632" cy="336063"/>
            </a:xfrm>
            <a:custGeom>
              <a:avLst/>
              <a:gdLst/>
              <a:ahLst/>
              <a:cxnLst/>
              <a:rect l="l" t="t" r="r" b="b"/>
              <a:pathLst>
                <a:path w="311" h="4618" extrusionOk="0">
                  <a:moveTo>
                    <a:pt x="0" y="1"/>
                  </a:moveTo>
                  <a:lnTo>
                    <a:pt x="0" y="4617"/>
                  </a:lnTo>
                  <a:lnTo>
                    <a:pt x="311" y="4617"/>
                  </a:lnTo>
                  <a:lnTo>
                    <a:pt x="3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7"/>
            <p:cNvSpPr/>
            <p:nvPr/>
          </p:nvSpPr>
          <p:spPr>
            <a:xfrm>
              <a:off x="3720945" y="1194274"/>
              <a:ext cx="22923" cy="336063"/>
            </a:xfrm>
            <a:custGeom>
              <a:avLst/>
              <a:gdLst/>
              <a:ahLst/>
              <a:cxnLst/>
              <a:rect l="l" t="t" r="r" b="b"/>
              <a:pathLst>
                <a:path w="315" h="4618" extrusionOk="0">
                  <a:moveTo>
                    <a:pt x="1" y="1"/>
                  </a:moveTo>
                  <a:lnTo>
                    <a:pt x="1" y="4617"/>
                  </a:lnTo>
                  <a:lnTo>
                    <a:pt x="314" y="4617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7"/>
            <p:cNvSpPr/>
            <p:nvPr/>
          </p:nvSpPr>
          <p:spPr>
            <a:xfrm>
              <a:off x="3610114" y="1500279"/>
              <a:ext cx="110905" cy="42354"/>
            </a:xfrm>
            <a:custGeom>
              <a:avLst/>
              <a:gdLst/>
              <a:ahLst/>
              <a:cxnLst/>
              <a:rect l="l" t="t" r="r" b="b"/>
              <a:pathLst>
                <a:path w="1524" h="582" extrusionOk="0">
                  <a:moveTo>
                    <a:pt x="0" y="1"/>
                  </a:moveTo>
                  <a:lnTo>
                    <a:pt x="0" y="581"/>
                  </a:lnTo>
                  <a:lnTo>
                    <a:pt x="1524" y="581"/>
                  </a:lnTo>
                  <a:lnTo>
                    <a:pt x="15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7"/>
            <p:cNvSpPr/>
            <p:nvPr/>
          </p:nvSpPr>
          <p:spPr>
            <a:xfrm>
              <a:off x="3720509" y="1500279"/>
              <a:ext cx="110978" cy="42354"/>
            </a:xfrm>
            <a:custGeom>
              <a:avLst/>
              <a:gdLst/>
              <a:ahLst/>
              <a:cxnLst/>
              <a:rect l="l" t="t" r="r" b="b"/>
              <a:pathLst>
                <a:path w="1525" h="582" extrusionOk="0">
                  <a:moveTo>
                    <a:pt x="1" y="1"/>
                  </a:moveTo>
                  <a:lnTo>
                    <a:pt x="1" y="581"/>
                  </a:lnTo>
                  <a:lnTo>
                    <a:pt x="1524" y="581"/>
                  </a:lnTo>
                  <a:lnTo>
                    <a:pt x="15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37"/>
          <p:cNvGrpSpPr/>
          <p:nvPr/>
        </p:nvGrpSpPr>
        <p:grpSpPr>
          <a:xfrm rot="-1182931">
            <a:off x="7828905" y="371086"/>
            <a:ext cx="839843" cy="839641"/>
            <a:chOff x="-13250" y="2940250"/>
            <a:chExt cx="995857" cy="995617"/>
          </a:xfrm>
        </p:grpSpPr>
        <p:sp>
          <p:nvSpPr>
            <p:cNvPr id="413" name="Google Shape;413;p37"/>
            <p:cNvSpPr/>
            <p:nvPr/>
          </p:nvSpPr>
          <p:spPr>
            <a:xfrm>
              <a:off x="-13250" y="2940250"/>
              <a:ext cx="995857" cy="995617"/>
            </a:xfrm>
            <a:custGeom>
              <a:avLst/>
              <a:gdLst/>
              <a:ahLst/>
              <a:cxnLst/>
              <a:rect l="l" t="t" r="r" b="b"/>
              <a:pathLst>
                <a:path w="12435" h="12432" extrusionOk="0">
                  <a:moveTo>
                    <a:pt x="6220" y="0"/>
                  </a:moveTo>
                  <a:cubicBezTo>
                    <a:pt x="5987" y="0"/>
                    <a:pt x="5793" y="190"/>
                    <a:pt x="5793" y="427"/>
                  </a:cubicBezTo>
                  <a:lnTo>
                    <a:pt x="5793" y="1834"/>
                  </a:lnTo>
                  <a:cubicBezTo>
                    <a:pt x="5793" y="1987"/>
                    <a:pt x="5873" y="2120"/>
                    <a:pt x="5993" y="2196"/>
                  </a:cubicBezTo>
                  <a:cubicBezTo>
                    <a:pt x="5627" y="2215"/>
                    <a:pt x="5274" y="2285"/>
                    <a:pt x="4942" y="2396"/>
                  </a:cubicBezTo>
                  <a:cubicBezTo>
                    <a:pt x="5022" y="2279"/>
                    <a:pt x="5044" y="2126"/>
                    <a:pt x="4992" y="1987"/>
                  </a:cubicBezTo>
                  <a:lnTo>
                    <a:pt x="4469" y="679"/>
                  </a:lnTo>
                  <a:cubicBezTo>
                    <a:pt x="4402" y="513"/>
                    <a:pt x="4241" y="411"/>
                    <a:pt x="4072" y="411"/>
                  </a:cubicBezTo>
                  <a:cubicBezTo>
                    <a:pt x="4019" y="411"/>
                    <a:pt x="3966" y="421"/>
                    <a:pt x="3913" y="442"/>
                  </a:cubicBezTo>
                  <a:cubicBezTo>
                    <a:pt x="3806" y="482"/>
                    <a:pt x="3723" y="565"/>
                    <a:pt x="3677" y="673"/>
                  </a:cubicBezTo>
                  <a:cubicBezTo>
                    <a:pt x="3631" y="774"/>
                    <a:pt x="3631" y="894"/>
                    <a:pt x="3674" y="998"/>
                  </a:cubicBezTo>
                  <a:lnTo>
                    <a:pt x="4196" y="2307"/>
                  </a:lnTo>
                  <a:cubicBezTo>
                    <a:pt x="4251" y="2445"/>
                    <a:pt x="4368" y="2540"/>
                    <a:pt x="4512" y="2568"/>
                  </a:cubicBezTo>
                  <a:cubicBezTo>
                    <a:pt x="4159" y="2734"/>
                    <a:pt x="3830" y="2949"/>
                    <a:pt x="3545" y="3201"/>
                  </a:cubicBezTo>
                  <a:cubicBezTo>
                    <a:pt x="3569" y="3069"/>
                    <a:pt x="3532" y="2918"/>
                    <a:pt x="3428" y="2814"/>
                  </a:cubicBezTo>
                  <a:lnTo>
                    <a:pt x="2430" y="1818"/>
                  </a:lnTo>
                  <a:cubicBezTo>
                    <a:pt x="2347" y="1737"/>
                    <a:pt x="2238" y="1696"/>
                    <a:pt x="2128" y="1696"/>
                  </a:cubicBezTo>
                  <a:cubicBezTo>
                    <a:pt x="2019" y="1696"/>
                    <a:pt x="1909" y="1737"/>
                    <a:pt x="1825" y="1818"/>
                  </a:cubicBezTo>
                  <a:cubicBezTo>
                    <a:pt x="1659" y="1984"/>
                    <a:pt x="1659" y="2258"/>
                    <a:pt x="1825" y="2427"/>
                  </a:cubicBezTo>
                  <a:lnTo>
                    <a:pt x="2823" y="3425"/>
                  </a:lnTo>
                  <a:cubicBezTo>
                    <a:pt x="2903" y="3505"/>
                    <a:pt x="3010" y="3551"/>
                    <a:pt x="3124" y="3551"/>
                  </a:cubicBezTo>
                  <a:cubicBezTo>
                    <a:pt x="3152" y="3551"/>
                    <a:pt x="3179" y="3548"/>
                    <a:pt x="3207" y="3545"/>
                  </a:cubicBezTo>
                  <a:lnTo>
                    <a:pt x="3207" y="3545"/>
                  </a:lnTo>
                  <a:cubicBezTo>
                    <a:pt x="2970" y="3806"/>
                    <a:pt x="2771" y="4092"/>
                    <a:pt x="2611" y="4405"/>
                  </a:cubicBezTo>
                  <a:cubicBezTo>
                    <a:pt x="2608" y="4380"/>
                    <a:pt x="2599" y="4359"/>
                    <a:pt x="2593" y="4334"/>
                  </a:cubicBezTo>
                  <a:cubicBezTo>
                    <a:pt x="2550" y="4227"/>
                    <a:pt x="2470" y="4147"/>
                    <a:pt x="2362" y="4101"/>
                  </a:cubicBezTo>
                  <a:lnTo>
                    <a:pt x="1066" y="3548"/>
                  </a:lnTo>
                  <a:cubicBezTo>
                    <a:pt x="1014" y="3524"/>
                    <a:pt x="958" y="3513"/>
                    <a:pt x="901" y="3513"/>
                  </a:cubicBezTo>
                  <a:cubicBezTo>
                    <a:pt x="847" y="3513"/>
                    <a:pt x="792" y="3524"/>
                    <a:pt x="740" y="3545"/>
                  </a:cubicBezTo>
                  <a:cubicBezTo>
                    <a:pt x="633" y="3585"/>
                    <a:pt x="553" y="3668"/>
                    <a:pt x="507" y="3775"/>
                  </a:cubicBezTo>
                  <a:cubicBezTo>
                    <a:pt x="461" y="3877"/>
                    <a:pt x="461" y="3996"/>
                    <a:pt x="504" y="4101"/>
                  </a:cubicBezTo>
                  <a:cubicBezTo>
                    <a:pt x="544" y="4205"/>
                    <a:pt x="627" y="4288"/>
                    <a:pt x="734" y="4334"/>
                  </a:cubicBezTo>
                  <a:lnTo>
                    <a:pt x="2027" y="4887"/>
                  </a:lnTo>
                  <a:cubicBezTo>
                    <a:pt x="2080" y="4912"/>
                    <a:pt x="2138" y="4921"/>
                    <a:pt x="2196" y="4921"/>
                  </a:cubicBezTo>
                  <a:cubicBezTo>
                    <a:pt x="2273" y="4921"/>
                    <a:pt x="2350" y="4899"/>
                    <a:pt x="2414" y="4866"/>
                  </a:cubicBezTo>
                  <a:lnTo>
                    <a:pt x="2414" y="4866"/>
                  </a:lnTo>
                  <a:cubicBezTo>
                    <a:pt x="2288" y="5210"/>
                    <a:pt x="2209" y="5578"/>
                    <a:pt x="2181" y="5959"/>
                  </a:cubicBezTo>
                  <a:cubicBezTo>
                    <a:pt x="2104" y="5858"/>
                    <a:pt x="1981" y="5793"/>
                    <a:pt x="1843" y="5793"/>
                  </a:cubicBezTo>
                  <a:lnTo>
                    <a:pt x="427" y="5793"/>
                  </a:lnTo>
                  <a:cubicBezTo>
                    <a:pt x="194" y="5793"/>
                    <a:pt x="0" y="5987"/>
                    <a:pt x="0" y="6220"/>
                  </a:cubicBezTo>
                  <a:cubicBezTo>
                    <a:pt x="0" y="6454"/>
                    <a:pt x="194" y="6647"/>
                    <a:pt x="427" y="6647"/>
                  </a:cubicBezTo>
                  <a:lnTo>
                    <a:pt x="1837" y="6647"/>
                  </a:lnTo>
                  <a:cubicBezTo>
                    <a:pt x="1969" y="6647"/>
                    <a:pt x="2092" y="6580"/>
                    <a:pt x="2169" y="6484"/>
                  </a:cubicBezTo>
                  <a:cubicBezTo>
                    <a:pt x="2190" y="6825"/>
                    <a:pt x="2252" y="7157"/>
                    <a:pt x="2350" y="7470"/>
                  </a:cubicBezTo>
                  <a:cubicBezTo>
                    <a:pt x="2287" y="7438"/>
                    <a:pt x="2217" y="7421"/>
                    <a:pt x="2146" y="7421"/>
                  </a:cubicBezTo>
                  <a:cubicBezTo>
                    <a:pt x="2094" y="7421"/>
                    <a:pt x="2042" y="7430"/>
                    <a:pt x="1990" y="7449"/>
                  </a:cubicBezTo>
                  <a:lnTo>
                    <a:pt x="679" y="7971"/>
                  </a:lnTo>
                  <a:cubicBezTo>
                    <a:pt x="571" y="8014"/>
                    <a:pt x="491" y="8094"/>
                    <a:pt x="445" y="8202"/>
                  </a:cubicBezTo>
                  <a:cubicBezTo>
                    <a:pt x="399" y="8306"/>
                    <a:pt x="399" y="8423"/>
                    <a:pt x="442" y="8527"/>
                  </a:cubicBezTo>
                  <a:cubicBezTo>
                    <a:pt x="507" y="8693"/>
                    <a:pt x="664" y="8797"/>
                    <a:pt x="839" y="8797"/>
                  </a:cubicBezTo>
                  <a:cubicBezTo>
                    <a:pt x="891" y="8797"/>
                    <a:pt x="946" y="8785"/>
                    <a:pt x="995" y="8767"/>
                  </a:cubicBezTo>
                  <a:lnTo>
                    <a:pt x="2304" y="8245"/>
                  </a:lnTo>
                  <a:cubicBezTo>
                    <a:pt x="2427" y="8192"/>
                    <a:pt x="2513" y="8097"/>
                    <a:pt x="2550" y="7983"/>
                  </a:cubicBezTo>
                  <a:cubicBezTo>
                    <a:pt x="2706" y="8312"/>
                    <a:pt x="2906" y="8616"/>
                    <a:pt x="3142" y="8890"/>
                  </a:cubicBezTo>
                  <a:cubicBezTo>
                    <a:pt x="3132" y="8889"/>
                    <a:pt x="3121" y="8888"/>
                    <a:pt x="3110" y="8888"/>
                  </a:cubicBezTo>
                  <a:cubicBezTo>
                    <a:pt x="3001" y="8888"/>
                    <a:pt x="2892" y="8931"/>
                    <a:pt x="2811" y="9012"/>
                  </a:cubicBezTo>
                  <a:lnTo>
                    <a:pt x="1815" y="10005"/>
                  </a:lnTo>
                  <a:cubicBezTo>
                    <a:pt x="1653" y="10170"/>
                    <a:pt x="1653" y="10444"/>
                    <a:pt x="1815" y="10613"/>
                  </a:cubicBezTo>
                  <a:cubicBezTo>
                    <a:pt x="1898" y="10693"/>
                    <a:pt x="2006" y="10739"/>
                    <a:pt x="2119" y="10739"/>
                  </a:cubicBezTo>
                  <a:cubicBezTo>
                    <a:pt x="2236" y="10739"/>
                    <a:pt x="2344" y="10693"/>
                    <a:pt x="2424" y="10613"/>
                  </a:cubicBezTo>
                  <a:lnTo>
                    <a:pt x="3419" y="9618"/>
                  </a:lnTo>
                  <a:cubicBezTo>
                    <a:pt x="3499" y="9538"/>
                    <a:pt x="3545" y="9430"/>
                    <a:pt x="3545" y="9313"/>
                  </a:cubicBezTo>
                  <a:lnTo>
                    <a:pt x="3545" y="9289"/>
                  </a:lnTo>
                  <a:cubicBezTo>
                    <a:pt x="3791" y="9504"/>
                    <a:pt x="4058" y="9688"/>
                    <a:pt x="4346" y="9842"/>
                  </a:cubicBezTo>
                  <a:cubicBezTo>
                    <a:pt x="4340" y="9845"/>
                    <a:pt x="4334" y="9845"/>
                    <a:pt x="4328" y="9848"/>
                  </a:cubicBezTo>
                  <a:cubicBezTo>
                    <a:pt x="4221" y="9891"/>
                    <a:pt x="4141" y="9971"/>
                    <a:pt x="4095" y="10078"/>
                  </a:cubicBezTo>
                  <a:lnTo>
                    <a:pt x="3542" y="11372"/>
                  </a:lnTo>
                  <a:cubicBezTo>
                    <a:pt x="3450" y="11587"/>
                    <a:pt x="3548" y="11842"/>
                    <a:pt x="3766" y="11934"/>
                  </a:cubicBezTo>
                  <a:cubicBezTo>
                    <a:pt x="3821" y="11955"/>
                    <a:pt x="3880" y="11967"/>
                    <a:pt x="3935" y="11967"/>
                  </a:cubicBezTo>
                  <a:cubicBezTo>
                    <a:pt x="4110" y="11967"/>
                    <a:pt x="4264" y="11863"/>
                    <a:pt x="4328" y="11706"/>
                  </a:cubicBezTo>
                  <a:lnTo>
                    <a:pt x="4881" y="10413"/>
                  </a:lnTo>
                  <a:cubicBezTo>
                    <a:pt x="4927" y="10309"/>
                    <a:pt x="4927" y="10189"/>
                    <a:pt x="4884" y="10088"/>
                  </a:cubicBezTo>
                  <a:cubicBezTo>
                    <a:pt x="4884" y="10081"/>
                    <a:pt x="4881" y="10078"/>
                    <a:pt x="4878" y="10072"/>
                  </a:cubicBezTo>
                  <a:lnTo>
                    <a:pt x="4878" y="10072"/>
                  </a:lnTo>
                  <a:cubicBezTo>
                    <a:pt x="5207" y="10186"/>
                    <a:pt x="5557" y="10260"/>
                    <a:pt x="5916" y="10287"/>
                  </a:cubicBezTo>
                  <a:cubicBezTo>
                    <a:pt x="5833" y="10364"/>
                    <a:pt x="5784" y="10475"/>
                    <a:pt x="5784" y="10597"/>
                  </a:cubicBezTo>
                  <a:lnTo>
                    <a:pt x="5784" y="12007"/>
                  </a:lnTo>
                  <a:cubicBezTo>
                    <a:pt x="5784" y="12241"/>
                    <a:pt x="5974" y="12431"/>
                    <a:pt x="6208" y="12431"/>
                  </a:cubicBezTo>
                  <a:cubicBezTo>
                    <a:pt x="6444" y="12431"/>
                    <a:pt x="6635" y="12241"/>
                    <a:pt x="6635" y="12007"/>
                  </a:cubicBezTo>
                  <a:lnTo>
                    <a:pt x="6635" y="10601"/>
                  </a:lnTo>
                  <a:cubicBezTo>
                    <a:pt x="6635" y="10478"/>
                    <a:pt x="6583" y="10367"/>
                    <a:pt x="6500" y="10290"/>
                  </a:cubicBezTo>
                  <a:cubicBezTo>
                    <a:pt x="6831" y="10266"/>
                    <a:pt x="7145" y="10201"/>
                    <a:pt x="7449" y="10106"/>
                  </a:cubicBezTo>
                  <a:lnTo>
                    <a:pt x="7449" y="10106"/>
                  </a:lnTo>
                  <a:cubicBezTo>
                    <a:pt x="7400" y="10210"/>
                    <a:pt x="7391" y="10333"/>
                    <a:pt x="7437" y="10447"/>
                  </a:cubicBezTo>
                  <a:lnTo>
                    <a:pt x="7959" y="11756"/>
                  </a:lnTo>
                  <a:cubicBezTo>
                    <a:pt x="8026" y="11921"/>
                    <a:pt x="8183" y="12026"/>
                    <a:pt x="8355" y="12026"/>
                  </a:cubicBezTo>
                  <a:cubicBezTo>
                    <a:pt x="8410" y="12026"/>
                    <a:pt x="8463" y="12014"/>
                    <a:pt x="8512" y="11995"/>
                  </a:cubicBezTo>
                  <a:cubicBezTo>
                    <a:pt x="8733" y="11906"/>
                    <a:pt x="8840" y="11657"/>
                    <a:pt x="8751" y="11439"/>
                  </a:cubicBezTo>
                  <a:lnTo>
                    <a:pt x="8229" y="10127"/>
                  </a:lnTo>
                  <a:cubicBezTo>
                    <a:pt x="8183" y="10014"/>
                    <a:pt x="8091" y="9928"/>
                    <a:pt x="7983" y="9888"/>
                  </a:cubicBezTo>
                  <a:cubicBezTo>
                    <a:pt x="8306" y="9728"/>
                    <a:pt x="8604" y="9525"/>
                    <a:pt x="8874" y="9292"/>
                  </a:cubicBezTo>
                  <a:lnTo>
                    <a:pt x="8874" y="9292"/>
                  </a:lnTo>
                  <a:cubicBezTo>
                    <a:pt x="8865" y="9412"/>
                    <a:pt x="8908" y="9529"/>
                    <a:pt x="8997" y="9618"/>
                  </a:cubicBezTo>
                  <a:lnTo>
                    <a:pt x="9992" y="10613"/>
                  </a:lnTo>
                  <a:cubicBezTo>
                    <a:pt x="10072" y="10693"/>
                    <a:pt x="10180" y="10739"/>
                    <a:pt x="10293" y="10739"/>
                  </a:cubicBezTo>
                  <a:cubicBezTo>
                    <a:pt x="10410" y="10739"/>
                    <a:pt x="10518" y="10693"/>
                    <a:pt x="10597" y="10613"/>
                  </a:cubicBezTo>
                  <a:cubicBezTo>
                    <a:pt x="10677" y="10533"/>
                    <a:pt x="10723" y="10425"/>
                    <a:pt x="10723" y="10309"/>
                  </a:cubicBezTo>
                  <a:cubicBezTo>
                    <a:pt x="10723" y="10195"/>
                    <a:pt x="10677" y="10088"/>
                    <a:pt x="10597" y="10005"/>
                  </a:cubicBezTo>
                  <a:lnTo>
                    <a:pt x="9602" y="9012"/>
                  </a:lnTo>
                  <a:cubicBezTo>
                    <a:pt x="9522" y="8930"/>
                    <a:pt x="9415" y="8883"/>
                    <a:pt x="9301" y="8883"/>
                  </a:cubicBezTo>
                  <a:lnTo>
                    <a:pt x="9273" y="8883"/>
                  </a:lnTo>
                  <a:cubicBezTo>
                    <a:pt x="9489" y="8635"/>
                    <a:pt x="9673" y="8361"/>
                    <a:pt x="9823" y="8066"/>
                  </a:cubicBezTo>
                  <a:cubicBezTo>
                    <a:pt x="9826" y="8079"/>
                    <a:pt x="9829" y="8091"/>
                    <a:pt x="9833" y="8097"/>
                  </a:cubicBezTo>
                  <a:cubicBezTo>
                    <a:pt x="9876" y="8205"/>
                    <a:pt x="9955" y="8284"/>
                    <a:pt x="10063" y="8331"/>
                  </a:cubicBezTo>
                  <a:lnTo>
                    <a:pt x="11359" y="8890"/>
                  </a:lnTo>
                  <a:cubicBezTo>
                    <a:pt x="11411" y="8911"/>
                    <a:pt x="11470" y="8923"/>
                    <a:pt x="11528" y="8923"/>
                  </a:cubicBezTo>
                  <a:cubicBezTo>
                    <a:pt x="11700" y="8923"/>
                    <a:pt x="11854" y="8819"/>
                    <a:pt x="11918" y="8662"/>
                  </a:cubicBezTo>
                  <a:cubicBezTo>
                    <a:pt x="11964" y="8558"/>
                    <a:pt x="11964" y="8438"/>
                    <a:pt x="11921" y="8337"/>
                  </a:cubicBezTo>
                  <a:cubicBezTo>
                    <a:pt x="11881" y="8229"/>
                    <a:pt x="11798" y="8146"/>
                    <a:pt x="11691" y="8100"/>
                  </a:cubicBezTo>
                  <a:lnTo>
                    <a:pt x="10398" y="7547"/>
                  </a:lnTo>
                  <a:cubicBezTo>
                    <a:pt x="10345" y="7524"/>
                    <a:pt x="10288" y="7512"/>
                    <a:pt x="10232" y="7512"/>
                  </a:cubicBezTo>
                  <a:cubicBezTo>
                    <a:pt x="10178" y="7512"/>
                    <a:pt x="10123" y="7523"/>
                    <a:pt x="10072" y="7544"/>
                  </a:cubicBezTo>
                  <a:cubicBezTo>
                    <a:pt x="10060" y="7547"/>
                    <a:pt x="10048" y="7556"/>
                    <a:pt x="10038" y="7560"/>
                  </a:cubicBezTo>
                  <a:cubicBezTo>
                    <a:pt x="10155" y="7219"/>
                    <a:pt x="10229" y="6856"/>
                    <a:pt x="10247" y="6481"/>
                  </a:cubicBezTo>
                  <a:cubicBezTo>
                    <a:pt x="10324" y="6580"/>
                    <a:pt x="10447" y="6641"/>
                    <a:pt x="10582" y="6641"/>
                  </a:cubicBezTo>
                  <a:lnTo>
                    <a:pt x="11992" y="6641"/>
                  </a:lnTo>
                  <a:cubicBezTo>
                    <a:pt x="12225" y="6641"/>
                    <a:pt x="12419" y="6451"/>
                    <a:pt x="12419" y="6217"/>
                  </a:cubicBezTo>
                  <a:cubicBezTo>
                    <a:pt x="12434" y="5987"/>
                    <a:pt x="12241" y="5793"/>
                    <a:pt x="12007" y="5793"/>
                  </a:cubicBezTo>
                  <a:lnTo>
                    <a:pt x="10597" y="5793"/>
                  </a:lnTo>
                  <a:cubicBezTo>
                    <a:pt x="10459" y="5793"/>
                    <a:pt x="10336" y="5858"/>
                    <a:pt x="10260" y="5959"/>
                  </a:cubicBezTo>
                  <a:cubicBezTo>
                    <a:pt x="10238" y="5609"/>
                    <a:pt x="10167" y="5274"/>
                    <a:pt x="10060" y="4958"/>
                  </a:cubicBezTo>
                  <a:lnTo>
                    <a:pt x="10060" y="4958"/>
                  </a:lnTo>
                  <a:cubicBezTo>
                    <a:pt x="10124" y="4998"/>
                    <a:pt x="10201" y="5022"/>
                    <a:pt x="10287" y="5022"/>
                  </a:cubicBezTo>
                  <a:cubicBezTo>
                    <a:pt x="10339" y="5022"/>
                    <a:pt x="10395" y="5010"/>
                    <a:pt x="10444" y="4992"/>
                  </a:cubicBezTo>
                  <a:lnTo>
                    <a:pt x="11752" y="4469"/>
                  </a:lnTo>
                  <a:cubicBezTo>
                    <a:pt x="11974" y="4380"/>
                    <a:pt x="12081" y="4131"/>
                    <a:pt x="11992" y="3913"/>
                  </a:cubicBezTo>
                  <a:cubicBezTo>
                    <a:pt x="11924" y="3745"/>
                    <a:pt x="11764" y="3642"/>
                    <a:pt x="11595" y="3642"/>
                  </a:cubicBezTo>
                  <a:cubicBezTo>
                    <a:pt x="11542" y="3642"/>
                    <a:pt x="11488" y="3653"/>
                    <a:pt x="11436" y="3674"/>
                  </a:cubicBezTo>
                  <a:lnTo>
                    <a:pt x="10124" y="4196"/>
                  </a:lnTo>
                  <a:cubicBezTo>
                    <a:pt x="10017" y="4239"/>
                    <a:pt x="9937" y="4319"/>
                    <a:pt x="9891" y="4426"/>
                  </a:cubicBezTo>
                  <a:cubicBezTo>
                    <a:pt x="9885" y="4451"/>
                    <a:pt x="9876" y="4469"/>
                    <a:pt x="9866" y="4491"/>
                  </a:cubicBezTo>
                  <a:cubicBezTo>
                    <a:pt x="9700" y="4147"/>
                    <a:pt x="9482" y="3827"/>
                    <a:pt x="9230" y="3545"/>
                  </a:cubicBezTo>
                  <a:lnTo>
                    <a:pt x="9230" y="3545"/>
                  </a:lnTo>
                  <a:cubicBezTo>
                    <a:pt x="9258" y="3548"/>
                    <a:pt x="9283" y="3551"/>
                    <a:pt x="9310" y="3551"/>
                  </a:cubicBezTo>
                  <a:cubicBezTo>
                    <a:pt x="9427" y="3551"/>
                    <a:pt x="9535" y="3505"/>
                    <a:pt x="9614" y="3425"/>
                  </a:cubicBezTo>
                  <a:lnTo>
                    <a:pt x="10610" y="2427"/>
                  </a:lnTo>
                  <a:cubicBezTo>
                    <a:pt x="10690" y="2347"/>
                    <a:pt x="10736" y="2239"/>
                    <a:pt x="10736" y="2123"/>
                  </a:cubicBezTo>
                  <a:cubicBezTo>
                    <a:pt x="10736" y="2009"/>
                    <a:pt x="10690" y="1901"/>
                    <a:pt x="10610" y="1818"/>
                  </a:cubicBezTo>
                  <a:cubicBezTo>
                    <a:pt x="10527" y="1737"/>
                    <a:pt x="10417" y="1696"/>
                    <a:pt x="10307" y="1696"/>
                  </a:cubicBezTo>
                  <a:cubicBezTo>
                    <a:pt x="10197" y="1696"/>
                    <a:pt x="10086" y="1737"/>
                    <a:pt x="10001" y="1818"/>
                  </a:cubicBezTo>
                  <a:lnTo>
                    <a:pt x="9006" y="2814"/>
                  </a:lnTo>
                  <a:cubicBezTo>
                    <a:pt x="8905" y="2918"/>
                    <a:pt x="8865" y="3069"/>
                    <a:pt x="8893" y="3201"/>
                  </a:cubicBezTo>
                  <a:cubicBezTo>
                    <a:pt x="8628" y="2967"/>
                    <a:pt x="8330" y="2768"/>
                    <a:pt x="8008" y="2608"/>
                  </a:cubicBezTo>
                  <a:cubicBezTo>
                    <a:pt x="8152" y="2583"/>
                    <a:pt x="8275" y="2488"/>
                    <a:pt x="8330" y="2353"/>
                  </a:cubicBezTo>
                  <a:lnTo>
                    <a:pt x="8890" y="1060"/>
                  </a:lnTo>
                  <a:cubicBezTo>
                    <a:pt x="8982" y="845"/>
                    <a:pt x="8880" y="590"/>
                    <a:pt x="8662" y="498"/>
                  </a:cubicBezTo>
                  <a:cubicBezTo>
                    <a:pt x="8608" y="475"/>
                    <a:pt x="8551" y="464"/>
                    <a:pt x="8495" y="464"/>
                  </a:cubicBezTo>
                  <a:cubicBezTo>
                    <a:pt x="8328" y="464"/>
                    <a:pt x="8169" y="561"/>
                    <a:pt x="8100" y="725"/>
                  </a:cubicBezTo>
                  <a:lnTo>
                    <a:pt x="7547" y="2018"/>
                  </a:lnTo>
                  <a:cubicBezTo>
                    <a:pt x="7501" y="2123"/>
                    <a:pt x="7501" y="2242"/>
                    <a:pt x="7544" y="2347"/>
                  </a:cubicBezTo>
                  <a:cubicBezTo>
                    <a:pt x="7556" y="2371"/>
                    <a:pt x="7572" y="2399"/>
                    <a:pt x="7587" y="2427"/>
                  </a:cubicBezTo>
                  <a:cubicBezTo>
                    <a:pt x="7225" y="2295"/>
                    <a:pt x="6841" y="2215"/>
                    <a:pt x="6448" y="2196"/>
                  </a:cubicBezTo>
                  <a:cubicBezTo>
                    <a:pt x="6564" y="2120"/>
                    <a:pt x="6647" y="1984"/>
                    <a:pt x="6647" y="1834"/>
                  </a:cubicBezTo>
                  <a:lnTo>
                    <a:pt x="6647" y="427"/>
                  </a:lnTo>
                  <a:cubicBezTo>
                    <a:pt x="6647" y="190"/>
                    <a:pt x="6454" y="0"/>
                    <a:pt x="6220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7"/>
            <p:cNvSpPr/>
            <p:nvPr/>
          </p:nvSpPr>
          <p:spPr>
            <a:xfrm>
              <a:off x="172689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3898" y="1"/>
                  </a:moveTo>
                  <a:cubicBezTo>
                    <a:pt x="1748" y="1"/>
                    <a:pt x="0" y="1746"/>
                    <a:pt x="0" y="3899"/>
                  </a:cubicBezTo>
                  <a:cubicBezTo>
                    <a:pt x="0" y="6049"/>
                    <a:pt x="1745" y="7797"/>
                    <a:pt x="3898" y="7797"/>
                  </a:cubicBezTo>
                  <a:lnTo>
                    <a:pt x="38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7"/>
            <p:cNvSpPr/>
            <p:nvPr/>
          </p:nvSpPr>
          <p:spPr>
            <a:xfrm>
              <a:off x="484856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0" y="1"/>
                  </a:moveTo>
                  <a:lnTo>
                    <a:pt x="0" y="7797"/>
                  </a:lnTo>
                  <a:cubicBezTo>
                    <a:pt x="2153" y="7797"/>
                    <a:pt x="3898" y="6049"/>
                    <a:pt x="3898" y="3899"/>
                  </a:cubicBezTo>
                  <a:cubicBezTo>
                    <a:pt x="3898" y="1746"/>
                    <a:pt x="2150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7"/>
            <p:cNvSpPr/>
            <p:nvPr/>
          </p:nvSpPr>
          <p:spPr>
            <a:xfrm>
              <a:off x="462913" y="2952983"/>
              <a:ext cx="43887" cy="156806"/>
            </a:xfrm>
            <a:custGeom>
              <a:avLst/>
              <a:gdLst/>
              <a:ahLst/>
              <a:cxnLst/>
              <a:rect l="l" t="t" r="r" b="b"/>
              <a:pathLst>
                <a:path w="548" h="1958" extrusionOk="0">
                  <a:moveTo>
                    <a:pt x="274" y="1"/>
                  </a:moveTo>
                  <a:cubicBezTo>
                    <a:pt x="123" y="1"/>
                    <a:pt x="1" y="124"/>
                    <a:pt x="1" y="274"/>
                  </a:cubicBezTo>
                  <a:lnTo>
                    <a:pt x="1" y="1684"/>
                  </a:lnTo>
                  <a:cubicBezTo>
                    <a:pt x="1" y="1835"/>
                    <a:pt x="123" y="1957"/>
                    <a:pt x="274" y="1957"/>
                  </a:cubicBezTo>
                  <a:cubicBezTo>
                    <a:pt x="425" y="1957"/>
                    <a:pt x="547" y="1835"/>
                    <a:pt x="547" y="1684"/>
                  </a:cubicBezTo>
                  <a:lnTo>
                    <a:pt x="547" y="274"/>
                  </a:lnTo>
                  <a:cubicBezTo>
                    <a:pt x="547" y="124"/>
                    <a:pt x="425" y="1"/>
                    <a:pt x="2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7"/>
            <p:cNvSpPr/>
            <p:nvPr/>
          </p:nvSpPr>
          <p:spPr>
            <a:xfrm>
              <a:off x="462913" y="3767285"/>
              <a:ext cx="43887" cy="156726"/>
            </a:xfrm>
            <a:custGeom>
              <a:avLst/>
              <a:gdLst/>
              <a:ahLst/>
              <a:cxnLst/>
              <a:rect l="l" t="t" r="r" b="b"/>
              <a:pathLst>
                <a:path w="548" h="1957" extrusionOk="0">
                  <a:moveTo>
                    <a:pt x="274" y="0"/>
                  </a:moveTo>
                  <a:cubicBezTo>
                    <a:pt x="123" y="0"/>
                    <a:pt x="1" y="123"/>
                    <a:pt x="1" y="274"/>
                  </a:cubicBezTo>
                  <a:lnTo>
                    <a:pt x="1" y="1683"/>
                  </a:lnTo>
                  <a:cubicBezTo>
                    <a:pt x="1" y="1834"/>
                    <a:pt x="123" y="1957"/>
                    <a:pt x="274" y="1957"/>
                  </a:cubicBezTo>
                  <a:cubicBezTo>
                    <a:pt x="425" y="1957"/>
                    <a:pt x="547" y="1834"/>
                    <a:pt x="547" y="1683"/>
                  </a:cubicBezTo>
                  <a:lnTo>
                    <a:pt x="547" y="274"/>
                  </a:lnTo>
                  <a:cubicBezTo>
                    <a:pt x="547" y="123"/>
                    <a:pt x="425" y="0"/>
                    <a:pt x="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7"/>
            <p:cNvSpPr/>
            <p:nvPr/>
          </p:nvSpPr>
          <p:spPr>
            <a:xfrm>
              <a:off x="813681" y="3416674"/>
              <a:ext cx="156806" cy="43887"/>
            </a:xfrm>
            <a:custGeom>
              <a:avLst/>
              <a:gdLst/>
              <a:ahLst/>
              <a:cxnLst/>
              <a:rect l="l" t="t" r="r" b="b"/>
              <a:pathLst>
                <a:path w="1958" h="548" extrusionOk="0">
                  <a:moveTo>
                    <a:pt x="274" y="1"/>
                  </a:moveTo>
                  <a:cubicBezTo>
                    <a:pt x="124" y="1"/>
                    <a:pt x="1" y="124"/>
                    <a:pt x="1" y="274"/>
                  </a:cubicBezTo>
                  <a:cubicBezTo>
                    <a:pt x="1" y="425"/>
                    <a:pt x="124" y="548"/>
                    <a:pt x="274" y="548"/>
                  </a:cubicBezTo>
                  <a:lnTo>
                    <a:pt x="1684" y="548"/>
                  </a:lnTo>
                  <a:cubicBezTo>
                    <a:pt x="1835" y="548"/>
                    <a:pt x="1958" y="425"/>
                    <a:pt x="1958" y="274"/>
                  </a:cubicBezTo>
                  <a:cubicBezTo>
                    <a:pt x="1958" y="124"/>
                    <a:pt x="1835" y="1"/>
                    <a:pt x="1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7"/>
            <p:cNvSpPr/>
            <p:nvPr/>
          </p:nvSpPr>
          <p:spPr>
            <a:xfrm>
              <a:off x="-774" y="3416674"/>
              <a:ext cx="156566" cy="43887"/>
            </a:xfrm>
            <a:custGeom>
              <a:avLst/>
              <a:gdLst/>
              <a:ahLst/>
              <a:cxnLst/>
              <a:rect l="l" t="t" r="r" b="b"/>
              <a:pathLst>
                <a:path w="1955" h="548" extrusionOk="0">
                  <a:moveTo>
                    <a:pt x="274" y="1"/>
                  </a:moveTo>
                  <a:cubicBezTo>
                    <a:pt x="123" y="1"/>
                    <a:pt x="0" y="124"/>
                    <a:pt x="0" y="274"/>
                  </a:cubicBezTo>
                  <a:cubicBezTo>
                    <a:pt x="0" y="425"/>
                    <a:pt x="123" y="548"/>
                    <a:pt x="274" y="548"/>
                  </a:cubicBezTo>
                  <a:lnTo>
                    <a:pt x="1684" y="548"/>
                  </a:lnTo>
                  <a:cubicBezTo>
                    <a:pt x="1837" y="548"/>
                    <a:pt x="1954" y="425"/>
                    <a:pt x="1954" y="274"/>
                  </a:cubicBezTo>
                  <a:cubicBezTo>
                    <a:pt x="1954" y="124"/>
                    <a:pt x="1831" y="1"/>
                    <a:pt x="1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7"/>
            <p:cNvSpPr/>
            <p:nvPr/>
          </p:nvSpPr>
          <p:spPr>
            <a:xfrm>
              <a:off x="708691" y="3088727"/>
              <a:ext cx="127976" cy="123651"/>
            </a:xfrm>
            <a:custGeom>
              <a:avLst/>
              <a:gdLst/>
              <a:ahLst/>
              <a:cxnLst/>
              <a:rect l="l" t="t" r="r" b="b"/>
              <a:pathLst>
                <a:path w="1598" h="1544" extrusionOk="0">
                  <a:moveTo>
                    <a:pt x="1295" y="1"/>
                  </a:moveTo>
                  <a:cubicBezTo>
                    <a:pt x="1224" y="1"/>
                    <a:pt x="1154" y="27"/>
                    <a:pt x="1100" y="81"/>
                  </a:cubicBezTo>
                  <a:lnTo>
                    <a:pt x="108" y="1076"/>
                  </a:lnTo>
                  <a:cubicBezTo>
                    <a:pt x="0" y="1184"/>
                    <a:pt x="0" y="1356"/>
                    <a:pt x="108" y="1463"/>
                  </a:cubicBezTo>
                  <a:cubicBezTo>
                    <a:pt x="160" y="1516"/>
                    <a:pt x="234" y="1543"/>
                    <a:pt x="304" y="1543"/>
                  </a:cubicBezTo>
                  <a:cubicBezTo>
                    <a:pt x="372" y="1543"/>
                    <a:pt x="443" y="1516"/>
                    <a:pt x="495" y="1463"/>
                  </a:cubicBezTo>
                  <a:lnTo>
                    <a:pt x="1490" y="468"/>
                  </a:lnTo>
                  <a:cubicBezTo>
                    <a:pt x="1598" y="361"/>
                    <a:pt x="1598" y="189"/>
                    <a:pt x="1490" y="81"/>
                  </a:cubicBezTo>
                  <a:cubicBezTo>
                    <a:pt x="1436" y="27"/>
                    <a:pt x="1366" y="1"/>
                    <a:pt x="1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7"/>
            <p:cNvSpPr/>
            <p:nvPr/>
          </p:nvSpPr>
          <p:spPr>
            <a:xfrm>
              <a:off x="132807" y="3664616"/>
              <a:ext cx="127976" cy="123651"/>
            </a:xfrm>
            <a:custGeom>
              <a:avLst/>
              <a:gdLst/>
              <a:ahLst/>
              <a:cxnLst/>
              <a:rect l="l" t="t" r="r" b="b"/>
              <a:pathLst>
                <a:path w="1598" h="1544" extrusionOk="0">
                  <a:moveTo>
                    <a:pt x="1295" y="0"/>
                  </a:moveTo>
                  <a:cubicBezTo>
                    <a:pt x="1224" y="0"/>
                    <a:pt x="1154" y="27"/>
                    <a:pt x="1100" y="81"/>
                  </a:cubicBezTo>
                  <a:lnTo>
                    <a:pt x="108" y="1076"/>
                  </a:lnTo>
                  <a:cubicBezTo>
                    <a:pt x="0" y="1184"/>
                    <a:pt x="0" y="1356"/>
                    <a:pt x="108" y="1463"/>
                  </a:cubicBezTo>
                  <a:cubicBezTo>
                    <a:pt x="160" y="1519"/>
                    <a:pt x="234" y="1543"/>
                    <a:pt x="301" y="1543"/>
                  </a:cubicBezTo>
                  <a:cubicBezTo>
                    <a:pt x="372" y="1543"/>
                    <a:pt x="440" y="1519"/>
                    <a:pt x="495" y="1463"/>
                  </a:cubicBezTo>
                  <a:lnTo>
                    <a:pt x="1490" y="468"/>
                  </a:lnTo>
                  <a:cubicBezTo>
                    <a:pt x="1598" y="361"/>
                    <a:pt x="1598" y="189"/>
                    <a:pt x="1490" y="81"/>
                  </a:cubicBezTo>
                  <a:cubicBezTo>
                    <a:pt x="1436" y="27"/>
                    <a:pt x="1366" y="0"/>
                    <a:pt x="12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7"/>
            <p:cNvSpPr/>
            <p:nvPr/>
          </p:nvSpPr>
          <p:spPr>
            <a:xfrm>
              <a:off x="708691" y="3664616"/>
              <a:ext cx="128216" cy="123651"/>
            </a:xfrm>
            <a:custGeom>
              <a:avLst/>
              <a:gdLst/>
              <a:ahLst/>
              <a:cxnLst/>
              <a:rect l="l" t="t" r="r" b="b"/>
              <a:pathLst>
                <a:path w="1601" h="1544" extrusionOk="0">
                  <a:moveTo>
                    <a:pt x="301" y="0"/>
                  </a:moveTo>
                  <a:cubicBezTo>
                    <a:pt x="231" y="0"/>
                    <a:pt x="162" y="27"/>
                    <a:pt x="108" y="81"/>
                  </a:cubicBezTo>
                  <a:cubicBezTo>
                    <a:pt x="0" y="189"/>
                    <a:pt x="0" y="361"/>
                    <a:pt x="108" y="468"/>
                  </a:cubicBezTo>
                  <a:lnTo>
                    <a:pt x="1106" y="1463"/>
                  </a:lnTo>
                  <a:cubicBezTo>
                    <a:pt x="1155" y="1519"/>
                    <a:pt x="1229" y="1543"/>
                    <a:pt x="1297" y="1543"/>
                  </a:cubicBezTo>
                  <a:cubicBezTo>
                    <a:pt x="1367" y="1543"/>
                    <a:pt x="1441" y="1519"/>
                    <a:pt x="1493" y="1463"/>
                  </a:cubicBezTo>
                  <a:cubicBezTo>
                    <a:pt x="1601" y="1356"/>
                    <a:pt x="1601" y="1184"/>
                    <a:pt x="1493" y="1076"/>
                  </a:cubicBezTo>
                  <a:lnTo>
                    <a:pt x="495" y="81"/>
                  </a:lnTo>
                  <a:cubicBezTo>
                    <a:pt x="441" y="27"/>
                    <a:pt x="371" y="0"/>
                    <a:pt x="3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7"/>
            <p:cNvSpPr/>
            <p:nvPr/>
          </p:nvSpPr>
          <p:spPr>
            <a:xfrm>
              <a:off x="132326" y="3088727"/>
              <a:ext cx="128456" cy="123651"/>
            </a:xfrm>
            <a:custGeom>
              <a:avLst/>
              <a:gdLst/>
              <a:ahLst/>
              <a:cxnLst/>
              <a:rect l="l" t="t" r="r" b="b"/>
              <a:pathLst>
                <a:path w="1604" h="1544" extrusionOk="0">
                  <a:moveTo>
                    <a:pt x="303" y="1"/>
                  </a:moveTo>
                  <a:cubicBezTo>
                    <a:pt x="232" y="1"/>
                    <a:pt x="162" y="27"/>
                    <a:pt x="108" y="81"/>
                  </a:cubicBezTo>
                  <a:cubicBezTo>
                    <a:pt x="0" y="189"/>
                    <a:pt x="0" y="361"/>
                    <a:pt x="108" y="468"/>
                  </a:cubicBezTo>
                  <a:lnTo>
                    <a:pt x="1106" y="1463"/>
                  </a:lnTo>
                  <a:cubicBezTo>
                    <a:pt x="1161" y="1516"/>
                    <a:pt x="1235" y="1543"/>
                    <a:pt x="1303" y="1543"/>
                  </a:cubicBezTo>
                  <a:cubicBezTo>
                    <a:pt x="1376" y="1543"/>
                    <a:pt x="1444" y="1516"/>
                    <a:pt x="1496" y="1463"/>
                  </a:cubicBezTo>
                  <a:cubicBezTo>
                    <a:pt x="1604" y="1356"/>
                    <a:pt x="1604" y="1184"/>
                    <a:pt x="1496" y="1076"/>
                  </a:cubicBezTo>
                  <a:lnTo>
                    <a:pt x="498" y="81"/>
                  </a:lnTo>
                  <a:cubicBezTo>
                    <a:pt x="444" y="27"/>
                    <a:pt x="373" y="1"/>
                    <a:pt x="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7"/>
            <p:cNvSpPr/>
            <p:nvPr/>
          </p:nvSpPr>
          <p:spPr>
            <a:xfrm>
              <a:off x="597935" y="2990143"/>
              <a:ext cx="94100" cy="147917"/>
            </a:xfrm>
            <a:custGeom>
              <a:avLst/>
              <a:gdLst/>
              <a:ahLst/>
              <a:cxnLst/>
              <a:rect l="l" t="t" r="r" b="b"/>
              <a:pathLst>
                <a:path w="1175" h="1847" extrusionOk="0">
                  <a:moveTo>
                    <a:pt x="866" y="1"/>
                  </a:moveTo>
                  <a:cubicBezTo>
                    <a:pt x="760" y="1"/>
                    <a:pt x="658" y="63"/>
                    <a:pt x="612" y="166"/>
                  </a:cubicBezTo>
                  <a:lnTo>
                    <a:pt x="59" y="1463"/>
                  </a:lnTo>
                  <a:cubicBezTo>
                    <a:pt x="1" y="1601"/>
                    <a:pt x="65" y="1761"/>
                    <a:pt x="204" y="1822"/>
                  </a:cubicBezTo>
                  <a:cubicBezTo>
                    <a:pt x="238" y="1837"/>
                    <a:pt x="277" y="1847"/>
                    <a:pt x="311" y="1847"/>
                  </a:cubicBezTo>
                  <a:cubicBezTo>
                    <a:pt x="419" y="1847"/>
                    <a:pt x="520" y="1785"/>
                    <a:pt x="563" y="1678"/>
                  </a:cubicBezTo>
                  <a:lnTo>
                    <a:pt x="1116" y="381"/>
                  </a:lnTo>
                  <a:cubicBezTo>
                    <a:pt x="1174" y="243"/>
                    <a:pt x="1110" y="84"/>
                    <a:pt x="972" y="22"/>
                  </a:cubicBezTo>
                  <a:cubicBezTo>
                    <a:pt x="937" y="7"/>
                    <a:pt x="901" y="1"/>
                    <a:pt x="8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7"/>
            <p:cNvSpPr/>
            <p:nvPr/>
          </p:nvSpPr>
          <p:spPr>
            <a:xfrm>
              <a:off x="277198" y="3738935"/>
              <a:ext cx="94020" cy="147677"/>
            </a:xfrm>
            <a:custGeom>
              <a:avLst/>
              <a:gdLst/>
              <a:ahLst/>
              <a:cxnLst/>
              <a:rect l="l" t="t" r="r" b="b"/>
              <a:pathLst>
                <a:path w="1174" h="1844" extrusionOk="0">
                  <a:moveTo>
                    <a:pt x="865" y="1"/>
                  </a:moveTo>
                  <a:cubicBezTo>
                    <a:pt x="759" y="1"/>
                    <a:pt x="658" y="63"/>
                    <a:pt x="612" y="167"/>
                  </a:cubicBezTo>
                  <a:lnTo>
                    <a:pt x="59" y="1460"/>
                  </a:lnTo>
                  <a:cubicBezTo>
                    <a:pt x="0" y="1598"/>
                    <a:pt x="65" y="1761"/>
                    <a:pt x="203" y="1822"/>
                  </a:cubicBezTo>
                  <a:cubicBezTo>
                    <a:pt x="240" y="1838"/>
                    <a:pt x="277" y="1844"/>
                    <a:pt x="311" y="1844"/>
                  </a:cubicBezTo>
                  <a:cubicBezTo>
                    <a:pt x="418" y="1844"/>
                    <a:pt x="520" y="1779"/>
                    <a:pt x="566" y="1675"/>
                  </a:cubicBezTo>
                  <a:lnTo>
                    <a:pt x="1119" y="382"/>
                  </a:lnTo>
                  <a:cubicBezTo>
                    <a:pt x="1174" y="244"/>
                    <a:pt x="1109" y="84"/>
                    <a:pt x="971" y="22"/>
                  </a:cubicBezTo>
                  <a:cubicBezTo>
                    <a:pt x="937" y="8"/>
                    <a:pt x="901" y="1"/>
                    <a:pt x="8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7"/>
            <p:cNvSpPr/>
            <p:nvPr/>
          </p:nvSpPr>
          <p:spPr>
            <a:xfrm>
              <a:off x="782449" y="3554500"/>
              <a:ext cx="153603" cy="88334"/>
            </a:xfrm>
            <a:custGeom>
              <a:avLst/>
              <a:gdLst/>
              <a:ahLst/>
              <a:cxnLst/>
              <a:rect l="l" t="t" r="r" b="b"/>
              <a:pathLst>
                <a:path w="1918" h="1103" extrusionOk="0">
                  <a:moveTo>
                    <a:pt x="313" y="0"/>
                  </a:moveTo>
                  <a:cubicBezTo>
                    <a:pt x="207" y="0"/>
                    <a:pt x="105" y="62"/>
                    <a:pt x="59" y="166"/>
                  </a:cubicBezTo>
                  <a:cubicBezTo>
                    <a:pt x="1" y="304"/>
                    <a:pt x="65" y="467"/>
                    <a:pt x="204" y="528"/>
                  </a:cubicBezTo>
                  <a:lnTo>
                    <a:pt x="1497" y="1081"/>
                  </a:lnTo>
                  <a:cubicBezTo>
                    <a:pt x="1534" y="1097"/>
                    <a:pt x="1570" y="1103"/>
                    <a:pt x="1604" y="1103"/>
                  </a:cubicBezTo>
                  <a:cubicBezTo>
                    <a:pt x="1712" y="1103"/>
                    <a:pt x="1813" y="1041"/>
                    <a:pt x="1859" y="934"/>
                  </a:cubicBezTo>
                  <a:cubicBezTo>
                    <a:pt x="1918" y="796"/>
                    <a:pt x="1850" y="636"/>
                    <a:pt x="1712" y="575"/>
                  </a:cubicBezTo>
                  <a:lnTo>
                    <a:pt x="419" y="22"/>
                  </a:lnTo>
                  <a:cubicBezTo>
                    <a:pt x="384" y="7"/>
                    <a:pt x="348" y="0"/>
                    <a:pt x="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7"/>
            <p:cNvSpPr/>
            <p:nvPr/>
          </p:nvSpPr>
          <p:spPr>
            <a:xfrm>
              <a:off x="33663" y="3234001"/>
              <a:ext cx="153603" cy="88574"/>
            </a:xfrm>
            <a:custGeom>
              <a:avLst/>
              <a:gdLst/>
              <a:ahLst/>
              <a:cxnLst/>
              <a:rect l="l" t="t" r="r" b="b"/>
              <a:pathLst>
                <a:path w="1918" h="1106" extrusionOk="0">
                  <a:moveTo>
                    <a:pt x="315" y="0"/>
                  </a:moveTo>
                  <a:cubicBezTo>
                    <a:pt x="208" y="0"/>
                    <a:pt x="105" y="64"/>
                    <a:pt x="59" y="169"/>
                  </a:cubicBezTo>
                  <a:cubicBezTo>
                    <a:pt x="0" y="307"/>
                    <a:pt x="65" y="467"/>
                    <a:pt x="203" y="528"/>
                  </a:cubicBezTo>
                  <a:lnTo>
                    <a:pt x="1499" y="1081"/>
                  </a:lnTo>
                  <a:cubicBezTo>
                    <a:pt x="1533" y="1096"/>
                    <a:pt x="1570" y="1105"/>
                    <a:pt x="1607" y="1105"/>
                  </a:cubicBezTo>
                  <a:cubicBezTo>
                    <a:pt x="1715" y="1105"/>
                    <a:pt x="1813" y="1038"/>
                    <a:pt x="1859" y="937"/>
                  </a:cubicBezTo>
                  <a:cubicBezTo>
                    <a:pt x="1917" y="798"/>
                    <a:pt x="1853" y="636"/>
                    <a:pt x="1715" y="574"/>
                  </a:cubicBezTo>
                  <a:lnTo>
                    <a:pt x="418" y="21"/>
                  </a:lnTo>
                  <a:cubicBezTo>
                    <a:pt x="384" y="7"/>
                    <a:pt x="349" y="0"/>
                    <a:pt x="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7"/>
            <p:cNvSpPr/>
            <p:nvPr/>
          </p:nvSpPr>
          <p:spPr>
            <a:xfrm>
              <a:off x="785412" y="3244172"/>
              <a:ext cx="155045" cy="86011"/>
            </a:xfrm>
            <a:custGeom>
              <a:avLst/>
              <a:gdLst/>
              <a:ahLst/>
              <a:cxnLst/>
              <a:rect l="l" t="t" r="r" b="b"/>
              <a:pathLst>
                <a:path w="1936" h="1074" extrusionOk="0">
                  <a:moveTo>
                    <a:pt x="1624" y="1"/>
                  </a:moveTo>
                  <a:cubicBezTo>
                    <a:pt x="1590" y="1"/>
                    <a:pt x="1555" y="7"/>
                    <a:pt x="1521" y="20"/>
                  </a:cubicBezTo>
                  <a:lnTo>
                    <a:pt x="213" y="542"/>
                  </a:lnTo>
                  <a:cubicBezTo>
                    <a:pt x="71" y="601"/>
                    <a:pt x="1" y="757"/>
                    <a:pt x="59" y="902"/>
                  </a:cubicBezTo>
                  <a:cubicBezTo>
                    <a:pt x="102" y="1009"/>
                    <a:pt x="206" y="1074"/>
                    <a:pt x="314" y="1074"/>
                  </a:cubicBezTo>
                  <a:cubicBezTo>
                    <a:pt x="348" y="1074"/>
                    <a:pt x="382" y="1064"/>
                    <a:pt x="415" y="1055"/>
                  </a:cubicBezTo>
                  <a:lnTo>
                    <a:pt x="1727" y="533"/>
                  </a:lnTo>
                  <a:cubicBezTo>
                    <a:pt x="1868" y="475"/>
                    <a:pt x="1936" y="318"/>
                    <a:pt x="1881" y="174"/>
                  </a:cubicBezTo>
                  <a:cubicBezTo>
                    <a:pt x="1836" y="66"/>
                    <a:pt x="1734" y="1"/>
                    <a:pt x="16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7"/>
            <p:cNvSpPr/>
            <p:nvPr/>
          </p:nvSpPr>
          <p:spPr>
            <a:xfrm>
              <a:off x="29258" y="3546812"/>
              <a:ext cx="155285" cy="85931"/>
            </a:xfrm>
            <a:custGeom>
              <a:avLst/>
              <a:gdLst/>
              <a:ahLst/>
              <a:cxnLst/>
              <a:rect l="l" t="t" r="r" b="b"/>
              <a:pathLst>
                <a:path w="1939" h="1073" extrusionOk="0">
                  <a:moveTo>
                    <a:pt x="1625" y="0"/>
                  </a:moveTo>
                  <a:cubicBezTo>
                    <a:pt x="1591" y="0"/>
                    <a:pt x="1557" y="6"/>
                    <a:pt x="1524" y="19"/>
                  </a:cubicBezTo>
                  <a:lnTo>
                    <a:pt x="212" y="542"/>
                  </a:lnTo>
                  <a:cubicBezTo>
                    <a:pt x="71" y="600"/>
                    <a:pt x="0" y="757"/>
                    <a:pt x="59" y="901"/>
                  </a:cubicBezTo>
                  <a:cubicBezTo>
                    <a:pt x="102" y="1008"/>
                    <a:pt x="206" y="1073"/>
                    <a:pt x="314" y="1073"/>
                  </a:cubicBezTo>
                  <a:cubicBezTo>
                    <a:pt x="347" y="1073"/>
                    <a:pt x="381" y="1064"/>
                    <a:pt x="415" y="1054"/>
                  </a:cubicBezTo>
                  <a:lnTo>
                    <a:pt x="1727" y="532"/>
                  </a:lnTo>
                  <a:cubicBezTo>
                    <a:pt x="1868" y="474"/>
                    <a:pt x="1938" y="317"/>
                    <a:pt x="1880" y="173"/>
                  </a:cubicBezTo>
                  <a:cubicBezTo>
                    <a:pt x="1836" y="65"/>
                    <a:pt x="1734" y="0"/>
                    <a:pt x="1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7"/>
            <p:cNvSpPr/>
            <p:nvPr/>
          </p:nvSpPr>
          <p:spPr>
            <a:xfrm>
              <a:off x="590087" y="3741738"/>
              <a:ext cx="92098" cy="149118"/>
            </a:xfrm>
            <a:custGeom>
              <a:avLst/>
              <a:gdLst/>
              <a:ahLst/>
              <a:cxnLst/>
              <a:rect l="l" t="t" r="r" b="b"/>
              <a:pathLst>
                <a:path w="1150" h="1862" extrusionOk="0">
                  <a:moveTo>
                    <a:pt x="315" y="1"/>
                  </a:moveTo>
                  <a:cubicBezTo>
                    <a:pt x="281" y="1"/>
                    <a:pt x="246" y="7"/>
                    <a:pt x="213" y="21"/>
                  </a:cubicBezTo>
                  <a:cubicBezTo>
                    <a:pt x="71" y="80"/>
                    <a:pt x="1" y="236"/>
                    <a:pt x="59" y="378"/>
                  </a:cubicBezTo>
                  <a:lnTo>
                    <a:pt x="581" y="1686"/>
                  </a:lnTo>
                  <a:cubicBezTo>
                    <a:pt x="624" y="1794"/>
                    <a:pt x="729" y="1861"/>
                    <a:pt x="836" y="1861"/>
                  </a:cubicBezTo>
                  <a:cubicBezTo>
                    <a:pt x="870" y="1861"/>
                    <a:pt x="904" y="1855"/>
                    <a:pt x="941" y="1840"/>
                  </a:cubicBezTo>
                  <a:cubicBezTo>
                    <a:pt x="1082" y="1784"/>
                    <a:pt x="1150" y="1625"/>
                    <a:pt x="1094" y="1483"/>
                  </a:cubicBezTo>
                  <a:lnTo>
                    <a:pt x="569" y="175"/>
                  </a:lnTo>
                  <a:cubicBezTo>
                    <a:pt x="527" y="67"/>
                    <a:pt x="424" y="1"/>
                    <a:pt x="3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7"/>
            <p:cNvSpPr/>
            <p:nvPr/>
          </p:nvSpPr>
          <p:spPr>
            <a:xfrm>
              <a:off x="287769" y="2985898"/>
              <a:ext cx="91857" cy="148958"/>
            </a:xfrm>
            <a:custGeom>
              <a:avLst/>
              <a:gdLst/>
              <a:ahLst/>
              <a:cxnLst/>
              <a:rect l="l" t="t" r="r" b="b"/>
              <a:pathLst>
                <a:path w="1147" h="1860" extrusionOk="0">
                  <a:moveTo>
                    <a:pt x="311" y="1"/>
                  </a:moveTo>
                  <a:cubicBezTo>
                    <a:pt x="277" y="1"/>
                    <a:pt x="243" y="7"/>
                    <a:pt x="209" y="20"/>
                  </a:cubicBezTo>
                  <a:cubicBezTo>
                    <a:pt x="68" y="78"/>
                    <a:pt x="1" y="235"/>
                    <a:pt x="56" y="379"/>
                  </a:cubicBezTo>
                  <a:lnTo>
                    <a:pt x="578" y="1688"/>
                  </a:lnTo>
                  <a:cubicBezTo>
                    <a:pt x="621" y="1795"/>
                    <a:pt x="725" y="1860"/>
                    <a:pt x="833" y="1860"/>
                  </a:cubicBezTo>
                  <a:cubicBezTo>
                    <a:pt x="867" y="1860"/>
                    <a:pt x="901" y="1854"/>
                    <a:pt x="937" y="1841"/>
                  </a:cubicBezTo>
                  <a:cubicBezTo>
                    <a:pt x="1079" y="1783"/>
                    <a:pt x="1146" y="1626"/>
                    <a:pt x="1091" y="1485"/>
                  </a:cubicBezTo>
                  <a:lnTo>
                    <a:pt x="569" y="173"/>
                  </a:lnTo>
                  <a:cubicBezTo>
                    <a:pt x="524" y="65"/>
                    <a:pt x="421" y="1"/>
                    <a:pt x="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7"/>
            <p:cNvSpPr/>
            <p:nvPr/>
          </p:nvSpPr>
          <p:spPr>
            <a:xfrm>
              <a:off x="177614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3898" y="1"/>
                  </a:moveTo>
                  <a:cubicBezTo>
                    <a:pt x="1748" y="1"/>
                    <a:pt x="0" y="1746"/>
                    <a:pt x="0" y="3899"/>
                  </a:cubicBezTo>
                  <a:cubicBezTo>
                    <a:pt x="0" y="6049"/>
                    <a:pt x="1745" y="7797"/>
                    <a:pt x="3898" y="7797"/>
                  </a:cubicBezTo>
                  <a:lnTo>
                    <a:pt x="3898" y="1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3" name="Google Shape;433;p37"/>
          <p:cNvGrpSpPr/>
          <p:nvPr/>
        </p:nvGrpSpPr>
        <p:grpSpPr>
          <a:xfrm rot="880694">
            <a:off x="2423021" y="2436850"/>
            <a:ext cx="773047" cy="1192119"/>
            <a:chOff x="864725" y="114250"/>
            <a:chExt cx="773019" cy="1192075"/>
          </a:xfrm>
        </p:grpSpPr>
        <p:sp>
          <p:nvSpPr>
            <p:cNvPr id="434" name="Google Shape;434;p37"/>
            <p:cNvSpPr/>
            <p:nvPr/>
          </p:nvSpPr>
          <p:spPr>
            <a:xfrm>
              <a:off x="869225" y="114250"/>
              <a:ext cx="768519" cy="995634"/>
            </a:xfrm>
            <a:custGeom>
              <a:avLst/>
              <a:gdLst/>
              <a:ahLst/>
              <a:cxnLst/>
              <a:rect l="l" t="t" r="r" b="b"/>
              <a:pathLst>
                <a:path w="7158" h="9124" extrusionOk="0">
                  <a:moveTo>
                    <a:pt x="3579" y="1"/>
                  </a:moveTo>
                  <a:cubicBezTo>
                    <a:pt x="1600" y="1"/>
                    <a:pt x="0" y="1601"/>
                    <a:pt x="0" y="3580"/>
                  </a:cubicBezTo>
                  <a:cubicBezTo>
                    <a:pt x="3" y="4827"/>
                    <a:pt x="639" y="5926"/>
                    <a:pt x="1607" y="6565"/>
                  </a:cubicBezTo>
                  <a:cubicBezTo>
                    <a:pt x="1791" y="6688"/>
                    <a:pt x="1905" y="6897"/>
                    <a:pt x="1905" y="7115"/>
                  </a:cubicBezTo>
                  <a:lnTo>
                    <a:pt x="1905" y="7739"/>
                  </a:lnTo>
                  <a:cubicBezTo>
                    <a:pt x="1905" y="7923"/>
                    <a:pt x="1981" y="8083"/>
                    <a:pt x="2107" y="8199"/>
                  </a:cubicBezTo>
                  <a:cubicBezTo>
                    <a:pt x="1991" y="8230"/>
                    <a:pt x="1905" y="8338"/>
                    <a:pt x="1905" y="8464"/>
                  </a:cubicBezTo>
                  <a:lnTo>
                    <a:pt x="1905" y="8851"/>
                  </a:lnTo>
                  <a:cubicBezTo>
                    <a:pt x="1905" y="9001"/>
                    <a:pt x="2027" y="9124"/>
                    <a:pt x="2175" y="9124"/>
                  </a:cubicBezTo>
                  <a:lnTo>
                    <a:pt x="4982" y="9124"/>
                  </a:lnTo>
                  <a:cubicBezTo>
                    <a:pt x="5133" y="9124"/>
                    <a:pt x="5256" y="9001"/>
                    <a:pt x="5256" y="8851"/>
                  </a:cubicBezTo>
                  <a:lnTo>
                    <a:pt x="5256" y="8464"/>
                  </a:lnTo>
                  <a:cubicBezTo>
                    <a:pt x="5256" y="8338"/>
                    <a:pt x="5170" y="8233"/>
                    <a:pt x="5053" y="8199"/>
                  </a:cubicBezTo>
                  <a:cubicBezTo>
                    <a:pt x="5176" y="8083"/>
                    <a:pt x="5256" y="7917"/>
                    <a:pt x="5256" y="7739"/>
                  </a:cubicBezTo>
                  <a:lnTo>
                    <a:pt x="5256" y="7115"/>
                  </a:lnTo>
                  <a:cubicBezTo>
                    <a:pt x="5256" y="6894"/>
                    <a:pt x="5366" y="6685"/>
                    <a:pt x="5551" y="6565"/>
                  </a:cubicBezTo>
                  <a:cubicBezTo>
                    <a:pt x="6518" y="5926"/>
                    <a:pt x="7157" y="4827"/>
                    <a:pt x="7157" y="3580"/>
                  </a:cubicBezTo>
                  <a:cubicBezTo>
                    <a:pt x="7157" y="1601"/>
                    <a:pt x="5554" y="1"/>
                    <a:pt x="3579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7"/>
            <p:cNvSpPr/>
            <p:nvPr/>
          </p:nvSpPr>
          <p:spPr>
            <a:xfrm>
              <a:off x="1073975" y="1178573"/>
              <a:ext cx="359574" cy="127101"/>
            </a:xfrm>
            <a:custGeom>
              <a:avLst/>
              <a:gdLst/>
              <a:ahLst/>
              <a:cxnLst/>
              <a:rect l="l" t="t" r="r" b="b"/>
              <a:pathLst>
                <a:path w="3349" h="902" extrusionOk="0">
                  <a:moveTo>
                    <a:pt x="246" y="1"/>
                  </a:moveTo>
                  <a:cubicBezTo>
                    <a:pt x="108" y="16"/>
                    <a:pt x="1" y="130"/>
                    <a:pt x="1" y="271"/>
                  </a:cubicBezTo>
                  <a:cubicBezTo>
                    <a:pt x="1" y="621"/>
                    <a:pt x="280" y="901"/>
                    <a:pt x="630" y="901"/>
                  </a:cubicBezTo>
                  <a:lnTo>
                    <a:pt x="2719" y="901"/>
                  </a:lnTo>
                  <a:cubicBezTo>
                    <a:pt x="3069" y="901"/>
                    <a:pt x="3349" y="621"/>
                    <a:pt x="3349" y="271"/>
                  </a:cubicBezTo>
                  <a:cubicBezTo>
                    <a:pt x="3349" y="124"/>
                    <a:pt x="3226" y="1"/>
                    <a:pt x="3075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7"/>
            <p:cNvSpPr/>
            <p:nvPr/>
          </p:nvSpPr>
          <p:spPr>
            <a:xfrm>
              <a:off x="864725" y="114250"/>
              <a:ext cx="768519" cy="898538"/>
            </a:xfrm>
            <a:custGeom>
              <a:avLst/>
              <a:gdLst/>
              <a:ahLst/>
              <a:cxnLst/>
              <a:rect l="l" t="t" r="r" b="b"/>
              <a:pathLst>
                <a:path w="7158" h="8369" extrusionOk="0">
                  <a:moveTo>
                    <a:pt x="3579" y="1"/>
                  </a:moveTo>
                  <a:cubicBezTo>
                    <a:pt x="1604" y="1"/>
                    <a:pt x="1" y="1601"/>
                    <a:pt x="1" y="3580"/>
                  </a:cubicBezTo>
                  <a:cubicBezTo>
                    <a:pt x="1" y="4827"/>
                    <a:pt x="640" y="5926"/>
                    <a:pt x="1607" y="6565"/>
                  </a:cubicBezTo>
                  <a:cubicBezTo>
                    <a:pt x="1791" y="6688"/>
                    <a:pt x="1902" y="6897"/>
                    <a:pt x="1902" y="7115"/>
                  </a:cubicBezTo>
                  <a:lnTo>
                    <a:pt x="1902" y="7739"/>
                  </a:lnTo>
                  <a:cubicBezTo>
                    <a:pt x="1902" y="8086"/>
                    <a:pt x="2182" y="8368"/>
                    <a:pt x="2532" y="8368"/>
                  </a:cubicBezTo>
                  <a:lnTo>
                    <a:pt x="4624" y="8368"/>
                  </a:lnTo>
                  <a:cubicBezTo>
                    <a:pt x="4974" y="8368"/>
                    <a:pt x="5253" y="8086"/>
                    <a:pt x="5253" y="7739"/>
                  </a:cubicBezTo>
                  <a:lnTo>
                    <a:pt x="5253" y="7115"/>
                  </a:lnTo>
                  <a:cubicBezTo>
                    <a:pt x="5253" y="6894"/>
                    <a:pt x="5367" y="6685"/>
                    <a:pt x="5551" y="6565"/>
                  </a:cubicBezTo>
                  <a:cubicBezTo>
                    <a:pt x="6519" y="5926"/>
                    <a:pt x="7158" y="4827"/>
                    <a:pt x="7158" y="3580"/>
                  </a:cubicBezTo>
                  <a:cubicBezTo>
                    <a:pt x="7158" y="1601"/>
                    <a:pt x="5557" y="1"/>
                    <a:pt x="35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7"/>
            <p:cNvSpPr/>
            <p:nvPr/>
          </p:nvSpPr>
          <p:spPr>
            <a:xfrm>
              <a:off x="864725" y="114250"/>
              <a:ext cx="384367" cy="898538"/>
            </a:xfrm>
            <a:custGeom>
              <a:avLst/>
              <a:gdLst/>
              <a:ahLst/>
              <a:cxnLst/>
              <a:rect l="l" t="t" r="r" b="b"/>
              <a:pathLst>
                <a:path w="3580" h="8369" extrusionOk="0">
                  <a:moveTo>
                    <a:pt x="3576" y="1"/>
                  </a:moveTo>
                  <a:lnTo>
                    <a:pt x="3576" y="1"/>
                  </a:lnTo>
                  <a:lnTo>
                    <a:pt x="3576" y="1"/>
                  </a:lnTo>
                  <a:cubicBezTo>
                    <a:pt x="3577" y="1"/>
                    <a:pt x="3578" y="1"/>
                    <a:pt x="3579" y="1"/>
                  </a:cubicBezTo>
                  <a:close/>
                  <a:moveTo>
                    <a:pt x="3576" y="1"/>
                  </a:moveTo>
                  <a:cubicBezTo>
                    <a:pt x="1602" y="3"/>
                    <a:pt x="1" y="1603"/>
                    <a:pt x="1" y="3580"/>
                  </a:cubicBezTo>
                  <a:cubicBezTo>
                    <a:pt x="1" y="4827"/>
                    <a:pt x="640" y="5926"/>
                    <a:pt x="1607" y="6565"/>
                  </a:cubicBezTo>
                  <a:cubicBezTo>
                    <a:pt x="1791" y="6688"/>
                    <a:pt x="1902" y="6897"/>
                    <a:pt x="1902" y="7115"/>
                  </a:cubicBezTo>
                  <a:lnTo>
                    <a:pt x="1902" y="7739"/>
                  </a:lnTo>
                  <a:cubicBezTo>
                    <a:pt x="1902" y="8086"/>
                    <a:pt x="2182" y="8368"/>
                    <a:pt x="2532" y="8368"/>
                  </a:cubicBezTo>
                  <a:lnTo>
                    <a:pt x="3576" y="8368"/>
                  </a:lnTo>
                  <a:lnTo>
                    <a:pt x="3576" y="7158"/>
                  </a:lnTo>
                  <a:lnTo>
                    <a:pt x="3576" y="6574"/>
                  </a:lnTo>
                  <a:lnTo>
                    <a:pt x="3576" y="1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7"/>
            <p:cNvSpPr/>
            <p:nvPr/>
          </p:nvSpPr>
          <p:spPr>
            <a:xfrm>
              <a:off x="1125300" y="434198"/>
              <a:ext cx="138608" cy="573973"/>
            </a:xfrm>
            <a:custGeom>
              <a:avLst/>
              <a:gdLst/>
              <a:ahLst/>
              <a:cxnLst/>
              <a:rect l="l" t="t" r="r" b="b"/>
              <a:pathLst>
                <a:path w="1291" h="5346" extrusionOk="0">
                  <a:moveTo>
                    <a:pt x="158" y="1"/>
                  </a:moveTo>
                  <a:cubicBezTo>
                    <a:pt x="114" y="1"/>
                    <a:pt x="71" y="23"/>
                    <a:pt x="43" y="62"/>
                  </a:cubicBezTo>
                  <a:cubicBezTo>
                    <a:pt x="0" y="126"/>
                    <a:pt x="22" y="206"/>
                    <a:pt x="83" y="249"/>
                  </a:cubicBezTo>
                  <a:lnTo>
                    <a:pt x="1020" y="861"/>
                  </a:lnTo>
                  <a:lnTo>
                    <a:pt x="1020" y="5210"/>
                  </a:lnTo>
                  <a:cubicBezTo>
                    <a:pt x="1020" y="5284"/>
                    <a:pt x="1082" y="5345"/>
                    <a:pt x="1152" y="5345"/>
                  </a:cubicBezTo>
                  <a:cubicBezTo>
                    <a:pt x="1226" y="5345"/>
                    <a:pt x="1287" y="5284"/>
                    <a:pt x="1290" y="5210"/>
                  </a:cubicBezTo>
                  <a:lnTo>
                    <a:pt x="1290" y="787"/>
                  </a:lnTo>
                  <a:cubicBezTo>
                    <a:pt x="1290" y="741"/>
                    <a:pt x="1269" y="698"/>
                    <a:pt x="1229" y="673"/>
                  </a:cubicBezTo>
                  <a:lnTo>
                    <a:pt x="231" y="22"/>
                  </a:lnTo>
                  <a:cubicBezTo>
                    <a:pt x="208" y="8"/>
                    <a:pt x="182" y="1"/>
                    <a:pt x="1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7"/>
            <p:cNvSpPr/>
            <p:nvPr/>
          </p:nvSpPr>
          <p:spPr>
            <a:xfrm>
              <a:off x="1068933" y="1209267"/>
              <a:ext cx="359887" cy="97058"/>
            </a:xfrm>
            <a:custGeom>
              <a:avLst/>
              <a:gdLst/>
              <a:ahLst/>
              <a:cxnLst/>
              <a:rect l="l" t="t" r="r" b="b"/>
              <a:pathLst>
                <a:path w="3352" h="904" extrusionOk="0">
                  <a:moveTo>
                    <a:pt x="3080" y="0"/>
                  </a:moveTo>
                  <a:cubicBezTo>
                    <a:pt x="3079" y="0"/>
                    <a:pt x="3077" y="0"/>
                    <a:pt x="3075" y="0"/>
                  </a:cubicBezTo>
                  <a:lnTo>
                    <a:pt x="273" y="0"/>
                  </a:lnTo>
                  <a:cubicBezTo>
                    <a:pt x="123" y="0"/>
                    <a:pt x="0" y="123"/>
                    <a:pt x="0" y="273"/>
                  </a:cubicBezTo>
                  <a:cubicBezTo>
                    <a:pt x="0" y="621"/>
                    <a:pt x="280" y="903"/>
                    <a:pt x="630" y="903"/>
                  </a:cubicBezTo>
                  <a:lnTo>
                    <a:pt x="2722" y="903"/>
                  </a:lnTo>
                  <a:cubicBezTo>
                    <a:pt x="3072" y="903"/>
                    <a:pt x="3351" y="621"/>
                    <a:pt x="3351" y="273"/>
                  </a:cubicBezTo>
                  <a:cubicBezTo>
                    <a:pt x="3351" y="122"/>
                    <a:pt x="3231" y="0"/>
                    <a:pt x="30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7"/>
            <p:cNvSpPr/>
            <p:nvPr/>
          </p:nvSpPr>
          <p:spPr>
            <a:xfrm>
              <a:off x="1069256" y="1101043"/>
              <a:ext cx="359565" cy="100386"/>
            </a:xfrm>
            <a:custGeom>
              <a:avLst/>
              <a:gdLst/>
              <a:ahLst/>
              <a:cxnLst/>
              <a:rect l="l" t="t" r="r" b="b"/>
              <a:pathLst>
                <a:path w="3349" h="935" extrusionOk="0">
                  <a:moveTo>
                    <a:pt x="274" y="1"/>
                  </a:moveTo>
                  <a:cubicBezTo>
                    <a:pt x="123" y="1"/>
                    <a:pt x="0" y="123"/>
                    <a:pt x="0" y="274"/>
                  </a:cubicBezTo>
                  <a:lnTo>
                    <a:pt x="0" y="661"/>
                  </a:lnTo>
                  <a:cubicBezTo>
                    <a:pt x="0" y="811"/>
                    <a:pt x="123" y="934"/>
                    <a:pt x="274" y="934"/>
                  </a:cubicBezTo>
                  <a:lnTo>
                    <a:pt x="3078" y="934"/>
                  </a:lnTo>
                  <a:cubicBezTo>
                    <a:pt x="3225" y="934"/>
                    <a:pt x="3348" y="811"/>
                    <a:pt x="3348" y="661"/>
                  </a:cubicBezTo>
                  <a:lnTo>
                    <a:pt x="3348" y="274"/>
                  </a:lnTo>
                  <a:cubicBezTo>
                    <a:pt x="3348" y="123"/>
                    <a:pt x="3225" y="1"/>
                    <a:pt x="30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7"/>
            <p:cNvSpPr/>
            <p:nvPr/>
          </p:nvSpPr>
          <p:spPr>
            <a:xfrm>
              <a:off x="1069256" y="993570"/>
              <a:ext cx="359565" cy="100279"/>
            </a:xfrm>
            <a:custGeom>
              <a:avLst/>
              <a:gdLst/>
              <a:ahLst/>
              <a:cxnLst/>
              <a:rect l="l" t="t" r="r" b="b"/>
              <a:pathLst>
                <a:path w="3349" h="934" extrusionOk="0">
                  <a:moveTo>
                    <a:pt x="274" y="0"/>
                  </a:moveTo>
                  <a:cubicBezTo>
                    <a:pt x="123" y="0"/>
                    <a:pt x="0" y="123"/>
                    <a:pt x="0" y="274"/>
                  </a:cubicBezTo>
                  <a:lnTo>
                    <a:pt x="0" y="661"/>
                  </a:lnTo>
                  <a:cubicBezTo>
                    <a:pt x="0" y="811"/>
                    <a:pt x="123" y="934"/>
                    <a:pt x="274" y="934"/>
                  </a:cubicBezTo>
                  <a:lnTo>
                    <a:pt x="3078" y="934"/>
                  </a:lnTo>
                  <a:cubicBezTo>
                    <a:pt x="3225" y="934"/>
                    <a:pt x="3348" y="811"/>
                    <a:pt x="3348" y="661"/>
                  </a:cubicBezTo>
                  <a:lnTo>
                    <a:pt x="3348" y="274"/>
                  </a:lnTo>
                  <a:cubicBezTo>
                    <a:pt x="3348" y="123"/>
                    <a:pt x="3225" y="0"/>
                    <a:pt x="30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7"/>
            <p:cNvSpPr/>
            <p:nvPr/>
          </p:nvSpPr>
          <p:spPr>
            <a:xfrm>
              <a:off x="1069256" y="993570"/>
              <a:ext cx="179836" cy="100279"/>
            </a:xfrm>
            <a:custGeom>
              <a:avLst/>
              <a:gdLst/>
              <a:ahLst/>
              <a:cxnLst/>
              <a:rect l="l" t="t" r="r" b="b"/>
              <a:pathLst>
                <a:path w="1675" h="934" extrusionOk="0">
                  <a:moveTo>
                    <a:pt x="274" y="0"/>
                  </a:moveTo>
                  <a:cubicBezTo>
                    <a:pt x="123" y="0"/>
                    <a:pt x="0" y="123"/>
                    <a:pt x="0" y="274"/>
                  </a:cubicBezTo>
                  <a:lnTo>
                    <a:pt x="0" y="661"/>
                  </a:lnTo>
                  <a:cubicBezTo>
                    <a:pt x="0" y="811"/>
                    <a:pt x="123" y="934"/>
                    <a:pt x="274" y="934"/>
                  </a:cubicBezTo>
                  <a:lnTo>
                    <a:pt x="1674" y="934"/>
                  </a:lnTo>
                  <a:lnTo>
                    <a:pt x="16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7"/>
            <p:cNvSpPr/>
            <p:nvPr/>
          </p:nvSpPr>
          <p:spPr>
            <a:xfrm>
              <a:off x="1069256" y="1101043"/>
              <a:ext cx="179836" cy="100386"/>
            </a:xfrm>
            <a:custGeom>
              <a:avLst/>
              <a:gdLst/>
              <a:ahLst/>
              <a:cxnLst/>
              <a:rect l="l" t="t" r="r" b="b"/>
              <a:pathLst>
                <a:path w="1675" h="935" extrusionOk="0">
                  <a:moveTo>
                    <a:pt x="274" y="1"/>
                  </a:moveTo>
                  <a:cubicBezTo>
                    <a:pt x="123" y="1"/>
                    <a:pt x="0" y="123"/>
                    <a:pt x="0" y="274"/>
                  </a:cubicBezTo>
                  <a:lnTo>
                    <a:pt x="0" y="661"/>
                  </a:lnTo>
                  <a:cubicBezTo>
                    <a:pt x="0" y="811"/>
                    <a:pt x="123" y="934"/>
                    <a:pt x="274" y="934"/>
                  </a:cubicBezTo>
                  <a:lnTo>
                    <a:pt x="1674" y="934"/>
                  </a:lnTo>
                  <a:lnTo>
                    <a:pt x="16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7"/>
            <p:cNvSpPr/>
            <p:nvPr/>
          </p:nvSpPr>
          <p:spPr>
            <a:xfrm>
              <a:off x="1069256" y="1208837"/>
              <a:ext cx="179836" cy="96843"/>
            </a:xfrm>
            <a:custGeom>
              <a:avLst/>
              <a:gdLst/>
              <a:ahLst/>
              <a:cxnLst/>
              <a:rect l="l" t="t" r="r" b="b"/>
              <a:pathLst>
                <a:path w="1675" h="902" extrusionOk="0">
                  <a:moveTo>
                    <a:pt x="274" y="1"/>
                  </a:moveTo>
                  <a:cubicBezTo>
                    <a:pt x="123" y="1"/>
                    <a:pt x="0" y="124"/>
                    <a:pt x="0" y="271"/>
                  </a:cubicBezTo>
                  <a:cubicBezTo>
                    <a:pt x="0" y="621"/>
                    <a:pt x="283" y="901"/>
                    <a:pt x="630" y="901"/>
                  </a:cubicBezTo>
                  <a:lnTo>
                    <a:pt x="1674" y="901"/>
                  </a:lnTo>
                  <a:lnTo>
                    <a:pt x="16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7"/>
            <p:cNvSpPr/>
            <p:nvPr/>
          </p:nvSpPr>
          <p:spPr>
            <a:xfrm>
              <a:off x="1011493" y="355070"/>
              <a:ext cx="250805" cy="186922"/>
            </a:xfrm>
            <a:custGeom>
              <a:avLst/>
              <a:gdLst/>
              <a:ahLst/>
              <a:cxnLst/>
              <a:rect l="l" t="t" r="r" b="b"/>
              <a:pathLst>
                <a:path w="2336" h="174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0" y="1740"/>
                    <a:pt x="1608" y="1740"/>
                  </a:cubicBezTo>
                  <a:cubicBezTo>
                    <a:pt x="1826" y="1740"/>
                    <a:pt x="2068" y="1675"/>
                    <a:pt x="2335" y="1521"/>
                  </a:cubicBezTo>
                  <a:cubicBezTo>
                    <a:pt x="2335" y="1521"/>
                    <a:pt x="2329" y="529"/>
                    <a:pt x="1629" y="280"/>
                  </a:cubicBezTo>
                  <a:cubicBezTo>
                    <a:pt x="928" y="34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7"/>
            <p:cNvSpPr/>
            <p:nvPr/>
          </p:nvSpPr>
          <p:spPr>
            <a:xfrm>
              <a:off x="1011493" y="355392"/>
              <a:ext cx="250805" cy="186600"/>
            </a:xfrm>
            <a:custGeom>
              <a:avLst/>
              <a:gdLst/>
              <a:ahLst/>
              <a:cxnLst/>
              <a:rect l="l" t="t" r="r" b="b"/>
              <a:pathLst>
                <a:path w="2336" h="1738" extrusionOk="0">
                  <a:moveTo>
                    <a:pt x="1" y="0"/>
                  </a:moveTo>
                  <a:cubicBezTo>
                    <a:pt x="1" y="1"/>
                    <a:pt x="480" y="1737"/>
                    <a:pt x="1608" y="1737"/>
                  </a:cubicBezTo>
                  <a:cubicBezTo>
                    <a:pt x="1825" y="1737"/>
                    <a:pt x="2068" y="1672"/>
                    <a:pt x="2335" y="151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7"/>
            <p:cNvSpPr/>
            <p:nvPr/>
          </p:nvSpPr>
          <p:spPr>
            <a:xfrm>
              <a:off x="1248985" y="602439"/>
              <a:ext cx="250697" cy="186708"/>
            </a:xfrm>
            <a:custGeom>
              <a:avLst/>
              <a:gdLst/>
              <a:ahLst/>
              <a:cxnLst/>
              <a:rect l="l" t="t" r="r" b="b"/>
              <a:pathLst>
                <a:path w="2335" h="1739" extrusionOk="0">
                  <a:moveTo>
                    <a:pt x="2335" y="0"/>
                  </a:moveTo>
                  <a:cubicBezTo>
                    <a:pt x="2335" y="0"/>
                    <a:pt x="1410" y="34"/>
                    <a:pt x="707" y="280"/>
                  </a:cubicBezTo>
                  <a:cubicBezTo>
                    <a:pt x="9" y="528"/>
                    <a:pt x="0" y="1521"/>
                    <a:pt x="0" y="1521"/>
                  </a:cubicBezTo>
                  <a:cubicBezTo>
                    <a:pt x="268" y="1674"/>
                    <a:pt x="509" y="1739"/>
                    <a:pt x="727" y="1739"/>
                  </a:cubicBezTo>
                  <a:cubicBezTo>
                    <a:pt x="1857" y="1739"/>
                    <a:pt x="2335" y="0"/>
                    <a:pt x="2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7"/>
            <p:cNvSpPr/>
            <p:nvPr/>
          </p:nvSpPr>
          <p:spPr>
            <a:xfrm>
              <a:off x="1248985" y="602761"/>
              <a:ext cx="250697" cy="186386"/>
            </a:xfrm>
            <a:custGeom>
              <a:avLst/>
              <a:gdLst/>
              <a:ahLst/>
              <a:cxnLst/>
              <a:rect l="l" t="t" r="r" b="b"/>
              <a:pathLst>
                <a:path w="2335" h="1736" extrusionOk="0">
                  <a:moveTo>
                    <a:pt x="2335" y="0"/>
                  </a:moveTo>
                  <a:cubicBezTo>
                    <a:pt x="2335" y="0"/>
                    <a:pt x="2335" y="0"/>
                    <a:pt x="2335" y="0"/>
                  </a:cubicBezTo>
                  <a:lnTo>
                    <a:pt x="2335" y="0"/>
                  </a:lnTo>
                  <a:lnTo>
                    <a:pt x="2335" y="0"/>
                  </a:lnTo>
                  <a:cubicBezTo>
                    <a:pt x="2335" y="0"/>
                    <a:pt x="2335" y="0"/>
                    <a:pt x="2335" y="0"/>
                  </a:cubicBezTo>
                  <a:close/>
                  <a:moveTo>
                    <a:pt x="2335" y="0"/>
                  </a:moveTo>
                  <a:lnTo>
                    <a:pt x="0" y="1518"/>
                  </a:lnTo>
                  <a:cubicBezTo>
                    <a:pt x="268" y="1671"/>
                    <a:pt x="509" y="1736"/>
                    <a:pt x="727" y="1736"/>
                  </a:cubicBezTo>
                  <a:cubicBezTo>
                    <a:pt x="1855" y="1736"/>
                    <a:pt x="2333" y="4"/>
                    <a:pt x="2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مربع نص 8">
            <a:extLst>
              <a:ext uri="{FF2B5EF4-FFF2-40B4-BE49-F238E27FC236}">
                <a16:creationId xmlns:a16="http://schemas.microsoft.com/office/drawing/2014/main" id="{B1ED7D34-88E5-8143-7C41-6355C3B6FB19}"/>
              </a:ext>
            </a:extLst>
          </p:cNvPr>
          <p:cNvSpPr txBox="1"/>
          <p:nvPr/>
        </p:nvSpPr>
        <p:spPr>
          <a:xfrm>
            <a:off x="3500385" y="159611"/>
            <a:ext cx="41618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altLang="en-US" sz="4000" b="1" kern="1200" dirty="0">
                <a:solidFill>
                  <a:schemeClr val="bg1">
                    <a:lumMod val="90000"/>
                    <a:lumOff val="1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khbar MT" pitchFamily="2" charset="-78"/>
              </a:rPr>
              <a:t>البيانات والمعلومات والمعرفة</a:t>
            </a:r>
            <a:endParaRPr lang="ar-SA" sz="4000" dirty="0">
              <a:solidFill>
                <a:schemeClr val="bg1">
                  <a:lumMod val="90000"/>
                  <a:lumOff val="10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cs typeface="Akhbar MT" pitchFamily="2" charset="-78"/>
            </a:endParaRPr>
          </a:p>
        </p:txBody>
      </p:sp>
      <p:pic>
        <p:nvPicPr>
          <p:cNvPr id="1026" name="Picture 2" descr="البيانات رئيس الإنسان المعرفة, خلاصة, الذكاء الاصطناعي, الوعي PNG والمتجهات  للتحميل مجانا">
            <a:extLst>
              <a:ext uri="{FF2B5EF4-FFF2-40B4-BE49-F238E27FC236}">
                <a16:creationId xmlns:a16="http://schemas.microsoft.com/office/drawing/2014/main" id="{B847551C-E13D-B84C-E1F1-F179A83C4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3453" y="3172155"/>
            <a:ext cx="1309105" cy="137798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 descr="صورة تحتوي على نص, رجل, خارجي&#10;&#10;تم إنشاء الوصف تلقائياً">
            <a:extLst>
              <a:ext uri="{FF2B5EF4-FFF2-40B4-BE49-F238E27FC236}">
                <a16:creationId xmlns:a16="http://schemas.microsoft.com/office/drawing/2014/main" id="{577163BA-8E7C-2FF5-E85E-A04A338EAA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785561"/>
            <a:ext cx="4241172" cy="38069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النشيد الوطني السّعودي - بدون موسيقى">
            <a:hlinkClick r:id="" action="ppaction://media"/>
            <a:extLst>
              <a:ext uri="{FF2B5EF4-FFF2-40B4-BE49-F238E27FC236}">
                <a16:creationId xmlns:a16="http://schemas.microsoft.com/office/drawing/2014/main" id="{F6117D74-FF59-88D0-52E8-260292B82A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45301" y="2697860"/>
            <a:ext cx="730651" cy="730651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E9B92239-CE34-AB90-596E-23390AF16AA5}"/>
              </a:ext>
            </a:extLst>
          </p:cNvPr>
          <p:cNvSpPr txBox="1"/>
          <p:nvPr/>
        </p:nvSpPr>
        <p:spPr>
          <a:xfrm>
            <a:off x="1257689" y="3888503"/>
            <a:ext cx="4144896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النشيد الوطني ..</a:t>
            </a:r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35F4B963-6CF5-3335-9446-BF5BC07A3CB8}"/>
              </a:ext>
            </a:extLst>
          </p:cNvPr>
          <p:cNvGrpSpPr/>
          <p:nvPr/>
        </p:nvGrpSpPr>
        <p:grpSpPr>
          <a:xfrm>
            <a:off x="258182" y="766106"/>
            <a:ext cx="3265039" cy="704515"/>
            <a:chOff x="10474572" y="-6085639"/>
            <a:chExt cx="7284837" cy="2078342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F0873069-27D8-6CFA-70E3-B3F25A208B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15777821" y="-5873126"/>
              <a:ext cx="1981588" cy="1653312"/>
            </a:xfrm>
            <a:prstGeom prst="rect">
              <a:avLst/>
            </a:prstGeom>
          </p:spPr>
        </p:pic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60D369E8-4E4B-4AD8-8009-2439E50AA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tretch>
              <a:fillRect/>
            </a:stretch>
          </p:blipFill>
          <p:spPr>
            <a:xfrm>
              <a:off x="10474572" y="-6085639"/>
              <a:ext cx="2328520" cy="2078342"/>
            </a:xfrm>
            <a:prstGeom prst="rect">
              <a:avLst/>
            </a:prstGeom>
          </p:spPr>
        </p:pic>
        <p:pic>
          <p:nvPicPr>
            <p:cNvPr id="8" name="صورة 7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A5754DB8-BDEA-C505-44DF-F473DF394E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3"/>
                </a:ext>
              </a:extLst>
            </a:blip>
            <a:srcRect l="39879" t="20243" r="18510" b="14726"/>
            <a:stretch/>
          </p:blipFill>
          <p:spPr>
            <a:xfrm>
              <a:off x="12803092" y="-5699608"/>
              <a:ext cx="2328520" cy="13062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893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38"/>
          <p:cNvGrpSpPr/>
          <p:nvPr/>
        </p:nvGrpSpPr>
        <p:grpSpPr>
          <a:xfrm>
            <a:off x="8840235" y="121431"/>
            <a:ext cx="235238" cy="242263"/>
            <a:chOff x="3146663" y="2304000"/>
            <a:chExt cx="93750" cy="96550"/>
          </a:xfrm>
        </p:grpSpPr>
        <p:sp>
          <p:nvSpPr>
            <p:cNvPr id="459" name="Google Shape;459;p38"/>
            <p:cNvSpPr/>
            <p:nvPr/>
          </p:nvSpPr>
          <p:spPr>
            <a:xfrm>
              <a:off x="3147113" y="2304000"/>
              <a:ext cx="93300" cy="96475"/>
            </a:xfrm>
            <a:custGeom>
              <a:avLst/>
              <a:gdLst/>
              <a:ahLst/>
              <a:cxnLst/>
              <a:rect l="l" t="t" r="r" b="b"/>
              <a:pathLst>
                <a:path w="3732" h="3859" extrusionOk="0">
                  <a:moveTo>
                    <a:pt x="2747" y="1"/>
                  </a:moveTo>
                  <a:cubicBezTo>
                    <a:pt x="2746" y="1"/>
                    <a:pt x="1518" y="760"/>
                    <a:pt x="762" y="1635"/>
                  </a:cubicBezTo>
                  <a:cubicBezTo>
                    <a:pt x="0" y="2510"/>
                    <a:pt x="762" y="3859"/>
                    <a:pt x="762" y="3859"/>
                  </a:cubicBezTo>
                  <a:cubicBezTo>
                    <a:pt x="768" y="3859"/>
                    <a:pt x="774" y="3859"/>
                    <a:pt x="780" y="3859"/>
                  </a:cubicBezTo>
                  <a:cubicBezTo>
                    <a:pt x="3732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8"/>
            <p:cNvSpPr/>
            <p:nvPr/>
          </p:nvSpPr>
          <p:spPr>
            <a:xfrm>
              <a:off x="3146663" y="2304075"/>
              <a:ext cx="93500" cy="96475"/>
            </a:xfrm>
            <a:custGeom>
              <a:avLst/>
              <a:gdLst/>
              <a:ahLst/>
              <a:cxnLst/>
              <a:rect l="l" t="t" r="r" b="b"/>
              <a:pathLst>
                <a:path w="3740" h="3859" extrusionOk="0">
                  <a:moveTo>
                    <a:pt x="2747" y="1"/>
                  </a:moveTo>
                  <a:cubicBezTo>
                    <a:pt x="2747" y="1"/>
                    <a:pt x="1521" y="760"/>
                    <a:pt x="763" y="1638"/>
                  </a:cubicBezTo>
                  <a:cubicBezTo>
                    <a:pt x="1" y="2514"/>
                    <a:pt x="763" y="3859"/>
                    <a:pt x="763" y="3859"/>
                  </a:cubicBezTo>
                  <a:cubicBezTo>
                    <a:pt x="767" y="3859"/>
                    <a:pt x="772" y="3859"/>
                    <a:pt x="777" y="3859"/>
                  </a:cubicBezTo>
                  <a:cubicBezTo>
                    <a:pt x="3739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8"/>
            <p:cNvSpPr/>
            <p:nvPr/>
          </p:nvSpPr>
          <p:spPr>
            <a:xfrm>
              <a:off x="3165713" y="2304075"/>
              <a:ext cx="74400" cy="96475"/>
            </a:xfrm>
            <a:custGeom>
              <a:avLst/>
              <a:gdLst/>
              <a:ahLst/>
              <a:cxnLst/>
              <a:rect l="l" t="t" r="r" b="b"/>
              <a:pathLst>
                <a:path w="2976" h="3859" extrusionOk="0">
                  <a:moveTo>
                    <a:pt x="1985" y="1"/>
                  </a:moveTo>
                  <a:cubicBezTo>
                    <a:pt x="1985" y="1"/>
                    <a:pt x="1985" y="1"/>
                    <a:pt x="1985" y="1"/>
                  </a:cubicBezTo>
                  <a:lnTo>
                    <a:pt x="1" y="3859"/>
                  </a:lnTo>
                  <a:cubicBezTo>
                    <a:pt x="5" y="3859"/>
                    <a:pt x="10" y="3859"/>
                    <a:pt x="15" y="3859"/>
                  </a:cubicBezTo>
                  <a:cubicBezTo>
                    <a:pt x="2976" y="3859"/>
                    <a:pt x="1989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" name="Google Shape;462;p38"/>
          <p:cNvGrpSpPr/>
          <p:nvPr/>
        </p:nvGrpSpPr>
        <p:grpSpPr>
          <a:xfrm rot="-1468270">
            <a:off x="8431601" y="158884"/>
            <a:ext cx="336045" cy="627991"/>
            <a:chOff x="3091250" y="2515500"/>
            <a:chExt cx="133925" cy="250275"/>
          </a:xfrm>
        </p:grpSpPr>
        <p:sp>
          <p:nvSpPr>
            <p:cNvPr id="463" name="Google Shape;463;p38"/>
            <p:cNvSpPr/>
            <p:nvPr/>
          </p:nvSpPr>
          <p:spPr>
            <a:xfrm>
              <a:off x="3091525" y="2515500"/>
              <a:ext cx="133650" cy="250275"/>
            </a:xfrm>
            <a:custGeom>
              <a:avLst/>
              <a:gdLst/>
              <a:ahLst/>
              <a:cxnLst/>
              <a:rect l="l" t="t" r="r" b="b"/>
              <a:pathLst>
                <a:path w="5346" h="10011" extrusionOk="0">
                  <a:moveTo>
                    <a:pt x="1337" y="0"/>
                  </a:moveTo>
                  <a:lnTo>
                    <a:pt x="1337" y="845"/>
                  </a:lnTo>
                  <a:lnTo>
                    <a:pt x="1" y="845"/>
                  </a:lnTo>
                  <a:lnTo>
                    <a:pt x="1" y="10011"/>
                  </a:lnTo>
                  <a:lnTo>
                    <a:pt x="5346" y="10011"/>
                  </a:lnTo>
                  <a:lnTo>
                    <a:pt x="5346" y="845"/>
                  </a:lnTo>
                  <a:lnTo>
                    <a:pt x="4009" y="845"/>
                  </a:lnTo>
                  <a:lnTo>
                    <a:pt x="4009" y="0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8"/>
            <p:cNvSpPr/>
            <p:nvPr/>
          </p:nvSpPr>
          <p:spPr>
            <a:xfrm>
              <a:off x="3091250" y="2536600"/>
              <a:ext cx="66825" cy="229175"/>
            </a:xfrm>
            <a:custGeom>
              <a:avLst/>
              <a:gdLst/>
              <a:ahLst/>
              <a:cxnLst/>
              <a:rect l="l" t="t" r="r" b="b"/>
              <a:pathLst>
                <a:path w="267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8"/>
            <p:cNvSpPr/>
            <p:nvPr/>
          </p:nvSpPr>
          <p:spPr>
            <a:xfrm>
              <a:off x="3157975" y="2536600"/>
              <a:ext cx="66850" cy="229175"/>
            </a:xfrm>
            <a:custGeom>
              <a:avLst/>
              <a:gdLst/>
              <a:ahLst/>
              <a:cxnLst/>
              <a:rect l="l" t="t" r="r" b="b"/>
              <a:pathLst>
                <a:path w="2674" h="9167" extrusionOk="0">
                  <a:moveTo>
                    <a:pt x="1" y="1"/>
                  </a:moveTo>
                  <a:lnTo>
                    <a:pt x="1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8"/>
            <p:cNvSpPr/>
            <p:nvPr/>
          </p:nvSpPr>
          <p:spPr>
            <a:xfrm>
              <a:off x="3124650" y="2515500"/>
              <a:ext cx="66677" cy="21275"/>
            </a:xfrm>
            <a:custGeom>
              <a:avLst/>
              <a:gdLst/>
              <a:ahLst/>
              <a:cxnLst/>
              <a:rect l="l" t="t" r="r" b="b"/>
              <a:pathLst>
                <a:path w="1334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4" y="851"/>
                  </a:lnTo>
                  <a:lnTo>
                    <a:pt x="13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8"/>
            <p:cNvSpPr/>
            <p:nvPr/>
          </p:nvSpPr>
          <p:spPr>
            <a:xfrm>
              <a:off x="3157975" y="2515500"/>
              <a:ext cx="33425" cy="21275"/>
            </a:xfrm>
            <a:custGeom>
              <a:avLst/>
              <a:gdLst/>
              <a:ahLst/>
              <a:cxnLst/>
              <a:rect l="l" t="t" r="r" b="b"/>
              <a:pathLst>
                <a:path w="1337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7" y="851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8"/>
            <p:cNvSpPr/>
            <p:nvPr/>
          </p:nvSpPr>
          <p:spPr>
            <a:xfrm>
              <a:off x="3091250" y="2536600"/>
              <a:ext cx="27825" cy="229175"/>
            </a:xfrm>
            <a:custGeom>
              <a:avLst/>
              <a:gdLst/>
              <a:ahLst/>
              <a:cxnLst/>
              <a:rect l="l" t="t" r="r" b="b"/>
              <a:pathLst>
                <a:path w="111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2" y="9167"/>
                  </a:lnTo>
                  <a:lnTo>
                    <a:pt x="11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8"/>
            <p:cNvSpPr/>
            <p:nvPr/>
          </p:nvSpPr>
          <p:spPr>
            <a:xfrm>
              <a:off x="3197075" y="2536600"/>
              <a:ext cx="27900" cy="229175"/>
            </a:xfrm>
            <a:custGeom>
              <a:avLst/>
              <a:gdLst/>
              <a:ahLst/>
              <a:cxnLst/>
              <a:rect l="l" t="t" r="r" b="b"/>
              <a:pathLst>
                <a:path w="1116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5" y="9167"/>
                  </a:lnTo>
                  <a:lnTo>
                    <a:pt x="11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8"/>
            <p:cNvSpPr/>
            <p:nvPr/>
          </p:nvSpPr>
          <p:spPr>
            <a:xfrm>
              <a:off x="3110225" y="2575400"/>
              <a:ext cx="95625" cy="170025"/>
            </a:xfrm>
            <a:custGeom>
              <a:avLst/>
              <a:gdLst/>
              <a:ahLst/>
              <a:cxnLst/>
              <a:rect l="l" t="t" r="r" b="b"/>
              <a:pathLst>
                <a:path w="3825" h="6801" extrusionOk="0">
                  <a:moveTo>
                    <a:pt x="0" y="0"/>
                  </a:moveTo>
                  <a:lnTo>
                    <a:pt x="0" y="6801"/>
                  </a:lnTo>
                  <a:lnTo>
                    <a:pt x="3824" y="6801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8"/>
            <p:cNvSpPr/>
            <p:nvPr/>
          </p:nvSpPr>
          <p:spPr>
            <a:xfrm>
              <a:off x="3115200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8"/>
            <p:cNvSpPr/>
            <p:nvPr/>
          </p:nvSpPr>
          <p:spPr>
            <a:xfrm>
              <a:off x="3157975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8"/>
            <p:cNvSpPr/>
            <p:nvPr/>
          </p:nvSpPr>
          <p:spPr>
            <a:xfrm>
              <a:off x="3115200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8"/>
            <p:cNvSpPr/>
            <p:nvPr/>
          </p:nvSpPr>
          <p:spPr>
            <a:xfrm>
              <a:off x="3157975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rgbClr val="76C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8"/>
            <p:cNvSpPr/>
            <p:nvPr/>
          </p:nvSpPr>
          <p:spPr>
            <a:xfrm>
              <a:off x="3115200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8"/>
            <p:cNvSpPr/>
            <p:nvPr/>
          </p:nvSpPr>
          <p:spPr>
            <a:xfrm>
              <a:off x="3157975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8"/>
            <p:cNvSpPr/>
            <p:nvPr/>
          </p:nvSpPr>
          <p:spPr>
            <a:xfrm>
              <a:off x="3115200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8"/>
            <p:cNvSpPr/>
            <p:nvPr/>
          </p:nvSpPr>
          <p:spPr>
            <a:xfrm>
              <a:off x="3157975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8"/>
            <p:cNvSpPr/>
            <p:nvPr/>
          </p:nvSpPr>
          <p:spPr>
            <a:xfrm>
              <a:off x="3115200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8"/>
            <p:cNvSpPr/>
            <p:nvPr/>
          </p:nvSpPr>
          <p:spPr>
            <a:xfrm>
              <a:off x="3157975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8"/>
            <p:cNvSpPr/>
            <p:nvPr/>
          </p:nvSpPr>
          <p:spPr>
            <a:xfrm>
              <a:off x="3115200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8"/>
            <p:cNvSpPr/>
            <p:nvPr/>
          </p:nvSpPr>
          <p:spPr>
            <a:xfrm>
              <a:off x="3157975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8"/>
            <p:cNvSpPr/>
            <p:nvPr/>
          </p:nvSpPr>
          <p:spPr>
            <a:xfrm>
              <a:off x="3115200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8"/>
            <p:cNvSpPr/>
            <p:nvPr/>
          </p:nvSpPr>
          <p:spPr>
            <a:xfrm>
              <a:off x="3157975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8"/>
            <p:cNvSpPr/>
            <p:nvPr/>
          </p:nvSpPr>
          <p:spPr>
            <a:xfrm>
              <a:off x="3155900" y="2543900"/>
              <a:ext cx="4325" cy="24750"/>
            </a:xfrm>
            <a:custGeom>
              <a:avLst/>
              <a:gdLst/>
              <a:ahLst/>
              <a:cxnLst/>
              <a:rect l="l" t="t" r="r" b="b"/>
              <a:pathLst>
                <a:path w="173" h="990" extrusionOk="0">
                  <a:moveTo>
                    <a:pt x="1" y="1"/>
                  </a:moveTo>
                  <a:lnTo>
                    <a:pt x="1" y="990"/>
                  </a:lnTo>
                  <a:lnTo>
                    <a:pt x="173" y="990"/>
                  </a:lnTo>
                  <a:lnTo>
                    <a:pt x="1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8"/>
            <p:cNvSpPr/>
            <p:nvPr/>
          </p:nvSpPr>
          <p:spPr>
            <a:xfrm>
              <a:off x="3145775" y="2554125"/>
              <a:ext cx="24675" cy="4325"/>
            </a:xfrm>
            <a:custGeom>
              <a:avLst/>
              <a:gdLst/>
              <a:ahLst/>
              <a:cxnLst/>
              <a:rect l="l" t="t" r="r" b="b"/>
              <a:pathLst>
                <a:path w="987" h="173" extrusionOk="0">
                  <a:moveTo>
                    <a:pt x="0" y="0"/>
                  </a:moveTo>
                  <a:lnTo>
                    <a:pt x="0" y="172"/>
                  </a:lnTo>
                  <a:lnTo>
                    <a:pt x="986" y="172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38"/>
          <p:cNvGrpSpPr/>
          <p:nvPr/>
        </p:nvGrpSpPr>
        <p:grpSpPr>
          <a:xfrm rot="841025">
            <a:off x="102344" y="258397"/>
            <a:ext cx="447275" cy="625913"/>
            <a:chOff x="7877949" y="4508284"/>
            <a:chExt cx="560451" cy="784290"/>
          </a:xfrm>
        </p:grpSpPr>
        <p:sp>
          <p:nvSpPr>
            <p:cNvPr id="488" name="Google Shape;488;p38"/>
            <p:cNvSpPr/>
            <p:nvPr/>
          </p:nvSpPr>
          <p:spPr>
            <a:xfrm>
              <a:off x="7877949" y="4508284"/>
              <a:ext cx="538019" cy="783421"/>
            </a:xfrm>
            <a:custGeom>
              <a:avLst/>
              <a:gdLst/>
              <a:ahLst/>
              <a:cxnLst/>
              <a:rect l="l" t="t" r="r" b="b"/>
              <a:pathLst>
                <a:path w="9287" h="13523" extrusionOk="0">
                  <a:moveTo>
                    <a:pt x="4832" y="1"/>
                  </a:moveTo>
                  <a:cubicBezTo>
                    <a:pt x="2105" y="1"/>
                    <a:pt x="1" y="2504"/>
                    <a:pt x="575" y="5260"/>
                  </a:cubicBezTo>
                  <a:cubicBezTo>
                    <a:pt x="1097" y="7763"/>
                    <a:pt x="3604" y="9287"/>
                    <a:pt x="3604" y="10113"/>
                  </a:cubicBezTo>
                  <a:lnTo>
                    <a:pt x="3604" y="10844"/>
                  </a:lnTo>
                  <a:lnTo>
                    <a:pt x="3490" y="10844"/>
                  </a:lnTo>
                  <a:lnTo>
                    <a:pt x="3490" y="11458"/>
                  </a:lnTo>
                  <a:lnTo>
                    <a:pt x="3604" y="11458"/>
                  </a:lnTo>
                  <a:lnTo>
                    <a:pt x="3604" y="11784"/>
                  </a:lnTo>
                  <a:lnTo>
                    <a:pt x="3604" y="11913"/>
                  </a:lnTo>
                  <a:lnTo>
                    <a:pt x="3604" y="12174"/>
                  </a:lnTo>
                  <a:lnTo>
                    <a:pt x="3604" y="12306"/>
                  </a:lnTo>
                  <a:lnTo>
                    <a:pt x="3604" y="12567"/>
                  </a:lnTo>
                  <a:lnTo>
                    <a:pt x="3604" y="12696"/>
                  </a:lnTo>
                  <a:lnTo>
                    <a:pt x="3604" y="12718"/>
                  </a:lnTo>
                  <a:cubicBezTo>
                    <a:pt x="3604" y="12887"/>
                    <a:pt x="3742" y="13025"/>
                    <a:pt x="3911" y="13025"/>
                  </a:cubicBezTo>
                  <a:lnTo>
                    <a:pt x="3988" y="13025"/>
                  </a:lnTo>
                  <a:lnTo>
                    <a:pt x="4077" y="13307"/>
                  </a:lnTo>
                  <a:cubicBezTo>
                    <a:pt x="4117" y="13440"/>
                    <a:pt x="4233" y="13522"/>
                    <a:pt x="4372" y="13522"/>
                  </a:cubicBezTo>
                  <a:lnTo>
                    <a:pt x="5302" y="13522"/>
                  </a:lnTo>
                  <a:cubicBezTo>
                    <a:pt x="5438" y="13522"/>
                    <a:pt x="5554" y="13433"/>
                    <a:pt x="5597" y="13307"/>
                  </a:cubicBezTo>
                  <a:lnTo>
                    <a:pt x="5686" y="13025"/>
                  </a:lnTo>
                  <a:lnTo>
                    <a:pt x="5763" y="13025"/>
                  </a:lnTo>
                  <a:cubicBezTo>
                    <a:pt x="5932" y="13025"/>
                    <a:pt x="6070" y="12887"/>
                    <a:pt x="6070" y="12718"/>
                  </a:cubicBezTo>
                  <a:lnTo>
                    <a:pt x="6070" y="12696"/>
                  </a:lnTo>
                  <a:lnTo>
                    <a:pt x="6070" y="12567"/>
                  </a:lnTo>
                  <a:lnTo>
                    <a:pt x="6070" y="12306"/>
                  </a:lnTo>
                  <a:lnTo>
                    <a:pt x="6070" y="12174"/>
                  </a:lnTo>
                  <a:lnTo>
                    <a:pt x="6070" y="11913"/>
                  </a:lnTo>
                  <a:lnTo>
                    <a:pt x="6070" y="11784"/>
                  </a:lnTo>
                  <a:lnTo>
                    <a:pt x="6070" y="11458"/>
                  </a:lnTo>
                  <a:lnTo>
                    <a:pt x="6184" y="11458"/>
                  </a:lnTo>
                  <a:lnTo>
                    <a:pt x="6184" y="10844"/>
                  </a:lnTo>
                  <a:lnTo>
                    <a:pt x="6070" y="10844"/>
                  </a:lnTo>
                  <a:lnTo>
                    <a:pt x="6070" y="10113"/>
                  </a:lnTo>
                  <a:cubicBezTo>
                    <a:pt x="6070" y="9287"/>
                    <a:pt x="8577" y="7760"/>
                    <a:pt x="9099" y="5260"/>
                  </a:cubicBezTo>
                  <a:cubicBezTo>
                    <a:pt x="9102" y="5247"/>
                    <a:pt x="9108" y="5232"/>
                    <a:pt x="9108" y="5223"/>
                  </a:cubicBezTo>
                  <a:cubicBezTo>
                    <a:pt x="9111" y="5210"/>
                    <a:pt x="9111" y="5198"/>
                    <a:pt x="9114" y="5186"/>
                  </a:cubicBezTo>
                  <a:cubicBezTo>
                    <a:pt x="9286" y="4304"/>
                    <a:pt x="9179" y="3435"/>
                    <a:pt x="8856" y="2673"/>
                  </a:cubicBezTo>
                  <a:cubicBezTo>
                    <a:pt x="8838" y="2667"/>
                    <a:pt x="8835" y="2664"/>
                    <a:pt x="8832" y="2658"/>
                  </a:cubicBezTo>
                  <a:cubicBezTo>
                    <a:pt x="8823" y="2636"/>
                    <a:pt x="8810" y="2615"/>
                    <a:pt x="8804" y="2596"/>
                  </a:cubicBezTo>
                  <a:cubicBezTo>
                    <a:pt x="8795" y="2575"/>
                    <a:pt x="8789" y="2556"/>
                    <a:pt x="8776" y="2538"/>
                  </a:cubicBezTo>
                  <a:cubicBezTo>
                    <a:pt x="8773" y="2526"/>
                    <a:pt x="8764" y="2513"/>
                    <a:pt x="8761" y="2504"/>
                  </a:cubicBezTo>
                  <a:cubicBezTo>
                    <a:pt x="8746" y="2473"/>
                    <a:pt x="8733" y="2446"/>
                    <a:pt x="8718" y="2415"/>
                  </a:cubicBezTo>
                  <a:cubicBezTo>
                    <a:pt x="8718" y="2412"/>
                    <a:pt x="8718" y="2412"/>
                    <a:pt x="8715" y="2406"/>
                  </a:cubicBezTo>
                  <a:cubicBezTo>
                    <a:pt x="8466" y="1911"/>
                    <a:pt x="8128" y="1469"/>
                    <a:pt x="7720" y="1107"/>
                  </a:cubicBezTo>
                  <a:lnTo>
                    <a:pt x="7717" y="1100"/>
                  </a:lnTo>
                  <a:cubicBezTo>
                    <a:pt x="7689" y="1079"/>
                    <a:pt x="7668" y="1054"/>
                    <a:pt x="7640" y="1033"/>
                  </a:cubicBezTo>
                  <a:cubicBezTo>
                    <a:pt x="7634" y="1024"/>
                    <a:pt x="7625" y="1021"/>
                    <a:pt x="7622" y="1014"/>
                  </a:cubicBezTo>
                  <a:cubicBezTo>
                    <a:pt x="7603" y="996"/>
                    <a:pt x="7582" y="978"/>
                    <a:pt x="7560" y="962"/>
                  </a:cubicBezTo>
                  <a:cubicBezTo>
                    <a:pt x="7548" y="956"/>
                    <a:pt x="7536" y="944"/>
                    <a:pt x="7526" y="938"/>
                  </a:cubicBezTo>
                  <a:cubicBezTo>
                    <a:pt x="7511" y="925"/>
                    <a:pt x="7499" y="913"/>
                    <a:pt x="7483" y="901"/>
                  </a:cubicBezTo>
                  <a:cubicBezTo>
                    <a:pt x="7468" y="888"/>
                    <a:pt x="7449" y="876"/>
                    <a:pt x="7434" y="864"/>
                  </a:cubicBezTo>
                  <a:cubicBezTo>
                    <a:pt x="7428" y="861"/>
                    <a:pt x="7422" y="855"/>
                    <a:pt x="7419" y="852"/>
                  </a:cubicBezTo>
                  <a:cubicBezTo>
                    <a:pt x="6841" y="422"/>
                    <a:pt x="6150" y="130"/>
                    <a:pt x="5395" y="35"/>
                  </a:cubicBezTo>
                  <a:cubicBezTo>
                    <a:pt x="5385" y="35"/>
                    <a:pt x="5379" y="35"/>
                    <a:pt x="5376" y="28"/>
                  </a:cubicBezTo>
                  <a:cubicBezTo>
                    <a:pt x="5348" y="25"/>
                    <a:pt x="5321" y="22"/>
                    <a:pt x="5293" y="22"/>
                  </a:cubicBezTo>
                  <a:cubicBezTo>
                    <a:pt x="5284" y="22"/>
                    <a:pt x="5269" y="19"/>
                    <a:pt x="5256" y="19"/>
                  </a:cubicBezTo>
                  <a:cubicBezTo>
                    <a:pt x="5232" y="16"/>
                    <a:pt x="5210" y="16"/>
                    <a:pt x="5186" y="10"/>
                  </a:cubicBezTo>
                  <a:cubicBezTo>
                    <a:pt x="5167" y="10"/>
                    <a:pt x="5149" y="7"/>
                    <a:pt x="5133" y="7"/>
                  </a:cubicBezTo>
                  <a:cubicBezTo>
                    <a:pt x="5115" y="7"/>
                    <a:pt x="5093" y="4"/>
                    <a:pt x="5072" y="4"/>
                  </a:cubicBezTo>
                  <a:cubicBezTo>
                    <a:pt x="5047" y="4"/>
                    <a:pt x="5026" y="1"/>
                    <a:pt x="4998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8"/>
            <p:cNvSpPr/>
            <p:nvPr/>
          </p:nvSpPr>
          <p:spPr>
            <a:xfrm>
              <a:off x="7877960" y="4508632"/>
              <a:ext cx="560439" cy="639459"/>
            </a:xfrm>
            <a:custGeom>
              <a:avLst/>
              <a:gdLst/>
              <a:ahLst/>
              <a:cxnLst/>
              <a:rect l="l" t="t" r="r" b="b"/>
              <a:pathLst>
                <a:path w="9674" h="11038" extrusionOk="0">
                  <a:moveTo>
                    <a:pt x="4836" y="1"/>
                  </a:moveTo>
                  <a:cubicBezTo>
                    <a:pt x="2105" y="1"/>
                    <a:pt x="1" y="2504"/>
                    <a:pt x="578" y="5263"/>
                  </a:cubicBezTo>
                  <a:cubicBezTo>
                    <a:pt x="1101" y="7766"/>
                    <a:pt x="3607" y="9290"/>
                    <a:pt x="3607" y="10116"/>
                  </a:cubicBezTo>
                  <a:lnTo>
                    <a:pt x="3607" y="11038"/>
                  </a:lnTo>
                  <a:lnTo>
                    <a:pt x="6064" y="11038"/>
                  </a:lnTo>
                  <a:lnTo>
                    <a:pt x="6064" y="10116"/>
                  </a:lnTo>
                  <a:cubicBezTo>
                    <a:pt x="6064" y="9290"/>
                    <a:pt x="8577" y="7760"/>
                    <a:pt x="9093" y="5263"/>
                  </a:cubicBezTo>
                  <a:cubicBezTo>
                    <a:pt x="9674" y="2563"/>
                    <a:pt x="7609" y="1"/>
                    <a:pt x="4836" y="1"/>
                  </a:cubicBezTo>
                  <a:close/>
                </a:path>
              </a:pathLst>
            </a:custGeom>
            <a:solidFill>
              <a:srgbClr val="B0C5D9">
                <a:alpha val="58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8"/>
            <p:cNvSpPr/>
            <p:nvPr/>
          </p:nvSpPr>
          <p:spPr>
            <a:xfrm>
              <a:off x="8149191" y="4544085"/>
              <a:ext cx="225705" cy="225531"/>
            </a:xfrm>
            <a:custGeom>
              <a:avLst/>
              <a:gdLst/>
              <a:ahLst/>
              <a:cxnLst/>
              <a:rect l="l" t="t" r="r" b="b"/>
              <a:pathLst>
                <a:path w="3896" h="3893" extrusionOk="0">
                  <a:moveTo>
                    <a:pt x="154" y="0"/>
                  </a:moveTo>
                  <a:cubicBezTo>
                    <a:pt x="71" y="0"/>
                    <a:pt x="0" y="68"/>
                    <a:pt x="0" y="154"/>
                  </a:cubicBezTo>
                  <a:cubicBezTo>
                    <a:pt x="0" y="237"/>
                    <a:pt x="71" y="307"/>
                    <a:pt x="154" y="307"/>
                  </a:cubicBezTo>
                  <a:cubicBezTo>
                    <a:pt x="2046" y="307"/>
                    <a:pt x="3588" y="1846"/>
                    <a:pt x="3588" y="3738"/>
                  </a:cubicBezTo>
                  <a:cubicBezTo>
                    <a:pt x="3588" y="3824"/>
                    <a:pt x="3655" y="3892"/>
                    <a:pt x="3741" y="3892"/>
                  </a:cubicBezTo>
                  <a:cubicBezTo>
                    <a:pt x="3824" y="3892"/>
                    <a:pt x="3895" y="3824"/>
                    <a:pt x="3895" y="3738"/>
                  </a:cubicBezTo>
                  <a:cubicBezTo>
                    <a:pt x="3895" y="1677"/>
                    <a:pt x="2215" y="0"/>
                    <a:pt x="1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8"/>
            <p:cNvSpPr/>
            <p:nvPr/>
          </p:nvSpPr>
          <p:spPr>
            <a:xfrm>
              <a:off x="8086916" y="5162780"/>
              <a:ext cx="142398" cy="100397"/>
            </a:xfrm>
            <a:custGeom>
              <a:avLst/>
              <a:gdLst/>
              <a:ahLst/>
              <a:cxnLst/>
              <a:rect l="l" t="t" r="r" b="b"/>
              <a:pathLst>
                <a:path w="2458" h="1733" extrusionOk="0">
                  <a:moveTo>
                    <a:pt x="0" y="1"/>
                  </a:moveTo>
                  <a:lnTo>
                    <a:pt x="0" y="1426"/>
                  </a:lnTo>
                  <a:cubicBezTo>
                    <a:pt x="0" y="1595"/>
                    <a:pt x="138" y="1733"/>
                    <a:pt x="307" y="1733"/>
                  </a:cubicBezTo>
                  <a:lnTo>
                    <a:pt x="2150" y="1733"/>
                  </a:lnTo>
                  <a:cubicBezTo>
                    <a:pt x="2319" y="1733"/>
                    <a:pt x="2457" y="1595"/>
                    <a:pt x="2457" y="1426"/>
                  </a:cubicBezTo>
                  <a:lnTo>
                    <a:pt x="24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8"/>
            <p:cNvSpPr/>
            <p:nvPr/>
          </p:nvSpPr>
          <p:spPr>
            <a:xfrm>
              <a:off x="8108929" y="5262942"/>
              <a:ext cx="97964" cy="28908"/>
            </a:xfrm>
            <a:custGeom>
              <a:avLst/>
              <a:gdLst/>
              <a:ahLst/>
              <a:cxnLst/>
              <a:rect l="l" t="t" r="r" b="b"/>
              <a:pathLst>
                <a:path w="1691" h="499" extrusionOk="0">
                  <a:moveTo>
                    <a:pt x="1" y="1"/>
                  </a:moveTo>
                  <a:lnTo>
                    <a:pt x="90" y="284"/>
                  </a:lnTo>
                  <a:cubicBezTo>
                    <a:pt x="130" y="409"/>
                    <a:pt x="250" y="499"/>
                    <a:pt x="385" y="499"/>
                  </a:cubicBezTo>
                  <a:lnTo>
                    <a:pt x="1313" y="499"/>
                  </a:lnTo>
                  <a:cubicBezTo>
                    <a:pt x="1451" y="499"/>
                    <a:pt x="1571" y="416"/>
                    <a:pt x="1611" y="284"/>
                  </a:cubicBezTo>
                  <a:lnTo>
                    <a:pt x="16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8"/>
            <p:cNvSpPr/>
            <p:nvPr/>
          </p:nvSpPr>
          <p:spPr>
            <a:xfrm>
              <a:off x="8086916" y="5236641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8"/>
            <p:cNvSpPr/>
            <p:nvPr/>
          </p:nvSpPr>
          <p:spPr>
            <a:xfrm>
              <a:off x="8086916" y="5214049"/>
              <a:ext cx="142398" cy="7531"/>
            </a:xfrm>
            <a:custGeom>
              <a:avLst/>
              <a:gdLst/>
              <a:ahLst/>
              <a:cxnLst/>
              <a:rect l="l" t="t" r="r" b="b"/>
              <a:pathLst>
                <a:path w="2458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457" y="129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8"/>
            <p:cNvSpPr/>
            <p:nvPr/>
          </p:nvSpPr>
          <p:spPr>
            <a:xfrm>
              <a:off x="8086916" y="5191282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8"/>
            <p:cNvSpPr/>
            <p:nvPr/>
          </p:nvSpPr>
          <p:spPr>
            <a:xfrm>
              <a:off x="7944696" y="4637643"/>
              <a:ext cx="187817" cy="287287"/>
            </a:xfrm>
            <a:custGeom>
              <a:avLst/>
              <a:gdLst/>
              <a:ahLst/>
              <a:cxnLst/>
              <a:rect l="l" t="t" r="r" b="b"/>
              <a:pathLst>
                <a:path w="3242" h="4959" extrusionOk="0">
                  <a:moveTo>
                    <a:pt x="1641" y="1"/>
                  </a:moveTo>
                  <a:lnTo>
                    <a:pt x="1641" y="1"/>
                  </a:lnTo>
                  <a:cubicBezTo>
                    <a:pt x="747" y="1088"/>
                    <a:pt x="1" y="4673"/>
                    <a:pt x="3232" y="4959"/>
                  </a:cubicBezTo>
                  <a:cubicBezTo>
                    <a:pt x="2848" y="4102"/>
                    <a:pt x="3241" y="3346"/>
                    <a:pt x="3002" y="2206"/>
                  </a:cubicBezTo>
                  <a:cubicBezTo>
                    <a:pt x="2759" y="1061"/>
                    <a:pt x="1641" y="1"/>
                    <a:pt x="1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8"/>
            <p:cNvSpPr/>
            <p:nvPr/>
          </p:nvSpPr>
          <p:spPr>
            <a:xfrm>
              <a:off x="8139227" y="4637643"/>
              <a:ext cx="95067" cy="153637"/>
            </a:xfrm>
            <a:custGeom>
              <a:avLst/>
              <a:gdLst/>
              <a:ahLst/>
              <a:cxnLst/>
              <a:rect l="l" t="t" r="r" b="b"/>
              <a:pathLst>
                <a:path w="1641" h="2652" extrusionOk="0">
                  <a:moveTo>
                    <a:pt x="1103" y="1"/>
                  </a:moveTo>
                  <a:lnTo>
                    <a:pt x="1103" y="1"/>
                  </a:lnTo>
                  <a:cubicBezTo>
                    <a:pt x="77" y="600"/>
                    <a:pt x="0" y="2114"/>
                    <a:pt x="399" y="2652"/>
                  </a:cubicBezTo>
                  <a:cubicBezTo>
                    <a:pt x="1640" y="2025"/>
                    <a:pt x="1432" y="465"/>
                    <a:pt x="11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8"/>
            <p:cNvSpPr/>
            <p:nvPr/>
          </p:nvSpPr>
          <p:spPr>
            <a:xfrm>
              <a:off x="8158054" y="4750317"/>
              <a:ext cx="140660" cy="210585"/>
            </a:xfrm>
            <a:custGeom>
              <a:avLst/>
              <a:gdLst/>
              <a:ahLst/>
              <a:cxnLst/>
              <a:rect l="l" t="t" r="r" b="b"/>
              <a:pathLst>
                <a:path w="2428" h="3635" extrusionOk="0">
                  <a:moveTo>
                    <a:pt x="2427" y="0"/>
                  </a:moveTo>
                  <a:lnTo>
                    <a:pt x="2427" y="0"/>
                  </a:lnTo>
                  <a:cubicBezTo>
                    <a:pt x="1478" y="77"/>
                    <a:pt x="1" y="1161"/>
                    <a:pt x="1" y="3634"/>
                  </a:cubicBezTo>
                  <a:cubicBezTo>
                    <a:pt x="2314" y="3124"/>
                    <a:pt x="2427" y="0"/>
                    <a:pt x="2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8"/>
            <p:cNvSpPr/>
            <p:nvPr/>
          </p:nvSpPr>
          <p:spPr>
            <a:xfrm>
              <a:off x="8042425" y="4691749"/>
              <a:ext cx="119457" cy="325697"/>
            </a:xfrm>
            <a:custGeom>
              <a:avLst/>
              <a:gdLst/>
              <a:ahLst/>
              <a:cxnLst/>
              <a:rect l="l" t="t" r="r" b="b"/>
              <a:pathLst>
                <a:path w="2062" h="5622" extrusionOk="0">
                  <a:moveTo>
                    <a:pt x="9" y="1"/>
                  </a:moveTo>
                  <a:cubicBezTo>
                    <a:pt x="9" y="1"/>
                    <a:pt x="3" y="96"/>
                    <a:pt x="0" y="271"/>
                  </a:cubicBezTo>
                  <a:cubicBezTo>
                    <a:pt x="3" y="357"/>
                    <a:pt x="6" y="458"/>
                    <a:pt x="15" y="572"/>
                  </a:cubicBezTo>
                  <a:cubicBezTo>
                    <a:pt x="28" y="689"/>
                    <a:pt x="37" y="818"/>
                    <a:pt x="65" y="956"/>
                  </a:cubicBezTo>
                  <a:cubicBezTo>
                    <a:pt x="89" y="1097"/>
                    <a:pt x="123" y="1248"/>
                    <a:pt x="160" y="1404"/>
                  </a:cubicBezTo>
                  <a:cubicBezTo>
                    <a:pt x="203" y="1564"/>
                    <a:pt x="252" y="1727"/>
                    <a:pt x="310" y="1896"/>
                  </a:cubicBezTo>
                  <a:cubicBezTo>
                    <a:pt x="341" y="1976"/>
                    <a:pt x="378" y="2065"/>
                    <a:pt x="406" y="2151"/>
                  </a:cubicBezTo>
                  <a:cubicBezTo>
                    <a:pt x="442" y="2234"/>
                    <a:pt x="479" y="2320"/>
                    <a:pt x="513" y="2406"/>
                  </a:cubicBezTo>
                  <a:cubicBezTo>
                    <a:pt x="590" y="2575"/>
                    <a:pt x="673" y="2750"/>
                    <a:pt x="762" y="2919"/>
                  </a:cubicBezTo>
                  <a:cubicBezTo>
                    <a:pt x="937" y="3257"/>
                    <a:pt x="1137" y="3582"/>
                    <a:pt x="1339" y="3874"/>
                  </a:cubicBezTo>
                  <a:cubicBezTo>
                    <a:pt x="1389" y="3948"/>
                    <a:pt x="1435" y="4019"/>
                    <a:pt x="1487" y="4089"/>
                  </a:cubicBezTo>
                  <a:cubicBezTo>
                    <a:pt x="1533" y="4163"/>
                    <a:pt x="1570" y="4230"/>
                    <a:pt x="1610" y="4301"/>
                  </a:cubicBezTo>
                  <a:cubicBezTo>
                    <a:pt x="1683" y="4439"/>
                    <a:pt x="1736" y="4581"/>
                    <a:pt x="1782" y="4710"/>
                  </a:cubicBezTo>
                  <a:cubicBezTo>
                    <a:pt x="1865" y="4971"/>
                    <a:pt x="1895" y="5201"/>
                    <a:pt x="1908" y="5364"/>
                  </a:cubicBezTo>
                  <a:cubicBezTo>
                    <a:pt x="1911" y="5444"/>
                    <a:pt x="1911" y="5505"/>
                    <a:pt x="1911" y="5548"/>
                  </a:cubicBezTo>
                  <a:cubicBezTo>
                    <a:pt x="1911" y="5591"/>
                    <a:pt x="1908" y="5610"/>
                    <a:pt x="1908" y="5610"/>
                  </a:cubicBezTo>
                  <a:lnTo>
                    <a:pt x="2061" y="5622"/>
                  </a:lnTo>
                  <a:lnTo>
                    <a:pt x="2061" y="5548"/>
                  </a:lnTo>
                  <a:cubicBezTo>
                    <a:pt x="2061" y="5502"/>
                    <a:pt x="2061" y="5432"/>
                    <a:pt x="2055" y="5349"/>
                  </a:cubicBezTo>
                  <a:cubicBezTo>
                    <a:pt x="2043" y="5180"/>
                    <a:pt x="2000" y="4937"/>
                    <a:pt x="1908" y="4661"/>
                  </a:cubicBezTo>
                  <a:cubicBezTo>
                    <a:pt x="1859" y="4522"/>
                    <a:pt x="1797" y="4378"/>
                    <a:pt x="1717" y="4230"/>
                  </a:cubicBezTo>
                  <a:cubicBezTo>
                    <a:pt x="1631" y="4083"/>
                    <a:pt x="1536" y="3939"/>
                    <a:pt x="1428" y="3797"/>
                  </a:cubicBezTo>
                  <a:cubicBezTo>
                    <a:pt x="1223" y="3515"/>
                    <a:pt x="1014" y="3198"/>
                    <a:pt x="829" y="2870"/>
                  </a:cubicBezTo>
                  <a:cubicBezTo>
                    <a:pt x="737" y="2704"/>
                    <a:pt x="651" y="2538"/>
                    <a:pt x="571" y="2369"/>
                  </a:cubicBezTo>
                  <a:cubicBezTo>
                    <a:pt x="538" y="2280"/>
                    <a:pt x="498" y="2200"/>
                    <a:pt x="461" y="2117"/>
                  </a:cubicBezTo>
                  <a:cubicBezTo>
                    <a:pt x="427" y="2031"/>
                    <a:pt x="396" y="1948"/>
                    <a:pt x="360" y="1865"/>
                  </a:cubicBezTo>
                  <a:cubicBezTo>
                    <a:pt x="298" y="1702"/>
                    <a:pt x="246" y="1540"/>
                    <a:pt x="200" y="1383"/>
                  </a:cubicBezTo>
                  <a:cubicBezTo>
                    <a:pt x="157" y="1226"/>
                    <a:pt x="120" y="1076"/>
                    <a:pt x="92" y="938"/>
                  </a:cubicBezTo>
                  <a:cubicBezTo>
                    <a:pt x="62" y="799"/>
                    <a:pt x="46" y="673"/>
                    <a:pt x="31" y="557"/>
                  </a:cubicBezTo>
                  <a:cubicBezTo>
                    <a:pt x="19" y="446"/>
                    <a:pt x="15" y="345"/>
                    <a:pt x="9" y="262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8"/>
            <p:cNvSpPr/>
            <p:nvPr/>
          </p:nvSpPr>
          <p:spPr>
            <a:xfrm>
              <a:off x="8153593" y="4819370"/>
              <a:ext cx="97790" cy="302002"/>
            </a:xfrm>
            <a:custGeom>
              <a:avLst/>
              <a:gdLst/>
              <a:ahLst/>
              <a:cxnLst/>
              <a:rect l="l" t="t" r="r" b="b"/>
              <a:pathLst>
                <a:path w="1688" h="5213" extrusionOk="0">
                  <a:moveTo>
                    <a:pt x="1687" y="0"/>
                  </a:moveTo>
                  <a:cubicBezTo>
                    <a:pt x="1687" y="0"/>
                    <a:pt x="1626" y="68"/>
                    <a:pt x="1521" y="169"/>
                  </a:cubicBezTo>
                  <a:cubicBezTo>
                    <a:pt x="1411" y="277"/>
                    <a:pt x="1248" y="430"/>
                    <a:pt x="1070" y="630"/>
                  </a:cubicBezTo>
                  <a:cubicBezTo>
                    <a:pt x="981" y="731"/>
                    <a:pt x="886" y="842"/>
                    <a:pt x="793" y="965"/>
                  </a:cubicBezTo>
                  <a:cubicBezTo>
                    <a:pt x="695" y="1088"/>
                    <a:pt x="603" y="1223"/>
                    <a:pt x="520" y="1367"/>
                  </a:cubicBezTo>
                  <a:cubicBezTo>
                    <a:pt x="477" y="1441"/>
                    <a:pt x="434" y="1514"/>
                    <a:pt x="397" y="1594"/>
                  </a:cubicBezTo>
                  <a:cubicBezTo>
                    <a:pt x="357" y="1674"/>
                    <a:pt x="317" y="1751"/>
                    <a:pt x="287" y="1837"/>
                  </a:cubicBezTo>
                  <a:cubicBezTo>
                    <a:pt x="213" y="2003"/>
                    <a:pt x="158" y="2175"/>
                    <a:pt x="118" y="2350"/>
                  </a:cubicBezTo>
                  <a:cubicBezTo>
                    <a:pt x="72" y="2528"/>
                    <a:pt x="47" y="2709"/>
                    <a:pt x="26" y="2884"/>
                  </a:cubicBezTo>
                  <a:cubicBezTo>
                    <a:pt x="13" y="3066"/>
                    <a:pt x="4" y="3241"/>
                    <a:pt x="4" y="3407"/>
                  </a:cubicBezTo>
                  <a:cubicBezTo>
                    <a:pt x="1" y="3741"/>
                    <a:pt x="1" y="4052"/>
                    <a:pt x="1" y="4322"/>
                  </a:cubicBezTo>
                  <a:cubicBezTo>
                    <a:pt x="1" y="4853"/>
                    <a:pt x="4" y="5213"/>
                    <a:pt x="4" y="5213"/>
                  </a:cubicBezTo>
                  <a:lnTo>
                    <a:pt x="158" y="5213"/>
                  </a:lnTo>
                  <a:cubicBezTo>
                    <a:pt x="158" y="5213"/>
                    <a:pt x="158" y="4853"/>
                    <a:pt x="164" y="4322"/>
                  </a:cubicBezTo>
                  <a:cubicBezTo>
                    <a:pt x="158" y="4052"/>
                    <a:pt x="158" y="3741"/>
                    <a:pt x="158" y="3407"/>
                  </a:cubicBezTo>
                  <a:cubicBezTo>
                    <a:pt x="155" y="3241"/>
                    <a:pt x="164" y="3072"/>
                    <a:pt x="167" y="2900"/>
                  </a:cubicBezTo>
                  <a:cubicBezTo>
                    <a:pt x="182" y="2731"/>
                    <a:pt x="204" y="2556"/>
                    <a:pt x="244" y="2387"/>
                  </a:cubicBezTo>
                  <a:cubicBezTo>
                    <a:pt x="280" y="2218"/>
                    <a:pt x="333" y="2049"/>
                    <a:pt x="394" y="1886"/>
                  </a:cubicBezTo>
                  <a:cubicBezTo>
                    <a:pt x="419" y="1803"/>
                    <a:pt x="459" y="1726"/>
                    <a:pt x="492" y="1650"/>
                  </a:cubicBezTo>
                  <a:cubicBezTo>
                    <a:pt x="523" y="1573"/>
                    <a:pt x="566" y="1499"/>
                    <a:pt x="603" y="1425"/>
                  </a:cubicBezTo>
                  <a:cubicBezTo>
                    <a:pt x="680" y="1281"/>
                    <a:pt x="769" y="1146"/>
                    <a:pt x="855" y="1020"/>
                  </a:cubicBezTo>
                  <a:cubicBezTo>
                    <a:pt x="938" y="897"/>
                    <a:pt x="1027" y="780"/>
                    <a:pt x="1110" y="676"/>
                  </a:cubicBezTo>
                  <a:cubicBezTo>
                    <a:pt x="1196" y="575"/>
                    <a:pt x="1276" y="482"/>
                    <a:pt x="1346" y="399"/>
                  </a:cubicBezTo>
                  <a:cubicBezTo>
                    <a:pt x="1414" y="320"/>
                    <a:pt x="1478" y="246"/>
                    <a:pt x="1531" y="191"/>
                  </a:cubicBezTo>
                  <a:cubicBezTo>
                    <a:pt x="1632" y="71"/>
                    <a:pt x="1687" y="0"/>
                    <a:pt x="1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8"/>
            <p:cNvSpPr/>
            <p:nvPr/>
          </p:nvSpPr>
          <p:spPr>
            <a:xfrm>
              <a:off x="8093114" y="5094654"/>
              <a:ext cx="129247" cy="42233"/>
            </a:xfrm>
            <a:custGeom>
              <a:avLst/>
              <a:gdLst/>
              <a:ahLst/>
              <a:cxnLst/>
              <a:rect l="l" t="t" r="r" b="b"/>
              <a:pathLst>
                <a:path w="2231" h="729" extrusionOk="0">
                  <a:moveTo>
                    <a:pt x="1" y="0"/>
                  </a:moveTo>
                  <a:lnTo>
                    <a:pt x="1" y="728"/>
                  </a:lnTo>
                  <a:lnTo>
                    <a:pt x="2231" y="728"/>
                  </a:lnTo>
                  <a:lnTo>
                    <a:pt x="22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8"/>
            <p:cNvSpPr/>
            <p:nvPr/>
          </p:nvSpPr>
          <p:spPr>
            <a:xfrm>
              <a:off x="8080138" y="5136827"/>
              <a:ext cx="155780" cy="35628"/>
            </a:xfrm>
            <a:custGeom>
              <a:avLst/>
              <a:gdLst/>
              <a:ahLst/>
              <a:cxnLst/>
              <a:rect l="l" t="t" r="r" b="b"/>
              <a:pathLst>
                <a:path w="2689" h="615" extrusionOk="0">
                  <a:moveTo>
                    <a:pt x="0" y="0"/>
                  </a:moveTo>
                  <a:lnTo>
                    <a:pt x="0" y="614"/>
                  </a:lnTo>
                  <a:lnTo>
                    <a:pt x="2688" y="614"/>
                  </a:lnTo>
                  <a:lnTo>
                    <a:pt x="26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8"/>
            <p:cNvSpPr/>
            <p:nvPr/>
          </p:nvSpPr>
          <p:spPr>
            <a:xfrm>
              <a:off x="8158054" y="4508806"/>
              <a:ext cx="252412" cy="783769"/>
            </a:xfrm>
            <a:custGeom>
              <a:avLst/>
              <a:gdLst/>
              <a:ahLst/>
              <a:cxnLst/>
              <a:rect l="l" t="t" r="r" b="b"/>
              <a:pathLst>
                <a:path w="4357" h="13529" extrusionOk="0">
                  <a:moveTo>
                    <a:pt x="1" y="1"/>
                  </a:moveTo>
                  <a:lnTo>
                    <a:pt x="1" y="13529"/>
                  </a:lnTo>
                  <a:lnTo>
                    <a:pt x="465" y="13529"/>
                  </a:lnTo>
                  <a:lnTo>
                    <a:pt x="465" y="13523"/>
                  </a:lnTo>
                  <a:cubicBezTo>
                    <a:pt x="600" y="13523"/>
                    <a:pt x="720" y="13434"/>
                    <a:pt x="763" y="13308"/>
                  </a:cubicBezTo>
                  <a:lnTo>
                    <a:pt x="849" y="13022"/>
                  </a:lnTo>
                  <a:lnTo>
                    <a:pt x="925" y="13022"/>
                  </a:lnTo>
                  <a:cubicBezTo>
                    <a:pt x="1094" y="13022"/>
                    <a:pt x="1232" y="12884"/>
                    <a:pt x="1232" y="12715"/>
                  </a:cubicBezTo>
                  <a:lnTo>
                    <a:pt x="1232" y="12696"/>
                  </a:lnTo>
                  <a:lnTo>
                    <a:pt x="1232" y="12564"/>
                  </a:lnTo>
                  <a:lnTo>
                    <a:pt x="1232" y="12303"/>
                  </a:lnTo>
                  <a:lnTo>
                    <a:pt x="1232" y="12174"/>
                  </a:lnTo>
                  <a:lnTo>
                    <a:pt x="1232" y="11913"/>
                  </a:lnTo>
                  <a:lnTo>
                    <a:pt x="1232" y="11781"/>
                  </a:lnTo>
                  <a:lnTo>
                    <a:pt x="1232" y="11455"/>
                  </a:lnTo>
                  <a:lnTo>
                    <a:pt x="1349" y="11455"/>
                  </a:lnTo>
                  <a:lnTo>
                    <a:pt x="1349" y="10841"/>
                  </a:lnTo>
                  <a:lnTo>
                    <a:pt x="1232" y="10841"/>
                  </a:lnTo>
                  <a:lnTo>
                    <a:pt x="1232" y="10110"/>
                  </a:lnTo>
                  <a:cubicBezTo>
                    <a:pt x="1232" y="9287"/>
                    <a:pt x="3742" y="7757"/>
                    <a:pt x="4264" y="5257"/>
                  </a:cubicBezTo>
                  <a:cubicBezTo>
                    <a:pt x="4267" y="5247"/>
                    <a:pt x="4270" y="5232"/>
                    <a:pt x="4270" y="5220"/>
                  </a:cubicBezTo>
                  <a:lnTo>
                    <a:pt x="4295" y="5094"/>
                  </a:lnTo>
                  <a:cubicBezTo>
                    <a:pt x="4301" y="5051"/>
                    <a:pt x="4310" y="5005"/>
                    <a:pt x="4313" y="4962"/>
                  </a:cubicBezTo>
                  <a:cubicBezTo>
                    <a:pt x="4316" y="4928"/>
                    <a:pt x="4320" y="4894"/>
                    <a:pt x="4326" y="4864"/>
                  </a:cubicBezTo>
                  <a:cubicBezTo>
                    <a:pt x="4332" y="4808"/>
                    <a:pt x="4335" y="4750"/>
                    <a:pt x="4341" y="4698"/>
                  </a:cubicBezTo>
                  <a:cubicBezTo>
                    <a:pt x="4344" y="4670"/>
                    <a:pt x="4344" y="4639"/>
                    <a:pt x="4347" y="4612"/>
                  </a:cubicBezTo>
                  <a:cubicBezTo>
                    <a:pt x="4350" y="4529"/>
                    <a:pt x="4356" y="4443"/>
                    <a:pt x="4356" y="4357"/>
                  </a:cubicBezTo>
                  <a:cubicBezTo>
                    <a:pt x="4356" y="1952"/>
                    <a:pt x="2406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8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4" name="Google Shape;504;p38"/>
          <p:cNvGrpSpPr/>
          <p:nvPr/>
        </p:nvGrpSpPr>
        <p:grpSpPr>
          <a:xfrm rot="-1604192">
            <a:off x="8638982" y="3928762"/>
            <a:ext cx="333773" cy="638893"/>
            <a:chOff x="6692313" y="4433554"/>
            <a:chExt cx="421445" cy="806710"/>
          </a:xfrm>
        </p:grpSpPr>
        <p:sp>
          <p:nvSpPr>
            <p:cNvPr id="505" name="Google Shape;505;p38"/>
            <p:cNvSpPr/>
            <p:nvPr/>
          </p:nvSpPr>
          <p:spPr>
            <a:xfrm>
              <a:off x="6692313" y="4433554"/>
              <a:ext cx="421111" cy="806536"/>
            </a:xfrm>
            <a:custGeom>
              <a:avLst/>
              <a:gdLst/>
              <a:ahLst/>
              <a:cxnLst/>
              <a:rect l="l" t="t" r="r" b="b"/>
              <a:pathLst>
                <a:path w="7269" h="13922" extrusionOk="0">
                  <a:moveTo>
                    <a:pt x="4114" y="3960"/>
                  </a:moveTo>
                  <a:cubicBezTo>
                    <a:pt x="4197" y="4000"/>
                    <a:pt x="4277" y="4034"/>
                    <a:pt x="4350" y="4061"/>
                  </a:cubicBezTo>
                  <a:cubicBezTo>
                    <a:pt x="4363" y="4166"/>
                    <a:pt x="4366" y="4267"/>
                    <a:pt x="4363" y="4369"/>
                  </a:cubicBezTo>
                  <a:cubicBezTo>
                    <a:pt x="4363" y="4544"/>
                    <a:pt x="4323" y="4713"/>
                    <a:pt x="4289" y="4882"/>
                  </a:cubicBezTo>
                  <a:cubicBezTo>
                    <a:pt x="4240" y="5047"/>
                    <a:pt x="4184" y="5210"/>
                    <a:pt x="4114" y="5358"/>
                  </a:cubicBezTo>
                  <a:cubicBezTo>
                    <a:pt x="4043" y="5508"/>
                    <a:pt x="3960" y="5643"/>
                    <a:pt x="3874" y="5772"/>
                  </a:cubicBezTo>
                  <a:cubicBezTo>
                    <a:pt x="3785" y="5895"/>
                    <a:pt x="3699" y="6012"/>
                    <a:pt x="3610" y="6107"/>
                  </a:cubicBezTo>
                  <a:cubicBezTo>
                    <a:pt x="3537" y="6186"/>
                    <a:pt x="3464" y="6259"/>
                    <a:pt x="3397" y="6321"/>
                  </a:cubicBezTo>
                  <a:lnTo>
                    <a:pt x="3397" y="6321"/>
                  </a:lnTo>
                  <a:lnTo>
                    <a:pt x="2480" y="6322"/>
                  </a:lnTo>
                  <a:lnTo>
                    <a:pt x="4114" y="3960"/>
                  </a:lnTo>
                  <a:close/>
                  <a:moveTo>
                    <a:pt x="4983" y="1"/>
                  </a:moveTo>
                  <a:lnTo>
                    <a:pt x="4012" y="1490"/>
                  </a:lnTo>
                  <a:cubicBezTo>
                    <a:pt x="3395" y="848"/>
                    <a:pt x="2538" y="483"/>
                    <a:pt x="2301" y="277"/>
                  </a:cubicBezTo>
                  <a:lnTo>
                    <a:pt x="2301" y="277"/>
                  </a:lnTo>
                  <a:cubicBezTo>
                    <a:pt x="2301" y="277"/>
                    <a:pt x="2102" y="1082"/>
                    <a:pt x="2320" y="2099"/>
                  </a:cubicBezTo>
                  <a:cubicBezTo>
                    <a:pt x="2403" y="2492"/>
                    <a:pt x="2639" y="2845"/>
                    <a:pt x="2934" y="3143"/>
                  </a:cubicBezTo>
                  <a:lnTo>
                    <a:pt x="673" y="6608"/>
                  </a:lnTo>
                  <a:lnTo>
                    <a:pt x="1" y="7631"/>
                  </a:lnTo>
                  <a:lnTo>
                    <a:pt x="1217" y="7631"/>
                  </a:lnTo>
                  <a:lnTo>
                    <a:pt x="4750" y="7637"/>
                  </a:lnTo>
                  <a:lnTo>
                    <a:pt x="1217" y="13922"/>
                  </a:lnTo>
                  <a:lnTo>
                    <a:pt x="6439" y="7345"/>
                  </a:lnTo>
                  <a:lnTo>
                    <a:pt x="7268" y="6304"/>
                  </a:lnTo>
                  <a:lnTo>
                    <a:pt x="5886" y="6307"/>
                  </a:lnTo>
                  <a:lnTo>
                    <a:pt x="4301" y="6310"/>
                  </a:lnTo>
                  <a:lnTo>
                    <a:pt x="4301" y="6310"/>
                  </a:lnTo>
                  <a:cubicBezTo>
                    <a:pt x="4338" y="6258"/>
                    <a:pt x="4378" y="6199"/>
                    <a:pt x="4421" y="6141"/>
                  </a:cubicBezTo>
                  <a:cubicBezTo>
                    <a:pt x="4479" y="6080"/>
                    <a:pt x="4535" y="6000"/>
                    <a:pt x="4614" y="5941"/>
                  </a:cubicBezTo>
                  <a:cubicBezTo>
                    <a:pt x="4654" y="5911"/>
                    <a:pt x="4691" y="5877"/>
                    <a:pt x="4731" y="5846"/>
                  </a:cubicBezTo>
                  <a:cubicBezTo>
                    <a:pt x="4759" y="5825"/>
                    <a:pt x="4783" y="5803"/>
                    <a:pt x="4814" y="5785"/>
                  </a:cubicBezTo>
                  <a:cubicBezTo>
                    <a:pt x="5072" y="5919"/>
                    <a:pt x="5321" y="5978"/>
                    <a:pt x="5555" y="5978"/>
                  </a:cubicBezTo>
                  <a:cubicBezTo>
                    <a:pt x="6434" y="5978"/>
                    <a:pt x="7111" y="5150"/>
                    <a:pt x="7268" y="4372"/>
                  </a:cubicBezTo>
                  <a:lnTo>
                    <a:pt x="7268" y="4372"/>
                  </a:lnTo>
                  <a:cubicBezTo>
                    <a:pt x="7249" y="4374"/>
                    <a:pt x="7227" y="4375"/>
                    <a:pt x="7204" y="4375"/>
                  </a:cubicBezTo>
                  <a:cubicBezTo>
                    <a:pt x="6957" y="4375"/>
                    <a:pt x="6490" y="4254"/>
                    <a:pt x="6028" y="4254"/>
                  </a:cubicBezTo>
                  <a:cubicBezTo>
                    <a:pt x="5373" y="4254"/>
                    <a:pt x="4727" y="4498"/>
                    <a:pt x="4734" y="5677"/>
                  </a:cubicBezTo>
                  <a:cubicBezTo>
                    <a:pt x="4657" y="5723"/>
                    <a:pt x="4590" y="5782"/>
                    <a:pt x="4522" y="5834"/>
                  </a:cubicBezTo>
                  <a:cubicBezTo>
                    <a:pt x="4439" y="5895"/>
                    <a:pt x="4375" y="5981"/>
                    <a:pt x="4304" y="6049"/>
                  </a:cubicBezTo>
                  <a:cubicBezTo>
                    <a:pt x="4243" y="6126"/>
                    <a:pt x="4194" y="6202"/>
                    <a:pt x="4144" y="6273"/>
                  </a:cubicBezTo>
                  <a:lnTo>
                    <a:pt x="4120" y="6319"/>
                  </a:lnTo>
                  <a:lnTo>
                    <a:pt x="3618" y="6320"/>
                  </a:lnTo>
                  <a:lnTo>
                    <a:pt x="3618" y="6320"/>
                  </a:lnTo>
                  <a:cubicBezTo>
                    <a:pt x="3654" y="6287"/>
                    <a:pt x="3688" y="6254"/>
                    <a:pt x="3724" y="6212"/>
                  </a:cubicBezTo>
                  <a:cubicBezTo>
                    <a:pt x="3816" y="6107"/>
                    <a:pt x="3908" y="5987"/>
                    <a:pt x="4000" y="5858"/>
                  </a:cubicBezTo>
                  <a:cubicBezTo>
                    <a:pt x="4086" y="5726"/>
                    <a:pt x="4178" y="5582"/>
                    <a:pt x="4249" y="5425"/>
                  </a:cubicBezTo>
                  <a:cubicBezTo>
                    <a:pt x="4326" y="5272"/>
                    <a:pt x="4384" y="5097"/>
                    <a:pt x="4433" y="4922"/>
                  </a:cubicBezTo>
                  <a:cubicBezTo>
                    <a:pt x="4476" y="4743"/>
                    <a:pt x="4510" y="4559"/>
                    <a:pt x="4516" y="4372"/>
                  </a:cubicBezTo>
                  <a:cubicBezTo>
                    <a:pt x="4522" y="4280"/>
                    <a:pt x="4510" y="4184"/>
                    <a:pt x="4507" y="4092"/>
                  </a:cubicBezTo>
                  <a:cubicBezTo>
                    <a:pt x="4501" y="4043"/>
                    <a:pt x="4492" y="4000"/>
                    <a:pt x="4485" y="3957"/>
                  </a:cubicBezTo>
                  <a:cubicBezTo>
                    <a:pt x="4599" y="3665"/>
                    <a:pt x="4661" y="3398"/>
                    <a:pt x="4676" y="3146"/>
                  </a:cubicBezTo>
                  <a:lnTo>
                    <a:pt x="6519" y="452"/>
                  </a:lnTo>
                  <a:lnTo>
                    <a:pt x="6835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8"/>
            <p:cNvSpPr/>
            <p:nvPr/>
          </p:nvSpPr>
          <p:spPr>
            <a:xfrm>
              <a:off x="6692704" y="4433554"/>
              <a:ext cx="421053" cy="806710"/>
            </a:xfrm>
            <a:custGeom>
              <a:avLst/>
              <a:gdLst/>
              <a:ahLst/>
              <a:cxnLst/>
              <a:rect l="l" t="t" r="r" b="b"/>
              <a:pathLst>
                <a:path w="7268" h="13925" extrusionOk="0">
                  <a:moveTo>
                    <a:pt x="4989" y="1"/>
                  </a:moveTo>
                  <a:lnTo>
                    <a:pt x="673" y="6608"/>
                  </a:lnTo>
                  <a:lnTo>
                    <a:pt x="0" y="7637"/>
                  </a:lnTo>
                  <a:lnTo>
                    <a:pt x="1217" y="7637"/>
                  </a:lnTo>
                  <a:lnTo>
                    <a:pt x="4749" y="7643"/>
                  </a:lnTo>
                  <a:lnTo>
                    <a:pt x="1217" y="13925"/>
                  </a:lnTo>
                  <a:lnTo>
                    <a:pt x="6442" y="7348"/>
                  </a:lnTo>
                  <a:lnTo>
                    <a:pt x="7268" y="6307"/>
                  </a:lnTo>
                  <a:lnTo>
                    <a:pt x="5886" y="6307"/>
                  </a:lnTo>
                  <a:lnTo>
                    <a:pt x="2476" y="6316"/>
                  </a:lnTo>
                  <a:lnTo>
                    <a:pt x="2476" y="6316"/>
                  </a:lnTo>
                  <a:lnTo>
                    <a:pt x="6525" y="452"/>
                  </a:lnTo>
                  <a:lnTo>
                    <a:pt x="68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8"/>
            <p:cNvSpPr/>
            <p:nvPr/>
          </p:nvSpPr>
          <p:spPr>
            <a:xfrm>
              <a:off x="6814590" y="4449601"/>
              <a:ext cx="196855" cy="220317"/>
            </a:xfrm>
            <a:custGeom>
              <a:avLst/>
              <a:gdLst/>
              <a:ahLst/>
              <a:cxnLst/>
              <a:rect l="l" t="t" r="r" b="b"/>
              <a:pathLst>
                <a:path w="3398" h="3803" extrusionOk="0">
                  <a:moveTo>
                    <a:pt x="197" y="0"/>
                  </a:moveTo>
                  <a:cubicBezTo>
                    <a:pt x="197" y="0"/>
                    <a:pt x="0" y="805"/>
                    <a:pt x="215" y="1828"/>
                  </a:cubicBezTo>
                  <a:cubicBezTo>
                    <a:pt x="430" y="2844"/>
                    <a:pt x="1671" y="3594"/>
                    <a:pt x="2323" y="3803"/>
                  </a:cubicBezTo>
                  <a:cubicBezTo>
                    <a:pt x="3398" y="1361"/>
                    <a:pt x="655" y="402"/>
                    <a:pt x="1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8"/>
            <p:cNvSpPr/>
            <p:nvPr/>
          </p:nvSpPr>
          <p:spPr>
            <a:xfrm>
              <a:off x="6965267" y="4679526"/>
              <a:ext cx="148481" cy="100165"/>
            </a:xfrm>
            <a:custGeom>
              <a:avLst/>
              <a:gdLst/>
              <a:ahLst/>
              <a:cxnLst/>
              <a:rect l="l" t="t" r="r" b="b"/>
              <a:pathLst>
                <a:path w="2563" h="1729" extrusionOk="0">
                  <a:moveTo>
                    <a:pt x="1321" y="0"/>
                  </a:moveTo>
                  <a:cubicBezTo>
                    <a:pt x="655" y="0"/>
                    <a:pt x="1" y="254"/>
                    <a:pt x="29" y="1490"/>
                  </a:cubicBezTo>
                  <a:cubicBezTo>
                    <a:pt x="315" y="1656"/>
                    <a:pt x="592" y="1728"/>
                    <a:pt x="852" y="1728"/>
                  </a:cubicBezTo>
                  <a:cubicBezTo>
                    <a:pt x="1730" y="1728"/>
                    <a:pt x="2406" y="902"/>
                    <a:pt x="2563" y="120"/>
                  </a:cubicBezTo>
                  <a:lnTo>
                    <a:pt x="2563" y="120"/>
                  </a:lnTo>
                  <a:cubicBezTo>
                    <a:pt x="2544" y="122"/>
                    <a:pt x="2522" y="123"/>
                    <a:pt x="2499" y="123"/>
                  </a:cubicBezTo>
                  <a:cubicBezTo>
                    <a:pt x="2252" y="123"/>
                    <a:pt x="1784" y="0"/>
                    <a:pt x="1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8"/>
            <p:cNvSpPr/>
            <p:nvPr/>
          </p:nvSpPr>
          <p:spPr>
            <a:xfrm>
              <a:off x="6873679" y="4542116"/>
              <a:ext cx="80816" cy="257394"/>
            </a:xfrm>
            <a:custGeom>
              <a:avLst/>
              <a:gdLst/>
              <a:ahLst/>
              <a:cxnLst/>
              <a:rect l="l" t="t" r="r" b="b"/>
              <a:pathLst>
                <a:path w="1395" h="4443" extrusionOk="0">
                  <a:moveTo>
                    <a:pt x="9" y="0"/>
                  </a:moveTo>
                  <a:lnTo>
                    <a:pt x="0" y="3"/>
                  </a:lnTo>
                  <a:cubicBezTo>
                    <a:pt x="0" y="3"/>
                    <a:pt x="55" y="71"/>
                    <a:pt x="160" y="194"/>
                  </a:cubicBezTo>
                  <a:cubicBezTo>
                    <a:pt x="212" y="265"/>
                    <a:pt x="283" y="344"/>
                    <a:pt x="360" y="440"/>
                  </a:cubicBezTo>
                  <a:cubicBezTo>
                    <a:pt x="424" y="523"/>
                    <a:pt x="492" y="606"/>
                    <a:pt x="565" y="707"/>
                  </a:cubicBezTo>
                  <a:cubicBezTo>
                    <a:pt x="648" y="814"/>
                    <a:pt x="728" y="931"/>
                    <a:pt x="811" y="1063"/>
                  </a:cubicBezTo>
                  <a:cubicBezTo>
                    <a:pt x="888" y="1198"/>
                    <a:pt x="974" y="1337"/>
                    <a:pt x="1038" y="1490"/>
                  </a:cubicBezTo>
                  <a:cubicBezTo>
                    <a:pt x="1084" y="1598"/>
                    <a:pt x="1131" y="1711"/>
                    <a:pt x="1161" y="1828"/>
                  </a:cubicBezTo>
                  <a:cubicBezTo>
                    <a:pt x="1177" y="1877"/>
                    <a:pt x="1189" y="1923"/>
                    <a:pt x="1195" y="1969"/>
                  </a:cubicBezTo>
                  <a:cubicBezTo>
                    <a:pt x="1226" y="2138"/>
                    <a:pt x="1238" y="2313"/>
                    <a:pt x="1235" y="2488"/>
                  </a:cubicBezTo>
                  <a:cubicBezTo>
                    <a:pt x="1235" y="2660"/>
                    <a:pt x="1201" y="2833"/>
                    <a:pt x="1161" y="3001"/>
                  </a:cubicBezTo>
                  <a:cubicBezTo>
                    <a:pt x="1112" y="3167"/>
                    <a:pt x="1057" y="3333"/>
                    <a:pt x="986" y="3478"/>
                  </a:cubicBezTo>
                  <a:cubicBezTo>
                    <a:pt x="916" y="3631"/>
                    <a:pt x="833" y="3766"/>
                    <a:pt x="747" y="3892"/>
                  </a:cubicBezTo>
                  <a:cubicBezTo>
                    <a:pt x="657" y="4015"/>
                    <a:pt x="571" y="4126"/>
                    <a:pt x="482" y="4227"/>
                  </a:cubicBezTo>
                  <a:cubicBezTo>
                    <a:pt x="406" y="4310"/>
                    <a:pt x="335" y="4381"/>
                    <a:pt x="267" y="4442"/>
                  </a:cubicBezTo>
                  <a:lnTo>
                    <a:pt x="489" y="4442"/>
                  </a:lnTo>
                  <a:cubicBezTo>
                    <a:pt x="525" y="4408"/>
                    <a:pt x="562" y="4368"/>
                    <a:pt x="596" y="4332"/>
                  </a:cubicBezTo>
                  <a:cubicBezTo>
                    <a:pt x="688" y="4227"/>
                    <a:pt x="780" y="4107"/>
                    <a:pt x="873" y="3978"/>
                  </a:cubicBezTo>
                  <a:cubicBezTo>
                    <a:pt x="962" y="3843"/>
                    <a:pt x="1051" y="3702"/>
                    <a:pt x="1124" y="3542"/>
                  </a:cubicBezTo>
                  <a:cubicBezTo>
                    <a:pt x="1201" y="3385"/>
                    <a:pt x="1256" y="3216"/>
                    <a:pt x="1309" y="3041"/>
                  </a:cubicBezTo>
                  <a:cubicBezTo>
                    <a:pt x="1349" y="2863"/>
                    <a:pt x="1389" y="2679"/>
                    <a:pt x="1389" y="2492"/>
                  </a:cubicBezTo>
                  <a:cubicBezTo>
                    <a:pt x="1395" y="2396"/>
                    <a:pt x="1385" y="2304"/>
                    <a:pt x="1389" y="2212"/>
                  </a:cubicBezTo>
                  <a:cubicBezTo>
                    <a:pt x="1373" y="2114"/>
                    <a:pt x="1358" y="2034"/>
                    <a:pt x="1330" y="1942"/>
                  </a:cubicBezTo>
                  <a:cubicBezTo>
                    <a:pt x="1312" y="1862"/>
                    <a:pt x="1284" y="1782"/>
                    <a:pt x="1253" y="1705"/>
                  </a:cubicBezTo>
                  <a:cubicBezTo>
                    <a:pt x="1220" y="1613"/>
                    <a:pt x="1180" y="1527"/>
                    <a:pt x="1140" y="1444"/>
                  </a:cubicBezTo>
                  <a:cubicBezTo>
                    <a:pt x="1063" y="1290"/>
                    <a:pt x="968" y="1152"/>
                    <a:pt x="882" y="1020"/>
                  </a:cubicBezTo>
                  <a:cubicBezTo>
                    <a:pt x="790" y="894"/>
                    <a:pt x="700" y="774"/>
                    <a:pt x="611" y="670"/>
                  </a:cubicBezTo>
                  <a:cubicBezTo>
                    <a:pt x="528" y="575"/>
                    <a:pt x="452" y="486"/>
                    <a:pt x="381" y="409"/>
                  </a:cubicBezTo>
                  <a:cubicBezTo>
                    <a:pt x="304" y="323"/>
                    <a:pt x="231" y="246"/>
                    <a:pt x="175" y="185"/>
                  </a:cubicBezTo>
                  <a:cubicBezTo>
                    <a:pt x="68" y="68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8"/>
            <p:cNvSpPr/>
            <p:nvPr/>
          </p:nvSpPr>
          <p:spPr>
            <a:xfrm>
              <a:off x="6931146" y="4718803"/>
              <a:ext cx="151146" cy="79947"/>
            </a:xfrm>
            <a:custGeom>
              <a:avLst/>
              <a:gdLst/>
              <a:ahLst/>
              <a:cxnLst/>
              <a:rect l="l" t="t" r="r" b="b"/>
              <a:pathLst>
                <a:path w="2609" h="1380" extrusionOk="0">
                  <a:moveTo>
                    <a:pt x="2608" y="1"/>
                  </a:moveTo>
                  <a:cubicBezTo>
                    <a:pt x="2605" y="1"/>
                    <a:pt x="2593" y="10"/>
                    <a:pt x="2568" y="13"/>
                  </a:cubicBezTo>
                  <a:cubicBezTo>
                    <a:pt x="2550" y="25"/>
                    <a:pt x="2519" y="47"/>
                    <a:pt x="2473" y="62"/>
                  </a:cubicBezTo>
                  <a:cubicBezTo>
                    <a:pt x="2390" y="105"/>
                    <a:pt x="2258" y="139"/>
                    <a:pt x="2101" y="182"/>
                  </a:cubicBezTo>
                  <a:cubicBezTo>
                    <a:pt x="1785" y="268"/>
                    <a:pt x="1361" y="369"/>
                    <a:pt x="956" y="554"/>
                  </a:cubicBezTo>
                  <a:cubicBezTo>
                    <a:pt x="857" y="600"/>
                    <a:pt x="756" y="646"/>
                    <a:pt x="664" y="707"/>
                  </a:cubicBezTo>
                  <a:cubicBezTo>
                    <a:pt x="572" y="762"/>
                    <a:pt x="486" y="830"/>
                    <a:pt x="403" y="898"/>
                  </a:cubicBezTo>
                  <a:cubicBezTo>
                    <a:pt x="320" y="962"/>
                    <a:pt x="255" y="1042"/>
                    <a:pt x="185" y="1113"/>
                  </a:cubicBezTo>
                  <a:cubicBezTo>
                    <a:pt x="123" y="1189"/>
                    <a:pt x="74" y="1266"/>
                    <a:pt x="25" y="1334"/>
                  </a:cubicBezTo>
                  <a:lnTo>
                    <a:pt x="0" y="1380"/>
                  </a:lnTo>
                  <a:lnTo>
                    <a:pt x="185" y="1380"/>
                  </a:lnTo>
                  <a:cubicBezTo>
                    <a:pt x="218" y="1328"/>
                    <a:pt x="258" y="1269"/>
                    <a:pt x="304" y="1211"/>
                  </a:cubicBezTo>
                  <a:cubicBezTo>
                    <a:pt x="369" y="1149"/>
                    <a:pt x="424" y="1073"/>
                    <a:pt x="501" y="1011"/>
                  </a:cubicBezTo>
                  <a:cubicBezTo>
                    <a:pt x="538" y="980"/>
                    <a:pt x="578" y="947"/>
                    <a:pt x="615" y="916"/>
                  </a:cubicBezTo>
                  <a:cubicBezTo>
                    <a:pt x="655" y="885"/>
                    <a:pt x="701" y="858"/>
                    <a:pt x="741" y="827"/>
                  </a:cubicBezTo>
                  <a:cubicBezTo>
                    <a:pt x="824" y="765"/>
                    <a:pt x="919" y="716"/>
                    <a:pt x="1011" y="661"/>
                  </a:cubicBezTo>
                  <a:cubicBezTo>
                    <a:pt x="1392" y="461"/>
                    <a:pt x="1810" y="335"/>
                    <a:pt x="2117" y="231"/>
                  </a:cubicBezTo>
                  <a:cubicBezTo>
                    <a:pt x="2270" y="179"/>
                    <a:pt x="2399" y="133"/>
                    <a:pt x="2485" y="87"/>
                  </a:cubicBezTo>
                  <a:cubicBezTo>
                    <a:pt x="2528" y="62"/>
                    <a:pt x="2559" y="41"/>
                    <a:pt x="2577" y="25"/>
                  </a:cubicBezTo>
                  <a:cubicBezTo>
                    <a:pt x="2593" y="13"/>
                    <a:pt x="2605" y="7"/>
                    <a:pt x="2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1" name="Google Shape;511;p38"/>
          <p:cNvGrpSpPr/>
          <p:nvPr/>
        </p:nvGrpSpPr>
        <p:grpSpPr>
          <a:xfrm rot="-1396822">
            <a:off x="50266" y="4060373"/>
            <a:ext cx="680708" cy="394596"/>
            <a:chOff x="753489" y="4226263"/>
            <a:chExt cx="924843" cy="536117"/>
          </a:xfrm>
        </p:grpSpPr>
        <p:sp>
          <p:nvSpPr>
            <p:cNvPr id="512" name="Google Shape;512;p38"/>
            <p:cNvSpPr/>
            <p:nvPr/>
          </p:nvSpPr>
          <p:spPr>
            <a:xfrm>
              <a:off x="753511" y="4226263"/>
              <a:ext cx="924821" cy="535167"/>
            </a:xfrm>
            <a:custGeom>
              <a:avLst/>
              <a:gdLst/>
              <a:ahLst/>
              <a:cxnLst/>
              <a:rect l="l" t="t" r="r" b="b"/>
              <a:pathLst>
                <a:path w="9726" h="5628" extrusionOk="0">
                  <a:moveTo>
                    <a:pt x="6009" y="1"/>
                  </a:moveTo>
                  <a:cubicBezTo>
                    <a:pt x="5404" y="1"/>
                    <a:pt x="4854" y="246"/>
                    <a:pt x="4454" y="636"/>
                  </a:cubicBezTo>
                  <a:cubicBezTo>
                    <a:pt x="4304" y="642"/>
                    <a:pt x="4163" y="661"/>
                    <a:pt x="4021" y="692"/>
                  </a:cubicBezTo>
                  <a:cubicBezTo>
                    <a:pt x="3905" y="673"/>
                    <a:pt x="3785" y="658"/>
                    <a:pt x="3662" y="658"/>
                  </a:cubicBezTo>
                  <a:cubicBezTo>
                    <a:pt x="2753" y="658"/>
                    <a:pt x="1988" y="1266"/>
                    <a:pt x="1748" y="2095"/>
                  </a:cubicBezTo>
                  <a:cubicBezTo>
                    <a:pt x="1687" y="2089"/>
                    <a:pt x="1625" y="2086"/>
                    <a:pt x="1564" y="2086"/>
                  </a:cubicBezTo>
                  <a:cubicBezTo>
                    <a:pt x="698" y="2086"/>
                    <a:pt x="0" y="2783"/>
                    <a:pt x="0" y="3647"/>
                  </a:cubicBezTo>
                  <a:lnTo>
                    <a:pt x="0" y="5210"/>
                  </a:lnTo>
                  <a:lnTo>
                    <a:pt x="541" y="5210"/>
                  </a:lnTo>
                  <a:lnTo>
                    <a:pt x="541" y="5628"/>
                  </a:lnTo>
                  <a:lnTo>
                    <a:pt x="2258" y="5628"/>
                  </a:lnTo>
                  <a:cubicBezTo>
                    <a:pt x="2654" y="5628"/>
                    <a:pt x="3020" y="5496"/>
                    <a:pt x="3309" y="5269"/>
                  </a:cubicBezTo>
                  <a:cubicBezTo>
                    <a:pt x="3674" y="5474"/>
                    <a:pt x="4092" y="5597"/>
                    <a:pt x="4544" y="5597"/>
                  </a:cubicBezTo>
                  <a:cubicBezTo>
                    <a:pt x="5173" y="5597"/>
                    <a:pt x="5745" y="5364"/>
                    <a:pt x="6184" y="4980"/>
                  </a:cubicBezTo>
                  <a:cubicBezTo>
                    <a:pt x="6516" y="5152"/>
                    <a:pt x="6896" y="5253"/>
                    <a:pt x="7296" y="5253"/>
                  </a:cubicBezTo>
                  <a:cubicBezTo>
                    <a:pt x="8641" y="5253"/>
                    <a:pt x="9725" y="4163"/>
                    <a:pt x="9725" y="2820"/>
                  </a:cubicBezTo>
                  <a:cubicBezTo>
                    <a:pt x="9725" y="1481"/>
                    <a:pt x="8641" y="391"/>
                    <a:pt x="7296" y="391"/>
                  </a:cubicBezTo>
                  <a:lnTo>
                    <a:pt x="7265" y="391"/>
                  </a:lnTo>
                  <a:cubicBezTo>
                    <a:pt x="6909" y="145"/>
                    <a:pt x="6473" y="1"/>
                    <a:pt x="6009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8"/>
            <p:cNvSpPr/>
            <p:nvPr/>
          </p:nvSpPr>
          <p:spPr>
            <a:xfrm>
              <a:off x="753489" y="4226548"/>
              <a:ext cx="782000" cy="495514"/>
            </a:xfrm>
            <a:custGeom>
              <a:avLst/>
              <a:gdLst/>
              <a:ahLst/>
              <a:cxnLst/>
              <a:rect l="l" t="t" r="r" b="b"/>
              <a:pathLst>
                <a:path w="8224" h="5211" extrusionOk="0">
                  <a:moveTo>
                    <a:pt x="6009" y="1"/>
                  </a:moveTo>
                  <a:cubicBezTo>
                    <a:pt x="5336" y="1"/>
                    <a:pt x="4734" y="302"/>
                    <a:pt x="4326" y="772"/>
                  </a:cubicBezTo>
                  <a:cubicBezTo>
                    <a:pt x="4120" y="701"/>
                    <a:pt x="3893" y="658"/>
                    <a:pt x="3662" y="658"/>
                  </a:cubicBezTo>
                  <a:cubicBezTo>
                    <a:pt x="2753" y="658"/>
                    <a:pt x="1988" y="1269"/>
                    <a:pt x="1745" y="2099"/>
                  </a:cubicBezTo>
                  <a:cubicBezTo>
                    <a:pt x="1684" y="2089"/>
                    <a:pt x="1623" y="2086"/>
                    <a:pt x="1561" y="2086"/>
                  </a:cubicBezTo>
                  <a:cubicBezTo>
                    <a:pt x="698" y="2086"/>
                    <a:pt x="1" y="2784"/>
                    <a:pt x="1" y="3650"/>
                  </a:cubicBezTo>
                  <a:lnTo>
                    <a:pt x="1" y="5210"/>
                  </a:lnTo>
                  <a:lnTo>
                    <a:pt x="1561" y="5210"/>
                  </a:lnTo>
                  <a:cubicBezTo>
                    <a:pt x="2120" y="5210"/>
                    <a:pt x="2606" y="4918"/>
                    <a:pt x="2882" y="4482"/>
                  </a:cubicBezTo>
                  <a:cubicBezTo>
                    <a:pt x="3122" y="4584"/>
                    <a:pt x="3386" y="4639"/>
                    <a:pt x="3662" y="4639"/>
                  </a:cubicBezTo>
                  <a:cubicBezTo>
                    <a:pt x="4157" y="4639"/>
                    <a:pt x="4608" y="4458"/>
                    <a:pt x="4955" y="4163"/>
                  </a:cubicBezTo>
                  <a:cubicBezTo>
                    <a:pt x="5272" y="4332"/>
                    <a:pt x="5628" y="4427"/>
                    <a:pt x="6009" y="4427"/>
                  </a:cubicBezTo>
                  <a:cubicBezTo>
                    <a:pt x="7232" y="4427"/>
                    <a:pt x="8224" y="3438"/>
                    <a:pt x="8224" y="2212"/>
                  </a:cubicBezTo>
                  <a:cubicBezTo>
                    <a:pt x="8224" y="993"/>
                    <a:pt x="7228" y="1"/>
                    <a:pt x="60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8"/>
            <p:cNvSpPr/>
            <p:nvPr/>
          </p:nvSpPr>
          <p:spPr>
            <a:xfrm>
              <a:off x="804646" y="4263347"/>
              <a:ext cx="873664" cy="499032"/>
            </a:xfrm>
            <a:custGeom>
              <a:avLst/>
              <a:gdLst/>
              <a:ahLst/>
              <a:cxnLst/>
              <a:rect l="l" t="t" r="r" b="b"/>
              <a:pathLst>
                <a:path w="9188" h="5248" extrusionOk="0">
                  <a:moveTo>
                    <a:pt x="6758" y="1"/>
                  </a:moveTo>
                  <a:cubicBezTo>
                    <a:pt x="6168" y="1"/>
                    <a:pt x="5628" y="213"/>
                    <a:pt x="5207" y="560"/>
                  </a:cubicBezTo>
                  <a:cubicBezTo>
                    <a:pt x="4847" y="360"/>
                    <a:pt x="4439" y="246"/>
                    <a:pt x="4000" y="246"/>
                  </a:cubicBezTo>
                  <a:cubicBezTo>
                    <a:pt x="2952" y="246"/>
                    <a:pt x="2058" y="898"/>
                    <a:pt x="1693" y="1819"/>
                  </a:cubicBezTo>
                  <a:cubicBezTo>
                    <a:pt x="756" y="1828"/>
                    <a:pt x="0" y="2593"/>
                    <a:pt x="0" y="3530"/>
                  </a:cubicBezTo>
                  <a:lnTo>
                    <a:pt x="0" y="5247"/>
                  </a:lnTo>
                  <a:lnTo>
                    <a:pt x="1720" y="5247"/>
                  </a:lnTo>
                  <a:cubicBezTo>
                    <a:pt x="2114" y="5247"/>
                    <a:pt x="2479" y="5112"/>
                    <a:pt x="2771" y="4885"/>
                  </a:cubicBezTo>
                  <a:cubicBezTo>
                    <a:pt x="3137" y="5094"/>
                    <a:pt x="3554" y="5216"/>
                    <a:pt x="4003" y="5216"/>
                  </a:cubicBezTo>
                  <a:cubicBezTo>
                    <a:pt x="4632" y="5216"/>
                    <a:pt x="5207" y="4983"/>
                    <a:pt x="5643" y="4599"/>
                  </a:cubicBezTo>
                  <a:cubicBezTo>
                    <a:pt x="5978" y="4771"/>
                    <a:pt x="6356" y="4869"/>
                    <a:pt x="6758" y="4869"/>
                  </a:cubicBezTo>
                  <a:cubicBezTo>
                    <a:pt x="8100" y="4869"/>
                    <a:pt x="9188" y="3779"/>
                    <a:pt x="9188" y="2440"/>
                  </a:cubicBezTo>
                  <a:cubicBezTo>
                    <a:pt x="9188" y="1091"/>
                    <a:pt x="8100" y="1"/>
                    <a:pt x="6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5" name="Google Shape;515;p38"/>
          <p:cNvSpPr txBox="1">
            <a:spLocks noGrp="1"/>
          </p:cNvSpPr>
          <p:nvPr>
            <p:ph type="subTitle" idx="1"/>
          </p:nvPr>
        </p:nvSpPr>
        <p:spPr>
          <a:xfrm>
            <a:off x="0" y="4718209"/>
            <a:ext cx="91440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ar-SA" sz="18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cs typeface="Akhbar MT" pitchFamily="2" charset="-78"/>
              </a:rPr>
              <a:t>اعداد المعلمة / منال الرحيلي</a:t>
            </a:r>
          </a:p>
        </p:txBody>
      </p:sp>
      <p:pic>
        <p:nvPicPr>
          <p:cNvPr id="2052" name="Picture 4" descr="قواعد البيانات تعرف على خصائصها | قاعدة المعرفة - استضافة كواليتي">
            <a:extLst>
              <a:ext uri="{FF2B5EF4-FFF2-40B4-BE49-F238E27FC236}">
                <a16:creationId xmlns:a16="http://schemas.microsoft.com/office/drawing/2014/main" id="{9C7CBD8D-1758-83CC-F5C1-5E53DACBC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7" y="837322"/>
            <a:ext cx="1398295" cy="31621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4" descr="منزل كليب ارت">
            <a:extLst>
              <a:ext uri="{FF2B5EF4-FFF2-40B4-BE49-F238E27FC236}">
                <a16:creationId xmlns:a16="http://schemas.microsoft.com/office/drawing/2014/main" id="{A2CB72CC-3488-4E50-7B0B-2612DD9AE5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44436"/>
            <a:ext cx="304800" cy="27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4" name="Google Shape;2345;p56">
            <a:extLst>
              <a:ext uri="{FF2B5EF4-FFF2-40B4-BE49-F238E27FC236}">
                <a16:creationId xmlns:a16="http://schemas.microsoft.com/office/drawing/2014/main" id="{F61523A4-1F7E-85B7-5CAC-5370697B1A78}"/>
              </a:ext>
            </a:extLst>
          </p:cNvPr>
          <p:cNvSpPr txBox="1">
            <a:spLocks/>
          </p:cNvSpPr>
          <p:nvPr/>
        </p:nvSpPr>
        <p:spPr>
          <a:xfrm>
            <a:off x="5588000" y="266097"/>
            <a:ext cx="2599257" cy="758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1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9pPr>
          </a:lstStyle>
          <a:p>
            <a:pPr algn="r" rtl="1"/>
            <a:r>
              <a:rPr lang="ar-SA" dirty="0">
                <a:solidFill>
                  <a:srgbClr val="0070C0"/>
                </a:solidFill>
                <a:latin typeface="Calibri" panose="020F0502020204030204" pitchFamily="34" charset="0"/>
                <a:ea typeface="GE SS Two Bold" panose="020A0503020102020204" pitchFamily="18" charset="-78"/>
                <a:cs typeface="Calibri" panose="020F0502020204030204" pitchFamily="34" charset="0"/>
                <a:sym typeface="Wingdings" panose="05000000000000000000" pitchFamily="2" charset="2"/>
              </a:rPr>
              <a:t>معلومات للمزيد من المعالجة :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3C36DEB-6258-B043-AD1B-CFB569ECF6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5484" y="1000028"/>
            <a:ext cx="6960899" cy="252288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8BC39F76-CA6D-5FAD-29BB-66B803881845}"/>
              </a:ext>
            </a:extLst>
          </p:cNvPr>
          <p:cNvSpPr txBox="1"/>
          <p:nvPr/>
        </p:nvSpPr>
        <p:spPr>
          <a:xfrm>
            <a:off x="1661472" y="3672252"/>
            <a:ext cx="6747353" cy="113877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1800" b="1" dirty="0">
                <a:solidFill>
                  <a:srgbClr val="FF0000"/>
                </a:solidFill>
                <a:latin typeface="Calibri" panose="020F0502020204030204" pitchFamily="34" charset="0"/>
                <a:ea typeface="GE SS Two Bold" panose="020A0503020102020204" pitchFamily="18" charset="-78"/>
                <a:cs typeface="Calibri" panose="020F0502020204030204" pitchFamily="34" charset="0"/>
                <a:sym typeface="NanumGothic ExtraBold"/>
              </a:rPr>
              <a:t>*</a:t>
            </a:r>
            <a:r>
              <a:rPr lang="ar-SA" sz="1800" b="1" dirty="0">
                <a:solidFill>
                  <a:srgbClr val="0070C0"/>
                </a:solidFill>
                <a:latin typeface="Calibri" panose="020F0502020204030204" pitchFamily="34" charset="0"/>
                <a:ea typeface="GE SS Two Bold" panose="020A0503020102020204" pitchFamily="18" charset="-78"/>
                <a:cs typeface="Calibri" panose="020F0502020204030204" pitchFamily="34" charset="0"/>
                <a:sym typeface="NanumGothic ExtraBold"/>
              </a:rPr>
              <a:t> بمعنى أنني أحصل على المعلومات من معلومات سابقة </a:t>
            </a:r>
          </a:p>
          <a:p>
            <a:pPr algn="r"/>
            <a:r>
              <a:rPr lang="ar-SA" sz="1800" b="1" dirty="0">
                <a:solidFill>
                  <a:srgbClr val="0070C0"/>
                </a:solidFill>
                <a:latin typeface="Calibri" panose="020F0502020204030204" pitchFamily="34" charset="0"/>
                <a:ea typeface="GE SS Two Bold" panose="020A0503020102020204" pitchFamily="18" charset="-78"/>
                <a:cs typeface="Calibri" panose="020F0502020204030204" pitchFamily="34" charset="0"/>
                <a:sym typeface="NanumGothic ExtraBold"/>
              </a:rPr>
              <a:t>كالمثال السابق كيف حصلت على المتوسط الحسابي أجريت عملية الجمع على البيانات ومن ثم استخرجت المتوسط الحسابي .</a:t>
            </a:r>
          </a:p>
          <a:p>
            <a:pPr algn="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04772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38"/>
          <p:cNvGrpSpPr/>
          <p:nvPr/>
        </p:nvGrpSpPr>
        <p:grpSpPr>
          <a:xfrm>
            <a:off x="8840235" y="121431"/>
            <a:ext cx="235238" cy="242263"/>
            <a:chOff x="3146663" y="2304000"/>
            <a:chExt cx="93750" cy="96550"/>
          </a:xfrm>
        </p:grpSpPr>
        <p:sp>
          <p:nvSpPr>
            <p:cNvPr id="459" name="Google Shape;459;p38"/>
            <p:cNvSpPr/>
            <p:nvPr/>
          </p:nvSpPr>
          <p:spPr>
            <a:xfrm>
              <a:off x="3147113" y="2304000"/>
              <a:ext cx="93300" cy="96475"/>
            </a:xfrm>
            <a:custGeom>
              <a:avLst/>
              <a:gdLst/>
              <a:ahLst/>
              <a:cxnLst/>
              <a:rect l="l" t="t" r="r" b="b"/>
              <a:pathLst>
                <a:path w="3732" h="3859" extrusionOk="0">
                  <a:moveTo>
                    <a:pt x="2747" y="1"/>
                  </a:moveTo>
                  <a:cubicBezTo>
                    <a:pt x="2746" y="1"/>
                    <a:pt x="1518" y="760"/>
                    <a:pt x="762" y="1635"/>
                  </a:cubicBezTo>
                  <a:cubicBezTo>
                    <a:pt x="0" y="2510"/>
                    <a:pt x="762" y="3859"/>
                    <a:pt x="762" y="3859"/>
                  </a:cubicBezTo>
                  <a:cubicBezTo>
                    <a:pt x="768" y="3859"/>
                    <a:pt x="774" y="3859"/>
                    <a:pt x="780" y="3859"/>
                  </a:cubicBezTo>
                  <a:cubicBezTo>
                    <a:pt x="3732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8"/>
            <p:cNvSpPr/>
            <p:nvPr/>
          </p:nvSpPr>
          <p:spPr>
            <a:xfrm>
              <a:off x="3146663" y="2304075"/>
              <a:ext cx="93500" cy="96475"/>
            </a:xfrm>
            <a:custGeom>
              <a:avLst/>
              <a:gdLst/>
              <a:ahLst/>
              <a:cxnLst/>
              <a:rect l="l" t="t" r="r" b="b"/>
              <a:pathLst>
                <a:path w="3740" h="3859" extrusionOk="0">
                  <a:moveTo>
                    <a:pt x="2747" y="1"/>
                  </a:moveTo>
                  <a:cubicBezTo>
                    <a:pt x="2747" y="1"/>
                    <a:pt x="1521" y="760"/>
                    <a:pt x="763" y="1638"/>
                  </a:cubicBezTo>
                  <a:cubicBezTo>
                    <a:pt x="1" y="2514"/>
                    <a:pt x="763" y="3859"/>
                    <a:pt x="763" y="3859"/>
                  </a:cubicBezTo>
                  <a:cubicBezTo>
                    <a:pt x="767" y="3859"/>
                    <a:pt x="772" y="3859"/>
                    <a:pt x="777" y="3859"/>
                  </a:cubicBezTo>
                  <a:cubicBezTo>
                    <a:pt x="3739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8"/>
            <p:cNvSpPr/>
            <p:nvPr/>
          </p:nvSpPr>
          <p:spPr>
            <a:xfrm>
              <a:off x="3165713" y="2304075"/>
              <a:ext cx="74400" cy="96475"/>
            </a:xfrm>
            <a:custGeom>
              <a:avLst/>
              <a:gdLst/>
              <a:ahLst/>
              <a:cxnLst/>
              <a:rect l="l" t="t" r="r" b="b"/>
              <a:pathLst>
                <a:path w="2976" h="3859" extrusionOk="0">
                  <a:moveTo>
                    <a:pt x="1985" y="1"/>
                  </a:moveTo>
                  <a:cubicBezTo>
                    <a:pt x="1985" y="1"/>
                    <a:pt x="1985" y="1"/>
                    <a:pt x="1985" y="1"/>
                  </a:cubicBezTo>
                  <a:lnTo>
                    <a:pt x="1" y="3859"/>
                  </a:lnTo>
                  <a:cubicBezTo>
                    <a:pt x="5" y="3859"/>
                    <a:pt x="10" y="3859"/>
                    <a:pt x="15" y="3859"/>
                  </a:cubicBezTo>
                  <a:cubicBezTo>
                    <a:pt x="2976" y="3859"/>
                    <a:pt x="1989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" name="Google Shape;462;p38"/>
          <p:cNvGrpSpPr/>
          <p:nvPr/>
        </p:nvGrpSpPr>
        <p:grpSpPr>
          <a:xfrm rot="-1468270">
            <a:off x="8431601" y="158884"/>
            <a:ext cx="336045" cy="627991"/>
            <a:chOff x="3091250" y="2515500"/>
            <a:chExt cx="133925" cy="250275"/>
          </a:xfrm>
        </p:grpSpPr>
        <p:sp>
          <p:nvSpPr>
            <p:cNvPr id="463" name="Google Shape;463;p38"/>
            <p:cNvSpPr/>
            <p:nvPr/>
          </p:nvSpPr>
          <p:spPr>
            <a:xfrm>
              <a:off x="3091525" y="2515500"/>
              <a:ext cx="133650" cy="250275"/>
            </a:xfrm>
            <a:custGeom>
              <a:avLst/>
              <a:gdLst/>
              <a:ahLst/>
              <a:cxnLst/>
              <a:rect l="l" t="t" r="r" b="b"/>
              <a:pathLst>
                <a:path w="5346" h="10011" extrusionOk="0">
                  <a:moveTo>
                    <a:pt x="1337" y="0"/>
                  </a:moveTo>
                  <a:lnTo>
                    <a:pt x="1337" y="845"/>
                  </a:lnTo>
                  <a:lnTo>
                    <a:pt x="1" y="845"/>
                  </a:lnTo>
                  <a:lnTo>
                    <a:pt x="1" y="10011"/>
                  </a:lnTo>
                  <a:lnTo>
                    <a:pt x="5346" y="10011"/>
                  </a:lnTo>
                  <a:lnTo>
                    <a:pt x="5346" y="845"/>
                  </a:lnTo>
                  <a:lnTo>
                    <a:pt x="4009" y="845"/>
                  </a:lnTo>
                  <a:lnTo>
                    <a:pt x="4009" y="0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8"/>
            <p:cNvSpPr/>
            <p:nvPr/>
          </p:nvSpPr>
          <p:spPr>
            <a:xfrm>
              <a:off x="3091250" y="2536600"/>
              <a:ext cx="66825" cy="229175"/>
            </a:xfrm>
            <a:custGeom>
              <a:avLst/>
              <a:gdLst/>
              <a:ahLst/>
              <a:cxnLst/>
              <a:rect l="l" t="t" r="r" b="b"/>
              <a:pathLst>
                <a:path w="267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8"/>
            <p:cNvSpPr/>
            <p:nvPr/>
          </p:nvSpPr>
          <p:spPr>
            <a:xfrm>
              <a:off x="3157975" y="2536600"/>
              <a:ext cx="66850" cy="229175"/>
            </a:xfrm>
            <a:custGeom>
              <a:avLst/>
              <a:gdLst/>
              <a:ahLst/>
              <a:cxnLst/>
              <a:rect l="l" t="t" r="r" b="b"/>
              <a:pathLst>
                <a:path w="2674" h="9167" extrusionOk="0">
                  <a:moveTo>
                    <a:pt x="1" y="1"/>
                  </a:moveTo>
                  <a:lnTo>
                    <a:pt x="1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8"/>
            <p:cNvSpPr/>
            <p:nvPr/>
          </p:nvSpPr>
          <p:spPr>
            <a:xfrm>
              <a:off x="3124650" y="2515500"/>
              <a:ext cx="66677" cy="21275"/>
            </a:xfrm>
            <a:custGeom>
              <a:avLst/>
              <a:gdLst/>
              <a:ahLst/>
              <a:cxnLst/>
              <a:rect l="l" t="t" r="r" b="b"/>
              <a:pathLst>
                <a:path w="1334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4" y="851"/>
                  </a:lnTo>
                  <a:lnTo>
                    <a:pt x="13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8"/>
            <p:cNvSpPr/>
            <p:nvPr/>
          </p:nvSpPr>
          <p:spPr>
            <a:xfrm>
              <a:off x="3157975" y="2515500"/>
              <a:ext cx="33425" cy="21275"/>
            </a:xfrm>
            <a:custGeom>
              <a:avLst/>
              <a:gdLst/>
              <a:ahLst/>
              <a:cxnLst/>
              <a:rect l="l" t="t" r="r" b="b"/>
              <a:pathLst>
                <a:path w="1337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7" y="851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8"/>
            <p:cNvSpPr/>
            <p:nvPr/>
          </p:nvSpPr>
          <p:spPr>
            <a:xfrm>
              <a:off x="3091250" y="2536600"/>
              <a:ext cx="27825" cy="229175"/>
            </a:xfrm>
            <a:custGeom>
              <a:avLst/>
              <a:gdLst/>
              <a:ahLst/>
              <a:cxnLst/>
              <a:rect l="l" t="t" r="r" b="b"/>
              <a:pathLst>
                <a:path w="111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2" y="9167"/>
                  </a:lnTo>
                  <a:lnTo>
                    <a:pt x="11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8"/>
            <p:cNvSpPr/>
            <p:nvPr/>
          </p:nvSpPr>
          <p:spPr>
            <a:xfrm>
              <a:off x="3197075" y="2536600"/>
              <a:ext cx="27900" cy="229175"/>
            </a:xfrm>
            <a:custGeom>
              <a:avLst/>
              <a:gdLst/>
              <a:ahLst/>
              <a:cxnLst/>
              <a:rect l="l" t="t" r="r" b="b"/>
              <a:pathLst>
                <a:path w="1116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5" y="9167"/>
                  </a:lnTo>
                  <a:lnTo>
                    <a:pt x="11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8"/>
            <p:cNvSpPr/>
            <p:nvPr/>
          </p:nvSpPr>
          <p:spPr>
            <a:xfrm>
              <a:off x="3110225" y="2575400"/>
              <a:ext cx="95625" cy="170025"/>
            </a:xfrm>
            <a:custGeom>
              <a:avLst/>
              <a:gdLst/>
              <a:ahLst/>
              <a:cxnLst/>
              <a:rect l="l" t="t" r="r" b="b"/>
              <a:pathLst>
                <a:path w="3825" h="6801" extrusionOk="0">
                  <a:moveTo>
                    <a:pt x="0" y="0"/>
                  </a:moveTo>
                  <a:lnTo>
                    <a:pt x="0" y="6801"/>
                  </a:lnTo>
                  <a:lnTo>
                    <a:pt x="3824" y="6801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8"/>
            <p:cNvSpPr/>
            <p:nvPr/>
          </p:nvSpPr>
          <p:spPr>
            <a:xfrm>
              <a:off x="3115200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8"/>
            <p:cNvSpPr/>
            <p:nvPr/>
          </p:nvSpPr>
          <p:spPr>
            <a:xfrm>
              <a:off x="3157975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8"/>
            <p:cNvSpPr/>
            <p:nvPr/>
          </p:nvSpPr>
          <p:spPr>
            <a:xfrm>
              <a:off x="3115200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8"/>
            <p:cNvSpPr/>
            <p:nvPr/>
          </p:nvSpPr>
          <p:spPr>
            <a:xfrm>
              <a:off x="3157975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rgbClr val="76C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8"/>
            <p:cNvSpPr/>
            <p:nvPr/>
          </p:nvSpPr>
          <p:spPr>
            <a:xfrm>
              <a:off x="3115200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8"/>
            <p:cNvSpPr/>
            <p:nvPr/>
          </p:nvSpPr>
          <p:spPr>
            <a:xfrm>
              <a:off x="3157975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8"/>
            <p:cNvSpPr/>
            <p:nvPr/>
          </p:nvSpPr>
          <p:spPr>
            <a:xfrm>
              <a:off x="3115200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8"/>
            <p:cNvSpPr/>
            <p:nvPr/>
          </p:nvSpPr>
          <p:spPr>
            <a:xfrm>
              <a:off x="3157975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8"/>
            <p:cNvSpPr/>
            <p:nvPr/>
          </p:nvSpPr>
          <p:spPr>
            <a:xfrm>
              <a:off x="3115200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8"/>
            <p:cNvSpPr/>
            <p:nvPr/>
          </p:nvSpPr>
          <p:spPr>
            <a:xfrm>
              <a:off x="3157975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8"/>
            <p:cNvSpPr/>
            <p:nvPr/>
          </p:nvSpPr>
          <p:spPr>
            <a:xfrm>
              <a:off x="3115200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8"/>
            <p:cNvSpPr/>
            <p:nvPr/>
          </p:nvSpPr>
          <p:spPr>
            <a:xfrm>
              <a:off x="3157975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8"/>
            <p:cNvSpPr/>
            <p:nvPr/>
          </p:nvSpPr>
          <p:spPr>
            <a:xfrm>
              <a:off x="3115200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8"/>
            <p:cNvSpPr/>
            <p:nvPr/>
          </p:nvSpPr>
          <p:spPr>
            <a:xfrm>
              <a:off x="3157975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8"/>
            <p:cNvSpPr/>
            <p:nvPr/>
          </p:nvSpPr>
          <p:spPr>
            <a:xfrm>
              <a:off x="3155900" y="2543900"/>
              <a:ext cx="4325" cy="24750"/>
            </a:xfrm>
            <a:custGeom>
              <a:avLst/>
              <a:gdLst/>
              <a:ahLst/>
              <a:cxnLst/>
              <a:rect l="l" t="t" r="r" b="b"/>
              <a:pathLst>
                <a:path w="173" h="990" extrusionOk="0">
                  <a:moveTo>
                    <a:pt x="1" y="1"/>
                  </a:moveTo>
                  <a:lnTo>
                    <a:pt x="1" y="990"/>
                  </a:lnTo>
                  <a:lnTo>
                    <a:pt x="173" y="990"/>
                  </a:lnTo>
                  <a:lnTo>
                    <a:pt x="1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8"/>
            <p:cNvSpPr/>
            <p:nvPr/>
          </p:nvSpPr>
          <p:spPr>
            <a:xfrm>
              <a:off x="3145775" y="2554125"/>
              <a:ext cx="24675" cy="4325"/>
            </a:xfrm>
            <a:custGeom>
              <a:avLst/>
              <a:gdLst/>
              <a:ahLst/>
              <a:cxnLst/>
              <a:rect l="l" t="t" r="r" b="b"/>
              <a:pathLst>
                <a:path w="987" h="173" extrusionOk="0">
                  <a:moveTo>
                    <a:pt x="0" y="0"/>
                  </a:moveTo>
                  <a:lnTo>
                    <a:pt x="0" y="172"/>
                  </a:lnTo>
                  <a:lnTo>
                    <a:pt x="986" y="172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38"/>
          <p:cNvGrpSpPr/>
          <p:nvPr/>
        </p:nvGrpSpPr>
        <p:grpSpPr>
          <a:xfrm rot="841025">
            <a:off x="102344" y="258397"/>
            <a:ext cx="447275" cy="625913"/>
            <a:chOff x="7877949" y="4508284"/>
            <a:chExt cx="560451" cy="784290"/>
          </a:xfrm>
        </p:grpSpPr>
        <p:sp>
          <p:nvSpPr>
            <p:cNvPr id="488" name="Google Shape;488;p38"/>
            <p:cNvSpPr/>
            <p:nvPr/>
          </p:nvSpPr>
          <p:spPr>
            <a:xfrm>
              <a:off x="7877949" y="4508284"/>
              <a:ext cx="538019" cy="783421"/>
            </a:xfrm>
            <a:custGeom>
              <a:avLst/>
              <a:gdLst/>
              <a:ahLst/>
              <a:cxnLst/>
              <a:rect l="l" t="t" r="r" b="b"/>
              <a:pathLst>
                <a:path w="9287" h="13523" extrusionOk="0">
                  <a:moveTo>
                    <a:pt x="4832" y="1"/>
                  </a:moveTo>
                  <a:cubicBezTo>
                    <a:pt x="2105" y="1"/>
                    <a:pt x="1" y="2504"/>
                    <a:pt x="575" y="5260"/>
                  </a:cubicBezTo>
                  <a:cubicBezTo>
                    <a:pt x="1097" y="7763"/>
                    <a:pt x="3604" y="9287"/>
                    <a:pt x="3604" y="10113"/>
                  </a:cubicBezTo>
                  <a:lnTo>
                    <a:pt x="3604" y="10844"/>
                  </a:lnTo>
                  <a:lnTo>
                    <a:pt x="3490" y="10844"/>
                  </a:lnTo>
                  <a:lnTo>
                    <a:pt x="3490" y="11458"/>
                  </a:lnTo>
                  <a:lnTo>
                    <a:pt x="3604" y="11458"/>
                  </a:lnTo>
                  <a:lnTo>
                    <a:pt x="3604" y="11784"/>
                  </a:lnTo>
                  <a:lnTo>
                    <a:pt x="3604" y="11913"/>
                  </a:lnTo>
                  <a:lnTo>
                    <a:pt x="3604" y="12174"/>
                  </a:lnTo>
                  <a:lnTo>
                    <a:pt x="3604" y="12306"/>
                  </a:lnTo>
                  <a:lnTo>
                    <a:pt x="3604" y="12567"/>
                  </a:lnTo>
                  <a:lnTo>
                    <a:pt x="3604" y="12696"/>
                  </a:lnTo>
                  <a:lnTo>
                    <a:pt x="3604" y="12718"/>
                  </a:lnTo>
                  <a:cubicBezTo>
                    <a:pt x="3604" y="12887"/>
                    <a:pt x="3742" y="13025"/>
                    <a:pt x="3911" y="13025"/>
                  </a:cubicBezTo>
                  <a:lnTo>
                    <a:pt x="3988" y="13025"/>
                  </a:lnTo>
                  <a:lnTo>
                    <a:pt x="4077" y="13307"/>
                  </a:lnTo>
                  <a:cubicBezTo>
                    <a:pt x="4117" y="13440"/>
                    <a:pt x="4233" y="13522"/>
                    <a:pt x="4372" y="13522"/>
                  </a:cubicBezTo>
                  <a:lnTo>
                    <a:pt x="5302" y="13522"/>
                  </a:lnTo>
                  <a:cubicBezTo>
                    <a:pt x="5438" y="13522"/>
                    <a:pt x="5554" y="13433"/>
                    <a:pt x="5597" y="13307"/>
                  </a:cubicBezTo>
                  <a:lnTo>
                    <a:pt x="5686" y="13025"/>
                  </a:lnTo>
                  <a:lnTo>
                    <a:pt x="5763" y="13025"/>
                  </a:lnTo>
                  <a:cubicBezTo>
                    <a:pt x="5932" y="13025"/>
                    <a:pt x="6070" y="12887"/>
                    <a:pt x="6070" y="12718"/>
                  </a:cubicBezTo>
                  <a:lnTo>
                    <a:pt x="6070" y="12696"/>
                  </a:lnTo>
                  <a:lnTo>
                    <a:pt x="6070" y="12567"/>
                  </a:lnTo>
                  <a:lnTo>
                    <a:pt x="6070" y="12306"/>
                  </a:lnTo>
                  <a:lnTo>
                    <a:pt x="6070" y="12174"/>
                  </a:lnTo>
                  <a:lnTo>
                    <a:pt x="6070" y="11913"/>
                  </a:lnTo>
                  <a:lnTo>
                    <a:pt x="6070" y="11784"/>
                  </a:lnTo>
                  <a:lnTo>
                    <a:pt x="6070" y="11458"/>
                  </a:lnTo>
                  <a:lnTo>
                    <a:pt x="6184" y="11458"/>
                  </a:lnTo>
                  <a:lnTo>
                    <a:pt x="6184" y="10844"/>
                  </a:lnTo>
                  <a:lnTo>
                    <a:pt x="6070" y="10844"/>
                  </a:lnTo>
                  <a:lnTo>
                    <a:pt x="6070" y="10113"/>
                  </a:lnTo>
                  <a:cubicBezTo>
                    <a:pt x="6070" y="9287"/>
                    <a:pt x="8577" y="7760"/>
                    <a:pt x="9099" y="5260"/>
                  </a:cubicBezTo>
                  <a:cubicBezTo>
                    <a:pt x="9102" y="5247"/>
                    <a:pt x="9108" y="5232"/>
                    <a:pt x="9108" y="5223"/>
                  </a:cubicBezTo>
                  <a:cubicBezTo>
                    <a:pt x="9111" y="5210"/>
                    <a:pt x="9111" y="5198"/>
                    <a:pt x="9114" y="5186"/>
                  </a:cubicBezTo>
                  <a:cubicBezTo>
                    <a:pt x="9286" y="4304"/>
                    <a:pt x="9179" y="3435"/>
                    <a:pt x="8856" y="2673"/>
                  </a:cubicBezTo>
                  <a:cubicBezTo>
                    <a:pt x="8838" y="2667"/>
                    <a:pt x="8835" y="2664"/>
                    <a:pt x="8832" y="2658"/>
                  </a:cubicBezTo>
                  <a:cubicBezTo>
                    <a:pt x="8823" y="2636"/>
                    <a:pt x="8810" y="2615"/>
                    <a:pt x="8804" y="2596"/>
                  </a:cubicBezTo>
                  <a:cubicBezTo>
                    <a:pt x="8795" y="2575"/>
                    <a:pt x="8789" y="2556"/>
                    <a:pt x="8776" y="2538"/>
                  </a:cubicBezTo>
                  <a:cubicBezTo>
                    <a:pt x="8773" y="2526"/>
                    <a:pt x="8764" y="2513"/>
                    <a:pt x="8761" y="2504"/>
                  </a:cubicBezTo>
                  <a:cubicBezTo>
                    <a:pt x="8746" y="2473"/>
                    <a:pt x="8733" y="2446"/>
                    <a:pt x="8718" y="2415"/>
                  </a:cubicBezTo>
                  <a:cubicBezTo>
                    <a:pt x="8718" y="2412"/>
                    <a:pt x="8718" y="2412"/>
                    <a:pt x="8715" y="2406"/>
                  </a:cubicBezTo>
                  <a:cubicBezTo>
                    <a:pt x="8466" y="1911"/>
                    <a:pt x="8128" y="1469"/>
                    <a:pt x="7720" y="1107"/>
                  </a:cubicBezTo>
                  <a:lnTo>
                    <a:pt x="7717" y="1100"/>
                  </a:lnTo>
                  <a:cubicBezTo>
                    <a:pt x="7689" y="1079"/>
                    <a:pt x="7668" y="1054"/>
                    <a:pt x="7640" y="1033"/>
                  </a:cubicBezTo>
                  <a:cubicBezTo>
                    <a:pt x="7634" y="1024"/>
                    <a:pt x="7625" y="1021"/>
                    <a:pt x="7622" y="1014"/>
                  </a:cubicBezTo>
                  <a:cubicBezTo>
                    <a:pt x="7603" y="996"/>
                    <a:pt x="7582" y="978"/>
                    <a:pt x="7560" y="962"/>
                  </a:cubicBezTo>
                  <a:cubicBezTo>
                    <a:pt x="7548" y="956"/>
                    <a:pt x="7536" y="944"/>
                    <a:pt x="7526" y="938"/>
                  </a:cubicBezTo>
                  <a:cubicBezTo>
                    <a:pt x="7511" y="925"/>
                    <a:pt x="7499" y="913"/>
                    <a:pt x="7483" y="901"/>
                  </a:cubicBezTo>
                  <a:cubicBezTo>
                    <a:pt x="7468" y="888"/>
                    <a:pt x="7449" y="876"/>
                    <a:pt x="7434" y="864"/>
                  </a:cubicBezTo>
                  <a:cubicBezTo>
                    <a:pt x="7428" y="861"/>
                    <a:pt x="7422" y="855"/>
                    <a:pt x="7419" y="852"/>
                  </a:cubicBezTo>
                  <a:cubicBezTo>
                    <a:pt x="6841" y="422"/>
                    <a:pt x="6150" y="130"/>
                    <a:pt x="5395" y="35"/>
                  </a:cubicBezTo>
                  <a:cubicBezTo>
                    <a:pt x="5385" y="35"/>
                    <a:pt x="5379" y="35"/>
                    <a:pt x="5376" y="28"/>
                  </a:cubicBezTo>
                  <a:cubicBezTo>
                    <a:pt x="5348" y="25"/>
                    <a:pt x="5321" y="22"/>
                    <a:pt x="5293" y="22"/>
                  </a:cubicBezTo>
                  <a:cubicBezTo>
                    <a:pt x="5284" y="22"/>
                    <a:pt x="5269" y="19"/>
                    <a:pt x="5256" y="19"/>
                  </a:cubicBezTo>
                  <a:cubicBezTo>
                    <a:pt x="5232" y="16"/>
                    <a:pt x="5210" y="16"/>
                    <a:pt x="5186" y="10"/>
                  </a:cubicBezTo>
                  <a:cubicBezTo>
                    <a:pt x="5167" y="10"/>
                    <a:pt x="5149" y="7"/>
                    <a:pt x="5133" y="7"/>
                  </a:cubicBezTo>
                  <a:cubicBezTo>
                    <a:pt x="5115" y="7"/>
                    <a:pt x="5093" y="4"/>
                    <a:pt x="5072" y="4"/>
                  </a:cubicBezTo>
                  <a:cubicBezTo>
                    <a:pt x="5047" y="4"/>
                    <a:pt x="5026" y="1"/>
                    <a:pt x="4998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8"/>
            <p:cNvSpPr/>
            <p:nvPr/>
          </p:nvSpPr>
          <p:spPr>
            <a:xfrm>
              <a:off x="7877960" y="4508632"/>
              <a:ext cx="560439" cy="639459"/>
            </a:xfrm>
            <a:custGeom>
              <a:avLst/>
              <a:gdLst/>
              <a:ahLst/>
              <a:cxnLst/>
              <a:rect l="l" t="t" r="r" b="b"/>
              <a:pathLst>
                <a:path w="9674" h="11038" extrusionOk="0">
                  <a:moveTo>
                    <a:pt x="4836" y="1"/>
                  </a:moveTo>
                  <a:cubicBezTo>
                    <a:pt x="2105" y="1"/>
                    <a:pt x="1" y="2504"/>
                    <a:pt x="578" y="5263"/>
                  </a:cubicBezTo>
                  <a:cubicBezTo>
                    <a:pt x="1101" y="7766"/>
                    <a:pt x="3607" y="9290"/>
                    <a:pt x="3607" y="10116"/>
                  </a:cubicBezTo>
                  <a:lnTo>
                    <a:pt x="3607" y="11038"/>
                  </a:lnTo>
                  <a:lnTo>
                    <a:pt x="6064" y="11038"/>
                  </a:lnTo>
                  <a:lnTo>
                    <a:pt x="6064" y="10116"/>
                  </a:lnTo>
                  <a:cubicBezTo>
                    <a:pt x="6064" y="9290"/>
                    <a:pt x="8577" y="7760"/>
                    <a:pt x="9093" y="5263"/>
                  </a:cubicBezTo>
                  <a:cubicBezTo>
                    <a:pt x="9674" y="2563"/>
                    <a:pt x="7609" y="1"/>
                    <a:pt x="4836" y="1"/>
                  </a:cubicBezTo>
                  <a:close/>
                </a:path>
              </a:pathLst>
            </a:custGeom>
            <a:solidFill>
              <a:srgbClr val="B0C5D9">
                <a:alpha val="58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8"/>
            <p:cNvSpPr/>
            <p:nvPr/>
          </p:nvSpPr>
          <p:spPr>
            <a:xfrm>
              <a:off x="8149191" y="4544085"/>
              <a:ext cx="225705" cy="225531"/>
            </a:xfrm>
            <a:custGeom>
              <a:avLst/>
              <a:gdLst/>
              <a:ahLst/>
              <a:cxnLst/>
              <a:rect l="l" t="t" r="r" b="b"/>
              <a:pathLst>
                <a:path w="3896" h="3893" extrusionOk="0">
                  <a:moveTo>
                    <a:pt x="154" y="0"/>
                  </a:moveTo>
                  <a:cubicBezTo>
                    <a:pt x="71" y="0"/>
                    <a:pt x="0" y="68"/>
                    <a:pt x="0" y="154"/>
                  </a:cubicBezTo>
                  <a:cubicBezTo>
                    <a:pt x="0" y="237"/>
                    <a:pt x="71" y="307"/>
                    <a:pt x="154" y="307"/>
                  </a:cubicBezTo>
                  <a:cubicBezTo>
                    <a:pt x="2046" y="307"/>
                    <a:pt x="3588" y="1846"/>
                    <a:pt x="3588" y="3738"/>
                  </a:cubicBezTo>
                  <a:cubicBezTo>
                    <a:pt x="3588" y="3824"/>
                    <a:pt x="3655" y="3892"/>
                    <a:pt x="3741" y="3892"/>
                  </a:cubicBezTo>
                  <a:cubicBezTo>
                    <a:pt x="3824" y="3892"/>
                    <a:pt x="3895" y="3824"/>
                    <a:pt x="3895" y="3738"/>
                  </a:cubicBezTo>
                  <a:cubicBezTo>
                    <a:pt x="3895" y="1677"/>
                    <a:pt x="2215" y="0"/>
                    <a:pt x="1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8"/>
            <p:cNvSpPr/>
            <p:nvPr/>
          </p:nvSpPr>
          <p:spPr>
            <a:xfrm>
              <a:off x="8086916" y="5162780"/>
              <a:ext cx="142398" cy="100397"/>
            </a:xfrm>
            <a:custGeom>
              <a:avLst/>
              <a:gdLst/>
              <a:ahLst/>
              <a:cxnLst/>
              <a:rect l="l" t="t" r="r" b="b"/>
              <a:pathLst>
                <a:path w="2458" h="1733" extrusionOk="0">
                  <a:moveTo>
                    <a:pt x="0" y="1"/>
                  </a:moveTo>
                  <a:lnTo>
                    <a:pt x="0" y="1426"/>
                  </a:lnTo>
                  <a:cubicBezTo>
                    <a:pt x="0" y="1595"/>
                    <a:pt x="138" y="1733"/>
                    <a:pt x="307" y="1733"/>
                  </a:cubicBezTo>
                  <a:lnTo>
                    <a:pt x="2150" y="1733"/>
                  </a:lnTo>
                  <a:cubicBezTo>
                    <a:pt x="2319" y="1733"/>
                    <a:pt x="2457" y="1595"/>
                    <a:pt x="2457" y="1426"/>
                  </a:cubicBezTo>
                  <a:lnTo>
                    <a:pt x="24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8"/>
            <p:cNvSpPr/>
            <p:nvPr/>
          </p:nvSpPr>
          <p:spPr>
            <a:xfrm>
              <a:off x="8108929" y="5262942"/>
              <a:ext cx="97964" cy="28908"/>
            </a:xfrm>
            <a:custGeom>
              <a:avLst/>
              <a:gdLst/>
              <a:ahLst/>
              <a:cxnLst/>
              <a:rect l="l" t="t" r="r" b="b"/>
              <a:pathLst>
                <a:path w="1691" h="499" extrusionOk="0">
                  <a:moveTo>
                    <a:pt x="1" y="1"/>
                  </a:moveTo>
                  <a:lnTo>
                    <a:pt x="90" y="284"/>
                  </a:lnTo>
                  <a:cubicBezTo>
                    <a:pt x="130" y="409"/>
                    <a:pt x="250" y="499"/>
                    <a:pt x="385" y="499"/>
                  </a:cubicBezTo>
                  <a:lnTo>
                    <a:pt x="1313" y="499"/>
                  </a:lnTo>
                  <a:cubicBezTo>
                    <a:pt x="1451" y="499"/>
                    <a:pt x="1571" y="416"/>
                    <a:pt x="1611" y="284"/>
                  </a:cubicBezTo>
                  <a:lnTo>
                    <a:pt x="16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8"/>
            <p:cNvSpPr/>
            <p:nvPr/>
          </p:nvSpPr>
          <p:spPr>
            <a:xfrm>
              <a:off x="8086916" y="5236641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8"/>
            <p:cNvSpPr/>
            <p:nvPr/>
          </p:nvSpPr>
          <p:spPr>
            <a:xfrm>
              <a:off x="8086916" y="5214049"/>
              <a:ext cx="142398" cy="7531"/>
            </a:xfrm>
            <a:custGeom>
              <a:avLst/>
              <a:gdLst/>
              <a:ahLst/>
              <a:cxnLst/>
              <a:rect l="l" t="t" r="r" b="b"/>
              <a:pathLst>
                <a:path w="2458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457" y="129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8"/>
            <p:cNvSpPr/>
            <p:nvPr/>
          </p:nvSpPr>
          <p:spPr>
            <a:xfrm>
              <a:off x="8086916" y="5191282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8"/>
            <p:cNvSpPr/>
            <p:nvPr/>
          </p:nvSpPr>
          <p:spPr>
            <a:xfrm>
              <a:off x="7944696" y="4637643"/>
              <a:ext cx="187817" cy="287287"/>
            </a:xfrm>
            <a:custGeom>
              <a:avLst/>
              <a:gdLst/>
              <a:ahLst/>
              <a:cxnLst/>
              <a:rect l="l" t="t" r="r" b="b"/>
              <a:pathLst>
                <a:path w="3242" h="4959" extrusionOk="0">
                  <a:moveTo>
                    <a:pt x="1641" y="1"/>
                  </a:moveTo>
                  <a:lnTo>
                    <a:pt x="1641" y="1"/>
                  </a:lnTo>
                  <a:cubicBezTo>
                    <a:pt x="747" y="1088"/>
                    <a:pt x="1" y="4673"/>
                    <a:pt x="3232" y="4959"/>
                  </a:cubicBezTo>
                  <a:cubicBezTo>
                    <a:pt x="2848" y="4102"/>
                    <a:pt x="3241" y="3346"/>
                    <a:pt x="3002" y="2206"/>
                  </a:cubicBezTo>
                  <a:cubicBezTo>
                    <a:pt x="2759" y="1061"/>
                    <a:pt x="1641" y="1"/>
                    <a:pt x="1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8"/>
            <p:cNvSpPr/>
            <p:nvPr/>
          </p:nvSpPr>
          <p:spPr>
            <a:xfrm>
              <a:off x="8139227" y="4637643"/>
              <a:ext cx="95067" cy="153637"/>
            </a:xfrm>
            <a:custGeom>
              <a:avLst/>
              <a:gdLst/>
              <a:ahLst/>
              <a:cxnLst/>
              <a:rect l="l" t="t" r="r" b="b"/>
              <a:pathLst>
                <a:path w="1641" h="2652" extrusionOk="0">
                  <a:moveTo>
                    <a:pt x="1103" y="1"/>
                  </a:moveTo>
                  <a:lnTo>
                    <a:pt x="1103" y="1"/>
                  </a:lnTo>
                  <a:cubicBezTo>
                    <a:pt x="77" y="600"/>
                    <a:pt x="0" y="2114"/>
                    <a:pt x="399" y="2652"/>
                  </a:cubicBezTo>
                  <a:cubicBezTo>
                    <a:pt x="1640" y="2025"/>
                    <a:pt x="1432" y="465"/>
                    <a:pt x="11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8"/>
            <p:cNvSpPr/>
            <p:nvPr/>
          </p:nvSpPr>
          <p:spPr>
            <a:xfrm>
              <a:off x="8158054" y="4750317"/>
              <a:ext cx="140660" cy="210585"/>
            </a:xfrm>
            <a:custGeom>
              <a:avLst/>
              <a:gdLst/>
              <a:ahLst/>
              <a:cxnLst/>
              <a:rect l="l" t="t" r="r" b="b"/>
              <a:pathLst>
                <a:path w="2428" h="3635" extrusionOk="0">
                  <a:moveTo>
                    <a:pt x="2427" y="0"/>
                  </a:moveTo>
                  <a:lnTo>
                    <a:pt x="2427" y="0"/>
                  </a:lnTo>
                  <a:cubicBezTo>
                    <a:pt x="1478" y="77"/>
                    <a:pt x="1" y="1161"/>
                    <a:pt x="1" y="3634"/>
                  </a:cubicBezTo>
                  <a:cubicBezTo>
                    <a:pt x="2314" y="3124"/>
                    <a:pt x="2427" y="0"/>
                    <a:pt x="2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8"/>
            <p:cNvSpPr/>
            <p:nvPr/>
          </p:nvSpPr>
          <p:spPr>
            <a:xfrm>
              <a:off x="8042425" y="4691749"/>
              <a:ext cx="119457" cy="325697"/>
            </a:xfrm>
            <a:custGeom>
              <a:avLst/>
              <a:gdLst/>
              <a:ahLst/>
              <a:cxnLst/>
              <a:rect l="l" t="t" r="r" b="b"/>
              <a:pathLst>
                <a:path w="2062" h="5622" extrusionOk="0">
                  <a:moveTo>
                    <a:pt x="9" y="1"/>
                  </a:moveTo>
                  <a:cubicBezTo>
                    <a:pt x="9" y="1"/>
                    <a:pt x="3" y="96"/>
                    <a:pt x="0" y="271"/>
                  </a:cubicBezTo>
                  <a:cubicBezTo>
                    <a:pt x="3" y="357"/>
                    <a:pt x="6" y="458"/>
                    <a:pt x="15" y="572"/>
                  </a:cubicBezTo>
                  <a:cubicBezTo>
                    <a:pt x="28" y="689"/>
                    <a:pt x="37" y="818"/>
                    <a:pt x="65" y="956"/>
                  </a:cubicBezTo>
                  <a:cubicBezTo>
                    <a:pt x="89" y="1097"/>
                    <a:pt x="123" y="1248"/>
                    <a:pt x="160" y="1404"/>
                  </a:cubicBezTo>
                  <a:cubicBezTo>
                    <a:pt x="203" y="1564"/>
                    <a:pt x="252" y="1727"/>
                    <a:pt x="310" y="1896"/>
                  </a:cubicBezTo>
                  <a:cubicBezTo>
                    <a:pt x="341" y="1976"/>
                    <a:pt x="378" y="2065"/>
                    <a:pt x="406" y="2151"/>
                  </a:cubicBezTo>
                  <a:cubicBezTo>
                    <a:pt x="442" y="2234"/>
                    <a:pt x="479" y="2320"/>
                    <a:pt x="513" y="2406"/>
                  </a:cubicBezTo>
                  <a:cubicBezTo>
                    <a:pt x="590" y="2575"/>
                    <a:pt x="673" y="2750"/>
                    <a:pt x="762" y="2919"/>
                  </a:cubicBezTo>
                  <a:cubicBezTo>
                    <a:pt x="937" y="3257"/>
                    <a:pt x="1137" y="3582"/>
                    <a:pt x="1339" y="3874"/>
                  </a:cubicBezTo>
                  <a:cubicBezTo>
                    <a:pt x="1389" y="3948"/>
                    <a:pt x="1435" y="4019"/>
                    <a:pt x="1487" y="4089"/>
                  </a:cubicBezTo>
                  <a:cubicBezTo>
                    <a:pt x="1533" y="4163"/>
                    <a:pt x="1570" y="4230"/>
                    <a:pt x="1610" y="4301"/>
                  </a:cubicBezTo>
                  <a:cubicBezTo>
                    <a:pt x="1683" y="4439"/>
                    <a:pt x="1736" y="4581"/>
                    <a:pt x="1782" y="4710"/>
                  </a:cubicBezTo>
                  <a:cubicBezTo>
                    <a:pt x="1865" y="4971"/>
                    <a:pt x="1895" y="5201"/>
                    <a:pt x="1908" y="5364"/>
                  </a:cubicBezTo>
                  <a:cubicBezTo>
                    <a:pt x="1911" y="5444"/>
                    <a:pt x="1911" y="5505"/>
                    <a:pt x="1911" y="5548"/>
                  </a:cubicBezTo>
                  <a:cubicBezTo>
                    <a:pt x="1911" y="5591"/>
                    <a:pt x="1908" y="5610"/>
                    <a:pt x="1908" y="5610"/>
                  </a:cubicBezTo>
                  <a:lnTo>
                    <a:pt x="2061" y="5622"/>
                  </a:lnTo>
                  <a:lnTo>
                    <a:pt x="2061" y="5548"/>
                  </a:lnTo>
                  <a:cubicBezTo>
                    <a:pt x="2061" y="5502"/>
                    <a:pt x="2061" y="5432"/>
                    <a:pt x="2055" y="5349"/>
                  </a:cubicBezTo>
                  <a:cubicBezTo>
                    <a:pt x="2043" y="5180"/>
                    <a:pt x="2000" y="4937"/>
                    <a:pt x="1908" y="4661"/>
                  </a:cubicBezTo>
                  <a:cubicBezTo>
                    <a:pt x="1859" y="4522"/>
                    <a:pt x="1797" y="4378"/>
                    <a:pt x="1717" y="4230"/>
                  </a:cubicBezTo>
                  <a:cubicBezTo>
                    <a:pt x="1631" y="4083"/>
                    <a:pt x="1536" y="3939"/>
                    <a:pt x="1428" y="3797"/>
                  </a:cubicBezTo>
                  <a:cubicBezTo>
                    <a:pt x="1223" y="3515"/>
                    <a:pt x="1014" y="3198"/>
                    <a:pt x="829" y="2870"/>
                  </a:cubicBezTo>
                  <a:cubicBezTo>
                    <a:pt x="737" y="2704"/>
                    <a:pt x="651" y="2538"/>
                    <a:pt x="571" y="2369"/>
                  </a:cubicBezTo>
                  <a:cubicBezTo>
                    <a:pt x="538" y="2280"/>
                    <a:pt x="498" y="2200"/>
                    <a:pt x="461" y="2117"/>
                  </a:cubicBezTo>
                  <a:cubicBezTo>
                    <a:pt x="427" y="2031"/>
                    <a:pt x="396" y="1948"/>
                    <a:pt x="360" y="1865"/>
                  </a:cubicBezTo>
                  <a:cubicBezTo>
                    <a:pt x="298" y="1702"/>
                    <a:pt x="246" y="1540"/>
                    <a:pt x="200" y="1383"/>
                  </a:cubicBezTo>
                  <a:cubicBezTo>
                    <a:pt x="157" y="1226"/>
                    <a:pt x="120" y="1076"/>
                    <a:pt x="92" y="938"/>
                  </a:cubicBezTo>
                  <a:cubicBezTo>
                    <a:pt x="62" y="799"/>
                    <a:pt x="46" y="673"/>
                    <a:pt x="31" y="557"/>
                  </a:cubicBezTo>
                  <a:cubicBezTo>
                    <a:pt x="19" y="446"/>
                    <a:pt x="15" y="345"/>
                    <a:pt x="9" y="262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8"/>
            <p:cNvSpPr/>
            <p:nvPr/>
          </p:nvSpPr>
          <p:spPr>
            <a:xfrm>
              <a:off x="8153593" y="4819370"/>
              <a:ext cx="97790" cy="302002"/>
            </a:xfrm>
            <a:custGeom>
              <a:avLst/>
              <a:gdLst/>
              <a:ahLst/>
              <a:cxnLst/>
              <a:rect l="l" t="t" r="r" b="b"/>
              <a:pathLst>
                <a:path w="1688" h="5213" extrusionOk="0">
                  <a:moveTo>
                    <a:pt x="1687" y="0"/>
                  </a:moveTo>
                  <a:cubicBezTo>
                    <a:pt x="1687" y="0"/>
                    <a:pt x="1626" y="68"/>
                    <a:pt x="1521" y="169"/>
                  </a:cubicBezTo>
                  <a:cubicBezTo>
                    <a:pt x="1411" y="277"/>
                    <a:pt x="1248" y="430"/>
                    <a:pt x="1070" y="630"/>
                  </a:cubicBezTo>
                  <a:cubicBezTo>
                    <a:pt x="981" y="731"/>
                    <a:pt x="886" y="842"/>
                    <a:pt x="793" y="965"/>
                  </a:cubicBezTo>
                  <a:cubicBezTo>
                    <a:pt x="695" y="1088"/>
                    <a:pt x="603" y="1223"/>
                    <a:pt x="520" y="1367"/>
                  </a:cubicBezTo>
                  <a:cubicBezTo>
                    <a:pt x="477" y="1441"/>
                    <a:pt x="434" y="1514"/>
                    <a:pt x="397" y="1594"/>
                  </a:cubicBezTo>
                  <a:cubicBezTo>
                    <a:pt x="357" y="1674"/>
                    <a:pt x="317" y="1751"/>
                    <a:pt x="287" y="1837"/>
                  </a:cubicBezTo>
                  <a:cubicBezTo>
                    <a:pt x="213" y="2003"/>
                    <a:pt x="158" y="2175"/>
                    <a:pt x="118" y="2350"/>
                  </a:cubicBezTo>
                  <a:cubicBezTo>
                    <a:pt x="72" y="2528"/>
                    <a:pt x="47" y="2709"/>
                    <a:pt x="26" y="2884"/>
                  </a:cubicBezTo>
                  <a:cubicBezTo>
                    <a:pt x="13" y="3066"/>
                    <a:pt x="4" y="3241"/>
                    <a:pt x="4" y="3407"/>
                  </a:cubicBezTo>
                  <a:cubicBezTo>
                    <a:pt x="1" y="3741"/>
                    <a:pt x="1" y="4052"/>
                    <a:pt x="1" y="4322"/>
                  </a:cubicBezTo>
                  <a:cubicBezTo>
                    <a:pt x="1" y="4853"/>
                    <a:pt x="4" y="5213"/>
                    <a:pt x="4" y="5213"/>
                  </a:cubicBezTo>
                  <a:lnTo>
                    <a:pt x="158" y="5213"/>
                  </a:lnTo>
                  <a:cubicBezTo>
                    <a:pt x="158" y="5213"/>
                    <a:pt x="158" y="4853"/>
                    <a:pt x="164" y="4322"/>
                  </a:cubicBezTo>
                  <a:cubicBezTo>
                    <a:pt x="158" y="4052"/>
                    <a:pt x="158" y="3741"/>
                    <a:pt x="158" y="3407"/>
                  </a:cubicBezTo>
                  <a:cubicBezTo>
                    <a:pt x="155" y="3241"/>
                    <a:pt x="164" y="3072"/>
                    <a:pt x="167" y="2900"/>
                  </a:cubicBezTo>
                  <a:cubicBezTo>
                    <a:pt x="182" y="2731"/>
                    <a:pt x="204" y="2556"/>
                    <a:pt x="244" y="2387"/>
                  </a:cubicBezTo>
                  <a:cubicBezTo>
                    <a:pt x="280" y="2218"/>
                    <a:pt x="333" y="2049"/>
                    <a:pt x="394" y="1886"/>
                  </a:cubicBezTo>
                  <a:cubicBezTo>
                    <a:pt x="419" y="1803"/>
                    <a:pt x="459" y="1726"/>
                    <a:pt x="492" y="1650"/>
                  </a:cubicBezTo>
                  <a:cubicBezTo>
                    <a:pt x="523" y="1573"/>
                    <a:pt x="566" y="1499"/>
                    <a:pt x="603" y="1425"/>
                  </a:cubicBezTo>
                  <a:cubicBezTo>
                    <a:pt x="680" y="1281"/>
                    <a:pt x="769" y="1146"/>
                    <a:pt x="855" y="1020"/>
                  </a:cubicBezTo>
                  <a:cubicBezTo>
                    <a:pt x="938" y="897"/>
                    <a:pt x="1027" y="780"/>
                    <a:pt x="1110" y="676"/>
                  </a:cubicBezTo>
                  <a:cubicBezTo>
                    <a:pt x="1196" y="575"/>
                    <a:pt x="1276" y="482"/>
                    <a:pt x="1346" y="399"/>
                  </a:cubicBezTo>
                  <a:cubicBezTo>
                    <a:pt x="1414" y="320"/>
                    <a:pt x="1478" y="246"/>
                    <a:pt x="1531" y="191"/>
                  </a:cubicBezTo>
                  <a:cubicBezTo>
                    <a:pt x="1632" y="71"/>
                    <a:pt x="1687" y="0"/>
                    <a:pt x="1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8"/>
            <p:cNvSpPr/>
            <p:nvPr/>
          </p:nvSpPr>
          <p:spPr>
            <a:xfrm>
              <a:off x="8093114" y="5094654"/>
              <a:ext cx="129247" cy="42233"/>
            </a:xfrm>
            <a:custGeom>
              <a:avLst/>
              <a:gdLst/>
              <a:ahLst/>
              <a:cxnLst/>
              <a:rect l="l" t="t" r="r" b="b"/>
              <a:pathLst>
                <a:path w="2231" h="729" extrusionOk="0">
                  <a:moveTo>
                    <a:pt x="1" y="0"/>
                  </a:moveTo>
                  <a:lnTo>
                    <a:pt x="1" y="728"/>
                  </a:lnTo>
                  <a:lnTo>
                    <a:pt x="2231" y="728"/>
                  </a:lnTo>
                  <a:lnTo>
                    <a:pt x="22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8"/>
            <p:cNvSpPr/>
            <p:nvPr/>
          </p:nvSpPr>
          <p:spPr>
            <a:xfrm>
              <a:off x="8080138" y="5136827"/>
              <a:ext cx="155780" cy="35628"/>
            </a:xfrm>
            <a:custGeom>
              <a:avLst/>
              <a:gdLst/>
              <a:ahLst/>
              <a:cxnLst/>
              <a:rect l="l" t="t" r="r" b="b"/>
              <a:pathLst>
                <a:path w="2689" h="615" extrusionOk="0">
                  <a:moveTo>
                    <a:pt x="0" y="0"/>
                  </a:moveTo>
                  <a:lnTo>
                    <a:pt x="0" y="614"/>
                  </a:lnTo>
                  <a:lnTo>
                    <a:pt x="2688" y="614"/>
                  </a:lnTo>
                  <a:lnTo>
                    <a:pt x="26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8"/>
            <p:cNvSpPr/>
            <p:nvPr/>
          </p:nvSpPr>
          <p:spPr>
            <a:xfrm>
              <a:off x="8158054" y="4508806"/>
              <a:ext cx="252412" cy="783769"/>
            </a:xfrm>
            <a:custGeom>
              <a:avLst/>
              <a:gdLst/>
              <a:ahLst/>
              <a:cxnLst/>
              <a:rect l="l" t="t" r="r" b="b"/>
              <a:pathLst>
                <a:path w="4357" h="13529" extrusionOk="0">
                  <a:moveTo>
                    <a:pt x="1" y="1"/>
                  </a:moveTo>
                  <a:lnTo>
                    <a:pt x="1" y="13529"/>
                  </a:lnTo>
                  <a:lnTo>
                    <a:pt x="465" y="13529"/>
                  </a:lnTo>
                  <a:lnTo>
                    <a:pt x="465" y="13523"/>
                  </a:lnTo>
                  <a:cubicBezTo>
                    <a:pt x="600" y="13523"/>
                    <a:pt x="720" y="13434"/>
                    <a:pt x="763" y="13308"/>
                  </a:cubicBezTo>
                  <a:lnTo>
                    <a:pt x="849" y="13022"/>
                  </a:lnTo>
                  <a:lnTo>
                    <a:pt x="925" y="13022"/>
                  </a:lnTo>
                  <a:cubicBezTo>
                    <a:pt x="1094" y="13022"/>
                    <a:pt x="1232" y="12884"/>
                    <a:pt x="1232" y="12715"/>
                  </a:cubicBezTo>
                  <a:lnTo>
                    <a:pt x="1232" y="12696"/>
                  </a:lnTo>
                  <a:lnTo>
                    <a:pt x="1232" y="12564"/>
                  </a:lnTo>
                  <a:lnTo>
                    <a:pt x="1232" y="12303"/>
                  </a:lnTo>
                  <a:lnTo>
                    <a:pt x="1232" y="12174"/>
                  </a:lnTo>
                  <a:lnTo>
                    <a:pt x="1232" y="11913"/>
                  </a:lnTo>
                  <a:lnTo>
                    <a:pt x="1232" y="11781"/>
                  </a:lnTo>
                  <a:lnTo>
                    <a:pt x="1232" y="11455"/>
                  </a:lnTo>
                  <a:lnTo>
                    <a:pt x="1349" y="11455"/>
                  </a:lnTo>
                  <a:lnTo>
                    <a:pt x="1349" y="10841"/>
                  </a:lnTo>
                  <a:lnTo>
                    <a:pt x="1232" y="10841"/>
                  </a:lnTo>
                  <a:lnTo>
                    <a:pt x="1232" y="10110"/>
                  </a:lnTo>
                  <a:cubicBezTo>
                    <a:pt x="1232" y="9287"/>
                    <a:pt x="3742" y="7757"/>
                    <a:pt x="4264" y="5257"/>
                  </a:cubicBezTo>
                  <a:cubicBezTo>
                    <a:pt x="4267" y="5247"/>
                    <a:pt x="4270" y="5232"/>
                    <a:pt x="4270" y="5220"/>
                  </a:cubicBezTo>
                  <a:lnTo>
                    <a:pt x="4295" y="5094"/>
                  </a:lnTo>
                  <a:cubicBezTo>
                    <a:pt x="4301" y="5051"/>
                    <a:pt x="4310" y="5005"/>
                    <a:pt x="4313" y="4962"/>
                  </a:cubicBezTo>
                  <a:cubicBezTo>
                    <a:pt x="4316" y="4928"/>
                    <a:pt x="4320" y="4894"/>
                    <a:pt x="4326" y="4864"/>
                  </a:cubicBezTo>
                  <a:cubicBezTo>
                    <a:pt x="4332" y="4808"/>
                    <a:pt x="4335" y="4750"/>
                    <a:pt x="4341" y="4698"/>
                  </a:cubicBezTo>
                  <a:cubicBezTo>
                    <a:pt x="4344" y="4670"/>
                    <a:pt x="4344" y="4639"/>
                    <a:pt x="4347" y="4612"/>
                  </a:cubicBezTo>
                  <a:cubicBezTo>
                    <a:pt x="4350" y="4529"/>
                    <a:pt x="4356" y="4443"/>
                    <a:pt x="4356" y="4357"/>
                  </a:cubicBezTo>
                  <a:cubicBezTo>
                    <a:pt x="4356" y="1952"/>
                    <a:pt x="2406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8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4" name="Google Shape;504;p38"/>
          <p:cNvGrpSpPr/>
          <p:nvPr/>
        </p:nvGrpSpPr>
        <p:grpSpPr>
          <a:xfrm rot="-1604192">
            <a:off x="8638982" y="3928762"/>
            <a:ext cx="333773" cy="638893"/>
            <a:chOff x="6692313" y="4433554"/>
            <a:chExt cx="421445" cy="806710"/>
          </a:xfrm>
        </p:grpSpPr>
        <p:sp>
          <p:nvSpPr>
            <p:cNvPr id="505" name="Google Shape;505;p38"/>
            <p:cNvSpPr/>
            <p:nvPr/>
          </p:nvSpPr>
          <p:spPr>
            <a:xfrm>
              <a:off x="6692313" y="4433554"/>
              <a:ext cx="421111" cy="806536"/>
            </a:xfrm>
            <a:custGeom>
              <a:avLst/>
              <a:gdLst/>
              <a:ahLst/>
              <a:cxnLst/>
              <a:rect l="l" t="t" r="r" b="b"/>
              <a:pathLst>
                <a:path w="7269" h="13922" extrusionOk="0">
                  <a:moveTo>
                    <a:pt x="4114" y="3960"/>
                  </a:moveTo>
                  <a:cubicBezTo>
                    <a:pt x="4197" y="4000"/>
                    <a:pt x="4277" y="4034"/>
                    <a:pt x="4350" y="4061"/>
                  </a:cubicBezTo>
                  <a:cubicBezTo>
                    <a:pt x="4363" y="4166"/>
                    <a:pt x="4366" y="4267"/>
                    <a:pt x="4363" y="4369"/>
                  </a:cubicBezTo>
                  <a:cubicBezTo>
                    <a:pt x="4363" y="4544"/>
                    <a:pt x="4323" y="4713"/>
                    <a:pt x="4289" y="4882"/>
                  </a:cubicBezTo>
                  <a:cubicBezTo>
                    <a:pt x="4240" y="5047"/>
                    <a:pt x="4184" y="5210"/>
                    <a:pt x="4114" y="5358"/>
                  </a:cubicBezTo>
                  <a:cubicBezTo>
                    <a:pt x="4043" y="5508"/>
                    <a:pt x="3960" y="5643"/>
                    <a:pt x="3874" y="5772"/>
                  </a:cubicBezTo>
                  <a:cubicBezTo>
                    <a:pt x="3785" y="5895"/>
                    <a:pt x="3699" y="6012"/>
                    <a:pt x="3610" y="6107"/>
                  </a:cubicBezTo>
                  <a:cubicBezTo>
                    <a:pt x="3537" y="6186"/>
                    <a:pt x="3464" y="6259"/>
                    <a:pt x="3397" y="6321"/>
                  </a:cubicBezTo>
                  <a:lnTo>
                    <a:pt x="3397" y="6321"/>
                  </a:lnTo>
                  <a:lnTo>
                    <a:pt x="2480" y="6322"/>
                  </a:lnTo>
                  <a:lnTo>
                    <a:pt x="4114" y="3960"/>
                  </a:lnTo>
                  <a:close/>
                  <a:moveTo>
                    <a:pt x="4983" y="1"/>
                  </a:moveTo>
                  <a:lnTo>
                    <a:pt x="4012" y="1490"/>
                  </a:lnTo>
                  <a:cubicBezTo>
                    <a:pt x="3395" y="848"/>
                    <a:pt x="2538" y="483"/>
                    <a:pt x="2301" y="277"/>
                  </a:cubicBezTo>
                  <a:lnTo>
                    <a:pt x="2301" y="277"/>
                  </a:lnTo>
                  <a:cubicBezTo>
                    <a:pt x="2301" y="277"/>
                    <a:pt x="2102" y="1082"/>
                    <a:pt x="2320" y="2099"/>
                  </a:cubicBezTo>
                  <a:cubicBezTo>
                    <a:pt x="2403" y="2492"/>
                    <a:pt x="2639" y="2845"/>
                    <a:pt x="2934" y="3143"/>
                  </a:cubicBezTo>
                  <a:lnTo>
                    <a:pt x="673" y="6608"/>
                  </a:lnTo>
                  <a:lnTo>
                    <a:pt x="1" y="7631"/>
                  </a:lnTo>
                  <a:lnTo>
                    <a:pt x="1217" y="7631"/>
                  </a:lnTo>
                  <a:lnTo>
                    <a:pt x="4750" y="7637"/>
                  </a:lnTo>
                  <a:lnTo>
                    <a:pt x="1217" y="13922"/>
                  </a:lnTo>
                  <a:lnTo>
                    <a:pt x="6439" y="7345"/>
                  </a:lnTo>
                  <a:lnTo>
                    <a:pt x="7268" y="6304"/>
                  </a:lnTo>
                  <a:lnTo>
                    <a:pt x="5886" y="6307"/>
                  </a:lnTo>
                  <a:lnTo>
                    <a:pt x="4301" y="6310"/>
                  </a:lnTo>
                  <a:lnTo>
                    <a:pt x="4301" y="6310"/>
                  </a:lnTo>
                  <a:cubicBezTo>
                    <a:pt x="4338" y="6258"/>
                    <a:pt x="4378" y="6199"/>
                    <a:pt x="4421" y="6141"/>
                  </a:cubicBezTo>
                  <a:cubicBezTo>
                    <a:pt x="4479" y="6080"/>
                    <a:pt x="4535" y="6000"/>
                    <a:pt x="4614" y="5941"/>
                  </a:cubicBezTo>
                  <a:cubicBezTo>
                    <a:pt x="4654" y="5911"/>
                    <a:pt x="4691" y="5877"/>
                    <a:pt x="4731" y="5846"/>
                  </a:cubicBezTo>
                  <a:cubicBezTo>
                    <a:pt x="4759" y="5825"/>
                    <a:pt x="4783" y="5803"/>
                    <a:pt x="4814" y="5785"/>
                  </a:cubicBezTo>
                  <a:cubicBezTo>
                    <a:pt x="5072" y="5919"/>
                    <a:pt x="5321" y="5978"/>
                    <a:pt x="5555" y="5978"/>
                  </a:cubicBezTo>
                  <a:cubicBezTo>
                    <a:pt x="6434" y="5978"/>
                    <a:pt x="7111" y="5150"/>
                    <a:pt x="7268" y="4372"/>
                  </a:cubicBezTo>
                  <a:lnTo>
                    <a:pt x="7268" y="4372"/>
                  </a:lnTo>
                  <a:cubicBezTo>
                    <a:pt x="7249" y="4374"/>
                    <a:pt x="7227" y="4375"/>
                    <a:pt x="7204" y="4375"/>
                  </a:cubicBezTo>
                  <a:cubicBezTo>
                    <a:pt x="6957" y="4375"/>
                    <a:pt x="6490" y="4254"/>
                    <a:pt x="6028" y="4254"/>
                  </a:cubicBezTo>
                  <a:cubicBezTo>
                    <a:pt x="5373" y="4254"/>
                    <a:pt x="4727" y="4498"/>
                    <a:pt x="4734" y="5677"/>
                  </a:cubicBezTo>
                  <a:cubicBezTo>
                    <a:pt x="4657" y="5723"/>
                    <a:pt x="4590" y="5782"/>
                    <a:pt x="4522" y="5834"/>
                  </a:cubicBezTo>
                  <a:cubicBezTo>
                    <a:pt x="4439" y="5895"/>
                    <a:pt x="4375" y="5981"/>
                    <a:pt x="4304" y="6049"/>
                  </a:cubicBezTo>
                  <a:cubicBezTo>
                    <a:pt x="4243" y="6126"/>
                    <a:pt x="4194" y="6202"/>
                    <a:pt x="4144" y="6273"/>
                  </a:cubicBezTo>
                  <a:lnTo>
                    <a:pt x="4120" y="6319"/>
                  </a:lnTo>
                  <a:lnTo>
                    <a:pt x="3618" y="6320"/>
                  </a:lnTo>
                  <a:lnTo>
                    <a:pt x="3618" y="6320"/>
                  </a:lnTo>
                  <a:cubicBezTo>
                    <a:pt x="3654" y="6287"/>
                    <a:pt x="3688" y="6254"/>
                    <a:pt x="3724" y="6212"/>
                  </a:cubicBezTo>
                  <a:cubicBezTo>
                    <a:pt x="3816" y="6107"/>
                    <a:pt x="3908" y="5987"/>
                    <a:pt x="4000" y="5858"/>
                  </a:cubicBezTo>
                  <a:cubicBezTo>
                    <a:pt x="4086" y="5726"/>
                    <a:pt x="4178" y="5582"/>
                    <a:pt x="4249" y="5425"/>
                  </a:cubicBezTo>
                  <a:cubicBezTo>
                    <a:pt x="4326" y="5272"/>
                    <a:pt x="4384" y="5097"/>
                    <a:pt x="4433" y="4922"/>
                  </a:cubicBezTo>
                  <a:cubicBezTo>
                    <a:pt x="4476" y="4743"/>
                    <a:pt x="4510" y="4559"/>
                    <a:pt x="4516" y="4372"/>
                  </a:cubicBezTo>
                  <a:cubicBezTo>
                    <a:pt x="4522" y="4280"/>
                    <a:pt x="4510" y="4184"/>
                    <a:pt x="4507" y="4092"/>
                  </a:cubicBezTo>
                  <a:cubicBezTo>
                    <a:pt x="4501" y="4043"/>
                    <a:pt x="4492" y="4000"/>
                    <a:pt x="4485" y="3957"/>
                  </a:cubicBezTo>
                  <a:cubicBezTo>
                    <a:pt x="4599" y="3665"/>
                    <a:pt x="4661" y="3398"/>
                    <a:pt x="4676" y="3146"/>
                  </a:cubicBezTo>
                  <a:lnTo>
                    <a:pt x="6519" y="452"/>
                  </a:lnTo>
                  <a:lnTo>
                    <a:pt x="6835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8"/>
            <p:cNvSpPr/>
            <p:nvPr/>
          </p:nvSpPr>
          <p:spPr>
            <a:xfrm>
              <a:off x="6692704" y="4433554"/>
              <a:ext cx="421053" cy="806710"/>
            </a:xfrm>
            <a:custGeom>
              <a:avLst/>
              <a:gdLst/>
              <a:ahLst/>
              <a:cxnLst/>
              <a:rect l="l" t="t" r="r" b="b"/>
              <a:pathLst>
                <a:path w="7268" h="13925" extrusionOk="0">
                  <a:moveTo>
                    <a:pt x="4989" y="1"/>
                  </a:moveTo>
                  <a:lnTo>
                    <a:pt x="673" y="6608"/>
                  </a:lnTo>
                  <a:lnTo>
                    <a:pt x="0" y="7637"/>
                  </a:lnTo>
                  <a:lnTo>
                    <a:pt x="1217" y="7637"/>
                  </a:lnTo>
                  <a:lnTo>
                    <a:pt x="4749" y="7643"/>
                  </a:lnTo>
                  <a:lnTo>
                    <a:pt x="1217" y="13925"/>
                  </a:lnTo>
                  <a:lnTo>
                    <a:pt x="6442" y="7348"/>
                  </a:lnTo>
                  <a:lnTo>
                    <a:pt x="7268" y="6307"/>
                  </a:lnTo>
                  <a:lnTo>
                    <a:pt x="5886" y="6307"/>
                  </a:lnTo>
                  <a:lnTo>
                    <a:pt x="2476" y="6316"/>
                  </a:lnTo>
                  <a:lnTo>
                    <a:pt x="2476" y="6316"/>
                  </a:lnTo>
                  <a:lnTo>
                    <a:pt x="6525" y="452"/>
                  </a:lnTo>
                  <a:lnTo>
                    <a:pt x="68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8"/>
            <p:cNvSpPr/>
            <p:nvPr/>
          </p:nvSpPr>
          <p:spPr>
            <a:xfrm>
              <a:off x="6814590" y="4449601"/>
              <a:ext cx="196855" cy="220317"/>
            </a:xfrm>
            <a:custGeom>
              <a:avLst/>
              <a:gdLst/>
              <a:ahLst/>
              <a:cxnLst/>
              <a:rect l="l" t="t" r="r" b="b"/>
              <a:pathLst>
                <a:path w="3398" h="3803" extrusionOk="0">
                  <a:moveTo>
                    <a:pt x="197" y="0"/>
                  </a:moveTo>
                  <a:cubicBezTo>
                    <a:pt x="197" y="0"/>
                    <a:pt x="0" y="805"/>
                    <a:pt x="215" y="1828"/>
                  </a:cubicBezTo>
                  <a:cubicBezTo>
                    <a:pt x="430" y="2844"/>
                    <a:pt x="1671" y="3594"/>
                    <a:pt x="2323" y="3803"/>
                  </a:cubicBezTo>
                  <a:cubicBezTo>
                    <a:pt x="3398" y="1361"/>
                    <a:pt x="655" y="402"/>
                    <a:pt x="1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8"/>
            <p:cNvSpPr/>
            <p:nvPr/>
          </p:nvSpPr>
          <p:spPr>
            <a:xfrm>
              <a:off x="6965267" y="4679526"/>
              <a:ext cx="148481" cy="100165"/>
            </a:xfrm>
            <a:custGeom>
              <a:avLst/>
              <a:gdLst/>
              <a:ahLst/>
              <a:cxnLst/>
              <a:rect l="l" t="t" r="r" b="b"/>
              <a:pathLst>
                <a:path w="2563" h="1729" extrusionOk="0">
                  <a:moveTo>
                    <a:pt x="1321" y="0"/>
                  </a:moveTo>
                  <a:cubicBezTo>
                    <a:pt x="655" y="0"/>
                    <a:pt x="1" y="254"/>
                    <a:pt x="29" y="1490"/>
                  </a:cubicBezTo>
                  <a:cubicBezTo>
                    <a:pt x="315" y="1656"/>
                    <a:pt x="592" y="1728"/>
                    <a:pt x="852" y="1728"/>
                  </a:cubicBezTo>
                  <a:cubicBezTo>
                    <a:pt x="1730" y="1728"/>
                    <a:pt x="2406" y="902"/>
                    <a:pt x="2563" y="120"/>
                  </a:cubicBezTo>
                  <a:lnTo>
                    <a:pt x="2563" y="120"/>
                  </a:lnTo>
                  <a:cubicBezTo>
                    <a:pt x="2544" y="122"/>
                    <a:pt x="2522" y="123"/>
                    <a:pt x="2499" y="123"/>
                  </a:cubicBezTo>
                  <a:cubicBezTo>
                    <a:pt x="2252" y="123"/>
                    <a:pt x="1784" y="0"/>
                    <a:pt x="1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8"/>
            <p:cNvSpPr/>
            <p:nvPr/>
          </p:nvSpPr>
          <p:spPr>
            <a:xfrm>
              <a:off x="6873679" y="4542116"/>
              <a:ext cx="80816" cy="257394"/>
            </a:xfrm>
            <a:custGeom>
              <a:avLst/>
              <a:gdLst/>
              <a:ahLst/>
              <a:cxnLst/>
              <a:rect l="l" t="t" r="r" b="b"/>
              <a:pathLst>
                <a:path w="1395" h="4443" extrusionOk="0">
                  <a:moveTo>
                    <a:pt x="9" y="0"/>
                  </a:moveTo>
                  <a:lnTo>
                    <a:pt x="0" y="3"/>
                  </a:lnTo>
                  <a:cubicBezTo>
                    <a:pt x="0" y="3"/>
                    <a:pt x="55" y="71"/>
                    <a:pt x="160" y="194"/>
                  </a:cubicBezTo>
                  <a:cubicBezTo>
                    <a:pt x="212" y="265"/>
                    <a:pt x="283" y="344"/>
                    <a:pt x="360" y="440"/>
                  </a:cubicBezTo>
                  <a:cubicBezTo>
                    <a:pt x="424" y="523"/>
                    <a:pt x="492" y="606"/>
                    <a:pt x="565" y="707"/>
                  </a:cubicBezTo>
                  <a:cubicBezTo>
                    <a:pt x="648" y="814"/>
                    <a:pt x="728" y="931"/>
                    <a:pt x="811" y="1063"/>
                  </a:cubicBezTo>
                  <a:cubicBezTo>
                    <a:pt x="888" y="1198"/>
                    <a:pt x="974" y="1337"/>
                    <a:pt x="1038" y="1490"/>
                  </a:cubicBezTo>
                  <a:cubicBezTo>
                    <a:pt x="1084" y="1598"/>
                    <a:pt x="1131" y="1711"/>
                    <a:pt x="1161" y="1828"/>
                  </a:cubicBezTo>
                  <a:cubicBezTo>
                    <a:pt x="1177" y="1877"/>
                    <a:pt x="1189" y="1923"/>
                    <a:pt x="1195" y="1969"/>
                  </a:cubicBezTo>
                  <a:cubicBezTo>
                    <a:pt x="1226" y="2138"/>
                    <a:pt x="1238" y="2313"/>
                    <a:pt x="1235" y="2488"/>
                  </a:cubicBezTo>
                  <a:cubicBezTo>
                    <a:pt x="1235" y="2660"/>
                    <a:pt x="1201" y="2833"/>
                    <a:pt x="1161" y="3001"/>
                  </a:cubicBezTo>
                  <a:cubicBezTo>
                    <a:pt x="1112" y="3167"/>
                    <a:pt x="1057" y="3333"/>
                    <a:pt x="986" y="3478"/>
                  </a:cubicBezTo>
                  <a:cubicBezTo>
                    <a:pt x="916" y="3631"/>
                    <a:pt x="833" y="3766"/>
                    <a:pt x="747" y="3892"/>
                  </a:cubicBezTo>
                  <a:cubicBezTo>
                    <a:pt x="657" y="4015"/>
                    <a:pt x="571" y="4126"/>
                    <a:pt x="482" y="4227"/>
                  </a:cubicBezTo>
                  <a:cubicBezTo>
                    <a:pt x="406" y="4310"/>
                    <a:pt x="335" y="4381"/>
                    <a:pt x="267" y="4442"/>
                  </a:cubicBezTo>
                  <a:lnTo>
                    <a:pt x="489" y="4442"/>
                  </a:lnTo>
                  <a:cubicBezTo>
                    <a:pt x="525" y="4408"/>
                    <a:pt x="562" y="4368"/>
                    <a:pt x="596" y="4332"/>
                  </a:cubicBezTo>
                  <a:cubicBezTo>
                    <a:pt x="688" y="4227"/>
                    <a:pt x="780" y="4107"/>
                    <a:pt x="873" y="3978"/>
                  </a:cubicBezTo>
                  <a:cubicBezTo>
                    <a:pt x="962" y="3843"/>
                    <a:pt x="1051" y="3702"/>
                    <a:pt x="1124" y="3542"/>
                  </a:cubicBezTo>
                  <a:cubicBezTo>
                    <a:pt x="1201" y="3385"/>
                    <a:pt x="1256" y="3216"/>
                    <a:pt x="1309" y="3041"/>
                  </a:cubicBezTo>
                  <a:cubicBezTo>
                    <a:pt x="1349" y="2863"/>
                    <a:pt x="1389" y="2679"/>
                    <a:pt x="1389" y="2492"/>
                  </a:cubicBezTo>
                  <a:cubicBezTo>
                    <a:pt x="1395" y="2396"/>
                    <a:pt x="1385" y="2304"/>
                    <a:pt x="1389" y="2212"/>
                  </a:cubicBezTo>
                  <a:cubicBezTo>
                    <a:pt x="1373" y="2114"/>
                    <a:pt x="1358" y="2034"/>
                    <a:pt x="1330" y="1942"/>
                  </a:cubicBezTo>
                  <a:cubicBezTo>
                    <a:pt x="1312" y="1862"/>
                    <a:pt x="1284" y="1782"/>
                    <a:pt x="1253" y="1705"/>
                  </a:cubicBezTo>
                  <a:cubicBezTo>
                    <a:pt x="1220" y="1613"/>
                    <a:pt x="1180" y="1527"/>
                    <a:pt x="1140" y="1444"/>
                  </a:cubicBezTo>
                  <a:cubicBezTo>
                    <a:pt x="1063" y="1290"/>
                    <a:pt x="968" y="1152"/>
                    <a:pt x="882" y="1020"/>
                  </a:cubicBezTo>
                  <a:cubicBezTo>
                    <a:pt x="790" y="894"/>
                    <a:pt x="700" y="774"/>
                    <a:pt x="611" y="670"/>
                  </a:cubicBezTo>
                  <a:cubicBezTo>
                    <a:pt x="528" y="575"/>
                    <a:pt x="452" y="486"/>
                    <a:pt x="381" y="409"/>
                  </a:cubicBezTo>
                  <a:cubicBezTo>
                    <a:pt x="304" y="323"/>
                    <a:pt x="231" y="246"/>
                    <a:pt x="175" y="185"/>
                  </a:cubicBezTo>
                  <a:cubicBezTo>
                    <a:pt x="68" y="68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8"/>
            <p:cNvSpPr/>
            <p:nvPr/>
          </p:nvSpPr>
          <p:spPr>
            <a:xfrm>
              <a:off x="6931146" y="4718803"/>
              <a:ext cx="151146" cy="79947"/>
            </a:xfrm>
            <a:custGeom>
              <a:avLst/>
              <a:gdLst/>
              <a:ahLst/>
              <a:cxnLst/>
              <a:rect l="l" t="t" r="r" b="b"/>
              <a:pathLst>
                <a:path w="2609" h="1380" extrusionOk="0">
                  <a:moveTo>
                    <a:pt x="2608" y="1"/>
                  </a:moveTo>
                  <a:cubicBezTo>
                    <a:pt x="2605" y="1"/>
                    <a:pt x="2593" y="10"/>
                    <a:pt x="2568" y="13"/>
                  </a:cubicBezTo>
                  <a:cubicBezTo>
                    <a:pt x="2550" y="25"/>
                    <a:pt x="2519" y="47"/>
                    <a:pt x="2473" y="62"/>
                  </a:cubicBezTo>
                  <a:cubicBezTo>
                    <a:pt x="2390" y="105"/>
                    <a:pt x="2258" y="139"/>
                    <a:pt x="2101" y="182"/>
                  </a:cubicBezTo>
                  <a:cubicBezTo>
                    <a:pt x="1785" y="268"/>
                    <a:pt x="1361" y="369"/>
                    <a:pt x="956" y="554"/>
                  </a:cubicBezTo>
                  <a:cubicBezTo>
                    <a:pt x="857" y="600"/>
                    <a:pt x="756" y="646"/>
                    <a:pt x="664" y="707"/>
                  </a:cubicBezTo>
                  <a:cubicBezTo>
                    <a:pt x="572" y="762"/>
                    <a:pt x="486" y="830"/>
                    <a:pt x="403" y="898"/>
                  </a:cubicBezTo>
                  <a:cubicBezTo>
                    <a:pt x="320" y="962"/>
                    <a:pt x="255" y="1042"/>
                    <a:pt x="185" y="1113"/>
                  </a:cubicBezTo>
                  <a:cubicBezTo>
                    <a:pt x="123" y="1189"/>
                    <a:pt x="74" y="1266"/>
                    <a:pt x="25" y="1334"/>
                  </a:cubicBezTo>
                  <a:lnTo>
                    <a:pt x="0" y="1380"/>
                  </a:lnTo>
                  <a:lnTo>
                    <a:pt x="185" y="1380"/>
                  </a:lnTo>
                  <a:cubicBezTo>
                    <a:pt x="218" y="1328"/>
                    <a:pt x="258" y="1269"/>
                    <a:pt x="304" y="1211"/>
                  </a:cubicBezTo>
                  <a:cubicBezTo>
                    <a:pt x="369" y="1149"/>
                    <a:pt x="424" y="1073"/>
                    <a:pt x="501" y="1011"/>
                  </a:cubicBezTo>
                  <a:cubicBezTo>
                    <a:pt x="538" y="980"/>
                    <a:pt x="578" y="947"/>
                    <a:pt x="615" y="916"/>
                  </a:cubicBezTo>
                  <a:cubicBezTo>
                    <a:pt x="655" y="885"/>
                    <a:pt x="701" y="858"/>
                    <a:pt x="741" y="827"/>
                  </a:cubicBezTo>
                  <a:cubicBezTo>
                    <a:pt x="824" y="765"/>
                    <a:pt x="919" y="716"/>
                    <a:pt x="1011" y="661"/>
                  </a:cubicBezTo>
                  <a:cubicBezTo>
                    <a:pt x="1392" y="461"/>
                    <a:pt x="1810" y="335"/>
                    <a:pt x="2117" y="231"/>
                  </a:cubicBezTo>
                  <a:cubicBezTo>
                    <a:pt x="2270" y="179"/>
                    <a:pt x="2399" y="133"/>
                    <a:pt x="2485" y="87"/>
                  </a:cubicBezTo>
                  <a:cubicBezTo>
                    <a:pt x="2528" y="62"/>
                    <a:pt x="2559" y="41"/>
                    <a:pt x="2577" y="25"/>
                  </a:cubicBezTo>
                  <a:cubicBezTo>
                    <a:pt x="2593" y="13"/>
                    <a:pt x="2605" y="7"/>
                    <a:pt x="2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1" name="Google Shape;511;p38"/>
          <p:cNvGrpSpPr/>
          <p:nvPr/>
        </p:nvGrpSpPr>
        <p:grpSpPr>
          <a:xfrm rot="-1396822">
            <a:off x="50266" y="4060373"/>
            <a:ext cx="680708" cy="394596"/>
            <a:chOff x="753489" y="4226263"/>
            <a:chExt cx="924843" cy="536117"/>
          </a:xfrm>
        </p:grpSpPr>
        <p:sp>
          <p:nvSpPr>
            <p:cNvPr id="512" name="Google Shape;512;p38"/>
            <p:cNvSpPr/>
            <p:nvPr/>
          </p:nvSpPr>
          <p:spPr>
            <a:xfrm>
              <a:off x="753511" y="4226263"/>
              <a:ext cx="924821" cy="535167"/>
            </a:xfrm>
            <a:custGeom>
              <a:avLst/>
              <a:gdLst/>
              <a:ahLst/>
              <a:cxnLst/>
              <a:rect l="l" t="t" r="r" b="b"/>
              <a:pathLst>
                <a:path w="9726" h="5628" extrusionOk="0">
                  <a:moveTo>
                    <a:pt x="6009" y="1"/>
                  </a:moveTo>
                  <a:cubicBezTo>
                    <a:pt x="5404" y="1"/>
                    <a:pt x="4854" y="246"/>
                    <a:pt x="4454" y="636"/>
                  </a:cubicBezTo>
                  <a:cubicBezTo>
                    <a:pt x="4304" y="642"/>
                    <a:pt x="4163" y="661"/>
                    <a:pt x="4021" y="692"/>
                  </a:cubicBezTo>
                  <a:cubicBezTo>
                    <a:pt x="3905" y="673"/>
                    <a:pt x="3785" y="658"/>
                    <a:pt x="3662" y="658"/>
                  </a:cubicBezTo>
                  <a:cubicBezTo>
                    <a:pt x="2753" y="658"/>
                    <a:pt x="1988" y="1266"/>
                    <a:pt x="1748" y="2095"/>
                  </a:cubicBezTo>
                  <a:cubicBezTo>
                    <a:pt x="1687" y="2089"/>
                    <a:pt x="1625" y="2086"/>
                    <a:pt x="1564" y="2086"/>
                  </a:cubicBezTo>
                  <a:cubicBezTo>
                    <a:pt x="698" y="2086"/>
                    <a:pt x="0" y="2783"/>
                    <a:pt x="0" y="3647"/>
                  </a:cubicBezTo>
                  <a:lnTo>
                    <a:pt x="0" y="5210"/>
                  </a:lnTo>
                  <a:lnTo>
                    <a:pt x="541" y="5210"/>
                  </a:lnTo>
                  <a:lnTo>
                    <a:pt x="541" y="5628"/>
                  </a:lnTo>
                  <a:lnTo>
                    <a:pt x="2258" y="5628"/>
                  </a:lnTo>
                  <a:cubicBezTo>
                    <a:pt x="2654" y="5628"/>
                    <a:pt x="3020" y="5496"/>
                    <a:pt x="3309" y="5269"/>
                  </a:cubicBezTo>
                  <a:cubicBezTo>
                    <a:pt x="3674" y="5474"/>
                    <a:pt x="4092" y="5597"/>
                    <a:pt x="4544" y="5597"/>
                  </a:cubicBezTo>
                  <a:cubicBezTo>
                    <a:pt x="5173" y="5597"/>
                    <a:pt x="5745" y="5364"/>
                    <a:pt x="6184" y="4980"/>
                  </a:cubicBezTo>
                  <a:cubicBezTo>
                    <a:pt x="6516" y="5152"/>
                    <a:pt x="6896" y="5253"/>
                    <a:pt x="7296" y="5253"/>
                  </a:cubicBezTo>
                  <a:cubicBezTo>
                    <a:pt x="8641" y="5253"/>
                    <a:pt x="9725" y="4163"/>
                    <a:pt x="9725" y="2820"/>
                  </a:cubicBezTo>
                  <a:cubicBezTo>
                    <a:pt x="9725" y="1481"/>
                    <a:pt x="8641" y="391"/>
                    <a:pt x="7296" y="391"/>
                  </a:cubicBezTo>
                  <a:lnTo>
                    <a:pt x="7265" y="391"/>
                  </a:lnTo>
                  <a:cubicBezTo>
                    <a:pt x="6909" y="145"/>
                    <a:pt x="6473" y="1"/>
                    <a:pt x="6009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8"/>
            <p:cNvSpPr/>
            <p:nvPr/>
          </p:nvSpPr>
          <p:spPr>
            <a:xfrm>
              <a:off x="753489" y="4226548"/>
              <a:ext cx="782000" cy="495514"/>
            </a:xfrm>
            <a:custGeom>
              <a:avLst/>
              <a:gdLst/>
              <a:ahLst/>
              <a:cxnLst/>
              <a:rect l="l" t="t" r="r" b="b"/>
              <a:pathLst>
                <a:path w="8224" h="5211" extrusionOk="0">
                  <a:moveTo>
                    <a:pt x="6009" y="1"/>
                  </a:moveTo>
                  <a:cubicBezTo>
                    <a:pt x="5336" y="1"/>
                    <a:pt x="4734" y="302"/>
                    <a:pt x="4326" y="772"/>
                  </a:cubicBezTo>
                  <a:cubicBezTo>
                    <a:pt x="4120" y="701"/>
                    <a:pt x="3893" y="658"/>
                    <a:pt x="3662" y="658"/>
                  </a:cubicBezTo>
                  <a:cubicBezTo>
                    <a:pt x="2753" y="658"/>
                    <a:pt x="1988" y="1269"/>
                    <a:pt x="1745" y="2099"/>
                  </a:cubicBezTo>
                  <a:cubicBezTo>
                    <a:pt x="1684" y="2089"/>
                    <a:pt x="1623" y="2086"/>
                    <a:pt x="1561" y="2086"/>
                  </a:cubicBezTo>
                  <a:cubicBezTo>
                    <a:pt x="698" y="2086"/>
                    <a:pt x="1" y="2784"/>
                    <a:pt x="1" y="3650"/>
                  </a:cubicBezTo>
                  <a:lnTo>
                    <a:pt x="1" y="5210"/>
                  </a:lnTo>
                  <a:lnTo>
                    <a:pt x="1561" y="5210"/>
                  </a:lnTo>
                  <a:cubicBezTo>
                    <a:pt x="2120" y="5210"/>
                    <a:pt x="2606" y="4918"/>
                    <a:pt x="2882" y="4482"/>
                  </a:cubicBezTo>
                  <a:cubicBezTo>
                    <a:pt x="3122" y="4584"/>
                    <a:pt x="3386" y="4639"/>
                    <a:pt x="3662" y="4639"/>
                  </a:cubicBezTo>
                  <a:cubicBezTo>
                    <a:pt x="4157" y="4639"/>
                    <a:pt x="4608" y="4458"/>
                    <a:pt x="4955" y="4163"/>
                  </a:cubicBezTo>
                  <a:cubicBezTo>
                    <a:pt x="5272" y="4332"/>
                    <a:pt x="5628" y="4427"/>
                    <a:pt x="6009" y="4427"/>
                  </a:cubicBezTo>
                  <a:cubicBezTo>
                    <a:pt x="7232" y="4427"/>
                    <a:pt x="8224" y="3438"/>
                    <a:pt x="8224" y="2212"/>
                  </a:cubicBezTo>
                  <a:cubicBezTo>
                    <a:pt x="8224" y="993"/>
                    <a:pt x="7228" y="1"/>
                    <a:pt x="60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8"/>
            <p:cNvSpPr/>
            <p:nvPr/>
          </p:nvSpPr>
          <p:spPr>
            <a:xfrm>
              <a:off x="804646" y="4263347"/>
              <a:ext cx="873664" cy="499032"/>
            </a:xfrm>
            <a:custGeom>
              <a:avLst/>
              <a:gdLst/>
              <a:ahLst/>
              <a:cxnLst/>
              <a:rect l="l" t="t" r="r" b="b"/>
              <a:pathLst>
                <a:path w="9188" h="5248" extrusionOk="0">
                  <a:moveTo>
                    <a:pt x="6758" y="1"/>
                  </a:moveTo>
                  <a:cubicBezTo>
                    <a:pt x="6168" y="1"/>
                    <a:pt x="5628" y="213"/>
                    <a:pt x="5207" y="560"/>
                  </a:cubicBezTo>
                  <a:cubicBezTo>
                    <a:pt x="4847" y="360"/>
                    <a:pt x="4439" y="246"/>
                    <a:pt x="4000" y="246"/>
                  </a:cubicBezTo>
                  <a:cubicBezTo>
                    <a:pt x="2952" y="246"/>
                    <a:pt x="2058" y="898"/>
                    <a:pt x="1693" y="1819"/>
                  </a:cubicBezTo>
                  <a:cubicBezTo>
                    <a:pt x="756" y="1828"/>
                    <a:pt x="0" y="2593"/>
                    <a:pt x="0" y="3530"/>
                  </a:cubicBezTo>
                  <a:lnTo>
                    <a:pt x="0" y="5247"/>
                  </a:lnTo>
                  <a:lnTo>
                    <a:pt x="1720" y="5247"/>
                  </a:lnTo>
                  <a:cubicBezTo>
                    <a:pt x="2114" y="5247"/>
                    <a:pt x="2479" y="5112"/>
                    <a:pt x="2771" y="4885"/>
                  </a:cubicBezTo>
                  <a:cubicBezTo>
                    <a:pt x="3137" y="5094"/>
                    <a:pt x="3554" y="5216"/>
                    <a:pt x="4003" y="5216"/>
                  </a:cubicBezTo>
                  <a:cubicBezTo>
                    <a:pt x="4632" y="5216"/>
                    <a:pt x="5207" y="4983"/>
                    <a:pt x="5643" y="4599"/>
                  </a:cubicBezTo>
                  <a:cubicBezTo>
                    <a:pt x="5978" y="4771"/>
                    <a:pt x="6356" y="4869"/>
                    <a:pt x="6758" y="4869"/>
                  </a:cubicBezTo>
                  <a:cubicBezTo>
                    <a:pt x="8100" y="4869"/>
                    <a:pt x="9188" y="3779"/>
                    <a:pt x="9188" y="2440"/>
                  </a:cubicBezTo>
                  <a:cubicBezTo>
                    <a:pt x="9188" y="1091"/>
                    <a:pt x="8100" y="1"/>
                    <a:pt x="6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5" name="Google Shape;515;p38"/>
          <p:cNvSpPr txBox="1">
            <a:spLocks noGrp="1"/>
          </p:cNvSpPr>
          <p:nvPr>
            <p:ph type="subTitle" idx="1"/>
          </p:nvPr>
        </p:nvSpPr>
        <p:spPr>
          <a:xfrm>
            <a:off x="0" y="4718209"/>
            <a:ext cx="91440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ar-SA" sz="18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cs typeface="Akhbar MT" pitchFamily="2" charset="-78"/>
              </a:rPr>
              <a:t>اعداد المعلمة / منال الرحيلي</a:t>
            </a:r>
          </a:p>
        </p:txBody>
      </p:sp>
      <p:pic>
        <p:nvPicPr>
          <p:cNvPr id="2052" name="Picture 4" descr="قواعد البيانات تعرف على خصائصها | قاعدة المعرفة - استضافة كواليتي">
            <a:extLst>
              <a:ext uri="{FF2B5EF4-FFF2-40B4-BE49-F238E27FC236}">
                <a16:creationId xmlns:a16="http://schemas.microsoft.com/office/drawing/2014/main" id="{9C7CBD8D-1758-83CC-F5C1-5E53DACBC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7" y="837322"/>
            <a:ext cx="1398295" cy="31621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4" descr="منزل كليب ارت">
            <a:extLst>
              <a:ext uri="{FF2B5EF4-FFF2-40B4-BE49-F238E27FC236}">
                <a16:creationId xmlns:a16="http://schemas.microsoft.com/office/drawing/2014/main" id="{A2CB72CC-3488-4E50-7B0B-2612DD9AE5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44436"/>
            <a:ext cx="304800" cy="27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7" name="Google Shape;2345;p56">
            <a:extLst>
              <a:ext uri="{FF2B5EF4-FFF2-40B4-BE49-F238E27FC236}">
                <a16:creationId xmlns:a16="http://schemas.microsoft.com/office/drawing/2014/main" id="{50702EF5-3E6D-F596-54D3-388796813D34}"/>
              </a:ext>
            </a:extLst>
          </p:cNvPr>
          <p:cNvSpPr txBox="1">
            <a:spLocks/>
          </p:cNvSpPr>
          <p:nvPr/>
        </p:nvSpPr>
        <p:spPr>
          <a:xfrm>
            <a:off x="5537201" y="266097"/>
            <a:ext cx="2650056" cy="758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1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9pPr>
          </a:lstStyle>
          <a:p>
            <a:pPr algn="r" rtl="1"/>
            <a:r>
              <a:rPr lang="ar-SA" sz="2400" dirty="0">
                <a:solidFill>
                  <a:srgbClr val="0070C0"/>
                </a:solidFill>
                <a:latin typeface="Calibri" panose="020F0502020204030204" pitchFamily="34" charset="0"/>
                <a:ea typeface="GE SS Two Bold" panose="020A0503020102020204" pitchFamily="18" charset="-78"/>
                <a:cs typeface="Calibri" panose="020F0502020204030204" pitchFamily="34" charset="0"/>
                <a:sym typeface="Wingdings" panose="05000000000000000000" pitchFamily="2" charset="2"/>
              </a:rPr>
              <a:t>البيانات والمعلومات :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DC2663F-0E58-7393-2FB2-95EF1544B1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0696" y="945916"/>
            <a:ext cx="6868221" cy="345634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903633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38"/>
          <p:cNvGrpSpPr/>
          <p:nvPr/>
        </p:nvGrpSpPr>
        <p:grpSpPr>
          <a:xfrm>
            <a:off x="8840235" y="121431"/>
            <a:ext cx="235238" cy="242263"/>
            <a:chOff x="3146663" y="2304000"/>
            <a:chExt cx="93750" cy="96550"/>
          </a:xfrm>
        </p:grpSpPr>
        <p:sp>
          <p:nvSpPr>
            <p:cNvPr id="459" name="Google Shape;459;p38"/>
            <p:cNvSpPr/>
            <p:nvPr/>
          </p:nvSpPr>
          <p:spPr>
            <a:xfrm>
              <a:off x="3147113" y="2304000"/>
              <a:ext cx="93300" cy="96475"/>
            </a:xfrm>
            <a:custGeom>
              <a:avLst/>
              <a:gdLst/>
              <a:ahLst/>
              <a:cxnLst/>
              <a:rect l="l" t="t" r="r" b="b"/>
              <a:pathLst>
                <a:path w="3732" h="3859" extrusionOk="0">
                  <a:moveTo>
                    <a:pt x="2747" y="1"/>
                  </a:moveTo>
                  <a:cubicBezTo>
                    <a:pt x="2746" y="1"/>
                    <a:pt x="1518" y="760"/>
                    <a:pt x="762" y="1635"/>
                  </a:cubicBezTo>
                  <a:cubicBezTo>
                    <a:pt x="0" y="2510"/>
                    <a:pt x="762" y="3859"/>
                    <a:pt x="762" y="3859"/>
                  </a:cubicBezTo>
                  <a:cubicBezTo>
                    <a:pt x="768" y="3859"/>
                    <a:pt x="774" y="3859"/>
                    <a:pt x="780" y="3859"/>
                  </a:cubicBezTo>
                  <a:cubicBezTo>
                    <a:pt x="3732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8"/>
            <p:cNvSpPr/>
            <p:nvPr/>
          </p:nvSpPr>
          <p:spPr>
            <a:xfrm>
              <a:off x="3146663" y="2304075"/>
              <a:ext cx="93500" cy="96475"/>
            </a:xfrm>
            <a:custGeom>
              <a:avLst/>
              <a:gdLst/>
              <a:ahLst/>
              <a:cxnLst/>
              <a:rect l="l" t="t" r="r" b="b"/>
              <a:pathLst>
                <a:path w="3740" h="3859" extrusionOk="0">
                  <a:moveTo>
                    <a:pt x="2747" y="1"/>
                  </a:moveTo>
                  <a:cubicBezTo>
                    <a:pt x="2747" y="1"/>
                    <a:pt x="1521" y="760"/>
                    <a:pt x="763" y="1638"/>
                  </a:cubicBezTo>
                  <a:cubicBezTo>
                    <a:pt x="1" y="2514"/>
                    <a:pt x="763" y="3859"/>
                    <a:pt x="763" y="3859"/>
                  </a:cubicBezTo>
                  <a:cubicBezTo>
                    <a:pt x="767" y="3859"/>
                    <a:pt x="772" y="3859"/>
                    <a:pt x="777" y="3859"/>
                  </a:cubicBezTo>
                  <a:cubicBezTo>
                    <a:pt x="3739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8"/>
            <p:cNvSpPr/>
            <p:nvPr/>
          </p:nvSpPr>
          <p:spPr>
            <a:xfrm>
              <a:off x="3165713" y="2304075"/>
              <a:ext cx="74400" cy="96475"/>
            </a:xfrm>
            <a:custGeom>
              <a:avLst/>
              <a:gdLst/>
              <a:ahLst/>
              <a:cxnLst/>
              <a:rect l="l" t="t" r="r" b="b"/>
              <a:pathLst>
                <a:path w="2976" h="3859" extrusionOk="0">
                  <a:moveTo>
                    <a:pt x="1985" y="1"/>
                  </a:moveTo>
                  <a:cubicBezTo>
                    <a:pt x="1985" y="1"/>
                    <a:pt x="1985" y="1"/>
                    <a:pt x="1985" y="1"/>
                  </a:cubicBezTo>
                  <a:lnTo>
                    <a:pt x="1" y="3859"/>
                  </a:lnTo>
                  <a:cubicBezTo>
                    <a:pt x="5" y="3859"/>
                    <a:pt x="10" y="3859"/>
                    <a:pt x="15" y="3859"/>
                  </a:cubicBezTo>
                  <a:cubicBezTo>
                    <a:pt x="2976" y="3859"/>
                    <a:pt x="1989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" name="Google Shape;462;p38"/>
          <p:cNvGrpSpPr/>
          <p:nvPr/>
        </p:nvGrpSpPr>
        <p:grpSpPr>
          <a:xfrm rot="-1468270">
            <a:off x="8431601" y="158884"/>
            <a:ext cx="336045" cy="627991"/>
            <a:chOff x="3091250" y="2515500"/>
            <a:chExt cx="133925" cy="250275"/>
          </a:xfrm>
        </p:grpSpPr>
        <p:sp>
          <p:nvSpPr>
            <p:cNvPr id="463" name="Google Shape;463;p38"/>
            <p:cNvSpPr/>
            <p:nvPr/>
          </p:nvSpPr>
          <p:spPr>
            <a:xfrm>
              <a:off x="3091525" y="2515500"/>
              <a:ext cx="133650" cy="250275"/>
            </a:xfrm>
            <a:custGeom>
              <a:avLst/>
              <a:gdLst/>
              <a:ahLst/>
              <a:cxnLst/>
              <a:rect l="l" t="t" r="r" b="b"/>
              <a:pathLst>
                <a:path w="5346" h="10011" extrusionOk="0">
                  <a:moveTo>
                    <a:pt x="1337" y="0"/>
                  </a:moveTo>
                  <a:lnTo>
                    <a:pt x="1337" y="845"/>
                  </a:lnTo>
                  <a:lnTo>
                    <a:pt x="1" y="845"/>
                  </a:lnTo>
                  <a:lnTo>
                    <a:pt x="1" y="10011"/>
                  </a:lnTo>
                  <a:lnTo>
                    <a:pt x="5346" y="10011"/>
                  </a:lnTo>
                  <a:lnTo>
                    <a:pt x="5346" y="845"/>
                  </a:lnTo>
                  <a:lnTo>
                    <a:pt x="4009" y="845"/>
                  </a:lnTo>
                  <a:lnTo>
                    <a:pt x="4009" y="0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8"/>
            <p:cNvSpPr/>
            <p:nvPr/>
          </p:nvSpPr>
          <p:spPr>
            <a:xfrm>
              <a:off x="3091250" y="2536600"/>
              <a:ext cx="66825" cy="229175"/>
            </a:xfrm>
            <a:custGeom>
              <a:avLst/>
              <a:gdLst/>
              <a:ahLst/>
              <a:cxnLst/>
              <a:rect l="l" t="t" r="r" b="b"/>
              <a:pathLst>
                <a:path w="267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8"/>
            <p:cNvSpPr/>
            <p:nvPr/>
          </p:nvSpPr>
          <p:spPr>
            <a:xfrm>
              <a:off x="3157975" y="2536600"/>
              <a:ext cx="66850" cy="229175"/>
            </a:xfrm>
            <a:custGeom>
              <a:avLst/>
              <a:gdLst/>
              <a:ahLst/>
              <a:cxnLst/>
              <a:rect l="l" t="t" r="r" b="b"/>
              <a:pathLst>
                <a:path w="2674" h="9167" extrusionOk="0">
                  <a:moveTo>
                    <a:pt x="1" y="1"/>
                  </a:moveTo>
                  <a:lnTo>
                    <a:pt x="1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8"/>
            <p:cNvSpPr/>
            <p:nvPr/>
          </p:nvSpPr>
          <p:spPr>
            <a:xfrm>
              <a:off x="3124650" y="2515500"/>
              <a:ext cx="66677" cy="21275"/>
            </a:xfrm>
            <a:custGeom>
              <a:avLst/>
              <a:gdLst/>
              <a:ahLst/>
              <a:cxnLst/>
              <a:rect l="l" t="t" r="r" b="b"/>
              <a:pathLst>
                <a:path w="1334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4" y="851"/>
                  </a:lnTo>
                  <a:lnTo>
                    <a:pt x="13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8"/>
            <p:cNvSpPr/>
            <p:nvPr/>
          </p:nvSpPr>
          <p:spPr>
            <a:xfrm>
              <a:off x="3157975" y="2515500"/>
              <a:ext cx="33425" cy="21275"/>
            </a:xfrm>
            <a:custGeom>
              <a:avLst/>
              <a:gdLst/>
              <a:ahLst/>
              <a:cxnLst/>
              <a:rect l="l" t="t" r="r" b="b"/>
              <a:pathLst>
                <a:path w="1337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7" y="851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8"/>
            <p:cNvSpPr/>
            <p:nvPr/>
          </p:nvSpPr>
          <p:spPr>
            <a:xfrm>
              <a:off x="3091250" y="2536600"/>
              <a:ext cx="27825" cy="229175"/>
            </a:xfrm>
            <a:custGeom>
              <a:avLst/>
              <a:gdLst/>
              <a:ahLst/>
              <a:cxnLst/>
              <a:rect l="l" t="t" r="r" b="b"/>
              <a:pathLst>
                <a:path w="111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2" y="9167"/>
                  </a:lnTo>
                  <a:lnTo>
                    <a:pt x="11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8"/>
            <p:cNvSpPr/>
            <p:nvPr/>
          </p:nvSpPr>
          <p:spPr>
            <a:xfrm>
              <a:off x="3197075" y="2536600"/>
              <a:ext cx="27900" cy="229175"/>
            </a:xfrm>
            <a:custGeom>
              <a:avLst/>
              <a:gdLst/>
              <a:ahLst/>
              <a:cxnLst/>
              <a:rect l="l" t="t" r="r" b="b"/>
              <a:pathLst>
                <a:path w="1116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5" y="9167"/>
                  </a:lnTo>
                  <a:lnTo>
                    <a:pt x="11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8"/>
            <p:cNvSpPr/>
            <p:nvPr/>
          </p:nvSpPr>
          <p:spPr>
            <a:xfrm>
              <a:off x="3110225" y="2575400"/>
              <a:ext cx="95625" cy="170025"/>
            </a:xfrm>
            <a:custGeom>
              <a:avLst/>
              <a:gdLst/>
              <a:ahLst/>
              <a:cxnLst/>
              <a:rect l="l" t="t" r="r" b="b"/>
              <a:pathLst>
                <a:path w="3825" h="6801" extrusionOk="0">
                  <a:moveTo>
                    <a:pt x="0" y="0"/>
                  </a:moveTo>
                  <a:lnTo>
                    <a:pt x="0" y="6801"/>
                  </a:lnTo>
                  <a:lnTo>
                    <a:pt x="3824" y="6801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8"/>
            <p:cNvSpPr/>
            <p:nvPr/>
          </p:nvSpPr>
          <p:spPr>
            <a:xfrm>
              <a:off x="3115200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8"/>
            <p:cNvSpPr/>
            <p:nvPr/>
          </p:nvSpPr>
          <p:spPr>
            <a:xfrm>
              <a:off x="3157975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8"/>
            <p:cNvSpPr/>
            <p:nvPr/>
          </p:nvSpPr>
          <p:spPr>
            <a:xfrm>
              <a:off x="3115200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8"/>
            <p:cNvSpPr/>
            <p:nvPr/>
          </p:nvSpPr>
          <p:spPr>
            <a:xfrm>
              <a:off x="3157975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rgbClr val="76C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8"/>
            <p:cNvSpPr/>
            <p:nvPr/>
          </p:nvSpPr>
          <p:spPr>
            <a:xfrm>
              <a:off x="3115200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8"/>
            <p:cNvSpPr/>
            <p:nvPr/>
          </p:nvSpPr>
          <p:spPr>
            <a:xfrm>
              <a:off x="3157975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8"/>
            <p:cNvSpPr/>
            <p:nvPr/>
          </p:nvSpPr>
          <p:spPr>
            <a:xfrm>
              <a:off x="3115200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8"/>
            <p:cNvSpPr/>
            <p:nvPr/>
          </p:nvSpPr>
          <p:spPr>
            <a:xfrm>
              <a:off x="3157975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8"/>
            <p:cNvSpPr/>
            <p:nvPr/>
          </p:nvSpPr>
          <p:spPr>
            <a:xfrm>
              <a:off x="3115200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8"/>
            <p:cNvSpPr/>
            <p:nvPr/>
          </p:nvSpPr>
          <p:spPr>
            <a:xfrm>
              <a:off x="3157975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8"/>
            <p:cNvSpPr/>
            <p:nvPr/>
          </p:nvSpPr>
          <p:spPr>
            <a:xfrm>
              <a:off x="3115200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8"/>
            <p:cNvSpPr/>
            <p:nvPr/>
          </p:nvSpPr>
          <p:spPr>
            <a:xfrm>
              <a:off x="3157975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8"/>
            <p:cNvSpPr/>
            <p:nvPr/>
          </p:nvSpPr>
          <p:spPr>
            <a:xfrm>
              <a:off x="3115200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8"/>
            <p:cNvSpPr/>
            <p:nvPr/>
          </p:nvSpPr>
          <p:spPr>
            <a:xfrm>
              <a:off x="3157975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8"/>
            <p:cNvSpPr/>
            <p:nvPr/>
          </p:nvSpPr>
          <p:spPr>
            <a:xfrm>
              <a:off x="3155900" y="2543900"/>
              <a:ext cx="4325" cy="24750"/>
            </a:xfrm>
            <a:custGeom>
              <a:avLst/>
              <a:gdLst/>
              <a:ahLst/>
              <a:cxnLst/>
              <a:rect l="l" t="t" r="r" b="b"/>
              <a:pathLst>
                <a:path w="173" h="990" extrusionOk="0">
                  <a:moveTo>
                    <a:pt x="1" y="1"/>
                  </a:moveTo>
                  <a:lnTo>
                    <a:pt x="1" y="990"/>
                  </a:lnTo>
                  <a:lnTo>
                    <a:pt x="173" y="990"/>
                  </a:lnTo>
                  <a:lnTo>
                    <a:pt x="1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8"/>
            <p:cNvSpPr/>
            <p:nvPr/>
          </p:nvSpPr>
          <p:spPr>
            <a:xfrm>
              <a:off x="3145775" y="2554125"/>
              <a:ext cx="24675" cy="4325"/>
            </a:xfrm>
            <a:custGeom>
              <a:avLst/>
              <a:gdLst/>
              <a:ahLst/>
              <a:cxnLst/>
              <a:rect l="l" t="t" r="r" b="b"/>
              <a:pathLst>
                <a:path w="987" h="173" extrusionOk="0">
                  <a:moveTo>
                    <a:pt x="0" y="0"/>
                  </a:moveTo>
                  <a:lnTo>
                    <a:pt x="0" y="172"/>
                  </a:lnTo>
                  <a:lnTo>
                    <a:pt x="986" y="172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38"/>
          <p:cNvGrpSpPr/>
          <p:nvPr/>
        </p:nvGrpSpPr>
        <p:grpSpPr>
          <a:xfrm rot="841025">
            <a:off x="102344" y="258397"/>
            <a:ext cx="447275" cy="625913"/>
            <a:chOff x="7877949" y="4508284"/>
            <a:chExt cx="560451" cy="784290"/>
          </a:xfrm>
        </p:grpSpPr>
        <p:sp>
          <p:nvSpPr>
            <p:cNvPr id="488" name="Google Shape;488;p38"/>
            <p:cNvSpPr/>
            <p:nvPr/>
          </p:nvSpPr>
          <p:spPr>
            <a:xfrm>
              <a:off x="7877949" y="4508284"/>
              <a:ext cx="538019" cy="783421"/>
            </a:xfrm>
            <a:custGeom>
              <a:avLst/>
              <a:gdLst/>
              <a:ahLst/>
              <a:cxnLst/>
              <a:rect l="l" t="t" r="r" b="b"/>
              <a:pathLst>
                <a:path w="9287" h="13523" extrusionOk="0">
                  <a:moveTo>
                    <a:pt x="4832" y="1"/>
                  </a:moveTo>
                  <a:cubicBezTo>
                    <a:pt x="2105" y="1"/>
                    <a:pt x="1" y="2504"/>
                    <a:pt x="575" y="5260"/>
                  </a:cubicBezTo>
                  <a:cubicBezTo>
                    <a:pt x="1097" y="7763"/>
                    <a:pt x="3604" y="9287"/>
                    <a:pt x="3604" y="10113"/>
                  </a:cubicBezTo>
                  <a:lnTo>
                    <a:pt x="3604" y="10844"/>
                  </a:lnTo>
                  <a:lnTo>
                    <a:pt x="3490" y="10844"/>
                  </a:lnTo>
                  <a:lnTo>
                    <a:pt x="3490" y="11458"/>
                  </a:lnTo>
                  <a:lnTo>
                    <a:pt x="3604" y="11458"/>
                  </a:lnTo>
                  <a:lnTo>
                    <a:pt x="3604" y="11784"/>
                  </a:lnTo>
                  <a:lnTo>
                    <a:pt x="3604" y="11913"/>
                  </a:lnTo>
                  <a:lnTo>
                    <a:pt x="3604" y="12174"/>
                  </a:lnTo>
                  <a:lnTo>
                    <a:pt x="3604" y="12306"/>
                  </a:lnTo>
                  <a:lnTo>
                    <a:pt x="3604" y="12567"/>
                  </a:lnTo>
                  <a:lnTo>
                    <a:pt x="3604" y="12696"/>
                  </a:lnTo>
                  <a:lnTo>
                    <a:pt x="3604" y="12718"/>
                  </a:lnTo>
                  <a:cubicBezTo>
                    <a:pt x="3604" y="12887"/>
                    <a:pt x="3742" y="13025"/>
                    <a:pt x="3911" y="13025"/>
                  </a:cubicBezTo>
                  <a:lnTo>
                    <a:pt x="3988" y="13025"/>
                  </a:lnTo>
                  <a:lnTo>
                    <a:pt x="4077" y="13307"/>
                  </a:lnTo>
                  <a:cubicBezTo>
                    <a:pt x="4117" y="13440"/>
                    <a:pt x="4233" y="13522"/>
                    <a:pt x="4372" y="13522"/>
                  </a:cubicBezTo>
                  <a:lnTo>
                    <a:pt x="5302" y="13522"/>
                  </a:lnTo>
                  <a:cubicBezTo>
                    <a:pt x="5438" y="13522"/>
                    <a:pt x="5554" y="13433"/>
                    <a:pt x="5597" y="13307"/>
                  </a:cubicBezTo>
                  <a:lnTo>
                    <a:pt x="5686" y="13025"/>
                  </a:lnTo>
                  <a:lnTo>
                    <a:pt x="5763" y="13025"/>
                  </a:lnTo>
                  <a:cubicBezTo>
                    <a:pt x="5932" y="13025"/>
                    <a:pt x="6070" y="12887"/>
                    <a:pt x="6070" y="12718"/>
                  </a:cubicBezTo>
                  <a:lnTo>
                    <a:pt x="6070" y="12696"/>
                  </a:lnTo>
                  <a:lnTo>
                    <a:pt x="6070" y="12567"/>
                  </a:lnTo>
                  <a:lnTo>
                    <a:pt x="6070" y="12306"/>
                  </a:lnTo>
                  <a:lnTo>
                    <a:pt x="6070" y="12174"/>
                  </a:lnTo>
                  <a:lnTo>
                    <a:pt x="6070" y="11913"/>
                  </a:lnTo>
                  <a:lnTo>
                    <a:pt x="6070" y="11784"/>
                  </a:lnTo>
                  <a:lnTo>
                    <a:pt x="6070" y="11458"/>
                  </a:lnTo>
                  <a:lnTo>
                    <a:pt x="6184" y="11458"/>
                  </a:lnTo>
                  <a:lnTo>
                    <a:pt x="6184" y="10844"/>
                  </a:lnTo>
                  <a:lnTo>
                    <a:pt x="6070" y="10844"/>
                  </a:lnTo>
                  <a:lnTo>
                    <a:pt x="6070" y="10113"/>
                  </a:lnTo>
                  <a:cubicBezTo>
                    <a:pt x="6070" y="9287"/>
                    <a:pt x="8577" y="7760"/>
                    <a:pt x="9099" y="5260"/>
                  </a:cubicBezTo>
                  <a:cubicBezTo>
                    <a:pt x="9102" y="5247"/>
                    <a:pt x="9108" y="5232"/>
                    <a:pt x="9108" y="5223"/>
                  </a:cubicBezTo>
                  <a:cubicBezTo>
                    <a:pt x="9111" y="5210"/>
                    <a:pt x="9111" y="5198"/>
                    <a:pt x="9114" y="5186"/>
                  </a:cubicBezTo>
                  <a:cubicBezTo>
                    <a:pt x="9286" y="4304"/>
                    <a:pt x="9179" y="3435"/>
                    <a:pt x="8856" y="2673"/>
                  </a:cubicBezTo>
                  <a:cubicBezTo>
                    <a:pt x="8838" y="2667"/>
                    <a:pt x="8835" y="2664"/>
                    <a:pt x="8832" y="2658"/>
                  </a:cubicBezTo>
                  <a:cubicBezTo>
                    <a:pt x="8823" y="2636"/>
                    <a:pt x="8810" y="2615"/>
                    <a:pt x="8804" y="2596"/>
                  </a:cubicBezTo>
                  <a:cubicBezTo>
                    <a:pt x="8795" y="2575"/>
                    <a:pt x="8789" y="2556"/>
                    <a:pt x="8776" y="2538"/>
                  </a:cubicBezTo>
                  <a:cubicBezTo>
                    <a:pt x="8773" y="2526"/>
                    <a:pt x="8764" y="2513"/>
                    <a:pt x="8761" y="2504"/>
                  </a:cubicBezTo>
                  <a:cubicBezTo>
                    <a:pt x="8746" y="2473"/>
                    <a:pt x="8733" y="2446"/>
                    <a:pt x="8718" y="2415"/>
                  </a:cubicBezTo>
                  <a:cubicBezTo>
                    <a:pt x="8718" y="2412"/>
                    <a:pt x="8718" y="2412"/>
                    <a:pt x="8715" y="2406"/>
                  </a:cubicBezTo>
                  <a:cubicBezTo>
                    <a:pt x="8466" y="1911"/>
                    <a:pt x="8128" y="1469"/>
                    <a:pt x="7720" y="1107"/>
                  </a:cubicBezTo>
                  <a:lnTo>
                    <a:pt x="7717" y="1100"/>
                  </a:lnTo>
                  <a:cubicBezTo>
                    <a:pt x="7689" y="1079"/>
                    <a:pt x="7668" y="1054"/>
                    <a:pt x="7640" y="1033"/>
                  </a:cubicBezTo>
                  <a:cubicBezTo>
                    <a:pt x="7634" y="1024"/>
                    <a:pt x="7625" y="1021"/>
                    <a:pt x="7622" y="1014"/>
                  </a:cubicBezTo>
                  <a:cubicBezTo>
                    <a:pt x="7603" y="996"/>
                    <a:pt x="7582" y="978"/>
                    <a:pt x="7560" y="962"/>
                  </a:cubicBezTo>
                  <a:cubicBezTo>
                    <a:pt x="7548" y="956"/>
                    <a:pt x="7536" y="944"/>
                    <a:pt x="7526" y="938"/>
                  </a:cubicBezTo>
                  <a:cubicBezTo>
                    <a:pt x="7511" y="925"/>
                    <a:pt x="7499" y="913"/>
                    <a:pt x="7483" y="901"/>
                  </a:cubicBezTo>
                  <a:cubicBezTo>
                    <a:pt x="7468" y="888"/>
                    <a:pt x="7449" y="876"/>
                    <a:pt x="7434" y="864"/>
                  </a:cubicBezTo>
                  <a:cubicBezTo>
                    <a:pt x="7428" y="861"/>
                    <a:pt x="7422" y="855"/>
                    <a:pt x="7419" y="852"/>
                  </a:cubicBezTo>
                  <a:cubicBezTo>
                    <a:pt x="6841" y="422"/>
                    <a:pt x="6150" y="130"/>
                    <a:pt x="5395" y="35"/>
                  </a:cubicBezTo>
                  <a:cubicBezTo>
                    <a:pt x="5385" y="35"/>
                    <a:pt x="5379" y="35"/>
                    <a:pt x="5376" y="28"/>
                  </a:cubicBezTo>
                  <a:cubicBezTo>
                    <a:pt x="5348" y="25"/>
                    <a:pt x="5321" y="22"/>
                    <a:pt x="5293" y="22"/>
                  </a:cubicBezTo>
                  <a:cubicBezTo>
                    <a:pt x="5284" y="22"/>
                    <a:pt x="5269" y="19"/>
                    <a:pt x="5256" y="19"/>
                  </a:cubicBezTo>
                  <a:cubicBezTo>
                    <a:pt x="5232" y="16"/>
                    <a:pt x="5210" y="16"/>
                    <a:pt x="5186" y="10"/>
                  </a:cubicBezTo>
                  <a:cubicBezTo>
                    <a:pt x="5167" y="10"/>
                    <a:pt x="5149" y="7"/>
                    <a:pt x="5133" y="7"/>
                  </a:cubicBezTo>
                  <a:cubicBezTo>
                    <a:pt x="5115" y="7"/>
                    <a:pt x="5093" y="4"/>
                    <a:pt x="5072" y="4"/>
                  </a:cubicBezTo>
                  <a:cubicBezTo>
                    <a:pt x="5047" y="4"/>
                    <a:pt x="5026" y="1"/>
                    <a:pt x="4998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8"/>
            <p:cNvSpPr/>
            <p:nvPr/>
          </p:nvSpPr>
          <p:spPr>
            <a:xfrm>
              <a:off x="7877960" y="4508632"/>
              <a:ext cx="560439" cy="639459"/>
            </a:xfrm>
            <a:custGeom>
              <a:avLst/>
              <a:gdLst/>
              <a:ahLst/>
              <a:cxnLst/>
              <a:rect l="l" t="t" r="r" b="b"/>
              <a:pathLst>
                <a:path w="9674" h="11038" extrusionOk="0">
                  <a:moveTo>
                    <a:pt x="4836" y="1"/>
                  </a:moveTo>
                  <a:cubicBezTo>
                    <a:pt x="2105" y="1"/>
                    <a:pt x="1" y="2504"/>
                    <a:pt x="578" y="5263"/>
                  </a:cubicBezTo>
                  <a:cubicBezTo>
                    <a:pt x="1101" y="7766"/>
                    <a:pt x="3607" y="9290"/>
                    <a:pt x="3607" y="10116"/>
                  </a:cubicBezTo>
                  <a:lnTo>
                    <a:pt x="3607" y="11038"/>
                  </a:lnTo>
                  <a:lnTo>
                    <a:pt x="6064" y="11038"/>
                  </a:lnTo>
                  <a:lnTo>
                    <a:pt x="6064" y="10116"/>
                  </a:lnTo>
                  <a:cubicBezTo>
                    <a:pt x="6064" y="9290"/>
                    <a:pt x="8577" y="7760"/>
                    <a:pt x="9093" y="5263"/>
                  </a:cubicBezTo>
                  <a:cubicBezTo>
                    <a:pt x="9674" y="2563"/>
                    <a:pt x="7609" y="1"/>
                    <a:pt x="4836" y="1"/>
                  </a:cubicBezTo>
                  <a:close/>
                </a:path>
              </a:pathLst>
            </a:custGeom>
            <a:solidFill>
              <a:srgbClr val="B0C5D9">
                <a:alpha val="58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8"/>
            <p:cNvSpPr/>
            <p:nvPr/>
          </p:nvSpPr>
          <p:spPr>
            <a:xfrm>
              <a:off x="8149191" y="4544085"/>
              <a:ext cx="225705" cy="225531"/>
            </a:xfrm>
            <a:custGeom>
              <a:avLst/>
              <a:gdLst/>
              <a:ahLst/>
              <a:cxnLst/>
              <a:rect l="l" t="t" r="r" b="b"/>
              <a:pathLst>
                <a:path w="3896" h="3893" extrusionOk="0">
                  <a:moveTo>
                    <a:pt x="154" y="0"/>
                  </a:moveTo>
                  <a:cubicBezTo>
                    <a:pt x="71" y="0"/>
                    <a:pt x="0" y="68"/>
                    <a:pt x="0" y="154"/>
                  </a:cubicBezTo>
                  <a:cubicBezTo>
                    <a:pt x="0" y="237"/>
                    <a:pt x="71" y="307"/>
                    <a:pt x="154" y="307"/>
                  </a:cubicBezTo>
                  <a:cubicBezTo>
                    <a:pt x="2046" y="307"/>
                    <a:pt x="3588" y="1846"/>
                    <a:pt x="3588" y="3738"/>
                  </a:cubicBezTo>
                  <a:cubicBezTo>
                    <a:pt x="3588" y="3824"/>
                    <a:pt x="3655" y="3892"/>
                    <a:pt x="3741" y="3892"/>
                  </a:cubicBezTo>
                  <a:cubicBezTo>
                    <a:pt x="3824" y="3892"/>
                    <a:pt x="3895" y="3824"/>
                    <a:pt x="3895" y="3738"/>
                  </a:cubicBezTo>
                  <a:cubicBezTo>
                    <a:pt x="3895" y="1677"/>
                    <a:pt x="2215" y="0"/>
                    <a:pt x="1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8"/>
            <p:cNvSpPr/>
            <p:nvPr/>
          </p:nvSpPr>
          <p:spPr>
            <a:xfrm>
              <a:off x="8086916" y="5162780"/>
              <a:ext cx="142398" cy="100397"/>
            </a:xfrm>
            <a:custGeom>
              <a:avLst/>
              <a:gdLst/>
              <a:ahLst/>
              <a:cxnLst/>
              <a:rect l="l" t="t" r="r" b="b"/>
              <a:pathLst>
                <a:path w="2458" h="1733" extrusionOk="0">
                  <a:moveTo>
                    <a:pt x="0" y="1"/>
                  </a:moveTo>
                  <a:lnTo>
                    <a:pt x="0" y="1426"/>
                  </a:lnTo>
                  <a:cubicBezTo>
                    <a:pt x="0" y="1595"/>
                    <a:pt x="138" y="1733"/>
                    <a:pt x="307" y="1733"/>
                  </a:cubicBezTo>
                  <a:lnTo>
                    <a:pt x="2150" y="1733"/>
                  </a:lnTo>
                  <a:cubicBezTo>
                    <a:pt x="2319" y="1733"/>
                    <a:pt x="2457" y="1595"/>
                    <a:pt x="2457" y="1426"/>
                  </a:cubicBezTo>
                  <a:lnTo>
                    <a:pt x="24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8"/>
            <p:cNvSpPr/>
            <p:nvPr/>
          </p:nvSpPr>
          <p:spPr>
            <a:xfrm>
              <a:off x="8108929" y="5262942"/>
              <a:ext cx="97964" cy="28908"/>
            </a:xfrm>
            <a:custGeom>
              <a:avLst/>
              <a:gdLst/>
              <a:ahLst/>
              <a:cxnLst/>
              <a:rect l="l" t="t" r="r" b="b"/>
              <a:pathLst>
                <a:path w="1691" h="499" extrusionOk="0">
                  <a:moveTo>
                    <a:pt x="1" y="1"/>
                  </a:moveTo>
                  <a:lnTo>
                    <a:pt x="90" y="284"/>
                  </a:lnTo>
                  <a:cubicBezTo>
                    <a:pt x="130" y="409"/>
                    <a:pt x="250" y="499"/>
                    <a:pt x="385" y="499"/>
                  </a:cubicBezTo>
                  <a:lnTo>
                    <a:pt x="1313" y="499"/>
                  </a:lnTo>
                  <a:cubicBezTo>
                    <a:pt x="1451" y="499"/>
                    <a:pt x="1571" y="416"/>
                    <a:pt x="1611" y="284"/>
                  </a:cubicBezTo>
                  <a:lnTo>
                    <a:pt x="16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8"/>
            <p:cNvSpPr/>
            <p:nvPr/>
          </p:nvSpPr>
          <p:spPr>
            <a:xfrm>
              <a:off x="8086916" y="5236641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8"/>
            <p:cNvSpPr/>
            <p:nvPr/>
          </p:nvSpPr>
          <p:spPr>
            <a:xfrm>
              <a:off x="8086916" y="5214049"/>
              <a:ext cx="142398" cy="7531"/>
            </a:xfrm>
            <a:custGeom>
              <a:avLst/>
              <a:gdLst/>
              <a:ahLst/>
              <a:cxnLst/>
              <a:rect l="l" t="t" r="r" b="b"/>
              <a:pathLst>
                <a:path w="2458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457" y="129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8"/>
            <p:cNvSpPr/>
            <p:nvPr/>
          </p:nvSpPr>
          <p:spPr>
            <a:xfrm>
              <a:off x="8086916" y="5191282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8"/>
            <p:cNvSpPr/>
            <p:nvPr/>
          </p:nvSpPr>
          <p:spPr>
            <a:xfrm>
              <a:off x="7944696" y="4637643"/>
              <a:ext cx="187817" cy="287287"/>
            </a:xfrm>
            <a:custGeom>
              <a:avLst/>
              <a:gdLst/>
              <a:ahLst/>
              <a:cxnLst/>
              <a:rect l="l" t="t" r="r" b="b"/>
              <a:pathLst>
                <a:path w="3242" h="4959" extrusionOk="0">
                  <a:moveTo>
                    <a:pt x="1641" y="1"/>
                  </a:moveTo>
                  <a:lnTo>
                    <a:pt x="1641" y="1"/>
                  </a:lnTo>
                  <a:cubicBezTo>
                    <a:pt x="747" y="1088"/>
                    <a:pt x="1" y="4673"/>
                    <a:pt x="3232" y="4959"/>
                  </a:cubicBezTo>
                  <a:cubicBezTo>
                    <a:pt x="2848" y="4102"/>
                    <a:pt x="3241" y="3346"/>
                    <a:pt x="3002" y="2206"/>
                  </a:cubicBezTo>
                  <a:cubicBezTo>
                    <a:pt x="2759" y="1061"/>
                    <a:pt x="1641" y="1"/>
                    <a:pt x="1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8"/>
            <p:cNvSpPr/>
            <p:nvPr/>
          </p:nvSpPr>
          <p:spPr>
            <a:xfrm>
              <a:off x="8139227" y="4637643"/>
              <a:ext cx="95067" cy="153637"/>
            </a:xfrm>
            <a:custGeom>
              <a:avLst/>
              <a:gdLst/>
              <a:ahLst/>
              <a:cxnLst/>
              <a:rect l="l" t="t" r="r" b="b"/>
              <a:pathLst>
                <a:path w="1641" h="2652" extrusionOk="0">
                  <a:moveTo>
                    <a:pt x="1103" y="1"/>
                  </a:moveTo>
                  <a:lnTo>
                    <a:pt x="1103" y="1"/>
                  </a:lnTo>
                  <a:cubicBezTo>
                    <a:pt x="77" y="600"/>
                    <a:pt x="0" y="2114"/>
                    <a:pt x="399" y="2652"/>
                  </a:cubicBezTo>
                  <a:cubicBezTo>
                    <a:pt x="1640" y="2025"/>
                    <a:pt x="1432" y="465"/>
                    <a:pt x="11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8"/>
            <p:cNvSpPr/>
            <p:nvPr/>
          </p:nvSpPr>
          <p:spPr>
            <a:xfrm>
              <a:off x="8158054" y="4750317"/>
              <a:ext cx="140660" cy="210585"/>
            </a:xfrm>
            <a:custGeom>
              <a:avLst/>
              <a:gdLst/>
              <a:ahLst/>
              <a:cxnLst/>
              <a:rect l="l" t="t" r="r" b="b"/>
              <a:pathLst>
                <a:path w="2428" h="3635" extrusionOk="0">
                  <a:moveTo>
                    <a:pt x="2427" y="0"/>
                  </a:moveTo>
                  <a:lnTo>
                    <a:pt x="2427" y="0"/>
                  </a:lnTo>
                  <a:cubicBezTo>
                    <a:pt x="1478" y="77"/>
                    <a:pt x="1" y="1161"/>
                    <a:pt x="1" y="3634"/>
                  </a:cubicBezTo>
                  <a:cubicBezTo>
                    <a:pt x="2314" y="3124"/>
                    <a:pt x="2427" y="0"/>
                    <a:pt x="2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8"/>
            <p:cNvSpPr/>
            <p:nvPr/>
          </p:nvSpPr>
          <p:spPr>
            <a:xfrm>
              <a:off x="8042425" y="4691749"/>
              <a:ext cx="119457" cy="325697"/>
            </a:xfrm>
            <a:custGeom>
              <a:avLst/>
              <a:gdLst/>
              <a:ahLst/>
              <a:cxnLst/>
              <a:rect l="l" t="t" r="r" b="b"/>
              <a:pathLst>
                <a:path w="2062" h="5622" extrusionOk="0">
                  <a:moveTo>
                    <a:pt x="9" y="1"/>
                  </a:moveTo>
                  <a:cubicBezTo>
                    <a:pt x="9" y="1"/>
                    <a:pt x="3" y="96"/>
                    <a:pt x="0" y="271"/>
                  </a:cubicBezTo>
                  <a:cubicBezTo>
                    <a:pt x="3" y="357"/>
                    <a:pt x="6" y="458"/>
                    <a:pt x="15" y="572"/>
                  </a:cubicBezTo>
                  <a:cubicBezTo>
                    <a:pt x="28" y="689"/>
                    <a:pt x="37" y="818"/>
                    <a:pt x="65" y="956"/>
                  </a:cubicBezTo>
                  <a:cubicBezTo>
                    <a:pt x="89" y="1097"/>
                    <a:pt x="123" y="1248"/>
                    <a:pt x="160" y="1404"/>
                  </a:cubicBezTo>
                  <a:cubicBezTo>
                    <a:pt x="203" y="1564"/>
                    <a:pt x="252" y="1727"/>
                    <a:pt x="310" y="1896"/>
                  </a:cubicBezTo>
                  <a:cubicBezTo>
                    <a:pt x="341" y="1976"/>
                    <a:pt x="378" y="2065"/>
                    <a:pt x="406" y="2151"/>
                  </a:cubicBezTo>
                  <a:cubicBezTo>
                    <a:pt x="442" y="2234"/>
                    <a:pt x="479" y="2320"/>
                    <a:pt x="513" y="2406"/>
                  </a:cubicBezTo>
                  <a:cubicBezTo>
                    <a:pt x="590" y="2575"/>
                    <a:pt x="673" y="2750"/>
                    <a:pt x="762" y="2919"/>
                  </a:cubicBezTo>
                  <a:cubicBezTo>
                    <a:pt x="937" y="3257"/>
                    <a:pt x="1137" y="3582"/>
                    <a:pt x="1339" y="3874"/>
                  </a:cubicBezTo>
                  <a:cubicBezTo>
                    <a:pt x="1389" y="3948"/>
                    <a:pt x="1435" y="4019"/>
                    <a:pt x="1487" y="4089"/>
                  </a:cubicBezTo>
                  <a:cubicBezTo>
                    <a:pt x="1533" y="4163"/>
                    <a:pt x="1570" y="4230"/>
                    <a:pt x="1610" y="4301"/>
                  </a:cubicBezTo>
                  <a:cubicBezTo>
                    <a:pt x="1683" y="4439"/>
                    <a:pt x="1736" y="4581"/>
                    <a:pt x="1782" y="4710"/>
                  </a:cubicBezTo>
                  <a:cubicBezTo>
                    <a:pt x="1865" y="4971"/>
                    <a:pt x="1895" y="5201"/>
                    <a:pt x="1908" y="5364"/>
                  </a:cubicBezTo>
                  <a:cubicBezTo>
                    <a:pt x="1911" y="5444"/>
                    <a:pt x="1911" y="5505"/>
                    <a:pt x="1911" y="5548"/>
                  </a:cubicBezTo>
                  <a:cubicBezTo>
                    <a:pt x="1911" y="5591"/>
                    <a:pt x="1908" y="5610"/>
                    <a:pt x="1908" y="5610"/>
                  </a:cubicBezTo>
                  <a:lnTo>
                    <a:pt x="2061" y="5622"/>
                  </a:lnTo>
                  <a:lnTo>
                    <a:pt x="2061" y="5548"/>
                  </a:lnTo>
                  <a:cubicBezTo>
                    <a:pt x="2061" y="5502"/>
                    <a:pt x="2061" y="5432"/>
                    <a:pt x="2055" y="5349"/>
                  </a:cubicBezTo>
                  <a:cubicBezTo>
                    <a:pt x="2043" y="5180"/>
                    <a:pt x="2000" y="4937"/>
                    <a:pt x="1908" y="4661"/>
                  </a:cubicBezTo>
                  <a:cubicBezTo>
                    <a:pt x="1859" y="4522"/>
                    <a:pt x="1797" y="4378"/>
                    <a:pt x="1717" y="4230"/>
                  </a:cubicBezTo>
                  <a:cubicBezTo>
                    <a:pt x="1631" y="4083"/>
                    <a:pt x="1536" y="3939"/>
                    <a:pt x="1428" y="3797"/>
                  </a:cubicBezTo>
                  <a:cubicBezTo>
                    <a:pt x="1223" y="3515"/>
                    <a:pt x="1014" y="3198"/>
                    <a:pt x="829" y="2870"/>
                  </a:cubicBezTo>
                  <a:cubicBezTo>
                    <a:pt x="737" y="2704"/>
                    <a:pt x="651" y="2538"/>
                    <a:pt x="571" y="2369"/>
                  </a:cubicBezTo>
                  <a:cubicBezTo>
                    <a:pt x="538" y="2280"/>
                    <a:pt x="498" y="2200"/>
                    <a:pt x="461" y="2117"/>
                  </a:cubicBezTo>
                  <a:cubicBezTo>
                    <a:pt x="427" y="2031"/>
                    <a:pt x="396" y="1948"/>
                    <a:pt x="360" y="1865"/>
                  </a:cubicBezTo>
                  <a:cubicBezTo>
                    <a:pt x="298" y="1702"/>
                    <a:pt x="246" y="1540"/>
                    <a:pt x="200" y="1383"/>
                  </a:cubicBezTo>
                  <a:cubicBezTo>
                    <a:pt x="157" y="1226"/>
                    <a:pt x="120" y="1076"/>
                    <a:pt x="92" y="938"/>
                  </a:cubicBezTo>
                  <a:cubicBezTo>
                    <a:pt x="62" y="799"/>
                    <a:pt x="46" y="673"/>
                    <a:pt x="31" y="557"/>
                  </a:cubicBezTo>
                  <a:cubicBezTo>
                    <a:pt x="19" y="446"/>
                    <a:pt x="15" y="345"/>
                    <a:pt x="9" y="262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8"/>
            <p:cNvSpPr/>
            <p:nvPr/>
          </p:nvSpPr>
          <p:spPr>
            <a:xfrm>
              <a:off x="8153593" y="4819370"/>
              <a:ext cx="97790" cy="302002"/>
            </a:xfrm>
            <a:custGeom>
              <a:avLst/>
              <a:gdLst/>
              <a:ahLst/>
              <a:cxnLst/>
              <a:rect l="l" t="t" r="r" b="b"/>
              <a:pathLst>
                <a:path w="1688" h="5213" extrusionOk="0">
                  <a:moveTo>
                    <a:pt x="1687" y="0"/>
                  </a:moveTo>
                  <a:cubicBezTo>
                    <a:pt x="1687" y="0"/>
                    <a:pt x="1626" y="68"/>
                    <a:pt x="1521" y="169"/>
                  </a:cubicBezTo>
                  <a:cubicBezTo>
                    <a:pt x="1411" y="277"/>
                    <a:pt x="1248" y="430"/>
                    <a:pt x="1070" y="630"/>
                  </a:cubicBezTo>
                  <a:cubicBezTo>
                    <a:pt x="981" y="731"/>
                    <a:pt x="886" y="842"/>
                    <a:pt x="793" y="965"/>
                  </a:cubicBezTo>
                  <a:cubicBezTo>
                    <a:pt x="695" y="1088"/>
                    <a:pt x="603" y="1223"/>
                    <a:pt x="520" y="1367"/>
                  </a:cubicBezTo>
                  <a:cubicBezTo>
                    <a:pt x="477" y="1441"/>
                    <a:pt x="434" y="1514"/>
                    <a:pt x="397" y="1594"/>
                  </a:cubicBezTo>
                  <a:cubicBezTo>
                    <a:pt x="357" y="1674"/>
                    <a:pt x="317" y="1751"/>
                    <a:pt x="287" y="1837"/>
                  </a:cubicBezTo>
                  <a:cubicBezTo>
                    <a:pt x="213" y="2003"/>
                    <a:pt x="158" y="2175"/>
                    <a:pt x="118" y="2350"/>
                  </a:cubicBezTo>
                  <a:cubicBezTo>
                    <a:pt x="72" y="2528"/>
                    <a:pt x="47" y="2709"/>
                    <a:pt x="26" y="2884"/>
                  </a:cubicBezTo>
                  <a:cubicBezTo>
                    <a:pt x="13" y="3066"/>
                    <a:pt x="4" y="3241"/>
                    <a:pt x="4" y="3407"/>
                  </a:cubicBezTo>
                  <a:cubicBezTo>
                    <a:pt x="1" y="3741"/>
                    <a:pt x="1" y="4052"/>
                    <a:pt x="1" y="4322"/>
                  </a:cubicBezTo>
                  <a:cubicBezTo>
                    <a:pt x="1" y="4853"/>
                    <a:pt x="4" y="5213"/>
                    <a:pt x="4" y="5213"/>
                  </a:cubicBezTo>
                  <a:lnTo>
                    <a:pt x="158" y="5213"/>
                  </a:lnTo>
                  <a:cubicBezTo>
                    <a:pt x="158" y="5213"/>
                    <a:pt x="158" y="4853"/>
                    <a:pt x="164" y="4322"/>
                  </a:cubicBezTo>
                  <a:cubicBezTo>
                    <a:pt x="158" y="4052"/>
                    <a:pt x="158" y="3741"/>
                    <a:pt x="158" y="3407"/>
                  </a:cubicBezTo>
                  <a:cubicBezTo>
                    <a:pt x="155" y="3241"/>
                    <a:pt x="164" y="3072"/>
                    <a:pt x="167" y="2900"/>
                  </a:cubicBezTo>
                  <a:cubicBezTo>
                    <a:pt x="182" y="2731"/>
                    <a:pt x="204" y="2556"/>
                    <a:pt x="244" y="2387"/>
                  </a:cubicBezTo>
                  <a:cubicBezTo>
                    <a:pt x="280" y="2218"/>
                    <a:pt x="333" y="2049"/>
                    <a:pt x="394" y="1886"/>
                  </a:cubicBezTo>
                  <a:cubicBezTo>
                    <a:pt x="419" y="1803"/>
                    <a:pt x="459" y="1726"/>
                    <a:pt x="492" y="1650"/>
                  </a:cubicBezTo>
                  <a:cubicBezTo>
                    <a:pt x="523" y="1573"/>
                    <a:pt x="566" y="1499"/>
                    <a:pt x="603" y="1425"/>
                  </a:cubicBezTo>
                  <a:cubicBezTo>
                    <a:pt x="680" y="1281"/>
                    <a:pt x="769" y="1146"/>
                    <a:pt x="855" y="1020"/>
                  </a:cubicBezTo>
                  <a:cubicBezTo>
                    <a:pt x="938" y="897"/>
                    <a:pt x="1027" y="780"/>
                    <a:pt x="1110" y="676"/>
                  </a:cubicBezTo>
                  <a:cubicBezTo>
                    <a:pt x="1196" y="575"/>
                    <a:pt x="1276" y="482"/>
                    <a:pt x="1346" y="399"/>
                  </a:cubicBezTo>
                  <a:cubicBezTo>
                    <a:pt x="1414" y="320"/>
                    <a:pt x="1478" y="246"/>
                    <a:pt x="1531" y="191"/>
                  </a:cubicBezTo>
                  <a:cubicBezTo>
                    <a:pt x="1632" y="71"/>
                    <a:pt x="1687" y="0"/>
                    <a:pt x="1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8"/>
            <p:cNvSpPr/>
            <p:nvPr/>
          </p:nvSpPr>
          <p:spPr>
            <a:xfrm>
              <a:off x="8093114" y="5094654"/>
              <a:ext cx="129247" cy="42233"/>
            </a:xfrm>
            <a:custGeom>
              <a:avLst/>
              <a:gdLst/>
              <a:ahLst/>
              <a:cxnLst/>
              <a:rect l="l" t="t" r="r" b="b"/>
              <a:pathLst>
                <a:path w="2231" h="729" extrusionOk="0">
                  <a:moveTo>
                    <a:pt x="1" y="0"/>
                  </a:moveTo>
                  <a:lnTo>
                    <a:pt x="1" y="728"/>
                  </a:lnTo>
                  <a:lnTo>
                    <a:pt x="2231" y="728"/>
                  </a:lnTo>
                  <a:lnTo>
                    <a:pt x="22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8"/>
            <p:cNvSpPr/>
            <p:nvPr/>
          </p:nvSpPr>
          <p:spPr>
            <a:xfrm>
              <a:off x="8080138" y="5136827"/>
              <a:ext cx="155780" cy="35628"/>
            </a:xfrm>
            <a:custGeom>
              <a:avLst/>
              <a:gdLst/>
              <a:ahLst/>
              <a:cxnLst/>
              <a:rect l="l" t="t" r="r" b="b"/>
              <a:pathLst>
                <a:path w="2689" h="615" extrusionOk="0">
                  <a:moveTo>
                    <a:pt x="0" y="0"/>
                  </a:moveTo>
                  <a:lnTo>
                    <a:pt x="0" y="614"/>
                  </a:lnTo>
                  <a:lnTo>
                    <a:pt x="2688" y="614"/>
                  </a:lnTo>
                  <a:lnTo>
                    <a:pt x="26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8"/>
            <p:cNvSpPr/>
            <p:nvPr/>
          </p:nvSpPr>
          <p:spPr>
            <a:xfrm>
              <a:off x="8158054" y="4508806"/>
              <a:ext cx="252412" cy="783769"/>
            </a:xfrm>
            <a:custGeom>
              <a:avLst/>
              <a:gdLst/>
              <a:ahLst/>
              <a:cxnLst/>
              <a:rect l="l" t="t" r="r" b="b"/>
              <a:pathLst>
                <a:path w="4357" h="13529" extrusionOk="0">
                  <a:moveTo>
                    <a:pt x="1" y="1"/>
                  </a:moveTo>
                  <a:lnTo>
                    <a:pt x="1" y="13529"/>
                  </a:lnTo>
                  <a:lnTo>
                    <a:pt x="465" y="13529"/>
                  </a:lnTo>
                  <a:lnTo>
                    <a:pt x="465" y="13523"/>
                  </a:lnTo>
                  <a:cubicBezTo>
                    <a:pt x="600" y="13523"/>
                    <a:pt x="720" y="13434"/>
                    <a:pt x="763" y="13308"/>
                  </a:cubicBezTo>
                  <a:lnTo>
                    <a:pt x="849" y="13022"/>
                  </a:lnTo>
                  <a:lnTo>
                    <a:pt x="925" y="13022"/>
                  </a:lnTo>
                  <a:cubicBezTo>
                    <a:pt x="1094" y="13022"/>
                    <a:pt x="1232" y="12884"/>
                    <a:pt x="1232" y="12715"/>
                  </a:cubicBezTo>
                  <a:lnTo>
                    <a:pt x="1232" y="12696"/>
                  </a:lnTo>
                  <a:lnTo>
                    <a:pt x="1232" y="12564"/>
                  </a:lnTo>
                  <a:lnTo>
                    <a:pt x="1232" y="12303"/>
                  </a:lnTo>
                  <a:lnTo>
                    <a:pt x="1232" y="12174"/>
                  </a:lnTo>
                  <a:lnTo>
                    <a:pt x="1232" y="11913"/>
                  </a:lnTo>
                  <a:lnTo>
                    <a:pt x="1232" y="11781"/>
                  </a:lnTo>
                  <a:lnTo>
                    <a:pt x="1232" y="11455"/>
                  </a:lnTo>
                  <a:lnTo>
                    <a:pt x="1349" y="11455"/>
                  </a:lnTo>
                  <a:lnTo>
                    <a:pt x="1349" y="10841"/>
                  </a:lnTo>
                  <a:lnTo>
                    <a:pt x="1232" y="10841"/>
                  </a:lnTo>
                  <a:lnTo>
                    <a:pt x="1232" y="10110"/>
                  </a:lnTo>
                  <a:cubicBezTo>
                    <a:pt x="1232" y="9287"/>
                    <a:pt x="3742" y="7757"/>
                    <a:pt x="4264" y="5257"/>
                  </a:cubicBezTo>
                  <a:cubicBezTo>
                    <a:pt x="4267" y="5247"/>
                    <a:pt x="4270" y="5232"/>
                    <a:pt x="4270" y="5220"/>
                  </a:cubicBezTo>
                  <a:lnTo>
                    <a:pt x="4295" y="5094"/>
                  </a:lnTo>
                  <a:cubicBezTo>
                    <a:pt x="4301" y="5051"/>
                    <a:pt x="4310" y="5005"/>
                    <a:pt x="4313" y="4962"/>
                  </a:cubicBezTo>
                  <a:cubicBezTo>
                    <a:pt x="4316" y="4928"/>
                    <a:pt x="4320" y="4894"/>
                    <a:pt x="4326" y="4864"/>
                  </a:cubicBezTo>
                  <a:cubicBezTo>
                    <a:pt x="4332" y="4808"/>
                    <a:pt x="4335" y="4750"/>
                    <a:pt x="4341" y="4698"/>
                  </a:cubicBezTo>
                  <a:cubicBezTo>
                    <a:pt x="4344" y="4670"/>
                    <a:pt x="4344" y="4639"/>
                    <a:pt x="4347" y="4612"/>
                  </a:cubicBezTo>
                  <a:cubicBezTo>
                    <a:pt x="4350" y="4529"/>
                    <a:pt x="4356" y="4443"/>
                    <a:pt x="4356" y="4357"/>
                  </a:cubicBezTo>
                  <a:cubicBezTo>
                    <a:pt x="4356" y="1952"/>
                    <a:pt x="2406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8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4" name="Google Shape;504;p38"/>
          <p:cNvGrpSpPr/>
          <p:nvPr/>
        </p:nvGrpSpPr>
        <p:grpSpPr>
          <a:xfrm rot="-1604192">
            <a:off x="8638982" y="3928762"/>
            <a:ext cx="333773" cy="638893"/>
            <a:chOff x="6692313" y="4433554"/>
            <a:chExt cx="421445" cy="806710"/>
          </a:xfrm>
        </p:grpSpPr>
        <p:sp>
          <p:nvSpPr>
            <p:cNvPr id="505" name="Google Shape;505;p38"/>
            <p:cNvSpPr/>
            <p:nvPr/>
          </p:nvSpPr>
          <p:spPr>
            <a:xfrm>
              <a:off x="6692313" y="4433554"/>
              <a:ext cx="421111" cy="806536"/>
            </a:xfrm>
            <a:custGeom>
              <a:avLst/>
              <a:gdLst/>
              <a:ahLst/>
              <a:cxnLst/>
              <a:rect l="l" t="t" r="r" b="b"/>
              <a:pathLst>
                <a:path w="7269" h="13922" extrusionOk="0">
                  <a:moveTo>
                    <a:pt x="4114" y="3960"/>
                  </a:moveTo>
                  <a:cubicBezTo>
                    <a:pt x="4197" y="4000"/>
                    <a:pt x="4277" y="4034"/>
                    <a:pt x="4350" y="4061"/>
                  </a:cubicBezTo>
                  <a:cubicBezTo>
                    <a:pt x="4363" y="4166"/>
                    <a:pt x="4366" y="4267"/>
                    <a:pt x="4363" y="4369"/>
                  </a:cubicBezTo>
                  <a:cubicBezTo>
                    <a:pt x="4363" y="4544"/>
                    <a:pt x="4323" y="4713"/>
                    <a:pt x="4289" y="4882"/>
                  </a:cubicBezTo>
                  <a:cubicBezTo>
                    <a:pt x="4240" y="5047"/>
                    <a:pt x="4184" y="5210"/>
                    <a:pt x="4114" y="5358"/>
                  </a:cubicBezTo>
                  <a:cubicBezTo>
                    <a:pt x="4043" y="5508"/>
                    <a:pt x="3960" y="5643"/>
                    <a:pt x="3874" y="5772"/>
                  </a:cubicBezTo>
                  <a:cubicBezTo>
                    <a:pt x="3785" y="5895"/>
                    <a:pt x="3699" y="6012"/>
                    <a:pt x="3610" y="6107"/>
                  </a:cubicBezTo>
                  <a:cubicBezTo>
                    <a:pt x="3537" y="6186"/>
                    <a:pt x="3464" y="6259"/>
                    <a:pt x="3397" y="6321"/>
                  </a:cubicBezTo>
                  <a:lnTo>
                    <a:pt x="3397" y="6321"/>
                  </a:lnTo>
                  <a:lnTo>
                    <a:pt x="2480" y="6322"/>
                  </a:lnTo>
                  <a:lnTo>
                    <a:pt x="4114" y="3960"/>
                  </a:lnTo>
                  <a:close/>
                  <a:moveTo>
                    <a:pt x="4983" y="1"/>
                  </a:moveTo>
                  <a:lnTo>
                    <a:pt x="4012" y="1490"/>
                  </a:lnTo>
                  <a:cubicBezTo>
                    <a:pt x="3395" y="848"/>
                    <a:pt x="2538" y="483"/>
                    <a:pt x="2301" y="277"/>
                  </a:cubicBezTo>
                  <a:lnTo>
                    <a:pt x="2301" y="277"/>
                  </a:lnTo>
                  <a:cubicBezTo>
                    <a:pt x="2301" y="277"/>
                    <a:pt x="2102" y="1082"/>
                    <a:pt x="2320" y="2099"/>
                  </a:cubicBezTo>
                  <a:cubicBezTo>
                    <a:pt x="2403" y="2492"/>
                    <a:pt x="2639" y="2845"/>
                    <a:pt x="2934" y="3143"/>
                  </a:cubicBezTo>
                  <a:lnTo>
                    <a:pt x="673" y="6608"/>
                  </a:lnTo>
                  <a:lnTo>
                    <a:pt x="1" y="7631"/>
                  </a:lnTo>
                  <a:lnTo>
                    <a:pt x="1217" y="7631"/>
                  </a:lnTo>
                  <a:lnTo>
                    <a:pt x="4750" y="7637"/>
                  </a:lnTo>
                  <a:lnTo>
                    <a:pt x="1217" y="13922"/>
                  </a:lnTo>
                  <a:lnTo>
                    <a:pt x="6439" y="7345"/>
                  </a:lnTo>
                  <a:lnTo>
                    <a:pt x="7268" y="6304"/>
                  </a:lnTo>
                  <a:lnTo>
                    <a:pt x="5886" y="6307"/>
                  </a:lnTo>
                  <a:lnTo>
                    <a:pt x="4301" y="6310"/>
                  </a:lnTo>
                  <a:lnTo>
                    <a:pt x="4301" y="6310"/>
                  </a:lnTo>
                  <a:cubicBezTo>
                    <a:pt x="4338" y="6258"/>
                    <a:pt x="4378" y="6199"/>
                    <a:pt x="4421" y="6141"/>
                  </a:cubicBezTo>
                  <a:cubicBezTo>
                    <a:pt x="4479" y="6080"/>
                    <a:pt x="4535" y="6000"/>
                    <a:pt x="4614" y="5941"/>
                  </a:cubicBezTo>
                  <a:cubicBezTo>
                    <a:pt x="4654" y="5911"/>
                    <a:pt x="4691" y="5877"/>
                    <a:pt x="4731" y="5846"/>
                  </a:cubicBezTo>
                  <a:cubicBezTo>
                    <a:pt x="4759" y="5825"/>
                    <a:pt x="4783" y="5803"/>
                    <a:pt x="4814" y="5785"/>
                  </a:cubicBezTo>
                  <a:cubicBezTo>
                    <a:pt x="5072" y="5919"/>
                    <a:pt x="5321" y="5978"/>
                    <a:pt x="5555" y="5978"/>
                  </a:cubicBezTo>
                  <a:cubicBezTo>
                    <a:pt x="6434" y="5978"/>
                    <a:pt x="7111" y="5150"/>
                    <a:pt x="7268" y="4372"/>
                  </a:cubicBezTo>
                  <a:lnTo>
                    <a:pt x="7268" y="4372"/>
                  </a:lnTo>
                  <a:cubicBezTo>
                    <a:pt x="7249" y="4374"/>
                    <a:pt x="7227" y="4375"/>
                    <a:pt x="7204" y="4375"/>
                  </a:cubicBezTo>
                  <a:cubicBezTo>
                    <a:pt x="6957" y="4375"/>
                    <a:pt x="6490" y="4254"/>
                    <a:pt x="6028" y="4254"/>
                  </a:cubicBezTo>
                  <a:cubicBezTo>
                    <a:pt x="5373" y="4254"/>
                    <a:pt x="4727" y="4498"/>
                    <a:pt x="4734" y="5677"/>
                  </a:cubicBezTo>
                  <a:cubicBezTo>
                    <a:pt x="4657" y="5723"/>
                    <a:pt x="4590" y="5782"/>
                    <a:pt x="4522" y="5834"/>
                  </a:cubicBezTo>
                  <a:cubicBezTo>
                    <a:pt x="4439" y="5895"/>
                    <a:pt x="4375" y="5981"/>
                    <a:pt x="4304" y="6049"/>
                  </a:cubicBezTo>
                  <a:cubicBezTo>
                    <a:pt x="4243" y="6126"/>
                    <a:pt x="4194" y="6202"/>
                    <a:pt x="4144" y="6273"/>
                  </a:cubicBezTo>
                  <a:lnTo>
                    <a:pt x="4120" y="6319"/>
                  </a:lnTo>
                  <a:lnTo>
                    <a:pt x="3618" y="6320"/>
                  </a:lnTo>
                  <a:lnTo>
                    <a:pt x="3618" y="6320"/>
                  </a:lnTo>
                  <a:cubicBezTo>
                    <a:pt x="3654" y="6287"/>
                    <a:pt x="3688" y="6254"/>
                    <a:pt x="3724" y="6212"/>
                  </a:cubicBezTo>
                  <a:cubicBezTo>
                    <a:pt x="3816" y="6107"/>
                    <a:pt x="3908" y="5987"/>
                    <a:pt x="4000" y="5858"/>
                  </a:cubicBezTo>
                  <a:cubicBezTo>
                    <a:pt x="4086" y="5726"/>
                    <a:pt x="4178" y="5582"/>
                    <a:pt x="4249" y="5425"/>
                  </a:cubicBezTo>
                  <a:cubicBezTo>
                    <a:pt x="4326" y="5272"/>
                    <a:pt x="4384" y="5097"/>
                    <a:pt x="4433" y="4922"/>
                  </a:cubicBezTo>
                  <a:cubicBezTo>
                    <a:pt x="4476" y="4743"/>
                    <a:pt x="4510" y="4559"/>
                    <a:pt x="4516" y="4372"/>
                  </a:cubicBezTo>
                  <a:cubicBezTo>
                    <a:pt x="4522" y="4280"/>
                    <a:pt x="4510" y="4184"/>
                    <a:pt x="4507" y="4092"/>
                  </a:cubicBezTo>
                  <a:cubicBezTo>
                    <a:pt x="4501" y="4043"/>
                    <a:pt x="4492" y="4000"/>
                    <a:pt x="4485" y="3957"/>
                  </a:cubicBezTo>
                  <a:cubicBezTo>
                    <a:pt x="4599" y="3665"/>
                    <a:pt x="4661" y="3398"/>
                    <a:pt x="4676" y="3146"/>
                  </a:cubicBezTo>
                  <a:lnTo>
                    <a:pt x="6519" y="452"/>
                  </a:lnTo>
                  <a:lnTo>
                    <a:pt x="6835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8"/>
            <p:cNvSpPr/>
            <p:nvPr/>
          </p:nvSpPr>
          <p:spPr>
            <a:xfrm>
              <a:off x="6692704" y="4433554"/>
              <a:ext cx="421053" cy="806710"/>
            </a:xfrm>
            <a:custGeom>
              <a:avLst/>
              <a:gdLst/>
              <a:ahLst/>
              <a:cxnLst/>
              <a:rect l="l" t="t" r="r" b="b"/>
              <a:pathLst>
                <a:path w="7268" h="13925" extrusionOk="0">
                  <a:moveTo>
                    <a:pt x="4989" y="1"/>
                  </a:moveTo>
                  <a:lnTo>
                    <a:pt x="673" y="6608"/>
                  </a:lnTo>
                  <a:lnTo>
                    <a:pt x="0" y="7637"/>
                  </a:lnTo>
                  <a:lnTo>
                    <a:pt x="1217" y="7637"/>
                  </a:lnTo>
                  <a:lnTo>
                    <a:pt x="4749" y="7643"/>
                  </a:lnTo>
                  <a:lnTo>
                    <a:pt x="1217" y="13925"/>
                  </a:lnTo>
                  <a:lnTo>
                    <a:pt x="6442" y="7348"/>
                  </a:lnTo>
                  <a:lnTo>
                    <a:pt x="7268" y="6307"/>
                  </a:lnTo>
                  <a:lnTo>
                    <a:pt x="5886" y="6307"/>
                  </a:lnTo>
                  <a:lnTo>
                    <a:pt x="2476" y="6316"/>
                  </a:lnTo>
                  <a:lnTo>
                    <a:pt x="2476" y="6316"/>
                  </a:lnTo>
                  <a:lnTo>
                    <a:pt x="6525" y="452"/>
                  </a:lnTo>
                  <a:lnTo>
                    <a:pt x="68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8"/>
            <p:cNvSpPr/>
            <p:nvPr/>
          </p:nvSpPr>
          <p:spPr>
            <a:xfrm>
              <a:off x="6814590" y="4449601"/>
              <a:ext cx="196855" cy="220317"/>
            </a:xfrm>
            <a:custGeom>
              <a:avLst/>
              <a:gdLst/>
              <a:ahLst/>
              <a:cxnLst/>
              <a:rect l="l" t="t" r="r" b="b"/>
              <a:pathLst>
                <a:path w="3398" h="3803" extrusionOk="0">
                  <a:moveTo>
                    <a:pt x="197" y="0"/>
                  </a:moveTo>
                  <a:cubicBezTo>
                    <a:pt x="197" y="0"/>
                    <a:pt x="0" y="805"/>
                    <a:pt x="215" y="1828"/>
                  </a:cubicBezTo>
                  <a:cubicBezTo>
                    <a:pt x="430" y="2844"/>
                    <a:pt x="1671" y="3594"/>
                    <a:pt x="2323" y="3803"/>
                  </a:cubicBezTo>
                  <a:cubicBezTo>
                    <a:pt x="3398" y="1361"/>
                    <a:pt x="655" y="402"/>
                    <a:pt x="1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8"/>
            <p:cNvSpPr/>
            <p:nvPr/>
          </p:nvSpPr>
          <p:spPr>
            <a:xfrm>
              <a:off x="6965267" y="4679526"/>
              <a:ext cx="148481" cy="100165"/>
            </a:xfrm>
            <a:custGeom>
              <a:avLst/>
              <a:gdLst/>
              <a:ahLst/>
              <a:cxnLst/>
              <a:rect l="l" t="t" r="r" b="b"/>
              <a:pathLst>
                <a:path w="2563" h="1729" extrusionOk="0">
                  <a:moveTo>
                    <a:pt x="1321" y="0"/>
                  </a:moveTo>
                  <a:cubicBezTo>
                    <a:pt x="655" y="0"/>
                    <a:pt x="1" y="254"/>
                    <a:pt x="29" y="1490"/>
                  </a:cubicBezTo>
                  <a:cubicBezTo>
                    <a:pt x="315" y="1656"/>
                    <a:pt x="592" y="1728"/>
                    <a:pt x="852" y="1728"/>
                  </a:cubicBezTo>
                  <a:cubicBezTo>
                    <a:pt x="1730" y="1728"/>
                    <a:pt x="2406" y="902"/>
                    <a:pt x="2563" y="120"/>
                  </a:cubicBezTo>
                  <a:lnTo>
                    <a:pt x="2563" y="120"/>
                  </a:lnTo>
                  <a:cubicBezTo>
                    <a:pt x="2544" y="122"/>
                    <a:pt x="2522" y="123"/>
                    <a:pt x="2499" y="123"/>
                  </a:cubicBezTo>
                  <a:cubicBezTo>
                    <a:pt x="2252" y="123"/>
                    <a:pt x="1784" y="0"/>
                    <a:pt x="1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8"/>
            <p:cNvSpPr/>
            <p:nvPr/>
          </p:nvSpPr>
          <p:spPr>
            <a:xfrm>
              <a:off x="6873679" y="4542116"/>
              <a:ext cx="80816" cy="257394"/>
            </a:xfrm>
            <a:custGeom>
              <a:avLst/>
              <a:gdLst/>
              <a:ahLst/>
              <a:cxnLst/>
              <a:rect l="l" t="t" r="r" b="b"/>
              <a:pathLst>
                <a:path w="1395" h="4443" extrusionOk="0">
                  <a:moveTo>
                    <a:pt x="9" y="0"/>
                  </a:moveTo>
                  <a:lnTo>
                    <a:pt x="0" y="3"/>
                  </a:lnTo>
                  <a:cubicBezTo>
                    <a:pt x="0" y="3"/>
                    <a:pt x="55" y="71"/>
                    <a:pt x="160" y="194"/>
                  </a:cubicBezTo>
                  <a:cubicBezTo>
                    <a:pt x="212" y="265"/>
                    <a:pt x="283" y="344"/>
                    <a:pt x="360" y="440"/>
                  </a:cubicBezTo>
                  <a:cubicBezTo>
                    <a:pt x="424" y="523"/>
                    <a:pt x="492" y="606"/>
                    <a:pt x="565" y="707"/>
                  </a:cubicBezTo>
                  <a:cubicBezTo>
                    <a:pt x="648" y="814"/>
                    <a:pt x="728" y="931"/>
                    <a:pt x="811" y="1063"/>
                  </a:cubicBezTo>
                  <a:cubicBezTo>
                    <a:pt x="888" y="1198"/>
                    <a:pt x="974" y="1337"/>
                    <a:pt x="1038" y="1490"/>
                  </a:cubicBezTo>
                  <a:cubicBezTo>
                    <a:pt x="1084" y="1598"/>
                    <a:pt x="1131" y="1711"/>
                    <a:pt x="1161" y="1828"/>
                  </a:cubicBezTo>
                  <a:cubicBezTo>
                    <a:pt x="1177" y="1877"/>
                    <a:pt x="1189" y="1923"/>
                    <a:pt x="1195" y="1969"/>
                  </a:cubicBezTo>
                  <a:cubicBezTo>
                    <a:pt x="1226" y="2138"/>
                    <a:pt x="1238" y="2313"/>
                    <a:pt x="1235" y="2488"/>
                  </a:cubicBezTo>
                  <a:cubicBezTo>
                    <a:pt x="1235" y="2660"/>
                    <a:pt x="1201" y="2833"/>
                    <a:pt x="1161" y="3001"/>
                  </a:cubicBezTo>
                  <a:cubicBezTo>
                    <a:pt x="1112" y="3167"/>
                    <a:pt x="1057" y="3333"/>
                    <a:pt x="986" y="3478"/>
                  </a:cubicBezTo>
                  <a:cubicBezTo>
                    <a:pt x="916" y="3631"/>
                    <a:pt x="833" y="3766"/>
                    <a:pt x="747" y="3892"/>
                  </a:cubicBezTo>
                  <a:cubicBezTo>
                    <a:pt x="657" y="4015"/>
                    <a:pt x="571" y="4126"/>
                    <a:pt x="482" y="4227"/>
                  </a:cubicBezTo>
                  <a:cubicBezTo>
                    <a:pt x="406" y="4310"/>
                    <a:pt x="335" y="4381"/>
                    <a:pt x="267" y="4442"/>
                  </a:cubicBezTo>
                  <a:lnTo>
                    <a:pt x="489" y="4442"/>
                  </a:lnTo>
                  <a:cubicBezTo>
                    <a:pt x="525" y="4408"/>
                    <a:pt x="562" y="4368"/>
                    <a:pt x="596" y="4332"/>
                  </a:cubicBezTo>
                  <a:cubicBezTo>
                    <a:pt x="688" y="4227"/>
                    <a:pt x="780" y="4107"/>
                    <a:pt x="873" y="3978"/>
                  </a:cubicBezTo>
                  <a:cubicBezTo>
                    <a:pt x="962" y="3843"/>
                    <a:pt x="1051" y="3702"/>
                    <a:pt x="1124" y="3542"/>
                  </a:cubicBezTo>
                  <a:cubicBezTo>
                    <a:pt x="1201" y="3385"/>
                    <a:pt x="1256" y="3216"/>
                    <a:pt x="1309" y="3041"/>
                  </a:cubicBezTo>
                  <a:cubicBezTo>
                    <a:pt x="1349" y="2863"/>
                    <a:pt x="1389" y="2679"/>
                    <a:pt x="1389" y="2492"/>
                  </a:cubicBezTo>
                  <a:cubicBezTo>
                    <a:pt x="1395" y="2396"/>
                    <a:pt x="1385" y="2304"/>
                    <a:pt x="1389" y="2212"/>
                  </a:cubicBezTo>
                  <a:cubicBezTo>
                    <a:pt x="1373" y="2114"/>
                    <a:pt x="1358" y="2034"/>
                    <a:pt x="1330" y="1942"/>
                  </a:cubicBezTo>
                  <a:cubicBezTo>
                    <a:pt x="1312" y="1862"/>
                    <a:pt x="1284" y="1782"/>
                    <a:pt x="1253" y="1705"/>
                  </a:cubicBezTo>
                  <a:cubicBezTo>
                    <a:pt x="1220" y="1613"/>
                    <a:pt x="1180" y="1527"/>
                    <a:pt x="1140" y="1444"/>
                  </a:cubicBezTo>
                  <a:cubicBezTo>
                    <a:pt x="1063" y="1290"/>
                    <a:pt x="968" y="1152"/>
                    <a:pt x="882" y="1020"/>
                  </a:cubicBezTo>
                  <a:cubicBezTo>
                    <a:pt x="790" y="894"/>
                    <a:pt x="700" y="774"/>
                    <a:pt x="611" y="670"/>
                  </a:cubicBezTo>
                  <a:cubicBezTo>
                    <a:pt x="528" y="575"/>
                    <a:pt x="452" y="486"/>
                    <a:pt x="381" y="409"/>
                  </a:cubicBezTo>
                  <a:cubicBezTo>
                    <a:pt x="304" y="323"/>
                    <a:pt x="231" y="246"/>
                    <a:pt x="175" y="185"/>
                  </a:cubicBezTo>
                  <a:cubicBezTo>
                    <a:pt x="68" y="68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8"/>
            <p:cNvSpPr/>
            <p:nvPr/>
          </p:nvSpPr>
          <p:spPr>
            <a:xfrm>
              <a:off x="6931146" y="4718803"/>
              <a:ext cx="151146" cy="79947"/>
            </a:xfrm>
            <a:custGeom>
              <a:avLst/>
              <a:gdLst/>
              <a:ahLst/>
              <a:cxnLst/>
              <a:rect l="l" t="t" r="r" b="b"/>
              <a:pathLst>
                <a:path w="2609" h="1380" extrusionOk="0">
                  <a:moveTo>
                    <a:pt x="2608" y="1"/>
                  </a:moveTo>
                  <a:cubicBezTo>
                    <a:pt x="2605" y="1"/>
                    <a:pt x="2593" y="10"/>
                    <a:pt x="2568" y="13"/>
                  </a:cubicBezTo>
                  <a:cubicBezTo>
                    <a:pt x="2550" y="25"/>
                    <a:pt x="2519" y="47"/>
                    <a:pt x="2473" y="62"/>
                  </a:cubicBezTo>
                  <a:cubicBezTo>
                    <a:pt x="2390" y="105"/>
                    <a:pt x="2258" y="139"/>
                    <a:pt x="2101" y="182"/>
                  </a:cubicBezTo>
                  <a:cubicBezTo>
                    <a:pt x="1785" y="268"/>
                    <a:pt x="1361" y="369"/>
                    <a:pt x="956" y="554"/>
                  </a:cubicBezTo>
                  <a:cubicBezTo>
                    <a:pt x="857" y="600"/>
                    <a:pt x="756" y="646"/>
                    <a:pt x="664" y="707"/>
                  </a:cubicBezTo>
                  <a:cubicBezTo>
                    <a:pt x="572" y="762"/>
                    <a:pt x="486" y="830"/>
                    <a:pt x="403" y="898"/>
                  </a:cubicBezTo>
                  <a:cubicBezTo>
                    <a:pt x="320" y="962"/>
                    <a:pt x="255" y="1042"/>
                    <a:pt x="185" y="1113"/>
                  </a:cubicBezTo>
                  <a:cubicBezTo>
                    <a:pt x="123" y="1189"/>
                    <a:pt x="74" y="1266"/>
                    <a:pt x="25" y="1334"/>
                  </a:cubicBezTo>
                  <a:lnTo>
                    <a:pt x="0" y="1380"/>
                  </a:lnTo>
                  <a:lnTo>
                    <a:pt x="185" y="1380"/>
                  </a:lnTo>
                  <a:cubicBezTo>
                    <a:pt x="218" y="1328"/>
                    <a:pt x="258" y="1269"/>
                    <a:pt x="304" y="1211"/>
                  </a:cubicBezTo>
                  <a:cubicBezTo>
                    <a:pt x="369" y="1149"/>
                    <a:pt x="424" y="1073"/>
                    <a:pt x="501" y="1011"/>
                  </a:cubicBezTo>
                  <a:cubicBezTo>
                    <a:pt x="538" y="980"/>
                    <a:pt x="578" y="947"/>
                    <a:pt x="615" y="916"/>
                  </a:cubicBezTo>
                  <a:cubicBezTo>
                    <a:pt x="655" y="885"/>
                    <a:pt x="701" y="858"/>
                    <a:pt x="741" y="827"/>
                  </a:cubicBezTo>
                  <a:cubicBezTo>
                    <a:pt x="824" y="765"/>
                    <a:pt x="919" y="716"/>
                    <a:pt x="1011" y="661"/>
                  </a:cubicBezTo>
                  <a:cubicBezTo>
                    <a:pt x="1392" y="461"/>
                    <a:pt x="1810" y="335"/>
                    <a:pt x="2117" y="231"/>
                  </a:cubicBezTo>
                  <a:cubicBezTo>
                    <a:pt x="2270" y="179"/>
                    <a:pt x="2399" y="133"/>
                    <a:pt x="2485" y="87"/>
                  </a:cubicBezTo>
                  <a:cubicBezTo>
                    <a:pt x="2528" y="62"/>
                    <a:pt x="2559" y="41"/>
                    <a:pt x="2577" y="25"/>
                  </a:cubicBezTo>
                  <a:cubicBezTo>
                    <a:pt x="2593" y="13"/>
                    <a:pt x="2605" y="7"/>
                    <a:pt x="2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1" name="Google Shape;511;p38"/>
          <p:cNvGrpSpPr/>
          <p:nvPr/>
        </p:nvGrpSpPr>
        <p:grpSpPr>
          <a:xfrm rot="-1396822">
            <a:off x="50266" y="4060373"/>
            <a:ext cx="680708" cy="394596"/>
            <a:chOff x="753489" y="4226263"/>
            <a:chExt cx="924843" cy="536117"/>
          </a:xfrm>
        </p:grpSpPr>
        <p:sp>
          <p:nvSpPr>
            <p:cNvPr id="512" name="Google Shape;512;p38"/>
            <p:cNvSpPr/>
            <p:nvPr/>
          </p:nvSpPr>
          <p:spPr>
            <a:xfrm>
              <a:off x="753511" y="4226263"/>
              <a:ext cx="924821" cy="535167"/>
            </a:xfrm>
            <a:custGeom>
              <a:avLst/>
              <a:gdLst/>
              <a:ahLst/>
              <a:cxnLst/>
              <a:rect l="l" t="t" r="r" b="b"/>
              <a:pathLst>
                <a:path w="9726" h="5628" extrusionOk="0">
                  <a:moveTo>
                    <a:pt x="6009" y="1"/>
                  </a:moveTo>
                  <a:cubicBezTo>
                    <a:pt x="5404" y="1"/>
                    <a:pt x="4854" y="246"/>
                    <a:pt x="4454" y="636"/>
                  </a:cubicBezTo>
                  <a:cubicBezTo>
                    <a:pt x="4304" y="642"/>
                    <a:pt x="4163" y="661"/>
                    <a:pt x="4021" y="692"/>
                  </a:cubicBezTo>
                  <a:cubicBezTo>
                    <a:pt x="3905" y="673"/>
                    <a:pt x="3785" y="658"/>
                    <a:pt x="3662" y="658"/>
                  </a:cubicBezTo>
                  <a:cubicBezTo>
                    <a:pt x="2753" y="658"/>
                    <a:pt x="1988" y="1266"/>
                    <a:pt x="1748" y="2095"/>
                  </a:cubicBezTo>
                  <a:cubicBezTo>
                    <a:pt x="1687" y="2089"/>
                    <a:pt x="1625" y="2086"/>
                    <a:pt x="1564" y="2086"/>
                  </a:cubicBezTo>
                  <a:cubicBezTo>
                    <a:pt x="698" y="2086"/>
                    <a:pt x="0" y="2783"/>
                    <a:pt x="0" y="3647"/>
                  </a:cubicBezTo>
                  <a:lnTo>
                    <a:pt x="0" y="5210"/>
                  </a:lnTo>
                  <a:lnTo>
                    <a:pt x="541" y="5210"/>
                  </a:lnTo>
                  <a:lnTo>
                    <a:pt x="541" y="5628"/>
                  </a:lnTo>
                  <a:lnTo>
                    <a:pt x="2258" y="5628"/>
                  </a:lnTo>
                  <a:cubicBezTo>
                    <a:pt x="2654" y="5628"/>
                    <a:pt x="3020" y="5496"/>
                    <a:pt x="3309" y="5269"/>
                  </a:cubicBezTo>
                  <a:cubicBezTo>
                    <a:pt x="3674" y="5474"/>
                    <a:pt x="4092" y="5597"/>
                    <a:pt x="4544" y="5597"/>
                  </a:cubicBezTo>
                  <a:cubicBezTo>
                    <a:pt x="5173" y="5597"/>
                    <a:pt x="5745" y="5364"/>
                    <a:pt x="6184" y="4980"/>
                  </a:cubicBezTo>
                  <a:cubicBezTo>
                    <a:pt x="6516" y="5152"/>
                    <a:pt x="6896" y="5253"/>
                    <a:pt x="7296" y="5253"/>
                  </a:cubicBezTo>
                  <a:cubicBezTo>
                    <a:pt x="8641" y="5253"/>
                    <a:pt x="9725" y="4163"/>
                    <a:pt x="9725" y="2820"/>
                  </a:cubicBezTo>
                  <a:cubicBezTo>
                    <a:pt x="9725" y="1481"/>
                    <a:pt x="8641" y="391"/>
                    <a:pt x="7296" y="391"/>
                  </a:cubicBezTo>
                  <a:lnTo>
                    <a:pt x="7265" y="391"/>
                  </a:lnTo>
                  <a:cubicBezTo>
                    <a:pt x="6909" y="145"/>
                    <a:pt x="6473" y="1"/>
                    <a:pt x="6009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8"/>
            <p:cNvSpPr/>
            <p:nvPr/>
          </p:nvSpPr>
          <p:spPr>
            <a:xfrm>
              <a:off x="753489" y="4226548"/>
              <a:ext cx="782000" cy="495514"/>
            </a:xfrm>
            <a:custGeom>
              <a:avLst/>
              <a:gdLst/>
              <a:ahLst/>
              <a:cxnLst/>
              <a:rect l="l" t="t" r="r" b="b"/>
              <a:pathLst>
                <a:path w="8224" h="5211" extrusionOk="0">
                  <a:moveTo>
                    <a:pt x="6009" y="1"/>
                  </a:moveTo>
                  <a:cubicBezTo>
                    <a:pt x="5336" y="1"/>
                    <a:pt x="4734" y="302"/>
                    <a:pt x="4326" y="772"/>
                  </a:cubicBezTo>
                  <a:cubicBezTo>
                    <a:pt x="4120" y="701"/>
                    <a:pt x="3893" y="658"/>
                    <a:pt x="3662" y="658"/>
                  </a:cubicBezTo>
                  <a:cubicBezTo>
                    <a:pt x="2753" y="658"/>
                    <a:pt x="1988" y="1269"/>
                    <a:pt x="1745" y="2099"/>
                  </a:cubicBezTo>
                  <a:cubicBezTo>
                    <a:pt x="1684" y="2089"/>
                    <a:pt x="1623" y="2086"/>
                    <a:pt x="1561" y="2086"/>
                  </a:cubicBezTo>
                  <a:cubicBezTo>
                    <a:pt x="698" y="2086"/>
                    <a:pt x="1" y="2784"/>
                    <a:pt x="1" y="3650"/>
                  </a:cubicBezTo>
                  <a:lnTo>
                    <a:pt x="1" y="5210"/>
                  </a:lnTo>
                  <a:lnTo>
                    <a:pt x="1561" y="5210"/>
                  </a:lnTo>
                  <a:cubicBezTo>
                    <a:pt x="2120" y="5210"/>
                    <a:pt x="2606" y="4918"/>
                    <a:pt x="2882" y="4482"/>
                  </a:cubicBezTo>
                  <a:cubicBezTo>
                    <a:pt x="3122" y="4584"/>
                    <a:pt x="3386" y="4639"/>
                    <a:pt x="3662" y="4639"/>
                  </a:cubicBezTo>
                  <a:cubicBezTo>
                    <a:pt x="4157" y="4639"/>
                    <a:pt x="4608" y="4458"/>
                    <a:pt x="4955" y="4163"/>
                  </a:cubicBezTo>
                  <a:cubicBezTo>
                    <a:pt x="5272" y="4332"/>
                    <a:pt x="5628" y="4427"/>
                    <a:pt x="6009" y="4427"/>
                  </a:cubicBezTo>
                  <a:cubicBezTo>
                    <a:pt x="7232" y="4427"/>
                    <a:pt x="8224" y="3438"/>
                    <a:pt x="8224" y="2212"/>
                  </a:cubicBezTo>
                  <a:cubicBezTo>
                    <a:pt x="8224" y="993"/>
                    <a:pt x="7228" y="1"/>
                    <a:pt x="60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8"/>
            <p:cNvSpPr/>
            <p:nvPr/>
          </p:nvSpPr>
          <p:spPr>
            <a:xfrm>
              <a:off x="804646" y="4263347"/>
              <a:ext cx="873664" cy="499032"/>
            </a:xfrm>
            <a:custGeom>
              <a:avLst/>
              <a:gdLst/>
              <a:ahLst/>
              <a:cxnLst/>
              <a:rect l="l" t="t" r="r" b="b"/>
              <a:pathLst>
                <a:path w="9188" h="5248" extrusionOk="0">
                  <a:moveTo>
                    <a:pt x="6758" y="1"/>
                  </a:moveTo>
                  <a:cubicBezTo>
                    <a:pt x="6168" y="1"/>
                    <a:pt x="5628" y="213"/>
                    <a:pt x="5207" y="560"/>
                  </a:cubicBezTo>
                  <a:cubicBezTo>
                    <a:pt x="4847" y="360"/>
                    <a:pt x="4439" y="246"/>
                    <a:pt x="4000" y="246"/>
                  </a:cubicBezTo>
                  <a:cubicBezTo>
                    <a:pt x="2952" y="246"/>
                    <a:pt x="2058" y="898"/>
                    <a:pt x="1693" y="1819"/>
                  </a:cubicBezTo>
                  <a:cubicBezTo>
                    <a:pt x="756" y="1828"/>
                    <a:pt x="0" y="2593"/>
                    <a:pt x="0" y="3530"/>
                  </a:cubicBezTo>
                  <a:lnTo>
                    <a:pt x="0" y="5247"/>
                  </a:lnTo>
                  <a:lnTo>
                    <a:pt x="1720" y="5247"/>
                  </a:lnTo>
                  <a:cubicBezTo>
                    <a:pt x="2114" y="5247"/>
                    <a:pt x="2479" y="5112"/>
                    <a:pt x="2771" y="4885"/>
                  </a:cubicBezTo>
                  <a:cubicBezTo>
                    <a:pt x="3137" y="5094"/>
                    <a:pt x="3554" y="5216"/>
                    <a:pt x="4003" y="5216"/>
                  </a:cubicBezTo>
                  <a:cubicBezTo>
                    <a:pt x="4632" y="5216"/>
                    <a:pt x="5207" y="4983"/>
                    <a:pt x="5643" y="4599"/>
                  </a:cubicBezTo>
                  <a:cubicBezTo>
                    <a:pt x="5978" y="4771"/>
                    <a:pt x="6356" y="4869"/>
                    <a:pt x="6758" y="4869"/>
                  </a:cubicBezTo>
                  <a:cubicBezTo>
                    <a:pt x="8100" y="4869"/>
                    <a:pt x="9188" y="3779"/>
                    <a:pt x="9188" y="2440"/>
                  </a:cubicBezTo>
                  <a:cubicBezTo>
                    <a:pt x="9188" y="1091"/>
                    <a:pt x="8100" y="1"/>
                    <a:pt x="6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5" name="Google Shape;515;p38"/>
          <p:cNvSpPr txBox="1">
            <a:spLocks noGrp="1"/>
          </p:cNvSpPr>
          <p:nvPr>
            <p:ph type="subTitle" idx="1"/>
          </p:nvPr>
        </p:nvSpPr>
        <p:spPr>
          <a:xfrm>
            <a:off x="0" y="4718209"/>
            <a:ext cx="91440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ar-SA" sz="18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cs typeface="Akhbar MT" pitchFamily="2" charset="-78"/>
              </a:rPr>
              <a:t>اعداد المعلمة / منال الرحيلي</a:t>
            </a:r>
          </a:p>
        </p:txBody>
      </p:sp>
      <p:pic>
        <p:nvPicPr>
          <p:cNvPr id="2052" name="Picture 4" descr="قواعد البيانات تعرف على خصائصها | قاعدة المعرفة - استضافة كواليتي">
            <a:extLst>
              <a:ext uri="{FF2B5EF4-FFF2-40B4-BE49-F238E27FC236}">
                <a16:creationId xmlns:a16="http://schemas.microsoft.com/office/drawing/2014/main" id="{9C7CBD8D-1758-83CC-F5C1-5E53DACBC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7" y="837322"/>
            <a:ext cx="1398295" cy="31621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4" descr="منزل كليب ارت">
            <a:extLst>
              <a:ext uri="{FF2B5EF4-FFF2-40B4-BE49-F238E27FC236}">
                <a16:creationId xmlns:a16="http://schemas.microsoft.com/office/drawing/2014/main" id="{A2CB72CC-3488-4E50-7B0B-2612DD9AE5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44436"/>
            <a:ext cx="304800" cy="27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41C222EE-13D7-E8ED-330E-5D17E3E2FA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7840" y="918769"/>
            <a:ext cx="6744504" cy="82875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Google Shape;2345;p56">
            <a:extLst>
              <a:ext uri="{FF2B5EF4-FFF2-40B4-BE49-F238E27FC236}">
                <a16:creationId xmlns:a16="http://schemas.microsoft.com/office/drawing/2014/main" id="{27912105-2602-1A5C-BB0D-62B3D9C411C7}"/>
              </a:ext>
            </a:extLst>
          </p:cNvPr>
          <p:cNvSpPr txBox="1">
            <a:spLocks/>
          </p:cNvSpPr>
          <p:nvPr/>
        </p:nvSpPr>
        <p:spPr>
          <a:xfrm>
            <a:off x="5403184" y="213547"/>
            <a:ext cx="2650056" cy="44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1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9pPr>
          </a:lstStyle>
          <a:p>
            <a:pPr algn="r" rtl="1"/>
            <a:r>
              <a:rPr lang="ar-SA" sz="2400" dirty="0">
                <a:solidFill>
                  <a:srgbClr val="0070C0"/>
                </a:solidFill>
                <a:latin typeface="Calibri" panose="020F0502020204030204" pitchFamily="34" charset="0"/>
                <a:ea typeface="GE SS Two Bold" panose="020A0503020102020204" pitchFamily="18" charset="-78"/>
                <a:cs typeface="Calibri" panose="020F0502020204030204" pitchFamily="34" charset="0"/>
                <a:sym typeface="Wingdings" panose="05000000000000000000" pitchFamily="2" charset="2"/>
              </a:rPr>
              <a:t>المعرفة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ea typeface="GE SS Two Bold" panose="020A0503020102020204" pitchFamily="18" charset="-78"/>
                <a:cs typeface="Calibri" panose="020F0502020204030204" pitchFamily="34" charset="0"/>
                <a:sym typeface="Wingdings" panose="05000000000000000000" pitchFamily="2" charset="2"/>
              </a:rPr>
              <a:t>Knowledge</a:t>
            </a:r>
            <a:r>
              <a:rPr lang="ar-SA" sz="2400" dirty="0">
                <a:solidFill>
                  <a:srgbClr val="0070C0"/>
                </a:solidFill>
                <a:latin typeface="Calibri" panose="020F0502020204030204" pitchFamily="34" charset="0"/>
                <a:ea typeface="GE SS Two Bold" panose="020A0503020102020204" pitchFamily="18" charset="-78"/>
                <a:cs typeface="Calibri" panose="020F0502020204030204" pitchFamily="34" charset="0"/>
                <a:sym typeface="Wingdings" panose="05000000000000000000" pitchFamily="2" charset="2"/>
              </a:rPr>
              <a:t> : 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B3064A3F-19A4-30E9-37C4-AADA41EE06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0696" y="1886983"/>
            <a:ext cx="6928844" cy="2041493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7B213338-54D4-56C9-F7EE-D14E5291F3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6212" y="4056649"/>
            <a:ext cx="762000" cy="466725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2CB57301-4AE9-D40E-8D13-3BAA0D9F4D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5611" y="4040717"/>
            <a:ext cx="742950" cy="523875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EF31AB78-94CB-E2B2-2A32-E2D836F0A1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6610" y="4113142"/>
            <a:ext cx="723900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70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6.17284E-7 L -0.05938 -6.17284E-7 C -0.08594 -6.17284E-7 -0.11858 -0.07994 -0.11858 -0.14414 L -0.11858 -0.28827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37" y="-144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46914E-7 L 0.03195 2.46914E-7 C 0.04636 2.46914E-7 0.06406 -0.0463 0.06406 -0.08364 L 0.06406 -0.16698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4" y="-83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7284E-6 L 0.10851 -1.7284E-6 C 0.15712 -1.7284E-6 0.21702 -0.11574 0.21702 -0.20926 L 0.21702 -0.41852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38"/>
          <p:cNvGrpSpPr/>
          <p:nvPr/>
        </p:nvGrpSpPr>
        <p:grpSpPr>
          <a:xfrm>
            <a:off x="8840235" y="121431"/>
            <a:ext cx="235238" cy="242263"/>
            <a:chOff x="3146663" y="2304000"/>
            <a:chExt cx="93750" cy="96550"/>
          </a:xfrm>
        </p:grpSpPr>
        <p:sp>
          <p:nvSpPr>
            <p:cNvPr id="459" name="Google Shape;459;p38"/>
            <p:cNvSpPr/>
            <p:nvPr/>
          </p:nvSpPr>
          <p:spPr>
            <a:xfrm>
              <a:off x="3147113" y="2304000"/>
              <a:ext cx="93300" cy="96475"/>
            </a:xfrm>
            <a:custGeom>
              <a:avLst/>
              <a:gdLst/>
              <a:ahLst/>
              <a:cxnLst/>
              <a:rect l="l" t="t" r="r" b="b"/>
              <a:pathLst>
                <a:path w="3732" h="3859" extrusionOk="0">
                  <a:moveTo>
                    <a:pt x="2747" y="1"/>
                  </a:moveTo>
                  <a:cubicBezTo>
                    <a:pt x="2746" y="1"/>
                    <a:pt x="1518" y="760"/>
                    <a:pt x="762" y="1635"/>
                  </a:cubicBezTo>
                  <a:cubicBezTo>
                    <a:pt x="0" y="2510"/>
                    <a:pt x="762" y="3859"/>
                    <a:pt x="762" y="3859"/>
                  </a:cubicBezTo>
                  <a:cubicBezTo>
                    <a:pt x="768" y="3859"/>
                    <a:pt x="774" y="3859"/>
                    <a:pt x="780" y="3859"/>
                  </a:cubicBezTo>
                  <a:cubicBezTo>
                    <a:pt x="3732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8"/>
            <p:cNvSpPr/>
            <p:nvPr/>
          </p:nvSpPr>
          <p:spPr>
            <a:xfrm>
              <a:off x="3146663" y="2304075"/>
              <a:ext cx="93500" cy="96475"/>
            </a:xfrm>
            <a:custGeom>
              <a:avLst/>
              <a:gdLst/>
              <a:ahLst/>
              <a:cxnLst/>
              <a:rect l="l" t="t" r="r" b="b"/>
              <a:pathLst>
                <a:path w="3740" h="3859" extrusionOk="0">
                  <a:moveTo>
                    <a:pt x="2747" y="1"/>
                  </a:moveTo>
                  <a:cubicBezTo>
                    <a:pt x="2747" y="1"/>
                    <a:pt x="1521" y="760"/>
                    <a:pt x="763" y="1638"/>
                  </a:cubicBezTo>
                  <a:cubicBezTo>
                    <a:pt x="1" y="2514"/>
                    <a:pt x="763" y="3859"/>
                    <a:pt x="763" y="3859"/>
                  </a:cubicBezTo>
                  <a:cubicBezTo>
                    <a:pt x="767" y="3859"/>
                    <a:pt x="772" y="3859"/>
                    <a:pt x="777" y="3859"/>
                  </a:cubicBezTo>
                  <a:cubicBezTo>
                    <a:pt x="3739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8"/>
            <p:cNvSpPr/>
            <p:nvPr/>
          </p:nvSpPr>
          <p:spPr>
            <a:xfrm>
              <a:off x="3165713" y="2304075"/>
              <a:ext cx="74400" cy="96475"/>
            </a:xfrm>
            <a:custGeom>
              <a:avLst/>
              <a:gdLst/>
              <a:ahLst/>
              <a:cxnLst/>
              <a:rect l="l" t="t" r="r" b="b"/>
              <a:pathLst>
                <a:path w="2976" h="3859" extrusionOk="0">
                  <a:moveTo>
                    <a:pt x="1985" y="1"/>
                  </a:moveTo>
                  <a:cubicBezTo>
                    <a:pt x="1985" y="1"/>
                    <a:pt x="1985" y="1"/>
                    <a:pt x="1985" y="1"/>
                  </a:cubicBezTo>
                  <a:lnTo>
                    <a:pt x="1" y="3859"/>
                  </a:lnTo>
                  <a:cubicBezTo>
                    <a:pt x="5" y="3859"/>
                    <a:pt x="10" y="3859"/>
                    <a:pt x="15" y="3859"/>
                  </a:cubicBezTo>
                  <a:cubicBezTo>
                    <a:pt x="2976" y="3859"/>
                    <a:pt x="1989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" name="Google Shape;462;p38"/>
          <p:cNvGrpSpPr/>
          <p:nvPr/>
        </p:nvGrpSpPr>
        <p:grpSpPr>
          <a:xfrm rot="-1468270">
            <a:off x="8431601" y="158884"/>
            <a:ext cx="336045" cy="627991"/>
            <a:chOff x="3091250" y="2515500"/>
            <a:chExt cx="133925" cy="250275"/>
          </a:xfrm>
        </p:grpSpPr>
        <p:sp>
          <p:nvSpPr>
            <p:cNvPr id="463" name="Google Shape;463;p38"/>
            <p:cNvSpPr/>
            <p:nvPr/>
          </p:nvSpPr>
          <p:spPr>
            <a:xfrm>
              <a:off x="3091525" y="2515500"/>
              <a:ext cx="133650" cy="250275"/>
            </a:xfrm>
            <a:custGeom>
              <a:avLst/>
              <a:gdLst/>
              <a:ahLst/>
              <a:cxnLst/>
              <a:rect l="l" t="t" r="r" b="b"/>
              <a:pathLst>
                <a:path w="5346" h="10011" extrusionOk="0">
                  <a:moveTo>
                    <a:pt x="1337" y="0"/>
                  </a:moveTo>
                  <a:lnTo>
                    <a:pt x="1337" y="845"/>
                  </a:lnTo>
                  <a:lnTo>
                    <a:pt x="1" y="845"/>
                  </a:lnTo>
                  <a:lnTo>
                    <a:pt x="1" y="10011"/>
                  </a:lnTo>
                  <a:lnTo>
                    <a:pt x="5346" y="10011"/>
                  </a:lnTo>
                  <a:lnTo>
                    <a:pt x="5346" y="845"/>
                  </a:lnTo>
                  <a:lnTo>
                    <a:pt x="4009" y="845"/>
                  </a:lnTo>
                  <a:lnTo>
                    <a:pt x="4009" y="0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8"/>
            <p:cNvSpPr/>
            <p:nvPr/>
          </p:nvSpPr>
          <p:spPr>
            <a:xfrm>
              <a:off x="3091250" y="2536600"/>
              <a:ext cx="66825" cy="229175"/>
            </a:xfrm>
            <a:custGeom>
              <a:avLst/>
              <a:gdLst/>
              <a:ahLst/>
              <a:cxnLst/>
              <a:rect l="l" t="t" r="r" b="b"/>
              <a:pathLst>
                <a:path w="267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8"/>
            <p:cNvSpPr/>
            <p:nvPr/>
          </p:nvSpPr>
          <p:spPr>
            <a:xfrm>
              <a:off x="3157975" y="2536600"/>
              <a:ext cx="66850" cy="229175"/>
            </a:xfrm>
            <a:custGeom>
              <a:avLst/>
              <a:gdLst/>
              <a:ahLst/>
              <a:cxnLst/>
              <a:rect l="l" t="t" r="r" b="b"/>
              <a:pathLst>
                <a:path w="2674" h="9167" extrusionOk="0">
                  <a:moveTo>
                    <a:pt x="1" y="1"/>
                  </a:moveTo>
                  <a:lnTo>
                    <a:pt x="1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8"/>
            <p:cNvSpPr/>
            <p:nvPr/>
          </p:nvSpPr>
          <p:spPr>
            <a:xfrm>
              <a:off x="3124650" y="2515500"/>
              <a:ext cx="66677" cy="21275"/>
            </a:xfrm>
            <a:custGeom>
              <a:avLst/>
              <a:gdLst/>
              <a:ahLst/>
              <a:cxnLst/>
              <a:rect l="l" t="t" r="r" b="b"/>
              <a:pathLst>
                <a:path w="1334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4" y="851"/>
                  </a:lnTo>
                  <a:lnTo>
                    <a:pt x="13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8"/>
            <p:cNvSpPr/>
            <p:nvPr/>
          </p:nvSpPr>
          <p:spPr>
            <a:xfrm>
              <a:off x="3157975" y="2515500"/>
              <a:ext cx="33425" cy="21275"/>
            </a:xfrm>
            <a:custGeom>
              <a:avLst/>
              <a:gdLst/>
              <a:ahLst/>
              <a:cxnLst/>
              <a:rect l="l" t="t" r="r" b="b"/>
              <a:pathLst>
                <a:path w="1337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7" y="851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8"/>
            <p:cNvSpPr/>
            <p:nvPr/>
          </p:nvSpPr>
          <p:spPr>
            <a:xfrm>
              <a:off x="3091250" y="2536600"/>
              <a:ext cx="27825" cy="229175"/>
            </a:xfrm>
            <a:custGeom>
              <a:avLst/>
              <a:gdLst/>
              <a:ahLst/>
              <a:cxnLst/>
              <a:rect l="l" t="t" r="r" b="b"/>
              <a:pathLst>
                <a:path w="111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2" y="9167"/>
                  </a:lnTo>
                  <a:lnTo>
                    <a:pt x="11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8"/>
            <p:cNvSpPr/>
            <p:nvPr/>
          </p:nvSpPr>
          <p:spPr>
            <a:xfrm>
              <a:off x="3197075" y="2536600"/>
              <a:ext cx="27900" cy="229175"/>
            </a:xfrm>
            <a:custGeom>
              <a:avLst/>
              <a:gdLst/>
              <a:ahLst/>
              <a:cxnLst/>
              <a:rect l="l" t="t" r="r" b="b"/>
              <a:pathLst>
                <a:path w="1116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5" y="9167"/>
                  </a:lnTo>
                  <a:lnTo>
                    <a:pt x="11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8"/>
            <p:cNvSpPr/>
            <p:nvPr/>
          </p:nvSpPr>
          <p:spPr>
            <a:xfrm>
              <a:off x="3110225" y="2575400"/>
              <a:ext cx="95625" cy="170025"/>
            </a:xfrm>
            <a:custGeom>
              <a:avLst/>
              <a:gdLst/>
              <a:ahLst/>
              <a:cxnLst/>
              <a:rect l="l" t="t" r="r" b="b"/>
              <a:pathLst>
                <a:path w="3825" h="6801" extrusionOk="0">
                  <a:moveTo>
                    <a:pt x="0" y="0"/>
                  </a:moveTo>
                  <a:lnTo>
                    <a:pt x="0" y="6801"/>
                  </a:lnTo>
                  <a:lnTo>
                    <a:pt x="3824" y="6801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8"/>
            <p:cNvSpPr/>
            <p:nvPr/>
          </p:nvSpPr>
          <p:spPr>
            <a:xfrm>
              <a:off x="3115200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8"/>
            <p:cNvSpPr/>
            <p:nvPr/>
          </p:nvSpPr>
          <p:spPr>
            <a:xfrm>
              <a:off x="3157975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8"/>
            <p:cNvSpPr/>
            <p:nvPr/>
          </p:nvSpPr>
          <p:spPr>
            <a:xfrm>
              <a:off x="3115200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8"/>
            <p:cNvSpPr/>
            <p:nvPr/>
          </p:nvSpPr>
          <p:spPr>
            <a:xfrm>
              <a:off x="3157975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rgbClr val="76C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8"/>
            <p:cNvSpPr/>
            <p:nvPr/>
          </p:nvSpPr>
          <p:spPr>
            <a:xfrm>
              <a:off x="3115200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8"/>
            <p:cNvSpPr/>
            <p:nvPr/>
          </p:nvSpPr>
          <p:spPr>
            <a:xfrm>
              <a:off x="3157975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8"/>
            <p:cNvSpPr/>
            <p:nvPr/>
          </p:nvSpPr>
          <p:spPr>
            <a:xfrm>
              <a:off x="3115200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8"/>
            <p:cNvSpPr/>
            <p:nvPr/>
          </p:nvSpPr>
          <p:spPr>
            <a:xfrm>
              <a:off x="3157975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8"/>
            <p:cNvSpPr/>
            <p:nvPr/>
          </p:nvSpPr>
          <p:spPr>
            <a:xfrm>
              <a:off x="3115200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8"/>
            <p:cNvSpPr/>
            <p:nvPr/>
          </p:nvSpPr>
          <p:spPr>
            <a:xfrm>
              <a:off x="3157975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8"/>
            <p:cNvSpPr/>
            <p:nvPr/>
          </p:nvSpPr>
          <p:spPr>
            <a:xfrm>
              <a:off x="3115200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8"/>
            <p:cNvSpPr/>
            <p:nvPr/>
          </p:nvSpPr>
          <p:spPr>
            <a:xfrm>
              <a:off x="3157975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8"/>
            <p:cNvSpPr/>
            <p:nvPr/>
          </p:nvSpPr>
          <p:spPr>
            <a:xfrm>
              <a:off x="3115200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8"/>
            <p:cNvSpPr/>
            <p:nvPr/>
          </p:nvSpPr>
          <p:spPr>
            <a:xfrm>
              <a:off x="3157975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8"/>
            <p:cNvSpPr/>
            <p:nvPr/>
          </p:nvSpPr>
          <p:spPr>
            <a:xfrm>
              <a:off x="3155900" y="2543900"/>
              <a:ext cx="4325" cy="24750"/>
            </a:xfrm>
            <a:custGeom>
              <a:avLst/>
              <a:gdLst/>
              <a:ahLst/>
              <a:cxnLst/>
              <a:rect l="l" t="t" r="r" b="b"/>
              <a:pathLst>
                <a:path w="173" h="990" extrusionOk="0">
                  <a:moveTo>
                    <a:pt x="1" y="1"/>
                  </a:moveTo>
                  <a:lnTo>
                    <a:pt x="1" y="990"/>
                  </a:lnTo>
                  <a:lnTo>
                    <a:pt x="173" y="990"/>
                  </a:lnTo>
                  <a:lnTo>
                    <a:pt x="1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8"/>
            <p:cNvSpPr/>
            <p:nvPr/>
          </p:nvSpPr>
          <p:spPr>
            <a:xfrm>
              <a:off x="3145775" y="2554125"/>
              <a:ext cx="24675" cy="4325"/>
            </a:xfrm>
            <a:custGeom>
              <a:avLst/>
              <a:gdLst/>
              <a:ahLst/>
              <a:cxnLst/>
              <a:rect l="l" t="t" r="r" b="b"/>
              <a:pathLst>
                <a:path w="987" h="173" extrusionOk="0">
                  <a:moveTo>
                    <a:pt x="0" y="0"/>
                  </a:moveTo>
                  <a:lnTo>
                    <a:pt x="0" y="172"/>
                  </a:lnTo>
                  <a:lnTo>
                    <a:pt x="986" y="172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38"/>
          <p:cNvGrpSpPr/>
          <p:nvPr/>
        </p:nvGrpSpPr>
        <p:grpSpPr>
          <a:xfrm rot="841025">
            <a:off x="102344" y="258397"/>
            <a:ext cx="447275" cy="625913"/>
            <a:chOff x="7877949" y="4508284"/>
            <a:chExt cx="560451" cy="784290"/>
          </a:xfrm>
        </p:grpSpPr>
        <p:sp>
          <p:nvSpPr>
            <p:cNvPr id="488" name="Google Shape;488;p38"/>
            <p:cNvSpPr/>
            <p:nvPr/>
          </p:nvSpPr>
          <p:spPr>
            <a:xfrm>
              <a:off x="7877949" y="4508284"/>
              <a:ext cx="538019" cy="783421"/>
            </a:xfrm>
            <a:custGeom>
              <a:avLst/>
              <a:gdLst/>
              <a:ahLst/>
              <a:cxnLst/>
              <a:rect l="l" t="t" r="r" b="b"/>
              <a:pathLst>
                <a:path w="9287" h="13523" extrusionOk="0">
                  <a:moveTo>
                    <a:pt x="4832" y="1"/>
                  </a:moveTo>
                  <a:cubicBezTo>
                    <a:pt x="2105" y="1"/>
                    <a:pt x="1" y="2504"/>
                    <a:pt x="575" y="5260"/>
                  </a:cubicBezTo>
                  <a:cubicBezTo>
                    <a:pt x="1097" y="7763"/>
                    <a:pt x="3604" y="9287"/>
                    <a:pt x="3604" y="10113"/>
                  </a:cubicBezTo>
                  <a:lnTo>
                    <a:pt x="3604" y="10844"/>
                  </a:lnTo>
                  <a:lnTo>
                    <a:pt x="3490" y="10844"/>
                  </a:lnTo>
                  <a:lnTo>
                    <a:pt x="3490" y="11458"/>
                  </a:lnTo>
                  <a:lnTo>
                    <a:pt x="3604" y="11458"/>
                  </a:lnTo>
                  <a:lnTo>
                    <a:pt x="3604" y="11784"/>
                  </a:lnTo>
                  <a:lnTo>
                    <a:pt x="3604" y="11913"/>
                  </a:lnTo>
                  <a:lnTo>
                    <a:pt x="3604" y="12174"/>
                  </a:lnTo>
                  <a:lnTo>
                    <a:pt x="3604" y="12306"/>
                  </a:lnTo>
                  <a:lnTo>
                    <a:pt x="3604" y="12567"/>
                  </a:lnTo>
                  <a:lnTo>
                    <a:pt x="3604" y="12696"/>
                  </a:lnTo>
                  <a:lnTo>
                    <a:pt x="3604" y="12718"/>
                  </a:lnTo>
                  <a:cubicBezTo>
                    <a:pt x="3604" y="12887"/>
                    <a:pt x="3742" y="13025"/>
                    <a:pt x="3911" y="13025"/>
                  </a:cubicBezTo>
                  <a:lnTo>
                    <a:pt x="3988" y="13025"/>
                  </a:lnTo>
                  <a:lnTo>
                    <a:pt x="4077" y="13307"/>
                  </a:lnTo>
                  <a:cubicBezTo>
                    <a:pt x="4117" y="13440"/>
                    <a:pt x="4233" y="13522"/>
                    <a:pt x="4372" y="13522"/>
                  </a:cubicBezTo>
                  <a:lnTo>
                    <a:pt x="5302" y="13522"/>
                  </a:lnTo>
                  <a:cubicBezTo>
                    <a:pt x="5438" y="13522"/>
                    <a:pt x="5554" y="13433"/>
                    <a:pt x="5597" y="13307"/>
                  </a:cubicBezTo>
                  <a:lnTo>
                    <a:pt x="5686" y="13025"/>
                  </a:lnTo>
                  <a:lnTo>
                    <a:pt x="5763" y="13025"/>
                  </a:lnTo>
                  <a:cubicBezTo>
                    <a:pt x="5932" y="13025"/>
                    <a:pt x="6070" y="12887"/>
                    <a:pt x="6070" y="12718"/>
                  </a:cubicBezTo>
                  <a:lnTo>
                    <a:pt x="6070" y="12696"/>
                  </a:lnTo>
                  <a:lnTo>
                    <a:pt x="6070" y="12567"/>
                  </a:lnTo>
                  <a:lnTo>
                    <a:pt x="6070" y="12306"/>
                  </a:lnTo>
                  <a:lnTo>
                    <a:pt x="6070" y="12174"/>
                  </a:lnTo>
                  <a:lnTo>
                    <a:pt x="6070" y="11913"/>
                  </a:lnTo>
                  <a:lnTo>
                    <a:pt x="6070" y="11784"/>
                  </a:lnTo>
                  <a:lnTo>
                    <a:pt x="6070" y="11458"/>
                  </a:lnTo>
                  <a:lnTo>
                    <a:pt x="6184" y="11458"/>
                  </a:lnTo>
                  <a:lnTo>
                    <a:pt x="6184" y="10844"/>
                  </a:lnTo>
                  <a:lnTo>
                    <a:pt x="6070" y="10844"/>
                  </a:lnTo>
                  <a:lnTo>
                    <a:pt x="6070" y="10113"/>
                  </a:lnTo>
                  <a:cubicBezTo>
                    <a:pt x="6070" y="9287"/>
                    <a:pt x="8577" y="7760"/>
                    <a:pt x="9099" y="5260"/>
                  </a:cubicBezTo>
                  <a:cubicBezTo>
                    <a:pt x="9102" y="5247"/>
                    <a:pt x="9108" y="5232"/>
                    <a:pt x="9108" y="5223"/>
                  </a:cubicBezTo>
                  <a:cubicBezTo>
                    <a:pt x="9111" y="5210"/>
                    <a:pt x="9111" y="5198"/>
                    <a:pt x="9114" y="5186"/>
                  </a:cubicBezTo>
                  <a:cubicBezTo>
                    <a:pt x="9286" y="4304"/>
                    <a:pt x="9179" y="3435"/>
                    <a:pt x="8856" y="2673"/>
                  </a:cubicBezTo>
                  <a:cubicBezTo>
                    <a:pt x="8838" y="2667"/>
                    <a:pt x="8835" y="2664"/>
                    <a:pt x="8832" y="2658"/>
                  </a:cubicBezTo>
                  <a:cubicBezTo>
                    <a:pt x="8823" y="2636"/>
                    <a:pt x="8810" y="2615"/>
                    <a:pt x="8804" y="2596"/>
                  </a:cubicBezTo>
                  <a:cubicBezTo>
                    <a:pt x="8795" y="2575"/>
                    <a:pt x="8789" y="2556"/>
                    <a:pt x="8776" y="2538"/>
                  </a:cubicBezTo>
                  <a:cubicBezTo>
                    <a:pt x="8773" y="2526"/>
                    <a:pt x="8764" y="2513"/>
                    <a:pt x="8761" y="2504"/>
                  </a:cubicBezTo>
                  <a:cubicBezTo>
                    <a:pt x="8746" y="2473"/>
                    <a:pt x="8733" y="2446"/>
                    <a:pt x="8718" y="2415"/>
                  </a:cubicBezTo>
                  <a:cubicBezTo>
                    <a:pt x="8718" y="2412"/>
                    <a:pt x="8718" y="2412"/>
                    <a:pt x="8715" y="2406"/>
                  </a:cubicBezTo>
                  <a:cubicBezTo>
                    <a:pt x="8466" y="1911"/>
                    <a:pt x="8128" y="1469"/>
                    <a:pt x="7720" y="1107"/>
                  </a:cubicBezTo>
                  <a:lnTo>
                    <a:pt x="7717" y="1100"/>
                  </a:lnTo>
                  <a:cubicBezTo>
                    <a:pt x="7689" y="1079"/>
                    <a:pt x="7668" y="1054"/>
                    <a:pt x="7640" y="1033"/>
                  </a:cubicBezTo>
                  <a:cubicBezTo>
                    <a:pt x="7634" y="1024"/>
                    <a:pt x="7625" y="1021"/>
                    <a:pt x="7622" y="1014"/>
                  </a:cubicBezTo>
                  <a:cubicBezTo>
                    <a:pt x="7603" y="996"/>
                    <a:pt x="7582" y="978"/>
                    <a:pt x="7560" y="962"/>
                  </a:cubicBezTo>
                  <a:cubicBezTo>
                    <a:pt x="7548" y="956"/>
                    <a:pt x="7536" y="944"/>
                    <a:pt x="7526" y="938"/>
                  </a:cubicBezTo>
                  <a:cubicBezTo>
                    <a:pt x="7511" y="925"/>
                    <a:pt x="7499" y="913"/>
                    <a:pt x="7483" y="901"/>
                  </a:cubicBezTo>
                  <a:cubicBezTo>
                    <a:pt x="7468" y="888"/>
                    <a:pt x="7449" y="876"/>
                    <a:pt x="7434" y="864"/>
                  </a:cubicBezTo>
                  <a:cubicBezTo>
                    <a:pt x="7428" y="861"/>
                    <a:pt x="7422" y="855"/>
                    <a:pt x="7419" y="852"/>
                  </a:cubicBezTo>
                  <a:cubicBezTo>
                    <a:pt x="6841" y="422"/>
                    <a:pt x="6150" y="130"/>
                    <a:pt x="5395" y="35"/>
                  </a:cubicBezTo>
                  <a:cubicBezTo>
                    <a:pt x="5385" y="35"/>
                    <a:pt x="5379" y="35"/>
                    <a:pt x="5376" y="28"/>
                  </a:cubicBezTo>
                  <a:cubicBezTo>
                    <a:pt x="5348" y="25"/>
                    <a:pt x="5321" y="22"/>
                    <a:pt x="5293" y="22"/>
                  </a:cubicBezTo>
                  <a:cubicBezTo>
                    <a:pt x="5284" y="22"/>
                    <a:pt x="5269" y="19"/>
                    <a:pt x="5256" y="19"/>
                  </a:cubicBezTo>
                  <a:cubicBezTo>
                    <a:pt x="5232" y="16"/>
                    <a:pt x="5210" y="16"/>
                    <a:pt x="5186" y="10"/>
                  </a:cubicBezTo>
                  <a:cubicBezTo>
                    <a:pt x="5167" y="10"/>
                    <a:pt x="5149" y="7"/>
                    <a:pt x="5133" y="7"/>
                  </a:cubicBezTo>
                  <a:cubicBezTo>
                    <a:pt x="5115" y="7"/>
                    <a:pt x="5093" y="4"/>
                    <a:pt x="5072" y="4"/>
                  </a:cubicBezTo>
                  <a:cubicBezTo>
                    <a:pt x="5047" y="4"/>
                    <a:pt x="5026" y="1"/>
                    <a:pt x="4998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8"/>
            <p:cNvSpPr/>
            <p:nvPr/>
          </p:nvSpPr>
          <p:spPr>
            <a:xfrm>
              <a:off x="7877960" y="4508632"/>
              <a:ext cx="560439" cy="639459"/>
            </a:xfrm>
            <a:custGeom>
              <a:avLst/>
              <a:gdLst/>
              <a:ahLst/>
              <a:cxnLst/>
              <a:rect l="l" t="t" r="r" b="b"/>
              <a:pathLst>
                <a:path w="9674" h="11038" extrusionOk="0">
                  <a:moveTo>
                    <a:pt x="4836" y="1"/>
                  </a:moveTo>
                  <a:cubicBezTo>
                    <a:pt x="2105" y="1"/>
                    <a:pt x="1" y="2504"/>
                    <a:pt x="578" y="5263"/>
                  </a:cubicBezTo>
                  <a:cubicBezTo>
                    <a:pt x="1101" y="7766"/>
                    <a:pt x="3607" y="9290"/>
                    <a:pt x="3607" y="10116"/>
                  </a:cubicBezTo>
                  <a:lnTo>
                    <a:pt x="3607" y="11038"/>
                  </a:lnTo>
                  <a:lnTo>
                    <a:pt x="6064" y="11038"/>
                  </a:lnTo>
                  <a:lnTo>
                    <a:pt x="6064" y="10116"/>
                  </a:lnTo>
                  <a:cubicBezTo>
                    <a:pt x="6064" y="9290"/>
                    <a:pt x="8577" y="7760"/>
                    <a:pt x="9093" y="5263"/>
                  </a:cubicBezTo>
                  <a:cubicBezTo>
                    <a:pt x="9674" y="2563"/>
                    <a:pt x="7609" y="1"/>
                    <a:pt x="4836" y="1"/>
                  </a:cubicBezTo>
                  <a:close/>
                </a:path>
              </a:pathLst>
            </a:custGeom>
            <a:solidFill>
              <a:srgbClr val="B0C5D9">
                <a:alpha val="58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8"/>
            <p:cNvSpPr/>
            <p:nvPr/>
          </p:nvSpPr>
          <p:spPr>
            <a:xfrm>
              <a:off x="8149191" y="4544085"/>
              <a:ext cx="225705" cy="225531"/>
            </a:xfrm>
            <a:custGeom>
              <a:avLst/>
              <a:gdLst/>
              <a:ahLst/>
              <a:cxnLst/>
              <a:rect l="l" t="t" r="r" b="b"/>
              <a:pathLst>
                <a:path w="3896" h="3893" extrusionOk="0">
                  <a:moveTo>
                    <a:pt x="154" y="0"/>
                  </a:moveTo>
                  <a:cubicBezTo>
                    <a:pt x="71" y="0"/>
                    <a:pt x="0" y="68"/>
                    <a:pt x="0" y="154"/>
                  </a:cubicBezTo>
                  <a:cubicBezTo>
                    <a:pt x="0" y="237"/>
                    <a:pt x="71" y="307"/>
                    <a:pt x="154" y="307"/>
                  </a:cubicBezTo>
                  <a:cubicBezTo>
                    <a:pt x="2046" y="307"/>
                    <a:pt x="3588" y="1846"/>
                    <a:pt x="3588" y="3738"/>
                  </a:cubicBezTo>
                  <a:cubicBezTo>
                    <a:pt x="3588" y="3824"/>
                    <a:pt x="3655" y="3892"/>
                    <a:pt x="3741" y="3892"/>
                  </a:cubicBezTo>
                  <a:cubicBezTo>
                    <a:pt x="3824" y="3892"/>
                    <a:pt x="3895" y="3824"/>
                    <a:pt x="3895" y="3738"/>
                  </a:cubicBezTo>
                  <a:cubicBezTo>
                    <a:pt x="3895" y="1677"/>
                    <a:pt x="2215" y="0"/>
                    <a:pt x="1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8"/>
            <p:cNvSpPr/>
            <p:nvPr/>
          </p:nvSpPr>
          <p:spPr>
            <a:xfrm>
              <a:off x="8086916" y="5162780"/>
              <a:ext cx="142398" cy="100397"/>
            </a:xfrm>
            <a:custGeom>
              <a:avLst/>
              <a:gdLst/>
              <a:ahLst/>
              <a:cxnLst/>
              <a:rect l="l" t="t" r="r" b="b"/>
              <a:pathLst>
                <a:path w="2458" h="1733" extrusionOk="0">
                  <a:moveTo>
                    <a:pt x="0" y="1"/>
                  </a:moveTo>
                  <a:lnTo>
                    <a:pt x="0" y="1426"/>
                  </a:lnTo>
                  <a:cubicBezTo>
                    <a:pt x="0" y="1595"/>
                    <a:pt x="138" y="1733"/>
                    <a:pt x="307" y="1733"/>
                  </a:cubicBezTo>
                  <a:lnTo>
                    <a:pt x="2150" y="1733"/>
                  </a:lnTo>
                  <a:cubicBezTo>
                    <a:pt x="2319" y="1733"/>
                    <a:pt x="2457" y="1595"/>
                    <a:pt x="2457" y="1426"/>
                  </a:cubicBezTo>
                  <a:lnTo>
                    <a:pt x="24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8"/>
            <p:cNvSpPr/>
            <p:nvPr/>
          </p:nvSpPr>
          <p:spPr>
            <a:xfrm>
              <a:off x="8108929" y="5262942"/>
              <a:ext cx="97964" cy="28908"/>
            </a:xfrm>
            <a:custGeom>
              <a:avLst/>
              <a:gdLst/>
              <a:ahLst/>
              <a:cxnLst/>
              <a:rect l="l" t="t" r="r" b="b"/>
              <a:pathLst>
                <a:path w="1691" h="499" extrusionOk="0">
                  <a:moveTo>
                    <a:pt x="1" y="1"/>
                  </a:moveTo>
                  <a:lnTo>
                    <a:pt x="90" y="284"/>
                  </a:lnTo>
                  <a:cubicBezTo>
                    <a:pt x="130" y="409"/>
                    <a:pt x="250" y="499"/>
                    <a:pt x="385" y="499"/>
                  </a:cubicBezTo>
                  <a:lnTo>
                    <a:pt x="1313" y="499"/>
                  </a:lnTo>
                  <a:cubicBezTo>
                    <a:pt x="1451" y="499"/>
                    <a:pt x="1571" y="416"/>
                    <a:pt x="1611" y="284"/>
                  </a:cubicBezTo>
                  <a:lnTo>
                    <a:pt x="16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8"/>
            <p:cNvSpPr/>
            <p:nvPr/>
          </p:nvSpPr>
          <p:spPr>
            <a:xfrm>
              <a:off x="8086916" y="5236641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8"/>
            <p:cNvSpPr/>
            <p:nvPr/>
          </p:nvSpPr>
          <p:spPr>
            <a:xfrm>
              <a:off x="8086916" y="5214049"/>
              <a:ext cx="142398" cy="7531"/>
            </a:xfrm>
            <a:custGeom>
              <a:avLst/>
              <a:gdLst/>
              <a:ahLst/>
              <a:cxnLst/>
              <a:rect l="l" t="t" r="r" b="b"/>
              <a:pathLst>
                <a:path w="2458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457" y="129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8"/>
            <p:cNvSpPr/>
            <p:nvPr/>
          </p:nvSpPr>
          <p:spPr>
            <a:xfrm>
              <a:off x="8086916" y="5191282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8"/>
            <p:cNvSpPr/>
            <p:nvPr/>
          </p:nvSpPr>
          <p:spPr>
            <a:xfrm>
              <a:off x="7944696" y="4637643"/>
              <a:ext cx="187817" cy="287287"/>
            </a:xfrm>
            <a:custGeom>
              <a:avLst/>
              <a:gdLst/>
              <a:ahLst/>
              <a:cxnLst/>
              <a:rect l="l" t="t" r="r" b="b"/>
              <a:pathLst>
                <a:path w="3242" h="4959" extrusionOk="0">
                  <a:moveTo>
                    <a:pt x="1641" y="1"/>
                  </a:moveTo>
                  <a:lnTo>
                    <a:pt x="1641" y="1"/>
                  </a:lnTo>
                  <a:cubicBezTo>
                    <a:pt x="747" y="1088"/>
                    <a:pt x="1" y="4673"/>
                    <a:pt x="3232" y="4959"/>
                  </a:cubicBezTo>
                  <a:cubicBezTo>
                    <a:pt x="2848" y="4102"/>
                    <a:pt x="3241" y="3346"/>
                    <a:pt x="3002" y="2206"/>
                  </a:cubicBezTo>
                  <a:cubicBezTo>
                    <a:pt x="2759" y="1061"/>
                    <a:pt x="1641" y="1"/>
                    <a:pt x="1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8"/>
            <p:cNvSpPr/>
            <p:nvPr/>
          </p:nvSpPr>
          <p:spPr>
            <a:xfrm>
              <a:off x="8139227" y="4637643"/>
              <a:ext cx="95067" cy="153637"/>
            </a:xfrm>
            <a:custGeom>
              <a:avLst/>
              <a:gdLst/>
              <a:ahLst/>
              <a:cxnLst/>
              <a:rect l="l" t="t" r="r" b="b"/>
              <a:pathLst>
                <a:path w="1641" h="2652" extrusionOk="0">
                  <a:moveTo>
                    <a:pt x="1103" y="1"/>
                  </a:moveTo>
                  <a:lnTo>
                    <a:pt x="1103" y="1"/>
                  </a:lnTo>
                  <a:cubicBezTo>
                    <a:pt x="77" y="600"/>
                    <a:pt x="0" y="2114"/>
                    <a:pt x="399" y="2652"/>
                  </a:cubicBezTo>
                  <a:cubicBezTo>
                    <a:pt x="1640" y="2025"/>
                    <a:pt x="1432" y="465"/>
                    <a:pt x="11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8"/>
            <p:cNvSpPr/>
            <p:nvPr/>
          </p:nvSpPr>
          <p:spPr>
            <a:xfrm>
              <a:off x="8158054" y="4750317"/>
              <a:ext cx="140660" cy="210585"/>
            </a:xfrm>
            <a:custGeom>
              <a:avLst/>
              <a:gdLst/>
              <a:ahLst/>
              <a:cxnLst/>
              <a:rect l="l" t="t" r="r" b="b"/>
              <a:pathLst>
                <a:path w="2428" h="3635" extrusionOk="0">
                  <a:moveTo>
                    <a:pt x="2427" y="0"/>
                  </a:moveTo>
                  <a:lnTo>
                    <a:pt x="2427" y="0"/>
                  </a:lnTo>
                  <a:cubicBezTo>
                    <a:pt x="1478" y="77"/>
                    <a:pt x="1" y="1161"/>
                    <a:pt x="1" y="3634"/>
                  </a:cubicBezTo>
                  <a:cubicBezTo>
                    <a:pt x="2314" y="3124"/>
                    <a:pt x="2427" y="0"/>
                    <a:pt x="2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8"/>
            <p:cNvSpPr/>
            <p:nvPr/>
          </p:nvSpPr>
          <p:spPr>
            <a:xfrm>
              <a:off x="8042425" y="4691749"/>
              <a:ext cx="119457" cy="325697"/>
            </a:xfrm>
            <a:custGeom>
              <a:avLst/>
              <a:gdLst/>
              <a:ahLst/>
              <a:cxnLst/>
              <a:rect l="l" t="t" r="r" b="b"/>
              <a:pathLst>
                <a:path w="2062" h="5622" extrusionOk="0">
                  <a:moveTo>
                    <a:pt x="9" y="1"/>
                  </a:moveTo>
                  <a:cubicBezTo>
                    <a:pt x="9" y="1"/>
                    <a:pt x="3" y="96"/>
                    <a:pt x="0" y="271"/>
                  </a:cubicBezTo>
                  <a:cubicBezTo>
                    <a:pt x="3" y="357"/>
                    <a:pt x="6" y="458"/>
                    <a:pt x="15" y="572"/>
                  </a:cubicBezTo>
                  <a:cubicBezTo>
                    <a:pt x="28" y="689"/>
                    <a:pt x="37" y="818"/>
                    <a:pt x="65" y="956"/>
                  </a:cubicBezTo>
                  <a:cubicBezTo>
                    <a:pt x="89" y="1097"/>
                    <a:pt x="123" y="1248"/>
                    <a:pt x="160" y="1404"/>
                  </a:cubicBezTo>
                  <a:cubicBezTo>
                    <a:pt x="203" y="1564"/>
                    <a:pt x="252" y="1727"/>
                    <a:pt x="310" y="1896"/>
                  </a:cubicBezTo>
                  <a:cubicBezTo>
                    <a:pt x="341" y="1976"/>
                    <a:pt x="378" y="2065"/>
                    <a:pt x="406" y="2151"/>
                  </a:cubicBezTo>
                  <a:cubicBezTo>
                    <a:pt x="442" y="2234"/>
                    <a:pt x="479" y="2320"/>
                    <a:pt x="513" y="2406"/>
                  </a:cubicBezTo>
                  <a:cubicBezTo>
                    <a:pt x="590" y="2575"/>
                    <a:pt x="673" y="2750"/>
                    <a:pt x="762" y="2919"/>
                  </a:cubicBezTo>
                  <a:cubicBezTo>
                    <a:pt x="937" y="3257"/>
                    <a:pt x="1137" y="3582"/>
                    <a:pt x="1339" y="3874"/>
                  </a:cubicBezTo>
                  <a:cubicBezTo>
                    <a:pt x="1389" y="3948"/>
                    <a:pt x="1435" y="4019"/>
                    <a:pt x="1487" y="4089"/>
                  </a:cubicBezTo>
                  <a:cubicBezTo>
                    <a:pt x="1533" y="4163"/>
                    <a:pt x="1570" y="4230"/>
                    <a:pt x="1610" y="4301"/>
                  </a:cubicBezTo>
                  <a:cubicBezTo>
                    <a:pt x="1683" y="4439"/>
                    <a:pt x="1736" y="4581"/>
                    <a:pt x="1782" y="4710"/>
                  </a:cubicBezTo>
                  <a:cubicBezTo>
                    <a:pt x="1865" y="4971"/>
                    <a:pt x="1895" y="5201"/>
                    <a:pt x="1908" y="5364"/>
                  </a:cubicBezTo>
                  <a:cubicBezTo>
                    <a:pt x="1911" y="5444"/>
                    <a:pt x="1911" y="5505"/>
                    <a:pt x="1911" y="5548"/>
                  </a:cubicBezTo>
                  <a:cubicBezTo>
                    <a:pt x="1911" y="5591"/>
                    <a:pt x="1908" y="5610"/>
                    <a:pt x="1908" y="5610"/>
                  </a:cubicBezTo>
                  <a:lnTo>
                    <a:pt x="2061" y="5622"/>
                  </a:lnTo>
                  <a:lnTo>
                    <a:pt x="2061" y="5548"/>
                  </a:lnTo>
                  <a:cubicBezTo>
                    <a:pt x="2061" y="5502"/>
                    <a:pt x="2061" y="5432"/>
                    <a:pt x="2055" y="5349"/>
                  </a:cubicBezTo>
                  <a:cubicBezTo>
                    <a:pt x="2043" y="5180"/>
                    <a:pt x="2000" y="4937"/>
                    <a:pt x="1908" y="4661"/>
                  </a:cubicBezTo>
                  <a:cubicBezTo>
                    <a:pt x="1859" y="4522"/>
                    <a:pt x="1797" y="4378"/>
                    <a:pt x="1717" y="4230"/>
                  </a:cubicBezTo>
                  <a:cubicBezTo>
                    <a:pt x="1631" y="4083"/>
                    <a:pt x="1536" y="3939"/>
                    <a:pt x="1428" y="3797"/>
                  </a:cubicBezTo>
                  <a:cubicBezTo>
                    <a:pt x="1223" y="3515"/>
                    <a:pt x="1014" y="3198"/>
                    <a:pt x="829" y="2870"/>
                  </a:cubicBezTo>
                  <a:cubicBezTo>
                    <a:pt x="737" y="2704"/>
                    <a:pt x="651" y="2538"/>
                    <a:pt x="571" y="2369"/>
                  </a:cubicBezTo>
                  <a:cubicBezTo>
                    <a:pt x="538" y="2280"/>
                    <a:pt x="498" y="2200"/>
                    <a:pt x="461" y="2117"/>
                  </a:cubicBezTo>
                  <a:cubicBezTo>
                    <a:pt x="427" y="2031"/>
                    <a:pt x="396" y="1948"/>
                    <a:pt x="360" y="1865"/>
                  </a:cubicBezTo>
                  <a:cubicBezTo>
                    <a:pt x="298" y="1702"/>
                    <a:pt x="246" y="1540"/>
                    <a:pt x="200" y="1383"/>
                  </a:cubicBezTo>
                  <a:cubicBezTo>
                    <a:pt x="157" y="1226"/>
                    <a:pt x="120" y="1076"/>
                    <a:pt x="92" y="938"/>
                  </a:cubicBezTo>
                  <a:cubicBezTo>
                    <a:pt x="62" y="799"/>
                    <a:pt x="46" y="673"/>
                    <a:pt x="31" y="557"/>
                  </a:cubicBezTo>
                  <a:cubicBezTo>
                    <a:pt x="19" y="446"/>
                    <a:pt x="15" y="345"/>
                    <a:pt x="9" y="262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8"/>
            <p:cNvSpPr/>
            <p:nvPr/>
          </p:nvSpPr>
          <p:spPr>
            <a:xfrm>
              <a:off x="8153593" y="4819370"/>
              <a:ext cx="97790" cy="302002"/>
            </a:xfrm>
            <a:custGeom>
              <a:avLst/>
              <a:gdLst/>
              <a:ahLst/>
              <a:cxnLst/>
              <a:rect l="l" t="t" r="r" b="b"/>
              <a:pathLst>
                <a:path w="1688" h="5213" extrusionOk="0">
                  <a:moveTo>
                    <a:pt x="1687" y="0"/>
                  </a:moveTo>
                  <a:cubicBezTo>
                    <a:pt x="1687" y="0"/>
                    <a:pt x="1626" y="68"/>
                    <a:pt x="1521" y="169"/>
                  </a:cubicBezTo>
                  <a:cubicBezTo>
                    <a:pt x="1411" y="277"/>
                    <a:pt x="1248" y="430"/>
                    <a:pt x="1070" y="630"/>
                  </a:cubicBezTo>
                  <a:cubicBezTo>
                    <a:pt x="981" y="731"/>
                    <a:pt x="886" y="842"/>
                    <a:pt x="793" y="965"/>
                  </a:cubicBezTo>
                  <a:cubicBezTo>
                    <a:pt x="695" y="1088"/>
                    <a:pt x="603" y="1223"/>
                    <a:pt x="520" y="1367"/>
                  </a:cubicBezTo>
                  <a:cubicBezTo>
                    <a:pt x="477" y="1441"/>
                    <a:pt x="434" y="1514"/>
                    <a:pt x="397" y="1594"/>
                  </a:cubicBezTo>
                  <a:cubicBezTo>
                    <a:pt x="357" y="1674"/>
                    <a:pt x="317" y="1751"/>
                    <a:pt x="287" y="1837"/>
                  </a:cubicBezTo>
                  <a:cubicBezTo>
                    <a:pt x="213" y="2003"/>
                    <a:pt x="158" y="2175"/>
                    <a:pt x="118" y="2350"/>
                  </a:cubicBezTo>
                  <a:cubicBezTo>
                    <a:pt x="72" y="2528"/>
                    <a:pt x="47" y="2709"/>
                    <a:pt x="26" y="2884"/>
                  </a:cubicBezTo>
                  <a:cubicBezTo>
                    <a:pt x="13" y="3066"/>
                    <a:pt x="4" y="3241"/>
                    <a:pt x="4" y="3407"/>
                  </a:cubicBezTo>
                  <a:cubicBezTo>
                    <a:pt x="1" y="3741"/>
                    <a:pt x="1" y="4052"/>
                    <a:pt x="1" y="4322"/>
                  </a:cubicBezTo>
                  <a:cubicBezTo>
                    <a:pt x="1" y="4853"/>
                    <a:pt x="4" y="5213"/>
                    <a:pt x="4" y="5213"/>
                  </a:cubicBezTo>
                  <a:lnTo>
                    <a:pt x="158" y="5213"/>
                  </a:lnTo>
                  <a:cubicBezTo>
                    <a:pt x="158" y="5213"/>
                    <a:pt x="158" y="4853"/>
                    <a:pt x="164" y="4322"/>
                  </a:cubicBezTo>
                  <a:cubicBezTo>
                    <a:pt x="158" y="4052"/>
                    <a:pt x="158" y="3741"/>
                    <a:pt x="158" y="3407"/>
                  </a:cubicBezTo>
                  <a:cubicBezTo>
                    <a:pt x="155" y="3241"/>
                    <a:pt x="164" y="3072"/>
                    <a:pt x="167" y="2900"/>
                  </a:cubicBezTo>
                  <a:cubicBezTo>
                    <a:pt x="182" y="2731"/>
                    <a:pt x="204" y="2556"/>
                    <a:pt x="244" y="2387"/>
                  </a:cubicBezTo>
                  <a:cubicBezTo>
                    <a:pt x="280" y="2218"/>
                    <a:pt x="333" y="2049"/>
                    <a:pt x="394" y="1886"/>
                  </a:cubicBezTo>
                  <a:cubicBezTo>
                    <a:pt x="419" y="1803"/>
                    <a:pt x="459" y="1726"/>
                    <a:pt x="492" y="1650"/>
                  </a:cubicBezTo>
                  <a:cubicBezTo>
                    <a:pt x="523" y="1573"/>
                    <a:pt x="566" y="1499"/>
                    <a:pt x="603" y="1425"/>
                  </a:cubicBezTo>
                  <a:cubicBezTo>
                    <a:pt x="680" y="1281"/>
                    <a:pt x="769" y="1146"/>
                    <a:pt x="855" y="1020"/>
                  </a:cubicBezTo>
                  <a:cubicBezTo>
                    <a:pt x="938" y="897"/>
                    <a:pt x="1027" y="780"/>
                    <a:pt x="1110" y="676"/>
                  </a:cubicBezTo>
                  <a:cubicBezTo>
                    <a:pt x="1196" y="575"/>
                    <a:pt x="1276" y="482"/>
                    <a:pt x="1346" y="399"/>
                  </a:cubicBezTo>
                  <a:cubicBezTo>
                    <a:pt x="1414" y="320"/>
                    <a:pt x="1478" y="246"/>
                    <a:pt x="1531" y="191"/>
                  </a:cubicBezTo>
                  <a:cubicBezTo>
                    <a:pt x="1632" y="71"/>
                    <a:pt x="1687" y="0"/>
                    <a:pt x="1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8"/>
            <p:cNvSpPr/>
            <p:nvPr/>
          </p:nvSpPr>
          <p:spPr>
            <a:xfrm>
              <a:off x="8093114" y="5094654"/>
              <a:ext cx="129247" cy="42233"/>
            </a:xfrm>
            <a:custGeom>
              <a:avLst/>
              <a:gdLst/>
              <a:ahLst/>
              <a:cxnLst/>
              <a:rect l="l" t="t" r="r" b="b"/>
              <a:pathLst>
                <a:path w="2231" h="729" extrusionOk="0">
                  <a:moveTo>
                    <a:pt x="1" y="0"/>
                  </a:moveTo>
                  <a:lnTo>
                    <a:pt x="1" y="728"/>
                  </a:lnTo>
                  <a:lnTo>
                    <a:pt x="2231" y="728"/>
                  </a:lnTo>
                  <a:lnTo>
                    <a:pt x="22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8"/>
            <p:cNvSpPr/>
            <p:nvPr/>
          </p:nvSpPr>
          <p:spPr>
            <a:xfrm>
              <a:off x="8080138" y="5136827"/>
              <a:ext cx="155780" cy="35628"/>
            </a:xfrm>
            <a:custGeom>
              <a:avLst/>
              <a:gdLst/>
              <a:ahLst/>
              <a:cxnLst/>
              <a:rect l="l" t="t" r="r" b="b"/>
              <a:pathLst>
                <a:path w="2689" h="615" extrusionOk="0">
                  <a:moveTo>
                    <a:pt x="0" y="0"/>
                  </a:moveTo>
                  <a:lnTo>
                    <a:pt x="0" y="614"/>
                  </a:lnTo>
                  <a:lnTo>
                    <a:pt x="2688" y="614"/>
                  </a:lnTo>
                  <a:lnTo>
                    <a:pt x="26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8"/>
            <p:cNvSpPr/>
            <p:nvPr/>
          </p:nvSpPr>
          <p:spPr>
            <a:xfrm>
              <a:off x="8158054" y="4508806"/>
              <a:ext cx="252412" cy="783769"/>
            </a:xfrm>
            <a:custGeom>
              <a:avLst/>
              <a:gdLst/>
              <a:ahLst/>
              <a:cxnLst/>
              <a:rect l="l" t="t" r="r" b="b"/>
              <a:pathLst>
                <a:path w="4357" h="13529" extrusionOk="0">
                  <a:moveTo>
                    <a:pt x="1" y="1"/>
                  </a:moveTo>
                  <a:lnTo>
                    <a:pt x="1" y="13529"/>
                  </a:lnTo>
                  <a:lnTo>
                    <a:pt x="465" y="13529"/>
                  </a:lnTo>
                  <a:lnTo>
                    <a:pt x="465" y="13523"/>
                  </a:lnTo>
                  <a:cubicBezTo>
                    <a:pt x="600" y="13523"/>
                    <a:pt x="720" y="13434"/>
                    <a:pt x="763" y="13308"/>
                  </a:cubicBezTo>
                  <a:lnTo>
                    <a:pt x="849" y="13022"/>
                  </a:lnTo>
                  <a:lnTo>
                    <a:pt x="925" y="13022"/>
                  </a:lnTo>
                  <a:cubicBezTo>
                    <a:pt x="1094" y="13022"/>
                    <a:pt x="1232" y="12884"/>
                    <a:pt x="1232" y="12715"/>
                  </a:cubicBezTo>
                  <a:lnTo>
                    <a:pt x="1232" y="12696"/>
                  </a:lnTo>
                  <a:lnTo>
                    <a:pt x="1232" y="12564"/>
                  </a:lnTo>
                  <a:lnTo>
                    <a:pt x="1232" y="12303"/>
                  </a:lnTo>
                  <a:lnTo>
                    <a:pt x="1232" y="12174"/>
                  </a:lnTo>
                  <a:lnTo>
                    <a:pt x="1232" y="11913"/>
                  </a:lnTo>
                  <a:lnTo>
                    <a:pt x="1232" y="11781"/>
                  </a:lnTo>
                  <a:lnTo>
                    <a:pt x="1232" y="11455"/>
                  </a:lnTo>
                  <a:lnTo>
                    <a:pt x="1349" y="11455"/>
                  </a:lnTo>
                  <a:lnTo>
                    <a:pt x="1349" y="10841"/>
                  </a:lnTo>
                  <a:lnTo>
                    <a:pt x="1232" y="10841"/>
                  </a:lnTo>
                  <a:lnTo>
                    <a:pt x="1232" y="10110"/>
                  </a:lnTo>
                  <a:cubicBezTo>
                    <a:pt x="1232" y="9287"/>
                    <a:pt x="3742" y="7757"/>
                    <a:pt x="4264" y="5257"/>
                  </a:cubicBezTo>
                  <a:cubicBezTo>
                    <a:pt x="4267" y="5247"/>
                    <a:pt x="4270" y="5232"/>
                    <a:pt x="4270" y="5220"/>
                  </a:cubicBezTo>
                  <a:lnTo>
                    <a:pt x="4295" y="5094"/>
                  </a:lnTo>
                  <a:cubicBezTo>
                    <a:pt x="4301" y="5051"/>
                    <a:pt x="4310" y="5005"/>
                    <a:pt x="4313" y="4962"/>
                  </a:cubicBezTo>
                  <a:cubicBezTo>
                    <a:pt x="4316" y="4928"/>
                    <a:pt x="4320" y="4894"/>
                    <a:pt x="4326" y="4864"/>
                  </a:cubicBezTo>
                  <a:cubicBezTo>
                    <a:pt x="4332" y="4808"/>
                    <a:pt x="4335" y="4750"/>
                    <a:pt x="4341" y="4698"/>
                  </a:cubicBezTo>
                  <a:cubicBezTo>
                    <a:pt x="4344" y="4670"/>
                    <a:pt x="4344" y="4639"/>
                    <a:pt x="4347" y="4612"/>
                  </a:cubicBezTo>
                  <a:cubicBezTo>
                    <a:pt x="4350" y="4529"/>
                    <a:pt x="4356" y="4443"/>
                    <a:pt x="4356" y="4357"/>
                  </a:cubicBezTo>
                  <a:cubicBezTo>
                    <a:pt x="4356" y="1952"/>
                    <a:pt x="2406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8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4" name="Google Shape;504;p38"/>
          <p:cNvGrpSpPr/>
          <p:nvPr/>
        </p:nvGrpSpPr>
        <p:grpSpPr>
          <a:xfrm rot="-1604192">
            <a:off x="8638982" y="3928762"/>
            <a:ext cx="333773" cy="638893"/>
            <a:chOff x="6692313" y="4433554"/>
            <a:chExt cx="421445" cy="806710"/>
          </a:xfrm>
        </p:grpSpPr>
        <p:sp>
          <p:nvSpPr>
            <p:cNvPr id="505" name="Google Shape;505;p38"/>
            <p:cNvSpPr/>
            <p:nvPr/>
          </p:nvSpPr>
          <p:spPr>
            <a:xfrm>
              <a:off x="6692313" y="4433554"/>
              <a:ext cx="421111" cy="806536"/>
            </a:xfrm>
            <a:custGeom>
              <a:avLst/>
              <a:gdLst/>
              <a:ahLst/>
              <a:cxnLst/>
              <a:rect l="l" t="t" r="r" b="b"/>
              <a:pathLst>
                <a:path w="7269" h="13922" extrusionOk="0">
                  <a:moveTo>
                    <a:pt x="4114" y="3960"/>
                  </a:moveTo>
                  <a:cubicBezTo>
                    <a:pt x="4197" y="4000"/>
                    <a:pt x="4277" y="4034"/>
                    <a:pt x="4350" y="4061"/>
                  </a:cubicBezTo>
                  <a:cubicBezTo>
                    <a:pt x="4363" y="4166"/>
                    <a:pt x="4366" y="4267"/>
                    <a:pt x="4363" y="4369"/>
                  </a:cubicBezTo>
                  <a:cubicBezTo>
                    <a:pt x="4363" y="4544"/>
                    <a:pt x="4323" y="4713"/>
                    <a:pt x="4289" y="4882"/>
                  </a:cubicBezTo>
                  <a:cubicBezTo>
                    <a:pt x="4240" y="5047"/>
                    <a:pt x="4184" y="5210"/>
                    <a:pt x="4114" y="5358"/>
                  </a:cubicBezTo>
                  <a:cubicBezTo>
                    <a:pt x="4043" y="5508"/>
                    <a:pt x="3960" y="5643"/>
                    <a:pt x="3874" y="5772"/>
                  </a:cubicBezTo>
                  <a:cubicBezTo>
                    <a:pt x="3785" y="5895"/>
                    <a:pt x="3699" y="6012"/>
                    <a:pt x="3610" y="6107"/>
                  </a:cubicBezTo>
                  <a:cubicBezTo>
                    <a:pt x="3537" y="6186"/>
                    <a:pt x="3464" y="6259"/>
                    <a:pt x="3397" y="6321"/>
                  </a:cubicBezTo>
                  <a:lnTo>
                    <a:pt x="3397" y="6321"/>
                  </a:lnTo>
                  <a:lnTo>
                    <a:pt x="2480" y="6322"/>
                  </a:lnTo>
                  <a:lnTo>
                    <a:pt x="4114" y="3960"/>
                  </a:lnTo>
                  <a:close/>
                  <a:moveTo>
                    <a:pt x="4983" y="1"/>
                  </a:moveTo>
                  <a:lnTo>
                    <a:pt x="4012" y="1490"/>
                  </a:lnTo>
                  <a:cubicBezTo>
                    <a:pt x="3395" y="848"/>
                    <a:pt x="2538" y="483"/>
                    <a:pt x="2301" y="277"/>
                  </a:cubicBezTo>
                  <a:lnTo>
                    <a:pt x="2301" y="277"/>
                  </a:lnTo>
                  <a:cubicBezTo>
                    <a:pt x="2301" y="277"/>
                    <a:pt x="2102" y="1082"/>
                    <a:pt x="2320" y="2099"/>
                  </a:cubicBezTo>
                  <a:cubicBezTo>
                    <a:pt x="2403" y="2492"/>
                    <a:pt x="2639" y="2845"/>
                    <a:pt x="2934" y="3143"/>
                  </a:cubicBezTo>
                  <a:lnTo>
                    <a:pt x="673" y="6608"/>
                  </a:lnTo>
                  <a:lnTo>
                    <a:pt x="1" y="7631"/>
                  </a:lnTo>
                  <a:lnTo>
                    <a:pt x="1217" y="7631"/>
                  </a:lnTo>
                  <a:lnTo>
                    <a:pt x="4750" y="7637"/>
                  </a:lnTo>
                  <a:lnTo>
                    <a:pt x="1217" y="13922"/>
                  </a:lnTo>
                  <a:lnTo>
                    <a:pt x="6439" y="7345"/>
                  </a:lnTo>
                  <a:lnTo>
                    <a:pt x="7268" y="6304"/>
                  </a:lnTo>
                  <a:lnTo>
                    <a:pt x="5886" y="6307"/>
                  </a:lnTo>
                  <a:lnTo>
                    <a:pt x="4301" y="6310"/>
                  </a:lnTo>
                  <a:lnTo>
                    <a:pt x="4301" y="6310"/>
                  </a:lnTo>
                  <a:cubicBezTo>
                    <a:pt x="4338" y="6258"/>
                    <a:pt x="4378" y="6199"/>
                    <a:pt x="4421" y="6141"/>
                  </a:cubicBezTo>
                  <a:cubicBezTo>
                    <a:pt x="4479" y="6080"/>
                    <a:pt x="4535" y="6000"/>
                    <a:pt x="4614" y="5941"/>
                  </a:cubicBezTo>
                  <a:cubicBezTo>
                    <a:pt x="4654" y="5911"/>
                    <a:pt x="4691" y="5877"/>
                    <a:pt x="4731" y="5846"/>
                  </a:cubicBezTo>
                  <a:cubicBezTo>
                    <a:pt x="4759" y="5825"/>
                    <a:pt x="4783" y="5803"/>
                    <a:pt x="4814" y="5785"/>
                  </a:cubicBezTo>
                  <a:cubicBezTo>
                    <a:pt x="5072" y="5919"/>
                    <a:pt x="5321" y="5978"/>
                    <a:pt x="5555" y="5978"/>
                  </a:cubicBezTo>
                  <a:cubicBezTo>
                    <a:pt x="6434" y="5978"/>
                    <a:pt x="7111" y="5150"/>
                    <a:pt x="7268" y="4372"/>
                  </a:cubicBezTo>
                  <a:lnTo>
                    <a:pt x="7268" y="4372"/>
                  </a:lnTo>
                  <a:cubicBezTo>
                    <a:pt x="7249" y="4374"/>
                    <a:pt x="7227" y="4375"/>
                    <a:pt x="7204" y="4375"/>
                  </a:cubicBezTo>
                  <a:cubicBezTo>
                    <a:pt x="6957" y="4375"/>
                    <a:pt x="6490" y="4254"/>
                    <a:pt x="6028" y="4254"/>
                  </a:cubicBezTo>
                  <a:cubicBezTo>
                    <a:pt x="5373" y="4254"/>
                    <a:pt x="4727" y="4498"/>
                    <a:pt x="4734" y="5677"/>
                  </a:cubicBezTo>
                  <a:cubicBezTo>
                    <a:pt x="4657" y="5723"/>
                    <a:pt x="4590" y="5782"/>
                    <a:pt x="4522" y="5834"/>
                  </a:cubicBezTo>
                  <a:cubicBezTo>
                    <a:pt x="4439" y="5895"/>
                    <a:pt x="4375" y="5981"/>
                    <a:pt x="4304" y="6049"/>
                  </a:cubicBezTo>
                  <a:cubicBezTo>
                    <a:pt x="4243" y="6126"/>
                    <a:pt x="4194" y="6202"/>
                    <a:pt x="4144" y="6273"/>
                  </a:cubicBezTo>
                  <a:lnTo>
                    <a:pt x="4120" y="6319"/>
                  </a:lnTo>
                  <a:lnTo>
                    <a:pt x="3618" y="6320"/>
                  </a:lnTo>
                  <a:lnTo>
                    <a:pt x="3618" y="6320"/>
                  </a:lnTo>
                  <a:cubicBezTo>
                    <a:pt x="3654" y="6287"/>
                    <a:pt x="3688" y="6254"/>
                    <a:pt x="3724" y="6212"/>
                  </a:cubicBezTo>
                  <a:cubicBezTo>
                    <a:pt x="3816" y="6107"/>
                    <a:pt x="3908" y="5987"/>
                    <a:pt x="4000" y="5858"/>
                  </a:cubicBezTo>
                  <a:cubicBezTo>
                    <a:pt x="4086" y="5726"/>
                    <a:pt x="4178" y="5582"/>
                    <a:pt x="4249" y="5425"/>
                  </a:cubicBezTo>
                  <a:cubicBezTo>
                    <a:pt x="4326" y="5272"/>
                    <a:pt x="4384" y="5097"/>
                    <a:pt x="4433" y="4922"/>
                  </a:cubicBezTo>
                  <a:cubicBezTo>
                    <a:pt x="4476" y="4743"/>
                    <a:pt x="4510" y="4559"/>
                    <a:pt x="4516" y="4372"/>
                  </a:cubicBezTo>
                  <a:cubicBezTo>
                    <a:pt x="4522" y="4280"/>
                    <a:pt x="4510" y="4184"/>
                    <a:pt x="4507" y="4092"/>
                  </a:cubicBezTo>
                  <a:cubicBezTo>
                    <a:pt x="4501" y="4043"/>
                    <a:pt x="4492" y="4000"/>
                    <a:pt x="4485" y="3957"/>
                  </a:cubicBezTo>
                  <a:cubicBezTo>
                    <a:pt x="4599" y="3665"/>
                    <a:pt x="4661" y="3398"/>
                    <a:pt x="4676" y="3146"/>
                  </a:cubicBezTo>
                  <a:lnTo>
                    <a:pt x="6519" y="452"/>
                  </a:lnTo>
                  <a:lnTo>
                    <a:pt x="6835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8"/>
            <p:cNvSpPr/>
            <p:nvPr/>
          </p:nvSpPr>
          <p:spPr>
            <a:xfrm>
              <a:off x="6692704" y="4433554"/>
              <a:ext cx="421053" cy="806710"/>
            </a:xfrm>
            <a:custGeom>
              <a:avLst/>
              <a:gdLst/>
              <a:ahLst/>
              <a:cxnLst/>
              <a:rect l="l" t="t" r="r" b="b"/>
              <a:pathLst>
                <a:path w="7268" h="13925" extrusionOk="0">
                  <a:moveTo>
                    <a:pt x="4989" y="1"/>
                  </a:moveTo>
                  <a:lnTo>
                    <a:pt x="673" y="6608"/>
                  </a:lnTo>
                  <a:lnTo>
                    <a:pt x="0" y="7637"/>
                  </a:lnTo>
                  <a:lnTo>
                    <a:pt x="1217" y="7637"/>
                  </a:lnTo>
                  <a:lnTo>
                    <a:pt x="4749" y="7643"/>
                  </a:lnTo>
                  <a:lnTo>
                    <a:pt x="1217" y="13925"/>
                  </a:lnTo>
                  <a:lnTo>
                    <a:pt x="6442" y="7348"/>
                  </a:lnTo>
                  <a:lnTo>
                    <a:pt x="7268" y="6307"/>
                  </a:lnTo>
                  <a:lnTo>
                    <a:pt x="5886" y="6307"/>
                  </a:lnTo>
                  <a:lnTo>
                    <a:pt x="2476" y="6316"/>
                  </a:lnTo>
                  <a:lnTo>
                    <a:pt x="2476" y="6316"/>
                  </a:lnTo>
                  <a:lnTo>
                    <a:pt x="6525" y="452"/>
                  </a:lnTo>
                  <a:lnTo>
                    <a:pt x="68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8"/>
            <p:cNvSpPr/>
            <p:nvPr/>
          </p:nvSpPr>
          <p:spPr>
            <a:xfrm>
              <a:off x="6814590" y="4449601"/>
              <a:ext cx="196855" cy="220317"/>
            </a:xfrm>
            <a:custGeom>
              <a:avLst/>
              <a:gdLst/>
              <a:ahLst/>
              <a:cxnLst/>
              <a:rect l="l" t="t" r="r" b="b"/>
              <a:pathLst>
                <a:path w="3398" h="3803" extrusionOk="0">
                  <a:moveTo>
                    <a:pt x="197" y="0"/>
                  </a:moveTo>
                  <a:cubicBezTo>
                    <a:pt x="197" y="0"/>
                    <a:pt x="0" y="805"/>
                    <a:pt x="215" y="1828"/>
                  </a:cubicBezTo>
                  <a:cubicBezTo>
                    <a:pt x="430" y="2844"/>
                    <a:pt x="1671" y="3594"/>
                    <a:pt x="2323" y="3803"/>
                  </a:cubicBezTo>
                  <a:cubicBezTo>
                    <a:pt x="3398" y="1361"/>
                    <a:pt x="655" y="402"/>
                    <a:pt x="1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8"/>
            <p:cNvSpPr/>
            <p:nvPr/>
          </p:nvSpPr>
          <p:spPr>
            <a:xfrm>
              <a:off x="6965267" y="4679526"/>
              <a:ext cx="148481" cy="100165"/>
            </a:xfrm>
            <a:custGeom>
              <a:avLst/>
              <a:gdLst/>
              <a:ahLst/>
              <a:cxnLst/>
              <a:rect l="l" t="t" r="r" b="b"/>
              <a:pathLst>
                <a:path w="2563" h="1729" extrusionOk="0">
                  <a:moveTo>
                    <a:pt x="1321" y="0"/>
                  </a:moveTo>
                  <a:cubicBezTo>
                    <a:pt x="655" y="0"/>
                    <a:pt x="1" y="254"/>
                    <a:pt x="29" y="1490"/>
                  </a:cubicBezTo>
                  <a:cubicBezTo>
                    <a:pt x="315" y="1656"/>
                    <a:pt x="592" y="1728"/>
                    <a:pt x="852" y="1728"/>
                  </a:cubicBezTo>
                  <a:cubicBezTo>
                    <a:pt x="1730" y="1728"/>
                    <a:pt x="2406" y="902"/>
                    <a:pt x="2563" y="120"/>
                  </a:cubicBezTo>
                  <a:lnTo>
                    <a:pt x="2563" y="120"/>
                  </a:lnTo>
                  <a:cubicBezTo>
                    <a:pt x="2544" y="122"/>
                    <a:pt x="2522" y="123"/>
                    <a:pt x="2499" y="123"/>
                  </a:cubicBezTo>
                  <a:cubicBezTo>
                    <a:pt x="2252" y="123"/>
                    <a:pt x="1784" y="0"/>
                    <a:pt x="1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8"/>
            <p:cNvSpPr/>
            <p:nvPr/>
          </p:nvSpPr>
          <p:spPr>
            <a:xfrm>
              <a:off x="6873679" y="4542116"/>
              <a:ext cx="80816" cy="257394"/>
            </a:xfrm>
            <a:custGeom>
              <a:avLst/>
              <a:gdLst/>
              <a:ahLst/>
              <a:cxnLst/>
              <a:rect l="l" t="t" r="r" b="b"/>
              <a:pathLst>
                <a:path w="1395" h="4443" extrusionOk="0">
                  <a:moveTo>
                    <a:pt x="9" y="0"/>
                  </a:moveTo>
                  <a:lnTo>
                    <a:pt x="0" y="3"/>
                  </a:lnTo>
                  <a:cubicBezTo>
                    <a:pt x="0" y="3"/>
                    <a:pt x="55" y="71"/>
                    <a:pt x="160" y="194"/>
                  </a:cubicBezTo>
                  <a:cubicBezTo>
                    <a:pt x="212" y="265"/>
                    <a:pt x="283" y="344"/>
                    <a:pt x="360" y="440"/>
                  </a:cubicBezTo>
                  <a:cubicBezTo>
                    <a:pt x="424" y="523"/>
                    <a:pt x="492" y="606"/>
                    <a:pt x="565" y="707"/>
                  </a:cubicBezTo>
                  <a:cubicBezTo>
                    <a:pt x="648" y="814"/>
                    <a:pt x="728" y="931"/>
                    <a:pt x="811" y="1063"/>
                  </a:cubicBezTo>
                  <a:cubicBezTo>
                    <a:pt x="888" y="1198"/>
                    <a:pt x="974" y="1337"/>
                    <a:pt x="1038" y="1490"/>
                  </a:cubicBezTo>
                  <a:cubicBezTo>
                    <a:pt x="1084" y="1598"/>
                    <a:pt x="1131" y="1711"/>
                    <a:pt x="1161" y="1828"/>
                  </a:cubicBezTo>
                  <a:cubicBezTo>
                    <a:pt x="1177" y="1877"/>
                    <a:pt x="1189" y="1923"/>
                    <a:pt x="1195" y="1969"/>
                  </a:cubicBezTo>
                  <a:cubicBezTo>
                    <a:pt x="1226" y="2138"/>
                    <a:pt x="1238" y="2313"/>
                    <a:pt x="1235" y="2488"/>
                  </a:cubicBezTo>
                  <a:cubicBezTo>
                    <a:pt x="1235" y="2660"/>
                    <a:pt x="1201" y="2833"/>
                    <a:pt x="1161" y="3001"/>
                  </a:cubicBezTo>
                  <a:cubicBezTo>
                    <a:pt x="1112" y="3167"/>
                    <a:pt x="1057" y="3333"/>
                    <a:pt x="986" y="3478"/>
                  </a:cubicBezTo>
                  <a:cubicBezTo>
                    <a:pt x="916" y="3631"/>
                    <a:pt x="833" y="3766"/>
                    <a:pt x="747" y="3892"/>
                  </a:cubicBezTo>
                  <a:cubicBezTo>
                    <a:pt x="657" y="4015"/>
                    <a:pt x="571" y="4126"/>
                    <a:pt x="482" y="4227"/>
                  </a:cubicBezTo>
                  <a:cubicBezTo>
                    <a:pt x="406" y="4310"/>
                    <a:pt x="335" y="4381"/>
                    <a:pt x="267" y="4442"/>
                  </a:cubicBezTo>
                  <a:lnTo>
                    <a:pt x="489" y="4442"/>
                  </a:lnTo>
                  <a:cubicBezTo>
                    <a:pt x="525" y="4408"/>
                    <a:pt x="562" y="4368"/>
                    <a:pt x="596" y="4332"/>
                  </a:cubicBezTo>
                  <a:cubicBezTo>
                    <a:pt x="688" y="4227"/>
                    <a:pt x="780" y="4107"/>
                    <a:pt x="873" y="3978"/>
                  </a:cubicBezTo>
                  <a:cubicBezTo>
                    <a:pt x="962" y="3843"/>
                    <a:pt x="1051" y="3702"/>
                    <a:pt x="1124" y="3542"/>
                  </a:cubicBezTo>
                  <a:cubicBezTo>
                    <a:pt x="1201" y="3385"/>
                    <a:pt x="1256" y="3216"/>
                    <a:pt x="1309" y="3041"/>
                  </a:cubicBezTo>
                  <a:cubicBezTo>
                    <a:pt x="1349" y="2863"/>
                    <a:pt x="1389" y="2679"/>
                    <a:pt x="1389" y="2492"/>
                  </a:cubicBezTo>
                  <a:cubicBezTo>
                    <a:pt x="1395" y="2396"/>
                    <a:pt x="1385" y="2304"/>
                    <a:pt x="1389" y="2212"/>
                  </a:cubicBezTo>
                  <a:cubicBezTo>
                    <a:pt x="1373" y="2114"/>
                    <a:pt x="1358" y="2034"/>
                    <a:pt x="1330" y="1942"/>
                  </a:cubicBezTo>
                  <a:cubicBezTo>
                    <a:pt x="1312" y="1862"/>
                    <a:pt x="1284" y="1782"/>
                    <a:pt x="1253" y="1705"/>
                  </a:cubicBezTo>
                  <a:cubicBezTo>
                    <a:pt x="1220" y="1613"/>
                    <a:pt x="1180" y="1527"/>
                    <a:pt x="1140" y="1444"/>
                  </a:cubicBezTo>
                  <a:cubicBezTo>
                    <a:pt x="1063" y="1290"/>
                    <a:pt x="968" y="1152"/>
                    <a:pt x="882" y="1020"/>
                  </a:cubicBezTo>
                  <a:cubicBezTo>
                    <a:pt x="790" y="894"/>
                    <a:pt x="700" y="774"/>
                    <a:pt x="611" y="670"/>
                  </a:cubicBezTo>
                  <a:cubicBezTo>
                    <a:pt x="528" y="575"/>
                    <a:pt x="452" y="486"/>
                    <a:pt x="381" y="409"/>
                  </a:cubicBezTo>
                  <a:cubicBezTo>
                    <a:pt x="304" y="323"/>
                    <a:pt x="231" y="246"/>
                    <a:pt x="175" y="185"/>
                  </a:cubicBezTo>
                  <a:cubicBezTo>
                    <a:pt x="68" y="68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8"/>
            <p:cNvSpPr/>
            <p:nvPr/>
          </p:nvSpPr>
          <p:spPr>
            <a:xfrm>
              <a:off x="6931146" y="4718803"/>
              <a:ext cx="151146" cy="79947"/>
            </a:xfrm>
            <a:custGeom>
              <a:avLst/>
              <a:gdLst/>
              <a:ahLst/>
              <a:cxnLst/>
              <a:rect l="l" t="t" r="r" b="b"/>
              <a:pathLst>
                <a:path w="2609" h="1380" extrusionOk="0">
                  <a:moveTo>
                    <a:pt x="2608" y="1"/>
                  </a:moveTo>
                  <a:cubicBezTo>
                    <a:pt x="2605" y="1"/>
                    <a:pt x="2593" y="10"/>
                    <a:pt x="2568" y="13"/>
                  </a:cubicBezTo>
                  <a:cubicBezTo>
                    <a:pt x="2550" y="25"/>
                    <a:pt x="2519" y="47"/>
                    <a:pt x="2473" y="62"/>
                  </a:cubicBezTo>
                  <a:cubicBezTo>
                    <a:pt x="2390" y="105"/>
                    <a:pt x="2258" y="139"/>
                    <a:pt x="2101" y="182"/>
                  </a:cubicBezTo>
                  <a:cubicBezTo>
                    <a:pt x="1785" y="268"/>
                    <a:pt x="1361" y="369"/>
                    <a:pt x="956" y="554"/>
                  </a:cubicBezTo>
                  <a:cubicBezTo>
                    <a:pt x="857" y="600"/>
                    <a:pt x="756" y="646"/>
                    <a:pt x="664" y="707"/>
                  </a:cubicBezTo>
                  <a:cubicBezTo>
                    <a:pt x="572" y="762"/>
                    <a:pt x="486" y="830"/>
                    <a:pt x="403" y="898"/>
                  </a:cubicBezTo>
                  <a:cubicBezTo>
                    <a:pt x="320" y="962"/>
                    <a:pt x="255" y="1042"/>
                    <a:pt x="185" y="1113"/>
                  </a:cubicBezTo>
                  <a:cubicBezTo>
                    <a:pt x="123" y="1189"/>
                    <a:pt x="74" y="1266"/>
                    <a:pt x="25" y="1334"/>
                  </a:cubicBezTo>
                  <a:lnTo>
                    <a:pt x="0" y="1380"/>
                  </a:lnTo>
                  <a:lnTo>
                    <a:pt x="185" y="1380"/>
                  </a:lnTo>
                  <a:cubicBezTo>
                    <a:pt x="218" y="1328"/>
                    <a:pt x="258" y="1269"/>
                    <a:pt x="304" y="1211"/>
                  </a:cubicBezTo>
                  <a:cubicBezTo>
                    <a:pt x="369" y="1149"/>
                    <a:pt x="424" y="1073"/>
                    <a:pt x="501" y="1011"/>
                  </a:cubicBezTo>
                  <a:cubicBezTo>
                    <a:pt x="538" y="980"/>
                    <a:pt x="578" y="947"/>
                    <a:pt x="615" y="916"/>
                  </a:cubicBezTo>
                  <a:cubicBezTo>
                    <a:pt x="655" y="885"/>
                    <a:pt x="701" y="858"/>
                    <a:pt x="741" y="827"/>
                  </a:cubicBezTo>
                  <a:cubicBezTo>
                    <a:pt x="824" y="765"/>
                    <a:pt x="919" y="716"/>
                    <a:pt x="1011" y="661"/>
                  </a:cubicBezTo>
                  <a:cubicBezTo>
                    <a:pt x="1392" y="461"/>
                    <a:pt x="1810" y="335"/>
                    <a:pt x="2117" y="231"/>
                  </a:cubicBezTo>
                  <a:cubicBezTo>
                    <a:pt x="2270" y="179"/>
                    <a:pt x="2399" y="133"/>
                    <a:pt x="2485" y="87"/>
                  </a:cubicBezTo>
                  <a:cubicBezTo>
                    <a:pt x="2528" y="62"/>
                    <a:pt x="2559" y="41"/>
                    <a:pt x="2577" y="25"/>
                  </a:cubicBezTo>
                  <a:cubicBezTo>
                    <a:pt x="2593" y="13"/>
                    <a:pt x="2605" y="7"/>
                    <a:pt x="2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1" name="Google Shape;511;p38"/>
          <p:cNvGrpSpPr/>
          <p:nvPr/>
        </p:nvGrpSpPr>
        <p:grpSpPr>
          <a:xfrm rot="-1396822">
            <a:off x="50266" y="4060373"/>
            <a:ext cx="680708" cy="394596"/>
            <a:chOff x="753489" y="4226263"/>
            <a:chExt cx="924843" cy="536117"/>
          </a:xfrm>
        </p:grpSpPr>
        <p:sp>
          <p:nvSpPr>
            <p:cNvPr id="512" name="Google Shape;512;p38"/>
            <p:cNvSpPr/>
            <p:nvPr/>
          </p:nvSpPr>
          <p:spPr>
            <a:xfrm>
              <a:off x="753511" y="4226263"/>
              <a:ext cx="924821" cy="535167"/>
            </a:xfrm>
            <a:custGeom>
              <a:avLst/>
              <a:gdLst/>
              <a:ahLst/>
              <a:cxnLst/>
              <a:rect l="l" t="t" r="r" b="b"/>
              <a:pathLst>
                <a:path w="9726" h="5628" extrusionOk="0">
                  <a:moveTo>
                    <a:pt x="6009" y="1"/>
                  </a:moveTo>
                  <a:cubicBezTo>
                    <a:pt x="5404" y="1"/>
                    <a:pt x="4854" y="246"/>
                    <a:pt x="4454" y="636"/>
                  </a:cubicBezTo>
                  <a:cubicBezTo>
                    <a:pt x="4304" y="642"/>
                    <a:pt x="4163" y="661"/>
                    <a:pt x="4021" y="692"/>
                  </a:cubicBezTo>
                  <a:cubicBezTo>
                    <a:pt x="3905" y="673"/>
                    <a:pt x="3785" y="658"/>
                    <a:pt x="3662" y="658"/>
                  </a:cubicBezTo>
                  <a:cubicBezTo>
                    <a:pt x="2753" y="658"/>
                    <a:pt x="1988" y="1266"/>
                    <a:pt x="1748" y="2095"/>
                  </a:cubicBezTo>
                  <a:cubicBezTo>
                    <a:pt x="1687" y="2089"/>
                    <a:pt x="1625" y="2086"/>
                    <a:pt x="1564" y="2086"/>
                  </a:cubicBezTo>
                  <a:cubicBezTo>
                    <a:pt x="698" y="2086"/>
                    <a:pt x="0" y="2783"/>
                    <a:pt x="0" y="3647"/>
                  </a:cubicBezTo>
                  <a:lnTo>
                    <a:pt x="0" y="5210"/>
                  </a:lnTo>
                  <a:lnTo>
                    <a:pt x="541" y="5210"/>
                  </a:lnTo>
                  <a:lnTo>
                    <a:pt x="541" y="5628"/>
                  </a:lnTo>
                  <a:lnTo>
                    <a:pt x="2258" y="5628"/>
                  </a:lnTo>
                  <a:cubicBezTo>
                    <a:pt x="2654" y="5628"/>
                    <a:pt x="3020" y="5496"/>
                    <a:pt x="3309" y="5269"/>
                  </a:cubicBezTo>
                  <a:cubicBezTo>
                    <a:pt x="3674" y="5474"/>
                    <a:pt x="4092" y="5597"/>
                    <a:pt x="4544" y="5597"/>
                  </a:cubicBezTo>
                  <a:cubicBezTo>
                    <a:pt x="5173" y="5597"/>
                    <a:pt x="5745" y="5364"/>
                    <a:pt x="6184" y="4980"/>
                  </a:cubicBezTo>
                  <a:cubicBezTo>
                    <a:pt x="6516" y="5152"/>
                    <a:pt x="6896" y="5253"/>
                    <a:pt x="7296" y="5253"/>
                  </a:cubicBezTo>
                  <a:cubicBezTo>
                    <a:pt x="8641" y="5253"/>
                    <a:pt x="9725" y="4163"/>
                    <a:pt x="9725" y="2820"/>
                  </a:cubicBezTo>
                  <a:cubicBezTo>
                    <a:pt x="9725" y="1481"/>
                    <a:pt x="8641" y="391"/>
                    <a:pt x="7296" y="391"/>
                  </a:cubicBezTo>
                  <a:lnTo>
                    <a:pt x="7265" y="391"/>
                  </a:lnTo>
                  <a:cubicBezTo>
                    <a:pt x="6909" y="145"/>
                    <a:pt x="6473" y="1"/>
                    <a:pt x="6009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8"/>
            <p:cNvSpPr/>
            <p:nvPr/>
          </p:nvSpPr>
          <p:spPr>
            <a:xfrm>
              <a:off x="753489" y="4226548"/>
              <a:ext cx="782000" cy="495514"/>
            </a:xfrm>
            <a:custGeom>
              <a:avLst/>
              <a:gdLst/>
              <a:ahLst/>
              <a:cxnLst/>
              <a:rect l="l" t="t" r="r" b="b"/>
              <a:pathLst>
                <a:path w="8224" h="5211" extrusionOk="0">
                  <a:moveTo>
                    <a:pt x="6009" y="1"/>
                  </a:moveTo>
                  <a:cubicBezTo>
                    <a:pt x="5336" y="1"/>
                    <a:pt x="4734" y="302"/>
                    <a:pt x="4326" y="772"/>
                  </a:cubicBezTo>
                  <a:cubicBezTo>
                    <a:pt x="4120" y="701"/>
                    <a:pt x="3893" y="658"/>
                    <a:pt x="3662" y="658"/>
                  </a:cubicBezTo>
                  <a:cubicBezTo>
                    <a:pt x="2753" y="658"/>
                    <a:pt x="1988" y="1269"/>
                    <a:pt x="1745" y="2099"/>
                  </a:cubicBezTo>
                  <a:cubicBezTo>
                    <a:pt x="1684" y="2089"/>
                    <a:pt x="1623" y="2086"/>
                    <a:pt x="1561" y="2086"/>
                  </a:cubicBezTo>
                  <a:cubicBezTo>
                    <a:pt x="698" y="2086"/>
                    <a:pt x="1" y="2784"/>
                    <a:pt x="1" y="3650"/>
                  </a:cubicBezTo>
                  <a:lnTo>
                    <a:pt x="1" y="5210"/>
                  </a:lnTo>
                  <a:lnTo>
                    <a:pt x="1561" y="5210"/>
                  </a:lnTo>
                  <a:cubicBezTo>
                    <a:pt x="2120" y="5210"/>
                    <a:pt x="2606" y="4918"/>
                    <a:pt x="2882" y="4482"/>
                  </a:cubicBezTo>
                  <a:cubicBezTo>
                    <a:pt x="3122" y="4584"/>
                    <a:pt x="3386" y="4639"/>
                    <a:pt x="3662" y="4639"/>
                  </a:cubicBezTo>
                  <a:cubicBezTo>
                    <a:pt x="4157" y="4639"/>
                    <a:pt x="4608" y="4458"/>
                    <a:pt x="4955" y="4163"/>
                  </a:cubicBezTo>
                  <a:cubicBezTo>
                    <a:pt x="5272" y="4332"/>
                    <a:pt x="5628" y="4427"/>
                    <a:pt x="6009" y="4427"/>
                  </a:cubicBezTo>
                  <a:cubicBezTo>
                    <a:pt x="7232" y="4427"/>
                    <a:pt x="8224" y="3438"/>
                    <a:pt x="8224" y="2212"/>
                  </a:cubicBezTo>
                  <a:cubicBezTo>
                    <a:pt x="8224" y="993"/>
                    <a:pt x="7228" y="1"/>
                    <a:pt x="60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8"/>
            <p:cNvSpPr/>
            <p:nvPr/>
          </p:nvSpPr>
          <p:spPr>
            <a:xfrm>
              <a:off x="804646" y="4263347"/>
              <a:ext cx="873664" cy="499032"/>
            </a:xfrm>
            <a:custGeom>
              <a:avLst/>
              <a:gdLst/>
              <a:ahLst/>
              <a:cxnLst/>
              <a:rect l="l" t="t" r="r" b="b"/>
              <a:pathLst>
                <a:path w="9188" h="5248" extrusionOk="0">
                  <a:moveTo>
                    <a:pt x="6758" y="1"/>
                  </a:moveTo>
                  <a:cubicBezTo>
                    <a:pt x="6168" y="1"/>
                    <a:pt x="5628" y="213"/>
                    <a:pt x="5207" y="560"/>
                  </a:cubicBezTo>
                  <a:cubicBezTo>
                    <a:pt x="4847" y="360"/>
                    <a:pt x="4439" y="246"/>
                    <a:pt x="4000" y="246"/>
                  </a:cubicBezTo>
                  <a:cubicBezTo>
                    <a:pt x="2952" y="246"/>
                    <a:pt x="2058" y="898"/>
                    <a:pt x="1693" y="1819"/>
                  </a:cubicBezTo>
                  <a:cubicBezTo>
                    <a:pt x="756" y="1828"/>
                    <a:pt x="0" y="2593"/>
                    <a:pt x="0" y="3530"/>
                  </a:cubicBezTo>
                  <a:lnTo>
                    <a:pt x="0" y="5247"/>
                  </a:lnTo>
                  <a:lnTo>
                    <a:pt x="1720" y="5247"/>
                  </a:lnTo>
                  <a:cubicBezTo>
                    <a:pt x="2114" y="5247"/>
                    <a:pt x="2479" y="5112"/>
                    <a:pt x="2771" y="4885"/>
                  </a:cubicBezTo>
                  <a:cubicBezTo>
                    <a:pt x="3137" y="5094"/>
                    <a:pt x="3554" y="5216"/>
                    <a:pt x="4003" y="5216"/>
                  </a:cubicBezTo>
                  <a:cubicBezTo>
                    <a:pt x="4632" y="5216"/>
                    <a:pt x="5207" y="4983"/>
                    <a:pt x="5643" y="4599"/>
                  </a:cubicBezTo>
                  <a:cubicBezTo>
                    <a:pt x="5978" y="4771"/>
                    <a:pt x="6356" y="4869"/>
                    <a:pt x="6758" y="4869"/>
                  </a:cubicBezTo>
                  <a:cubicBezTo>
                    <a:pt x="8100" y="4869"/>
                    <a:pt x="9188" y="3779"/>
                    <a:pt x="9188" y="2440"/>
                  </a:cubicBezTo>
                  <a:cubicBezTo>
                    <a:pt x="9188" y="1091"/>
                    <a:pt x="8100" y="1"/>
                    <a:pt x="6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5" name="Google Shape;515;p38"/>
          <p:cNvSpPr txBox="1">
            <a:spLocks noGrp="1"/>
          </p:cNvSpPr>
          <p:nvPr>
            <p:ph type="subTitle" idx="1"/>
          </p:nvPr>
        </p:nvSpPr>
        <p:spPr>
          <a:xfrm>
            <a:off x="0" y="4718209"/>
            <a:ext cx="91440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ar-SA" sz="18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cs typeface="Akhbar MT" pitchFamily="2" charset="-78"/>
              </a:rPr>
              <a:t>اعداد المعلمة / منال الرحيلي</a:t>
            </a:r>
          </a:p>
        </p:txBody>
      </p:sp>
      <p:pic>
        <p:nvPicPr>
          <p:cNvPr id="2052" name="Picture 4" descr="قواعد البيانات تعرف على خصائصها | قاعدة المعرفة - استضافة كواليتي">
            <a:extLst>
              <a:ext uri="{FF2B5EF4-FFF2-40B4-BE49-F238E27FC236}">
                <a16:creationId xmlns:a16="http://schemas.microsoft.com/office/drawing/2014/main" id="{9C7CBD8D-1758-83CC-F5C1-5E53DACBC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7" y="837322"/>
            <a:ext cx="1398295" cy="31621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4" descr="منزل كليب ارت">
            <a:extLst>
              <a:ext uri="{FF2B5EF4-FFF2-40B4-BE49-F238E27FC236}">
                <a16:creationId xmlns:a16="http://schemas.microsoft.com/office/drawing/2014/main" id="{A2CB72CC-3488-4E50-7B0B-2612DD9AE5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44436"/>
            <a:ext cx="304800" cy="27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7" name="Google Shape;2345;p56">
            <a:extLst>
              <a:ext uri="{FF2B5EF4-FFF2-40B4-BE49-F238E27FC236}">
                <a16:creationId xmlns:a16="http://schemas.microsoft.com/office/drawing/2014/main" id="{50702EF5-3E6D-F596-54D3-388796813D34}"/>
              </a:ext>
            </a:extLst>
          </p:cNvPr>
          <p:cNvSpPr txBox="1">
            <a:spLocks/>
          </p:cNvSpPr>
          <p:nvPr/>
        </p:nvSpPr>
        <p:spPr>
          <a:xfrm>
            <a:off x="5537201" y="266097"/>
            <a:ext cx="2650056" cy="758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1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9pPr>
          </a:lstStyle>
          <a:p>
            <a:pPr algn="r" rtl="1"/>
            <a:r>
              <a:rPr lang="ar-SA" sz="2400" dirty="0">
                <a:solidFill>
                  <a:srgbClr val="0070C0"/>
                </a:solidFill>
                <a:latin typeface="Calibri" panose="020F0502020204030204" pitchFamily="34" charset="0"/>
                <a:ea typeface="GE SS Two Bold" panose="020A0503020102020204" pitchFamily="18" charset="-78"/>
                <a:cs typeface="Calibri" panose="020F0502020204030204" pitchFamily="34" charset="0"/>
                <a:sym typeface="Wingdings" panose="05000000000000000000" pitchFamily="2" charset="2"/>
              </a:rPr>
              <a:t>المعرفة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ea typeface="GE SS Two Bold" panose="020A0503020102020204" pitchFamily="18" charset="-78"/>
                <a:cs typeface="Calibri" panose="020F0502020204030204" pitchFamily="34" charset="0"/>
                <a:sym typeface="Wingdings" panose="05000000000000000000" pitchFamily="2" charset="2"/>
              </a:rPr>
              <a:t>Knowledge</a:t>
            </a:r>
            <a:r>
              <a:rPr lang="ar-SA" sz="2400" dirty="0">
                <a:solidFill>
                  <a:srgbClr val="0070C0"/>
                </a:solidFill>
                <a:latin typeface="Calibri" panose="020F0502020204030204" pitchFamily="34" charset="0"/>
                <a:ea typeface="GE SS Two Bold" panose="020A0503020102020204" pitchFamily="18" charset="-78"/>
                <a:cs typeface="Calibri" panose="020F0502020204030204" pitchFamily="34" charset="0"/>
                <a:sym typeface="Wingdings" panose="05000000000000000000" pitchFamily="2" charset="2"/>
              </a:rPr>
              <a:t> :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28BD0109-CAB5-BAFB-6E6B-5856D64E02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8320" y="1185910"/>
            <a:ext cx="6781920" cy="249201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155405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38"/>
          <p:cNvGrpSpPr/>
          <p:nvPr/>
        </p:nvGrpSpPr>
        <p:grpSpPr>
          <a:xfrm>
            <a:off x="8840235" y="121431"/>
            <a:ext cx="235238" cy="242263"/>
            <a:chOff x="3146663" y="2304000"/>
            <a:chExt cx="93750" cy="96550"/>
          </a:xfrm>
        </p:grpSpPr>
        <p:sp>
          <p:nvSpPr>
            <p:cNvPr id="459" name="Google Shape;459;p38"/>
            <p:cNvSpPr/>
            <p:nvPr/>
          </p:nvSpPr>
          <p:spPr>
            <a:xfrm>
              <a:off x="3147113" y="2304000"/>
              <a:ext cx="93300" cy="96475"/>
            </a:xfrm>
            <a:custGeom>
              <a:avLst/>
              <a:gdLst/>
              <a:ahLst/>
              <a:cxnLst/>
              <a:rect l="l" t="t" r="r" b="b"/>
              <a:pathLst>
                <a:path w="3732" h="3859" extrusionOk="0">
                  <a:moveTo>
                    <a:pt x="2747" y="1"/>
                  </a:moveTo>
                  <a:cubicBezTo>
                    <a:pt x="2746" y="1"/>
                    <a:pt x="1518" y="760"/>
                    <a:pt x="762" y="1635"/>
                  </a:cubicBezTo>
                  <a:cubicBezTo>
                    <a:pt x="0" y="2510"/>
                    <a:pt x="762" y="3859"/>
                    <a:pt x="762" y="3859"/>
                  </a:cubicBezTo>
                  <a:cubicBezTo>
                    <a:pt x="768" y="3859"/>
                    <a:pt x="774" y="3859"/>
                    <a:pt x="780" y="3859"/>
                  </a:cubicBezTo>
                  <a:cubicBezTo>
                    <a:pt x="3732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8"/>
            <p:cNvSpPr/>
            <p:nvPr/>
          </p:nvSpPr>
          <p:spPr>
            <a:xfrm>
              <a:off x="3146663" y="2304075"/>
              <a:ext cx="93500" cy="96475"/>
            </a:xfrm>
            <a:custGeom>
              <a:avLst/>
              <a:gdLst/>
              <a:ahLst/>
              <a:cxnLst/>
              <a:rect l="l" t="t" r="r" b="b"/>
              <a:pathLst>
                <a:path w="3740" h="3859" extrusionOk="0">
                  <a:moveTo>
                    <a:pt x="2747" y="1"/>
                  </a:moveTo>
                  <a:cubicBezTo>
                    <a:pt x="2747" y="1"/>
                    <a:pt x="1521" y="760"/>
                    <a:pt x="763" y="1638"/>
                  </a:cubicBezTo>
                  <a:cubicBezTo>
                    <a:pt x="1" y="2514"/>
                    <a:pt x="763" y="3859"/>
                    <a:pt x="763" y="3859"/>
                  </a:cubicBezTo>
                  <a:cubicBezTo>
                    <a:pt x="767" y="3859"/>
                    <a:pt x="772" y="3859"/>
                    <a:pt x="777" y="3859"/>
                  </a:cubicBezTo>
                  <a:cubicBezTo>
                    <a:pt x="3739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8"/>
            <p:cNvSpPr/>
            <p:nvPr/>
          </p:nvSpPr>
          <p:spPr>
            <a:xfrm>
              <a:off x="3165713" y="2304075"/>
              <a:ext cx="74400" cy="96475"/>
            </a:xfrm>
            <a:custGeom>
              <a:avLst/>
              <a:gdLst/>
              <a:ahLst/>
              <a:cxnLst/>
              <a:rect l="l" t="t" r="r" b="b"/>
              <a:pathLst>
                <a:path w="2976" h="3859" extrusionOk="0">
                  <a:moveTo>
                    <a:pt x="1985" y="1"/>
                  </a:moveTo>
                  <a:cubicBezTo>
                    <a:pt x="1985" y="1"/>
                    <a:pt x="1985" y="1"/>
                    <a:pt x="1985" y="1"/>
                  </a:cubicBezTo>
                  <a:lnTo>
                    <a:pt x="1" y="3859"/>
                  </a:lnTo>
                  <a:cubicBezTo>
                    <a:pt x="5" y="3859"/>
                    <a:pt x="10" y="3859"/>
                    <a:pt x="15" y="3859"/>
                  </a:cubicBezTo>
                  <a:cubicBezTo>
                    <a:pt x="2976" y="3859"/>
                    <a:pt x="1989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" name="Google Shape;462;p38"/>
          <p:cNvGrpSpPr/>
          <p:nvPr/>
        </p:nvGrpSpPr>
        <p:grpSpPr>
          <a:xfrm rot="-1468270">
            <a:off x="8431601" y="158884"/>
            <a:ext cx="336045" cy="627991"/>
            <a:chOff x="3091250" y="2515500"/>
            <a:chExt cx="133925" cy="250275"/>
          </a:xfrm>
        </p:grpSpPr>
        <p:sp>
          <p:nvSpPr>
            <p:cNvPr id="463" name="Google Shape;463;p38"/>
            <p:cNvSpPr/>
            <p:nvPr/>
          </p:nvSpPr>
          <p:spPr>
            <a:xfrm>
              <a:off x="3091525" y="2515500"/>
              <a:ext cx="133650" cy="250275"/>
            </a:xfrm>
            <a:custGeom>
              <a:avLst/>
              <a:gdLst/>
              <a:ahLst/>
              <a:cxnLst/>
              <a:rect l="l" t="t" r="r" b="b"/>
              <a:pathLst>
                <a:path w="5346" h="10011" extrusionOk="0">
                  <a:moveTo>
                    <a:pt x="1337" y="0"/>
                  </a:moveTo>
                  <a:lnTo>
                    <a:pt x="1337" y="845"/>
                  </a:lnTo>
                  <a:lnTo>
                    <a:pt x="1" y="845"/>
                  </a:lnTo>
                  <a:lnTo>
                    <a:pt x="1" y="10011"/>
                  </a:lnTo>
                  <a:lnTo>
                    <a:pt x="5346" y="10011"/>
                  </a:lnTo>
                  <a:lnTo>
                    <a:pt x="5346" y="845"/>
                  </a:lnTo>
                  <a:lnTo>
                    <a:pt x="4009" y="845"/>
                  </a:lnTo>
                  <a:lnTo>
                    <a:pt x="4009" y="0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8"/>
            <p:cNvSpPr/>
            <p:nvPr/>
          </p:nvSpPr>
          <p:spPr>
            <a:xfrm>
              <a:off x="3091250" y="2536600"/>
              <a:ext cx="66825" cy="229175"/>
            </a:xfrm>
            <a:custGeom>
              <a:avLst/>
              <a:gdLst/>
              <a:ahLst/>
              <a:cxnLst/>
              <a:rect l="l" t="t" r="r" b="b"/>
              <a:pathLst>
                <a:path w="267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8"/>
            <p:cNvSpPr/>
            <p:nvPr/>
          </p:nvSpPr>
          <p:spPr>
            <a:xfrm>
              <a:off x="3157975" y="2536600"/>
              <a:ext cx="66850" cy="229175"/>
            </a:xfrm>
            <a:custGeom>
              <a:avLst/>
              <a:gdLst/>
              <a:ahLst/>
              <a:cxnLst/>
              <a:rect l="l" t="t" r="r" b="b"/>
              <a:pathLst>
                <a:path w="2674" h="9167" extrusionOk="0">
                  <a:moveTo>
                    <a:pt x="1" y="1"/>
                  </a:moveTo>
                  <a:lnTo>
                    <a:pt x="1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8"/>
            <p:cNvSpPr/>
            <p:nvPr/>
          </p:nvSpPr>
          <p:spPr>
            <a:xfrm>
              <a:off x="3124650" y="2515500"/>
              <a:ext cx="66677" cy="21275"/>
            </a:xfrm>
            <a:custGeom>
              <a:avLst/>
              <a:gdLst/>
              <a:ahLst/>
              <a:cxnLst/>
              <a:rect l="l" t="t" r="r" b="b"/>
              <a:pathLst>
                <a:path w="1334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4" y="851"/>
                  </a:lnTo>
                  <a:lnTo>
                    <a:pt x="13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8"/>
            <p:cNvSpPr/>
            <p:nvPr/>
          </p:nvSpPr>
          <p:spPr>
            <a:xfrm>
              <a:off x="3157975" y="2515500"/>
              <a:ext cx="33425" cy="21275"/>
            </a:xfrm>
            <a:custGeom>
              <a:avLst/>
              <a:gdLst/>
              <a:ahLst/>
              <a:cxnLst/>
              <a:rect l="l" t="t" r="r" b="b"/>
              <a:pathLst>
                <a:path w="1337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7" y="851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8"/>
            <p:cNvSpPr/>
            <p:nvPr/>
          </p:nvSpPr>
          <p:spPr>
            <a:xfrm>
              <a:off x="3091250" y="2536600"/>
              <a:ext cx="27825" cy="229175"/>
            </a:xfrm>
            <a:custGeom>
              <a:avLst/>
              <a:gdLst/>
              <a:ahLst/>
              <a:cxnLst/>
              <a:rect l="l" t="t" r="r" b="b"/>
              <a:pathLst>
                <a:path w="111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2" y="9167"/>
                  </a:lnTo>
                  <a:lnTo>
                    <a:pt x="11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8"/>
            <p:cNvSpPr/>
            <p:nvPr/>
          </p:nvSpPr>
          <p:spPr>
            <a:xfrm>
              <a:off x="3197075" y="2536600"/>
              <a:ext cx="27900" cy="229175"/>
            </a:xfrm>
            <a:custGeom>
              <a:avLst/>
              <a:gdLst/>
              <a:ahLst/>
              <a:cxnLst/>
              <a:rect l="l" t="t" r="r" b="b"/>
              <a:pathLst>
                <a:path w="1116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5" y="9167"/>
                  </a:lnTo>
                  <a:lnTo>
                    <a:pt x="11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8"/>
            <p:cNvSpPr/>
            <p:nvPr/>
          </p:nvSpPr>
          <p:spPr>
            <a:xfrm>
              <a:off x="3110225" y="2575400"/>
              <a:ext cx="95625" cy="170025"/>
            </a:xfrm>
            <a:custGeom>
              <a:avLst/>
              <a:gdLst/>
              <a:ahLst/>
              <a:cxnLst/>
              <a:rect l="l" t="t" r="r" b="b"/>
              <a:pathLst>
                <a:path w="3825" h="6801" extrusionOk="0">
                  <a:moveTo>
                    <a:pt x="0" y="0"/>
                  </a:moveTo>
                  <a:lnTo>
                    <a:pt x="0" y="6801"/>
                  </a:lnTo>
                  <a:lnTo>
                    <a:pt x="3824" y="6801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8"/>
            <p:cNvSpPr/>
            <p:nvPr/>
          </p:nvSpPr>
          <p:spPr>
            <a:xfrm>
              <a:off x="3115200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8"/>
            <p:cNvSpPr/>
            <p:nvPr/>
          </p:nvSpPr>
          <p:spPr>
            <a:xfrm>
              <a:off x="3157975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8"/>
            <p:cNvSpPr/>
            <p:nvPr/>
          </p:nvSpPr>
          <p:spPr>
            <a:xfrm>
              <a:off x="3115200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8"/>
            <p:cNvSpPr/>
            <p:nvPr/>
          </p:nvSpPr>
          <p:spPr>
            <a:xfrm>
              <a:off x="3157975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rgbClr val="76C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8"/>
            <p:cNvSpPr/>
            <p:nvPr/>
          </p:nvSpPr>
          <p:spPr>
            <a:xfrm>
              <a:off x="3115200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8"/>
            <p:cNvSpPr/>
            <p:nvPr/>
          </p:nvSpPr>
          <p:spPr>
            <a:xfrm>
              <a:off x="3157975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8"/>
            <p:cNvSpPr/>
            <p:nvPr/>
          </p:nvSpPr>
          <p:spPr>
            <a:xfrm>
              <a:off x="3115200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8"/>
            <p:cNvSpPr/>
            <p:nvPr/>
          </p:nvSpPr>
          <p:spPr>
            <a:xfrm>
              <a:off x="3157975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8"/>
            <p:cNvSpPr/>
            <p:nvPr/>
          </p:nvSpPr>
          <p:spPr>
            <a:xfrm>
              <a:off x="3115200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8"/>
            <p:cNvSpPr/>
            <p:nvPr/>
          </p:nvSpPr>
          <p:spPr>
            <a:xfrm>
              <a:off x="3157975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8"/>
            <p:cNvSpPr/>
            <p:nvPr/>
          </p:nvSpPr>
          <p:spPr>
            <a:xfrm>
              <a:off x="3115200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8"/>
            <p:cNvSpPr/>
            <p:nvPr/>
          </p:nvSpPr>
          <p:spPr>
            <a:xfrm>
              <a:off x="3157975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8"/>
            <p:cNvSpPr/>
            <p:nvPr/>
          </p:nvSpPr>
          <p:spPr>
            <a:xfrm>
              <a:off x="3115200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8"/>
            <p:cNvSpPr/>
            <p:nvPr/>
          </p:nvSpPr>
          <p:spPr>
            <a:xfrm>
              <a:off x="3157975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8"/>
            <p:cNvSpPr/>
            <p:nvPr/>
          </p:nvSpPr>
          <p:spPr>
            <a:xfrm>
              <a:off x="3155900" y="2543900"/>
              <a:ext cx="4325" cy="24750"/>
            </a:xfrm>
            <a:custGeom>
              <a:avLst/>
              <a:gdLst/>
              <a:ahLst/>
              <a:cxnLst/>
              <a:rect l="l" t="t" r="r" b="b"/>
              <a:pathLst>
                <a:path w="173" h="990" extrusionOk="0">
                  <a:moveTo>
                    <a:pt x="1" y="1"/>
                  </a:moveTo>
                  <a:lnTo>
                    <a:pt x="1" y="990"/>
                  </a:lnTo>
                  <a:lnTo>
                    <a:pt x="173" y="990"/>
                  </a:lnTo>
                  <a:lnTo>
                    <a:pt x="1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8"/>
            <p:cNvSpPr/>
            <p:nvPr/>
          </p:nvSpPr>
          <p:spPr>
            <a:xfrm>
              <a:off x="3145775" y="2554125"/>
              <a:ext cx="24675" cy="4325"/>
            </a:xfrm>
            <a:custGeom>
              <a:avLst/>
              <a:gdLst/>
              <a:ahLst/>
              <a:cxnLst/>
              <a:rect l="l" t="t" r="r" b="b"/>
              <a:pathLst>
                <a:path w="987" h="173" extrusionOk="0">
                  <a:moveTo>
                    <a:pt x="0" y="0"/>
                  </a:moveTo>
                  <a:lnTo>
                    <a:pt x="0" y="172"/>
                  </a:lnTo>
                  <a:lnTo>
                    <a:pt x="986" y="172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38"/>
          <p:cNvGrpSpPr/>
          <p:nvPr/>
        </p:nvGrpSpPr>
        <p:grpSpPr>
          <a:xfrm rot="841025">
            <a:off x="102344" y="258397"/>
            <a:ext cx="447275" cy="625913"/>
            <a:chOff x="7877949" y="4508284"/>
            <a:chExt cx="560451" cy="784290"/>
          </a:xfrm>
        </p:grpSpPr>
        <p:sp>
          <p:nvSpPr>
            <p:cNvPr id="488" name="Google Shape;488;p38"/>
            <p:cNvSpPr/>
            <p:nvPr/>
          </p:nvSpPr>
          <p:spPr>
            <a:xfrm>
              <a:off x="7877949" y="4508284"/>
              <a:ext cx="538019" cy="783421"/>
            </a:xfrm>
            <a:custGeom>
              <a:avLst/>
              <a:gdLst/>
              <a:ahLst/>
              <a:cxnLst/>
              <a:rect l="l" t="t" r="r" b="b"/>
              <a:pathLst>
                <a:path w="9287" h="13523" extrusionOk="0">
                  <a:moveTo>
                    <a:pt x="4832" y="1"/>
                  </a:moveTo>
                  <a:cubicBezTo>
                    <a:pt x="2105" y="1"/>
                    <a:pt x="1" y="2504"/>
                    <a:pt x="575" y="5260"/>
                  </a:cubicBezTo>
                  <a:cubicBezTo>
                    <a:pt x="1097" y="7763"/>
                    <a:pt x="3604" y="9287"/>
                    <a:pt x="3604" y="10113"/>
                  </a:cubicBezTo>
                  <a:lnTo>
                    <a:pt x="3604" y="10844"/>
                  </a:lnTo>
                  <a:lnTo>
                    <a:pt x="3490" y="10844"/>
                  </a:lnTo>
                  <a:lnTo>
                    <a:pt x="3490" y="11458"/>
                  </a:lnTo>
                  <a:lnTo>
                    <a:pt x="3604" y="11458"/>
                  </a:lnTo>
                  <a:lnTo>
                    <a:pt x="3604" y="11784"/>
                  </a:lnTo>
                  <a:lnTo>
                    <a:pt x="3604" y="11913"/>
                  </a:lnTo>
                  <a:lnTo>
                    <a:pt x="3604" y="12174"/>
                  </a:lnTo>
                  <a:lnTo>
                    <a:pt x="3604" y="12306"/>
                  </a:lnTo>
                  <a:lnTo>
                    <a:pt x="3604" y="12567"/>
                  </a:lnTo>
                  <a:lnTo>
                    <a:pt x="3604" y="12696"/>
                  </a:lnTo>
                  <a:lnTo>
                    <a:pt x="3604" y="12718"/>
                  </a:lnTo>
                  <a:cubicBezTo>
                    <a:pt x="3604" y="12887"/>
                    <a:pt x="3742" y="13025"/>
                    <a:pt x="3911" y="13025"/>
                  </a:cubicBezTo>
                  <a:lnTo>
                    <a:pt x="3988" y="13025"/>
                  </a:lnTo>
                  <a:lnTo>
                    <a:pt x="4077" y="13307"/>
                  </a:lnTo>
                  <a:cubicBezTo>
                    <a:pt x="4117" y="13440"/>
                    <a:pt x="4233" y="13522"/>
                    <a:pt x="4372" y="13522"/>
                  </a:cubicBezTo>
                  <a:lnTo>
                    <a:pt x="5302" y="13522"/>
                  </a:lnTo>
                  <a:cubicBezTo>
                    <a:pt x="5438" y="13522"/>
                    <a:pt x="5554" y="13433"/>
                    <a:pt x="5597" y="13307"/>
                  </a:cubicBezTo>
                  <a:lnTo>
                    <a:pt x="5686" y="13025"/>
                  </a:lnTo>
                  <a:lnTo>
                    <a:pt x="5763" y="13025"/>
                  </a:lnTo>
                  <a:cubicBezTo>
                    <a:pt x="5932" y="13025"/>
                    <a:pt x="6070" y="12887"/>
                    <a:pt x="6070" y="12718"/>
                  </a:cubicBezTo>
                  <a:lnTo>
                    <a:pt x="6070" y="12696"/>
                  </a:lnTo>
                  <a:lnTo>
                    <a:pt x="6070" y="12567"/>
                  </a:lnTo>
                  <a:lnTo>
                    <a:pt x="6070" y="12306"/>
                  </a:lnTo>
                  <a:lnTo>
                    <a:pt x="6070" y="12174"/>
                  </a:lnTo>
                  <a:lnTo>
                    <a:pt x="6070" y="11913"/>
                  </a:lnTo>
                  <a:lnTo>
                    <a:pt x="6070" y="11784"/>
                  </a:lnTo>
                  <a:lnTo>
                    <a:pt x="6070" y="11458"/>
                  </a:lnTo>
                  <a:lnTo>
                    <a:pt x="6184" y="11458"/>
                  </a:lnTo>
                  <a:lnTo>
                    <a:pt x="6184" y="10844"/>
                  </a:lnTo>
                  <a:lnTo>
                    <a:pt x="6070" y="10844"/>
                  </a:lnTo>
                  <a:lnTo>
                    <a:pt x="6070" y="10113"/>
                  </a:lnTo>
                  <a:cubicBezTo>
                    <a:pt x="6070" y="9287"/>
                    <a:pt x="8577" y="7760"/>
                    <a:pt x="9099" y="5260"/>
                  </a:cubicBezTo>
                  <a:cubicBezTo>
                    <a:pt x="9102" y="5247"/>
                    <a:pt x="9108" y="5232"/>
                    <a:pt x="9108" y="5223"/>
                  </a:cubicBezTo>
                  <a:cubicBezTo>
                    <a:pt x="9111" y="5210"/>
                    <a:pt x="9111" y="5198"/>
                    <a:pt x="9114" y="5186"/>
                  </a:cubicBezTo>
                  <a:cubicBezTo>
                    <a:pt x="9286" y="4304"/>
                    <a:pt x="9179" y="3435"/>
                    <a:pt x="8856" y="2673"/>
                  </a:cubicBezTo>
                  <a:cubicBezTo>
                    <a:pt x="8838" y="2667"/>
                    <a:pt x="8835" y="2664"/>
                    <a:pt x="8832" y="2658"/>
                  </a:cubicBezTo>
                  <a:cubicBezTo>
                    <a:pt x="8823" y="2636"/>
                    <a:pt x="8810" y="2615"/>
                    <a:pt x="8804" y="2596"/>
                  </a:cubicBezTo>
                  <a:cubicBezTo>
                    <a:pt x="8795" y="2575"/>
                    <a:pt x="8789" y="2556"/>
                    <a:pt x="8776" y="2538"/>
                  </a:cubicBezTo>
                  <a:cubicBezTo>
                    <a:pt x="8773" y="2526"/>
                    <a:pt x="8764" y="2513"/>
                    <a:pt x="8761" y="2504"/>
                  </a:cubicBezTo>
                  <a:cubicBezTo>
                    <a:pt x="8746" y="2473"/>
                    <a:pt x="8733" y="2446"/>
                    <a:pt x="8718" y="2415"/>
                  </a:cubicBezTo>
                  <a:cubicBezTo>
                    <a:pt x="8718" y="2412"/>
                    <a:pt x="8718" y="2412"/>
                    <a:pt x="8715" y="2406"/>
                  </a:cubicBezTo>
                  <a:cubicBezTo>
                    <a:pt x="8466" y="1911"/>
                    <a:pt x="8128" y="1469"/>
                    <a:pt x="7720" y="1107"/>
                  </a:cubicBezTo>
                  <a:lnTo>
                    <a:pt x="7717" y="1100"/>
                  </a:lnTo>
                  <a:cubicBezTo>
                    <a:pt x="7689" y="1079"/>
                    <a:pt x="7668" y="1054"/>
                    <a:pt x="7640" y="1033"/>
                  </a:cubicBezTo>
                  <a:cubicBezTo>
                    <a:pt x="7634" y="1024"/>
                    <a:pt x="7625" y="1021"/>
                    <a:pt x="7622" y="1014"/>
                  </a:cubicBezTo>
                  <a:cubicBezTo>
                    <a:pt x="7603" y="996"/>
                    <a:pt x="7582" y="978"/>
                    <a:pt x="7560" y="962"/>
                  </a:cubicBezTo>
                  <a:cubicBezTo>
                    <a:pt x="7548" y="956"/>
                    <a:pt x="7536" y="944"/>
                    <a:pt x="7526" y="938"/>
                  </a:cubicBezTo>
                  <a:cubicBezTo>
                    <a:pt x="7511" y="925"/>
                    <a:pt x="7499" y="913"/>
                    <a:pt x="7483" y="901"/>
                  </a:cubicBezTo>
                  <a:cubicBezTo>
                    <a:pt x="7468" y="888"/>
                    <a:pt x="7449" y="876"/>
                    <a:pt x="7434" y="864"/>
                  </a:cubicBezTo>
                  <a:cubicBezTo>
                    <a:pt x="7428" y="861"/>
                    <a:pt x="7422" y="855"/>
                    <a:pt x="7419" y="852"/>
                  </a:cubicBezTo>
                  <a:cubicBezTo>
                    <a:pt x="6841" y="422"/>
                    <a:pt x="6150" y="130"/>
                    <a:pt x="5395" y="35"/>
                  </a:cubicBezTo>
                  <a:cubicBezTo>
                    <a:pt x="5385" y="35"/>
                    <a:pt x="5379" y="35"/>
                    <a:pt x="5376" y="28"/>
                  </a:cubicBezTo>
                  <a:cubicBezTo>
                    <a:pt x="5348" y="25"/>
                    <a:pt x="5321" y="22"/>
                    <a:pt x="5293" y="22"/>
                  </a:cubicBezTo>
                  <a:cubicBezTo>
                    <a:pt x="5284" y="22"/>
                    <a:pt x="5269" y="19"/>
                    <a:pt x="5256" y="19"/>
                  </a:cubicBezTo>
                  <a:cubicBezTo>
                    <a:pt x="5232" y="16"/>
                    <a:pt x="5210" y="16"/>
                    <a:pt x="5186" y="10"/>
                  </a:cubicBezTo>
                  <a:cubicBezTo>
                    <a:pt x="5167" y="10"/>
                    <a:pt x="5149" y="7"/>
                    <a:pt x="5133" y="7"/>
                  </a:cubicBezTo>
                  <a:cubicBezTo>
                    <a:pt x="5115" y="7"/>
                    <a:pt x="5093" y="4"/>
                    <a:pt x="5072" y="4"/>
                  </a:cubicBezTo>
                  <a:cubicBezTo>
                    <a:pt x="5047" y="4"/>
                    <a:pt x="5026" y="1"/>
                    <a:pt x="4998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8"/>
            <p:cNvSpPr/>
            <p:nvPr/>
          </p:nvSpPr>
          <p:spPr>
            <a:xfrm>
              <a:off x="7877960" y="4508632"/>
              <a:ext cx="560439" cy="639459"/>
            </a:xfrm>
            <a:custGeom>
              <a:avLst/>
              <a:gdLst/>
              <a:ahLst/>
              <a:cxnLst/>
              <a:rect l="l" t="t" r="r" b="b"/>
              <a:pathLst>
                <a:path w="9674" h="11038" extrusionOk="0">
                  <a:moveTo>
                    <a:pt x="4836" y="1"/>
                  </a:moveTo>
                  <a:cubicBezTo>
                    <a:pt x="2105" y="1"/>
                    <a:pt x="1" y="2504"/>
                    <a:pt x="578" y="5263"/>
                  </a:cubicBezTo>
                  <a:cubicBezTo>
                    <a:pt x="1101" y="7766"/>
                    <a:pt x="3607" y="9290"/>
                    <a:pt x="3607" y="10116"/>
                  </a:cubicBezTo>
                  <a:lnTo>
                    <a:pt x="3607" y="11038"/>
                  </a:lnTo>
                  <a:lnTo>
                    <a:pt x="6064" y="11038"/>
                  </a:lnTo>
                  <a:lnTo>
                    <a:pt x="6064" y="10116"/>
                  </a:lnTo>
                  <a:cubicBezTo>
                    <a:pt x="6064" y="9290"/>
                    <a:pt x="8577" y="7760"/>
                    <a:pt x="9093" y="5263"/>
                  </a:cubicBezTo>
                  <a:cubicBezTo>
                    <a:pt x="9674" y="2563"/>
                    <a:pt x="7609" y="1"/>
                    <a:pt x="4836" y="1"/>
                  </a:cubicBezTo>
                  <a:close/>
                </a:path>
              </a:pathLst>
            </a:custGeom>
            <a:solidFill>
              <a:srgbClr val="B0C5D9">
                <a:alpha val="58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8"/>
            <p:cNvSpPr/>
            <p:nvPr/>
          </p:nvSpPr>
          <p:spPr>
            <a:xfrm>
              <a:off x="8149191" y="4544085"/>
              <a:ext cx="225705" cy="225531"/>
            </a:xfrm>
            <a:custGeom>
              <a:avLst/>
              <a:gdLst/>
              <a:ahLst/>
              <a:cxnLst/>
              <a:rect l="l" t="t" r="r" b="b"/>
              <a:pathLst>
                <a:path w="3896" h="3893" extrusionOk="0">
                  <a:moveTo>
                    <a:pt x="154" y="0"/>
                  </a:moveTo>
                  <a:cubicBezTo>
                    <a:pt x="71" y="0"/>
                    <a:pt x="0" y="68"/>
                    <a:pt x="0" y="154"/>
                  </a:cubicBezTo>
                  <a:cubicBezTo>
                    <a:pt x="0" y="237"/>
                    <a:pt x="71" y="307"/>
                    <a:pt x="154" y="307"/>
                  </a:cubicBezTo>
                  <a:cubicBezTo>
                    <a:pt x="2046" y="307"/>
                    <a:pt x="3588" y="1846"/>
                    <a:pt x="3588" y="3738"/>
                  </a:cubicBezTo>
                  <a:cubicBezTo>
                    <a:pt x="3588" y="3824"/>
                    <a:pt x="3655" y="3892"/>
                    <a:pt x="3741" y="3892"/>
                  </a:cubicBezTo>
                  <a:cubicBezTo>
                    <a:pt x="3824" y="3892"/>
                    <a:pt x="3895" y="3824"/>
                    <a:pt x="3895" y="3738"/>
                  </a:cubicBezTo>
                  <a:cubicBezTo>
                    <a:pt x="3895" y="1677"/>
                    <a:pt x="2215" y="0"/>
                    <a:pt x="1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8"/>
            <p:cNvSpPr/>
            <p:nvPr/>
          </p:nvSpPr>
          <p:spPr>
            <a:xfrm>
              <a:off x="8086916" y="5162780"/>
              <a:ext cx="142398" cy="100397"/>
            </a:xfrm>
            <a:custGeom>
              <a:avLst/>
              <a:gdLst/>
              <a:ahLst/>
              <a:cxnLst/>
              <a:rect l="l" t="t" r="r" b="b"/>
              <a:pathLst>
                <a:path w="2458" h="1733" extrusionOk="0">
                  <a:moveTo>
                    <a:pt x="0" y="1"/>
                  </a:moveTo>
                  <a:lnTo>
                    <a:pt x="0" y="1426"/>
                  </a:lnTo>
                  <a:cubicBezTo>
                    <a:pt x="0" y="1595"/>
                    <a:pt x="138" y="1733"/>
                    <a:pt x="307" y="1733"/>
                  </a:cubicBezTo>
                  <a:lnTo>
                    <a:pt x="2150" y="1733"/>
                  </a:lnTo>
                  <a:cubicBezTo>
                    <a:pt x="2319" y="1733"/>
                    <a:pt x="2457" y="1595"/>
                    <a:pt x="2457" y="1426"/>
                  </a:cubicBezTo>
                  <a:lnTo>
                    <a:pt x="24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8"/>
            <p:cNvSpPr/>
            <p:nvPr/>
          </p:nvSpPr>
          <p:spPr>
            <a:xfrm>
              <a:off x="8108929" y="5262942"/>
              <a:ext cx="97964" cy="28908"/>
            </a:xfrm>
            <a:custGeom>
              <a:avLst/>
              <a:gdLst/>
              <a:ahLst/>
              <a:cxnLst/>
              <a:rect l="l" t="t" r="r" b="b"/>
              <a:pathLst>
                <a:path w="1691" h="499" extrusionOk="0">
                  <a:moveTo>
                    <a:pt x="1" y="1"/>
                  </a:moveTo>
                  <a:lnTo>
                    <a:pt x="90" y="284"/>
                  </a:lnTo>
                  <a:cubicBezTo>
                    <a:pt x="130" y="409"/>
                    <a:pt x="250" y="499"/>
                    <a:pt x="385" y="499"/>
                  </a:cubicBezTo>
                  <a:lnTo>
                    <a:pt x="1313" y="499"/>
                  </a:lnTo>
                  <a:cubicBezTo>
                    <a:pt x="1451" y="499"/>
                    <a:pt x="1571" y="416"/>
                    <a:pt x="1611" y="284"/>
                  </a:cubicBezTo>
                  <a:lnTo>
                    <a:pt x="16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8"/>
            <p:cNvSpPr/>
            <p:nvPr/>
          </p:nvSpPr>
          <p:spPr>
            <a:xfrm>
              <a:off x="8086916" y="5236641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8"/>
            <p:cNvSpPr/>
            <p:nvPr/>
          </p:nvSpPr>
          <p:spPr>
            <a:xfrm>
              <a:off x="8086916" y="5214049"/>
              <a:ext cx="142398" cy="7531"/>
            </a:xfrm>
            <a:custGeom>
              <a:avLst/>
              <a:gdLst/>
              <a:ahLst/>
              <a:cxnLst/>
              <a:rect l="l" t="t" r="r" b="b"/>
              <a:pathLst>
                <a:path w="2458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457" y="129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8"/>
            <p:cNvSpPr/>
            <p:nvPr/>
          </p:nvSpPr>
          <p:spPr>
            <a:xfrm>
              <a:off x="8086916" y="5191282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8"/>
            <p:cNvSpPr/>
            <p:nvPr/>
          </p:nvSpPr>
          <p:spPr>
            <a:xfrm>
              <a:off x="7944696" y="4637643"/>
              <a:ext cx="187817" cy="287287"/>
            </a:xfrm>
            <a:custGeom>
              <a:avLst/>
              <a:gdLst/>
              <a:ahLst/>
              <a:cxnLst/>
              <a:rect l="l" t="t" r="r" b="b"/>
              <a:pathLst>
                <a:path w="3242" h="4959" extrusionOk="0">
                  <a:moveTo>
                    <a:pt x="1641" y="1"/>
                  </a:moveTo>
                  <a:lnTo>
                    <a:pt x="1641" y="1"/>
                  </a:lnTo>
                  <a:cubicBezTo>
                    <a:pt x="747" y="1088"/>
                    <a:pt x="1" y="4673"/>
                    <a:pt x="3232" y="4959"/>
                  </a:cubicBezTo>
                  <a:cubicBezTo>
                    <a:pt x="2848" y="4102"/>
                    <a:pt x="3241" y="3346"/>
                    <a:pt x="3002" y="2206"/>
                  </a:cubicBezTo>
                  <a:cubicBezTo>
                    <a:pt x="2759" y="1061"/>
                    <a:pt x="1641" y="1"/>
                    <a:pt x="1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8"/>
            <p:cNvSpPr/>
            <p:nvPr/>
          </p:nvSpPr>
          <p:spPr>
            <a:xfrm>
              <a:off x="8139227" y="4637643"/>
              <a:ext cx="95067" cy="153637"/>
            </a:xfrm>
            <a:custGeom>
              <a:avLst/>
              <a:gdLst/>
              <a:ahLst/>
              <a:cxnLst/>
              <a:rect l="l" t="t" r="r" b="b"/>
              <a:pathLst>
                <a:path w="1641" h="2652" extrusionOk="0">
                  <a:moveTo>
                    <a:pt x="1103" y="1"/>
                  </a:moveTo>
                  <a:lnTo>
                    <a:pt x="1103" y="1"/>
                  </a:lnTo>
                  <a:cubicBezTo>
                    <a:pt x="77" y="600"/>
                    <a:pt x="0" y="2114"/>
                    <a:pt x="399" y="2652"/>
                  </a:cubicBezTo>
                  <a:cubicBezTo>
                    <a:pt x="1640" y="2025"/>
                    <a:pt x="1432" y="465"/>
                    <a:pt x="11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8"/>
            <p:cNvSpPr/>
            <p:nvPr/>
          </p:nvSpPr>
          <p:spPr>
            <a:xfrm>
              <a:off x="8158054" y="4750317"/>
              <a:ext cx="140660" cy="210585"/>
            </a:xfrm>
            <a:custGeom>
              <a:avLst/>
              <a:gdLst/>
              <a:ahLst/>
              <a:cxnLst/>
              <a:rect l="l" t="t" r="r" b="b"/>
              <a:pathLst>
                <a:path w="2428" h="3635" extrusionOk="0">
                  <a:moveTo>
                    <a:pt x="2427" y="0"/>
                  </a:moveTo>
                  <a:lnTo>
                    <a:pt x="2427" y="0"/>
                  </a:lnTo>
                  <a:cubicBezTo>
                    <a:pt x="1478" y="77"/>
                    <a:pt x="1" y="1161"/>
                    <a:pt x="1" y="3634"/>
                  </a:cubicBezTo>
                  <a:cubicBezTo>
                    <a:pt x="2314" y="3124"/>
                    <a:pt x="2427" y="0"/>
                    <a:pt x="2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8"/>
            <p:cNvSpPr/>
            <p:nvPr/>
          </p:nvSpPr>
          <p:spPr>
            <a:xfrm>
              <a:off x="8042425" y="4691749"/>
              <a:ext cx="119457" cy="325697"/>
            </a:xfrm>
            <a:custGeom>
              <a:avLst/>
              <a:gdLst/>
              <a:ahLst/>
              <a:cxnLst/>
              <a:rect l="l" t="t" r="r" b="b"/>
              <a:pathLst>
                <a:path w="2062" h="5622" extrusionOk="0">
                  <a:moveTo>
                    <a:pt x="9" y="1"/>
                  </a:moveTo>
                  <a:cubicBezTo>
                    <a:pt x="9" y="1"/>
                    <a:pt x="3" y="96"/>
                    <a:pt x="0" y="271"/>
                  </a:cubicBezTo>
                  <a:cubicBezTo>
                    <a:pt x="3" y="357"/>
                    <a:pt x="6" y="458"/>
                    <a:pt x="15" y="572"/>
                  </a:cubicBezTo>
                  <a:cubicBezTo>
                    <a:pt x="28" y="689"/>
                    <a:pt x="37" y="818"/>
                    <a:pt x="65" y="956"/>
                  </a:cubicBezTo>
                  <a:cubicBezTo>
                    <a:pt x="89" y="1097"/>
                    <a:pt x="123" y="1248"/>
                    <a:pt x="160" y="1404"/>
                  </a:cubicBezTo>
                  <a:cubicBezTo>
                    <a:pt x="203" y="1564"/>
                    <a:pt x="252" y="1727"/>
                    <a:pt x="310" y="1896"/>
                  </a:cubicBezTo>
                  <a:cubicBezTo>
                    <a:pt x="341" y="1976"/>
                    <a:pt x="378" y="2065"/>
                    <a:pt x="406" y="2151"/>
                  </a:cubicBezTo>
                  <a:cubicBezTo>
                    <a:pt x="442" y="2234"/>
                    <a:pt x="479" y="2320"/>
                    <a:pt x="513" y="2406"/>
                  </a:cubicBezTo>
                  <a:cubicBezTo>
                    <a:pt x="590" y="2575"/>
                    <a:pt x="673" y="2750"/>
                    <a:pt x="762" y="2919"/>
                  </a:cubicBezTo>
                  <a:cubicBezTo>
                    <a:pt x="937" y="3257"/>
                    <a:pt x="1137" y="3582"/>
                    <a:pt x="1339" y="3874"/>
                  </a:cubicBezTo>
                  <a:cubicBezTo>
                    <a:pt x="1389" y="3948"/>
                    <a:pt x="1435" y="4019"/>
                    <a:pt x="1487" y="4089"/>
                  </a:cubicBezTo>
                  <a:cubicBezTo>
                    <a:pt x="1533" y="4163"/>
                    <a:pt x="1570" y="4230"/>
                    <a:pt x="1610" y="4301"/>
                  </a:cubicBezTo>
                  <a:cubicBezTo>
                    <a:pt x="1683" y="4439"/>
                    <a:pt x="1736" y="4581"/>
                    <a:pt x="1782" y="4710"/>
                  </a:cubicBezTo>
                  <a:cubicBezTo>
                    <a:pt x="1865" y="4971"/>
                    <a:pt x="1895" y="5201"/>
                    <a:pt x="1908" y="5364"/>
                  </a:cubicBezTo>
                  <a:cubicBezTo>
                    <a:pt x="1911" y="5444"/>
                    <a:pt x="1911" y="5505"/>
                    <a:pt x="1911" y="5548"/>
                  </a:cubicBezTo>
                  <a:cubicBezTo>
                    <a:pt x="1911" y="5591"/>
                    <a:pt x="1908" y="5610"/>
                    <a:pt x="1908" y="5610"/>
                  </a:cubicBezTo>
                  <a:lnTo>
                    <a:pt x="2061" y="5622"/>
                  </a:lnTo>
                  <a:lnTo>
                    <a:pt x="2061" y="5548"/>
                  </a:lnTo>
                  <a:cubicBezTo>
                    <a:pt x="2061" y="5502"/>
                    <a:pt x="2061" y="5432"/>
                    <a:pt x="2055" y="5349"/>
                  </a:cubicBezTo>
                  <a:cubicBezTo>
                    <a:pt x="2043" y="5180"/>
                    <a:pt x="2000" y="4937"/>
                    <a:pt x="1908" y="4661"/>
                  </a:cubicBezTo>
                  <a:cubicBezTo>
                    <a:pt x="1859" y="4522"/>
                    <a:pt x="1797" y="4378"/>
                    <a:pt x="1717" y="4230"/>
                  </a:cubicBezTo>
                  <a:cubicBezTo>
                    <a:pt x="1631" y="4083"/>
                    <a:pt x="1536" y="3939"/>
                    <a:pt x="1428" y="3797"/>
                  </a:cubicBezTo>
                  <a:cubicBezTo>
                    <a:pt x="1223" y="3515"/>
                    <a:pt x="1014" y="3198"/>
                    <a:pt x="829" y="2870"/>
                  </a:cubicBezTo>
                  <a:cubicBezTo>
                    <a:pt x="737" y="2704"/>
                    <a:pt x="651" y="2538"/>
                    <a:pt x="571" y="2369"/>
                  </a:cubicBezTo>
                  <a:cubicBezTo>
                    <a:pt x="538" y="2280"/>
                    <a:pt x="498" y="2200"/>
                    <a:pt x="461" y="2117"/>
                  </a:cubicBezTo>
                  <a:cubicBezTo>
                    <a:pt x="427" y="2031"/>
                    <a:pt x="396" y="1948"/>
                    <a:pt x="360" y="1865"/>
                  </a:cubicBezTo>
                  <a:cubicBezTo>
                    <a:pt x="298" y="1702"/>
                    <a:pt x="246" y="1540"/>
                    <a:pt x="200" y="1383"/>
                  </a:cubicBezTo>
                  <a:cubicBezTo>
                    <a:pt x="157" y="1226"/>
                    <a:pt x="120" y="1076"/>
                    <a:pt x="92" y="938"/>
                  </a:cubicBezTo>
                  <a:cubicBezTo>
                    <a:pt x="62" y="799"/>
                    <a:pt x="46" y="673"/>
                    <a:pt x="31" y="557"/>
                  </a:cubicBezTo>
                  <a:cubicBezTo>
                    <a:pt x="19" y="446"/>
                    <a:pt x="15" y="345"/>
                    <a:pt x="9" y="262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8"/>
            <p:cNvSpPr/>
            <p:nvPr/>
          </p:nvSpPr>
          <p:spPr>
            <a:xfrm>
              <a:off x="8153593" y="4819370"/>
              <a:ext cx="97790" cy="302002"/>
            </a:xfrm>
            <a:custGeom>
              <a:avLst/>
              <a:gdLst/>
              <a:ahLst/>
              <a:cxnLst/>
              <a:rect l="l" t="t" r="r" b="b"/>
              <a:pathLst>
                <a:path w="1688" h="5213" extrusionOk="0">
                  <a:moveTo>
                    <a:pt x="1687" y="0"/>
                  </a:moveTo>
                  <a:cubicBezTo>
                    <a:pt x="1687" y="0"/>
                    <a:pt x="1626" y="68"/>
                    <a:pt x="1521" y="169"/>
                  </a:cubicBezTo>
                  <a:cubicBezTo>
                    <a:pt x="1411" y="277"/>
                    <a:pt x="1248" y="430"/>
                    <a:pt x="1070" y="630"/>
                  </a:cubicBezTo>
                  <a:cubicBezTo>
                    <a:pt x="981" y="731"/>
                    <a:pt x="886" y="842"/>
                    <a:pt x="793" y="965"/>
                  </a:cubicBezTo>
                  <a:cubicBezTo>
                    <a:pt x="695" y="1088"/>
                    <a:pt x="603" y="1223"/>
                    <a:pt x="520" y="1367"/>
                  </a:cubicBezTo>
                  <a:cubicBezTo>
                    <a:pt x="477" y="1441"/>
                    <a:pt x="434" y="1514"/>
                    <a:pt x="397" y="1594"/>
                  </a:cubicBezTo>
                  <a:cubicBezTo>
                    <a:pt x="357" y="1674"/>
                    <a:pt x="317" y="1751"/>
                    <a:pt x="287" y="1837"/>
                  </a:cubicBezTo>
                  <a:cubicBezTo>
                    <a:pt x="213" y="2003"/>
                    <a:pt x="158" y="2175"/>
                    <a:pt x="118" y="2350"/>
                  </a:cubicBezTo>
                  <a:cubicBezTo>
                    <a:pt x="72" y="2528"/>
                    <a:pt x="47" y="2709"/>
                    <a:pt x="26" y="2884"/>
                  </a:cubicBezTo>
                  <a:cubicBezTo>
                    <a:pt x="13" y="3066"/>
                    <a:pt x="4" y="3241"/>
                    <a:pt x="4" y="3407"/>
                  </a:cubicBezTo>
                  <a:cubicBezTo>
                    <a:pt x="1" y="3741"/>
                    <a:pt x="1" y="4052"/>
                    <a:pt x="1" y="4322"/>
                  </a:cubicBezTo>
                  <a:cubicBezTo>
                    <a:pt x="1" y="4853"/>
                    <a:pt x="4" y="5213"/>
                    <a:pt x="4" y="5213"/>
                  </a:cubicBezTo>
                  <a:lnTo>
                    <a:pt x="158" y="5213"/>
                  </a:lnTo>
                  <a:cubicBezTo>
                    <a:pt x="158" y="5213"/>
                    <a:pt x="158" y="4853"/>
                    <a:pt x="164" y="4322"/>
                  </a:cubicBezTo>
                  <a:cubicBezTo>
                    <a:pt x="158" y="4052"/>
                    <a:pt x="158" y="3741"/>
                    <a:pt x="158" y="3407"/>
                  </a:cubicBezTo>
                  <a:cubicBezTo>
                    <a:pt x="155" y="3241"/>
                    <a:pt x="164" y="3072"/>
                    <a:pt x="167" y="2900"/>
                  </a:cubicBezTo>
                  <a:cubicBezTo>
                    <a:pt x="182" y="2731"/>
                    <a:pt x="204" y="2556"/>
                    <a:pt x="244" y="2387"/>
                  </a:cubicBezTo>
                  <a:cubicBezTo>
                    <a:pt x="280" y="2218"/>
                    <a:pt x="333" y="2049"/>
                    <a:pt x="394" y="1886"/>
                  </a:cubicBezTo>
                  <a:cubicBezTo>
                    <a:pt x="419" y="1803"/>
                    <a:pt x="459" y="1726"/>
                    <a:pt x="492" y="1650"/>
                  </a:cubicBezTo>
                  <a:cubicBezTo>
                    <a:pt x="523" y="1573"/>
                    <a:pt x="566" y="1499"/>
                    <a:pt x="603" y="1425"/>
                  </a:cubicBezTo>
                  <a:cubicBezTo>
                    <a:pt x="680" y="1281"/>
                    <a:pt x="769" y="1146"/>
                    <a:pt x="855" y="1020"/>
                  </a:cubicBezTo>
                  <a:cubicBezTo>
                    <a:pt x="938" y="897"/>
                    <a:pt x="1027" y="780"/>
                    <a:pt x="1110" y="676"/>
                  </a:cubicBezTo>
                  <a:cubicBezTo>
                    <a:pt x="1196" y="575"/>
                    <a:pt x="1276" y="482"/>
                    <a:pt x="1346" y="399"/>
                  </a:cubicBezTo>
                  <a:cubicBezTo>
                    <a:pt x="1414" y="320"/>
                    <a:pt x="1478" y="246"/>
                    <a:pt x="1531" y="191"/>
                  </a:cubicBezTo>
                  <a:cubicBezTo>
                    <a:pt x="1632" y="71"/>
                    <a:pt x="1687" y="0"/>
                    <a:pt x="1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8"/>
            <p:cNvSpPr/>
            <p:nvPr/>
          </p:nvSpPr>
          <p:spPr>
            <a:xfrm>
              <a:off x="8093114" y="5094654"/>
              <a:ext cx="129247" cy="42233"/>
            </a:xfrm>
            <a:custGeom>
              <a:avLst/>
              <a:gdLst/>
              <a:ahLst/>
              <a:cxnLst/>
              <a:rect l="l" t="t" r="r" b="b"/>
              <a:pathLst>
                <a:path w="2231" h="729" extrusionOk="0">
                  <a:moveTo>
                    <a:pt x="1" y="0"/>
                  </a:moveTo>
                  <a:lnTo>
                    <a:pt x="1" y="728"/>
                  </a:lnTo>
                  <a:lnTo>
                    <a:pt x="2231" y="728"/>
                  </a:lnTo>
                  <a:lnTo>
                    <a:pt x="22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8"/>
            <p:cNvSpPr/>
            <p:nvPr/>
          </p:nvSpPr>
          <p:spPr>
            <a:xfrm>
              <a:off x="8080138" y="5136827"/>
              <a:ext cx="155780" cy="35628"/>
            </a:xfrm>
            <a:custGeom>
              <a:avLst/>
              <a:gdLst/>
              <a:ahLst/>
              <a:cxnLst/>
              <a:rect l="l" t="t" r="r" b="b"/>
              <a:pathLst>
                <a:path w="2689" h="615" extrusionOk="0">
                  <a:moveTo>
                    <a:pt x="0" y="0"/>
                  </a:moveTo>
                  <a:lnTo>
                    <a:pt x="0" y="614"/>
                  </a:lnTo>
                  <a:lnTo>
                    <a:pt x="2688" y="614"/>
                  </a:lnTo>
                  <a:lnTo>
                    <a:pt x="26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8"/>
            <p:cNvSpPr/>
            <p:nvPr/>
          </p:nvSpPr>
          <p:spPr>
            <a:xfrm>
              <a:off x="8158054" y="4508806"/>
              <a:ext cx="252412" cy="783769"/>
            </a:xfrm>
            <a:custGeom>
              <a:avLst/>
              <a:gdLst/>
              <a:ahLst/>
              <a:cxnLst/>
              <a:rect l="l" t="t" r="r" b="b"/>
              <a:pathLst>
                <a:path w="4357" h="13529" extrusionOk="0">
                  <a:moveTo>
                    <a:pt x="1" y="1"/>
                  </a:moveTo>
                  <a:lnTo>
                    <a:pt x="1" y="13529"/>
                  </a:lnTo>
                  <a:lnTo>
                    <a:pt x="465" y="13529"/>
                  </a:lnTo>
                  <a:lnTo>
                    <a:pt x="465" y="13523"/>
                  </a:lnTo>
                  <a:cubicBezTo>
                    <a:pt x="600" y="13523"/>
                    <a:pt x="720" y="13434"/>
                    <a:pt x="763" y="13308"/>
                  </a:cubicBezTo>
                  <a:lnTo>
                    <a:pt x="849" y="13022"/>
                  </a:lnTo>
                  <a:lnTo>
                    <a:pt x="925" y="13022"/>
                  </a:lnTo>
                  <a:cubicBezTo>
                    <a:pt x="1094" y="13022"/>
                    <a:pt x="1232" y="12884"/>
                    <a:pt x="1232" y="12715"/>
                  </a:cubicBezTo>
                  <a:lnTo>
                    <a:pt x="1232" y="12696"/>
                  </a:lnTo>
                  <a:lnTo>
                    <a:pt x="1232" y="12564"/>
                  </a:lnTo>
                  <a:lnTo>
                    <a:pt x="1232" y="12303"/>
                  </a:lnTo>
                  <a:lnTo>
                    <a:pt x="1232" y="12174"/>
                  </a:lnTo>
                  <a:lnTo>
                    <a:pt x="1232" y="11913"/>
                  </a:lnTo>
                  <a:lnTo>
                    <a:pt x="1232" y="11781"/>
                  </a:lnTo>
                  <a:lnTo>
                    <a:pt x="1232" y="11455"/>
                  </a:lnTo>
                  <a:lnTo>
                    <a:pt x="1349" y="11455"/>
                  </a:lnTo>
                  <a:lnTo>
                    <a:pt x="1349" y="10841"/>
                  </a:lnTo>
                  <a:lnTo>
                    <a:pt x="1232" y="10841"/>
                  </a:lnTo>
                  <a:lnTo>
                    <a:pt x="1232" y="10110"/>
                  </a:lnTo>
                  <a:cubicBezTo>
                    <a:pt x="1232" y="9287"/>
                    <a:pt x="3742" y="7757"/>
                    <a:pt x="4264" y="5257"/>
                  </a:cubicBezTo>
                  <a:cubicBezTo>
                    <a:pt x="4267" y="5247"/>
                    <a:pt x="4270" y="5232"/>
                    <a:pt x="4270" y="5220"/>
                  </a:cubicBezTo>
                  <a:lnTo>
                    <a:pt x="4295" y="5094"/>
                  </a:lnTo>
                  <a:cubicBezTo>
                    <a:pt x="4301" y="5051"/>
                    <a:pt x="4310" y="5005"/>
                    <a:pt x="4313" y="4962"/>
                  </a:cubicBezTo>
                  <a:cubicBezTo>
                    <a:pt x="4316" y="4928"/>
                    <a:pt x="4320" y="4894"/>
                    <a:pt x="4326" y="4864"/>
                  </a:cubicBezTo>
                  <a:cubicBezTo>
                    <a:pt x="4332" y="4808"/>
                    <a:pt x="4335" y="4750"/>
                    <a:pt x="4341" y="4698"/>
                  </a:cubicBezTo>
                  <a:cubicBezTo>
                    <a:pt x="4344" y="4670"/>
                    <a:pt x="4344" y="4639"/>
                    <a:pt x="4347" y="4612"/>
                  </a:cubicBezTo>
                  <a:cubicBezTo>
                    <a:pt x="4350" y="4529"/>
                    <a:pt x="4356" y="4443"/>
                    <a:pt x="4356" y="4357"/>
                  </a:cubicBezTo>
                  <a:cubicBezTo>
                    <a:pt x="4356" y="1952"/>
                    <a:pt x="2406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8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4" name="Google Shape;504;p38"/>
          <p:cNvGrpSpPr/>
          <p:nvPr/>
        </p:nvGrpSpPr>
        <p:grpSpPr>
          <a:xfrm rot="-1604192">
            <a:off x="8638982" y="3928762"/>
            <a:ext cx="333773" cy="638893"/>
            <a:chOff x="6692313" y="4433554"/>
            <a:chExt cx="421445" cy="806710"/>
          </a:xfrm>
        </p:grpSpPr>
        <p:sp>
          <p:nvSpPr>
            <p:cNvPr id="505" name="Google Shape;505;p38"/>
            <p:cNvSpPr/>
            <p:nvPr/>
          </p:nvSpPr>
          <p:spPr>
            <a:xfrm>
              <a:off x="6692313" y="4433554"/>
              <a:ext cx="421111" cy="806536"/>
            </a:xfrm>
            <a:custGeom>
              <a:avLst/>
              <a:gdLst/>
              <a:ahLst/>
              <a:cxnLst/>
              <a:rect l="l" t="t" r="r" b="b"/>
              <a:pathLst>
                <a:path w="7269" h="13922" extrusionOk="0">
                  <a:moveTo>
                    <a:pt x="4114" y="3960"/>
                  </a:moveTo>
                  <a:cubicBezTo>
                    <a:pt x="4197" y="4000"/>
                    <a:pt x="4277" y="4034"/>
                    <a:pt x="4350" y="4061"/>
                  </a:cubicBezTo>
                  <a:cubicBezTo>
                    <a:pt x="4363" y="4166"/>
                    <a:pt x="4366" y="4267"/>
                    <a:pt x="4363" y="4369"/>
                  </a:cubicBezTo>
                  <a:cubicBezTo>
                    <a:pt x="4363" y="4544"/>
                    <a:pt x="4323" y="4713"/>
                    <a:pt x="4289" y="4882"/>
                  </a:cubicBezTo>
                  <a:cubicBezTo>
                    <a:pt x="4240" y="5047"/>
                    <a:pt x="4184" y="5210"/>
                    <a:pt x="4114" y="5358"/>
                  </a:cubicBezTo>
                  <a:cubicBezTo>
                    <a:pt x="4043" y="5508"/>
                    <a:pt x="3960" y="5643"/>
                    <a:pt x="3874" y="5772"/>
                  </a:cubicBezTo>
                  <a:cubicBezTo>
                    <a:pt x="3785" y="5895"/>
                    <a:pt x="3699" y="6012"/>
                    <a:pt x="3610" y="6107"/>
                  </a:cubicBezTo>
                  <a:cubicBezTo>
                    <a:pt x="3537" y="6186"/>
                    <a:pt x="3464" y="6259"/>
                    <a:pt x="3397" y="6321"/>
                  </a:cubicBezTo>
                  <a:lnTo>
                    <a:pt x="3397" y="6321"/>
                  </a:lnTo>
                  <a:lnTo>
                    <a:pt x="2480" y="6322"/>
                  </a:lnTo>
                  <a:lnTo>
                    <a:pt x="4114" y="3960"/>
                  </a:lnTo>
                  <a:close/>
                  <a:moveTo>
                    <a:pt x="4983" y="1"/>
                  </a:moveTo>
                  <a:lnTo>
                    <a:pt x="4012" y="1490"/>
                  </a:lnTo>
                  <a:cubicBezTo>
                    <a:pt x="3395" y="848"/>
                    <a:pt x="2538" y="483"/>
                    <a:pt x="2301" y="277"/>
                  </a:cubicBezTo>
                  <a:lnTo>
                    <a:pt x="2301" y="277"/>
                  </a:lnTo>
                  <a:cubicBezTo>
                    <a:pt x="2301" y="277"/>
                    <a:pt x="2102" y="1082"/>
                    <a:pt x="2320" y="2099"/>
                  </a:cubicBezTo>
                  <a:cubicBezTo>
                    <a:pt x="2403" y="2492"/>
                    <a:pt x="2639" y="2845"/>
                    <a:pt x="2934" y="3143"/>
                  </a:cubicBezTo>
                  <a:lnTo>
                    <a:pt x="673" y="6608"/>
                  </a:lnTo>
                  <a:lnTo>
                    <a:pt x="1" y="7631"/>
                  </a:lnTo>
                  <a:lnTo>
                    <a:pt x="1217" y="7631"/>
                  </a:lnTo>
                  <a:lnTo>
                    <a:pt x="4750" y="7637"/>
                  </a:lnTo>
                  <a:lnTo>
                    <a:pt x="1217" y="13922"/>
                  </a:lnTo>
                  <a:lnTo>
                    <a:pt x="6439" y="7345"/>
                  </a:lnTo>
                  <a:lnTo>
                    <a:pt x="7268" y="6304"/>
                  </a:lnTo>
                  <a:lnTo>
                    <a:pt x="5886" y="6307"/>
                  </a:lnTo>
                  <a:lnTo>
                    <a:pt x="4301" y="6310"/>
                  </a:lnTo>
                  <a:lnTo>
                    <a:pt x="4301" y="6310"/>
                  </a:lnTo>
                  <a:cubicBezTo>
                    <a:pt x="4338" y="6258"/>
                    <a:pt x="4378" y="6199"/>
                    <a:pt x="4421" y="6141"/>
                  </a:cubicBezTo>
                  <a:cubicBezTo>
                    <a:pt x="4479" y="6080"/>
                    <a:pt x="4535" y="6000"/>
                    <a:pt x="4614" y="5941"/>
                  </a:cubicBezTo>
                  <a:cubicBezTo>
                    <a:pt x="4654" y="5911"/>
                    <a:pt x="4691" y="5877"/>
                    <a:pt x="4731" y="5846"/>
                  </a:cubicBezTo>
                  <a:cubicBezTo>
                    <a:pt x="4759" y="5825"/>
                    <a:pt x="4783" y="5803"/>
                    <a:pt x="4814" y="5785"/>
                  </a:cubicBezTo>
                  <a:cubicBezTo>
                    <a:pt x="5072" y="5919"/>
                    <a:pt x="5321" y="5978"/>
                    <a:pt x="5555" y="5978"/>
                  </a:cubicBezTo>
                  <a:cubicBezTo>
                    <a:pt x="6434" y="5978"/>
                    <a:pt x="7111" y="5150"/>
                    <a:pt x="7268" y="4372"/>
                  </a:cubicBezTo>
                  <a:lnTo>
                    <a:pt x="7268" y="4372"/>
                  </a:lnTo>
                  <a:cubicBezTo>
                    <a:pt x="7249" y="4374"/>
                    <a:pt x="7227" y="4375"/>
                    <a:pt x="7204" y="4375"/>
                  </a:cubicBezTo>
                  <a:cubicBezTo>
                    <a:pt x="6957" y="4375"/>
                    <a:pt x="6490" y="4254"/>
                    <a:pt x="6028" y="4254"/>
                  </a:cubicBezTo>
                  <a:cubicBezTo>
                    <a:pt x="5373" y="4254"/>
                    <a:pt x="4727" y="4498"/>
                    <a:pt x="4734" y="5677"/>
                  </a:cubicBezTo>
                  <a:cubicBezTo>
                    <a:pt x="4657" y="5723"/>
                    <a:pt x="4590" y="5782"/>
                    <a:pt x="4522" y="5834"/>
                  </a:cubicBezTo>
                  <a:cubicBezTo>
                    <a:pt x="4439" y="5895"/>
                    <a:pt x="4375" y="5981"/>
                    <a:pt x="4304" y="6049"/>
                  </a:cubicBezTo>
                  <a:cubicBezTo>
                    <a:pt x="4243" y="6126"/>
                    <a:pt x="4194" y="6202"/>
                    <a:pt x="4144" y="6273"/>
                  </a:cubicBezTo>
                  <a:lnTo>
                    <a:pt x="4120" y="6319"/>
                  </a:lnTo>
                  <a:lnTo>
                    <a:pt x="3618" y="6320"/>
                  </a:lnTo>
                  <a:lnTo>
                    <a:pt x="3618" y="6320"/>
                  </a:lnTo>
                  <a:cubicBezTo>
                    <a:pt x="3654" y="6287"/>
                    <a:pt x="3688" y="6254"/>
                    <a:pt x="3724" y="6212"/>
                  </a:cubicBezTo>
                  <a:cubicBezTo>
                    <a:pt x="3816" y="6107"/>
                    <a:pt x="3908" y="5987"/>
                    <a:pt x="4000" y="5858"/>
                  </a:cubicBezTo>
                  <a:cubicBezTo>
                    <a:pt x="4086" y="5726"/>
                    <a:pt x="4178" y="5582"/>
                    <a:pt x="4249" y="5425"/>
                  </a:cubicBezTo>
                  <a:cubicBezTo>
                    <a:pt x="4326" y="5272"/>
                    <a:pt x="4384" y="5097"/>
                    <a:pt x="4433" y="4922"/>
                  </a:cubicBezTo>
                  <a:cubicBezTo>
                    <a:pt x="4476" y="4743"/>
                    <a:pt x="4510" y="4559"/>
                    <a:pt x="4516" y="4372"/>
                  </a:cubicBezTo>
                  <a:cubicBezTo>
                    <a:pt x="4522" y="4280"/>
                    <a:pt x="4510" y="4184"/>
                    <a:pt x="4507" y="4092"/>
                  </a:cubicBezTo>
                  <a:cubicBezTo>
                    <a:pt x="4501" y="4043"/>
                    <a:pt x="4492" y="4000"/>
                    <a:pt x="4485" y="3957"/>
                  </a:cubicBezTo>
                  <a:cubicBezTo>
                    <a:pt x="4599" y="3665"/>
                    <a:pt x="4661" y="3398"/>
                    <a:pt x="4676" y="3146"/>
                  </a:cubicBezTo>
                  <a:lnTo>
                    <a:pt x="6519" y="452"/>
                  </a:lnTo>
                  <a:lnTo>
                    <a:pt x="6835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8"/>
            <p:cNvSpPr/>
            <p:nvPr/>
          </p:nvSpPr>
          <p:spPr>
            <a:xfrm>
              <a:off x="6692704" y="4433554"/>
              <a:ext cx="421053" cy="806710"/>
            </a:xfrm>
            <a:custGeom>
              <a:avLst/>
              <a:gdLst/>
              <a:ahLst/>
              <a:cxnLst/>
              <a:rect l="l" t="t" r="r" b="b"/>
              <a:pathLst>
                <a:path w="7268" h="13925" extrusionOk="0">
                  <a:moveTo>
                    <a:pt x="4989" y="1"/>
                  </a:moveTo>
                  <a:lnTo>
                    <a:pt x="673" y="6608"/>
                  </a:lnTo>
                  <a:lnTo>
                    <a:pt x="0" y="7637"/>
                  </a:lnTo>
                  <a:lnTo>
                    <a:pt x="1217" y="7637"/>
                  </a:lnTo>
                  <a:lnTo>
                    <a:pt x="4749" y="7643"/>
                  </a:lnTo>
                  <a:lnTo>
                    <a:pt x="1217" y="13925"/>
                  </a:lnTo>
                  <a:lnTo>
                    <a:pt x="6442" y="7348"/>
                  </a:lnTo>
                  <a:lnTo>
                    <a:pt x="7268" y="6307"/>
                  </a:lnTo>
                  <a:lnTo>
                    <a:pt x="5886" y="6307"/>
                  </a:lnTo>
                  <a:lnTo>
                    <a:pt x="2476" y="6316"/>
                  </a:lnTo>
                  <a:lnTo>
                    <a:pt x="2476" y="6316"/>
                  </a:lnTo>
                  <a:lnTo>
                    <a:pt x="6525" y="452"/>
                  </a:lnTo>
                  <a:lnTo>
                    <a:pt x="68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8"/>
            <p:cNvSpPr/>
            <p:nvPr/>
          </p:nvSpPr>
          <p:spPr>
            <a:xfrm>
              <a:off x="6814590" y="4449601"/>
              <a:ext cx="196855" cy="220317"/>
            </a:xfrm>
            <a:custGeom>
              <a:avLst/>
              <a:gdLst/>
              <a:ahLst/>
              <a:cxnLst/>
              <a:rect l="l" t="t" r="r" b="b"/>
              <a:pathLst>
                <a:path w="3398" h="3803" extrusionOk="0">
                  <a:moveTo>
                    <a:pt x="197" y="0"/>
                  </a:moveTo>
                  <a:cubicBezTo>
                    <a:pt x="197" y="0"/>
                    <a:pt x="0" y="805"/>
                    <a:pt x="215" y="1828"/>
                  </a:cubicBezTo>
                  <a:cubicBezTo>
                    <a:pt x="430" y="2844"/>
                    <a:pt x="1671" y="3594"/>
                    <a:pt x="2323" y="3803"/>
                  </a:cubicBezTo>
                  <a:cubicBezTo>
                    <a:pt x="3398" y="1361"/>
                    <a:pt x="655" y="402"/>
                    <a:pt x="1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8"/>
            <p:cNvSpPr/>
            <p:nvPr/>
          </p:nvSpPr>
          <p:spPr>
            <a:xfrm>
              <a:off x="6965267" y="4679526"/>
              <a:ext cx="148481" cy="100165"/>
            </a:xfrm>
            <a:custGeom>
              <a:avLst/>
              <a:gdLst/>
              <a:ahLst/>
              <a:cxnLst/>
              <a:rect l="l" t="t" r="r" b="b"/>
              <a:pathLst>
                <a:path w="2563" h="1729" extrusionOk="0">
                  <a:moveTo>
                    <a:pt x="1321" y="0"/>
                  </a:moveTo>
                  <a:cubicBezTo>
                    <a:pt x="655" y="0"/>
                    <a:pt x="1" y="254"/>
                    <a:pt x="29" y="1490"/>
                  </a:cubicBezTo>
                  <a:cubicBezTo>
                    <a:pt x="315" y="1656"/>
                    <a:pt x="592" y="1728"/>
                    <a:pt x="852" y="1728"/>
                  </a:cubicBezTo>
                  <a:cubicBezTo>
                    <a:pt x="1730" y="1728"/>
                    <a:pt x="2406" y="902"/>
                    <a:pt x="2563" y="120"/>
                  </a:cubicBezTo>
                  <a:lnTo>
                    <a:pt x="2563" y="120"/>
                  </a:lnTo>
                  <a:cubicBezTo>
                    <a:pt x="2544" y="122"/>
                    <a:pt x="2522" y="123"/>
                    <a:pt x="2499" y="123"/>
                  </a:cubicBezTo>
                  <a:cubicBezTo>
                    <a:pt x="2252" y="123"/>
                    <a:pt x="1784" y="0"/>
                    <a:pt x="1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8"/>
            <p:cNvSpPr/>
            <p:nvPr/>
          </p:nvSpPr>
          <p:spPr>
            <a:xfrm>
              <a:off x="6873679" y="4542116"/>
              <a:ext cx="80816" cy="257394"/>
            </a:xfrm>
            <a:custGeom>
              <a:avLst/>
              <a:gdLst/>
              <a:ahLst/>
              <a:cxnLst/>
              <a:rect l="l" t="t" r="r" b="b"/>
              <a:pathLst>
                <a:path w="1395" h="4443" extrusionOk="0">
                  <a:moveTo>
                    <a:pt x="9" y="0"/>
                  </a:moveTo>
                  <a:lnTo>
                    <a:pt x="0" y="3"/>
                  </a:lnTo>
                  <a:cubicBezTo>
                    <a:pt x="0" y="3"/>
                    <a:pt x="55" y="71"/>
                    <a:pt x="160" y="194"/>
                  </a:cubicBezTo>
                  <a:cubicBezTo>
                    <a:pt x="212" y="265"/>
                    <a:pt x="283" y="344"/>
                    <a:pt x="360" y="440"/>
                  </a:cubicBezTo>
                  <a:cubicBezTo>
                    <a:pt x="424" y="523"/>
                    <a:pt x="492" y="606"/>
                    <a:pt x="565" y="707"/>
                  </a:cubicBezTo>
                  <a:cubicBezTo>
                    <a:pt x="648" y="814"/>
                    <a:pt x="728" y="931"/>
                    <a:pt x="811" y="1063"/>
                  </a:cubicBezTo>
                  <a:cubicBezTo>
                    <a:pt x="888" y="1198"/>
                    <a:pt x="974" y="1337"/>
                    <a:pt x="1038" y="1490"/>
                  </a:cubicBezTo>
                  <a:cubicBezTo>
                    <a:pt x="1084" y="1598"/>
                    <a:pt x="1131" y="1711"/>
                    <a:pt x="1161" y="1828"/>
                  </a:cubicBezTo>
                  <a:cubicBezTo>
                    <a:pt x="1177" y="1877"/>
                    <a:pt x="1189" y="1923"/>
                    <a:pt x="1195" y="1969"/>
                  </a:cubicBezTo>
                  <a:cubicBezTo>
                    <a:pt x="1226" y="2138"/>
                    <a:pt x="1238" y="2313"/>
                    <a:pt x="1235" y="2488"/>
                  </a:cubicBezTo>
                  <a:cubicBezTo>
                    <a:pt x="1235" y="2660"/>
                    <a:pt x="1201" y="2833"/>
                    <a:pt x="1161" y="3001"/>
                  </a:cubicBezTo>
                  <a:cubicBezTo>
                    <a:pt x="1112" y="3167"/>
                    <a:pt x="1057" y="3333"/>
                    <a:pt x="986" y="3478"/>
                  </a:cubicBezTo>
                  <a:cubicBezTo>
                    <a:pt x="916" y="3631"/>
                    <a:pt x="833" y="3766"/>
                    <a:pt x="747" y="3892"/>
                  </a:cubicBezTo>
                  <a:cubicBezTo>
                    <a:pt x="657" y="4015"/>
                    <a:pt x="571" y="4126"/>
                    <a:pt x="482" y="4227"/>
                  </a:cubicBezTo>
                  <a:cubicBezTo>
                    <a:pt x="406" y="4310"/>
                    <a:pt x="335" y="4381"/>
                    <a:pt x="267" y="4442"/>
                  </a:cubicBezTo>
                  <a:lnTo>
                    <a:pt x="489" y="4442"/>
                  </a:lnTo>
                  <a:cubicBezTo>
                    <a:pt x="525" y="4408"/>
                    <a:pt x="562" y="4368"/>
                    <a:pt x="596" y="4332"/>
                  </a:cubicBezTo>
                  <a:cubicBezTo>
                    <a:pt x="688" y="4227"/>
                    <a:pt x="780" y="4107"/>
                    <a:pt x="873" y="3978"/>
                  </a:cubicBezTo>
                  <a:cubicBezTo>
                    <a:pt x="962" y="3843"/>
                    <a:pt x="1051" y="3702"/>
                    <a:pt x="1124" y="3542"/>
                  </a:cubicBezTo>
                  <a:cubicBezTo>
                    <a:pt x="1201" y="3385"/>
                    <a:pt x="1256" y="3216"/>
                    <a:pt x="1309" y="3041"/>
                  </a:cubicBezTo>
                  <a:cubicBezTo>
                    <a:pt x="1349" y="2863"/>
                    <a:pt x="1389" y="2679"/>
                    <a:pt x="1389" y="2492"/>
                  </a:cubicBezTo>
                  <a:cubicBezTo>
                    <a:pt x="1395" y="2396"/>
                    <a:pt x="1385" y="2304"/>
                    <a:pt x="1389" y="2212"/>
                  </a:cubicBezTo>
                  <a:cubicBezTo>
                    <a:pt x="1373" y="2114"/>
                    <a:pt x="1358" y="2034"/>
                    <a:pt x="1330" y="1942"/>
                  </a:cubicBezTo>
                  <a:cubicBezTo>
                    <a:pt x="1312" y="1862"/>
                    <a:pt x="1284" y="1782"/>
                    <a:pt x="1253" y="1705"/>
                  </a:cubicBezTo>
                  <a:cubicBezTo>
                    <a:pt x="1220" y="1613"/>
                    <a:pt x="1180" y="1527"/>
                    <a:pt x="1140" y="1444"/>
                  </a:cubicBezTo>
                  <a:cubicBezTo>
                    <a:pt x="1063" y="1290"/>
                    <a:pt x="968" y="1152"/>
                    <a:pt x="882" y="1020"/>
                  </a:cubicBezTo>
                  <a:cubicBezTo>
                    <a:pt x="790" y="894"/>
                    <a:pt x="700" y="774"/>
                    <a:pt x="611" y="670"/>
                  </a:cubicBezTo>
                  <a:cubicBezTo>
                    <a:pt x="528" y="575"/>
                    <a:pt x="452" y="486"/>
                    <a:pt x="381" y="409"/>
                  </a:cubicBezTo>
                  <a:cubicBezTo>
                    <a:pt x="304" y="323"/>
                    <a:pt x="231" y="246"/>
                    <a:pt x="175" y="185"/>
                  </a:cubicBezTo>
                  <a:cubicBezTo>
                    <a:pt x="68" y="68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8"/>
            <p:cNvSpPr/>
            <p:nvPr/>
          </p:nvSpPr>
          <p:spPr>
            <a:xfrm>
              <a:off x="6931146" y="4718803"/>
              <a:ext cx="151146" cy="79947"/>
            </a:xfrm>
            <a:custGeom>
              <a:avLst/>
              <a:gdLst/>
              <a:ahLst/>
              <a:cxnLst/>
              <a:rect l="l" t="t" r="r" b="b"/>
              <a:pathLst>
                <a:path w="2609" h="1380" extrusionOk="0">
                  <a:moveTo>
                    <a:pt x="2608" y="1"/>
                  </a:moveTo>
                  <a:cubicBezTo>
                    <a:pt x="2605" y="1"/>
                    <a:pt x="2593" y="10"/>
                    <a:pt x="2568" y="13"/>
                  </a:cubicBezTo>
                  <a:cubicBezTo>
                    <a:pt x="2550" y="25"/>
                    <a:pt x="2519" y="47"/>
                    <a:pt x="2473" y="62"/>
                  </a:cubicBezTo>
                  <a:cubicBezTo>
                    <a:pt x="2390" y="105"/>
                    <a:pt x="2258" y="139"/>
                    <a:pt x="2101" y="182"/>
                  </a:cubicBezTo>
                  <a:cubicBezTo>
                    <a:pt x="1785" y="268"/>
                    <a:pt x="1361" y="369"/>
                    <a:pt x="956" y="554"/>
                  </a:cubicBezTo>
                  <a:cubicBezTo>
                    <a:pt x="857" y="600"/>
                    <a:pt x="756" y="646"/>
                    <a:pt x="664" y="707"/>
                  </a:cubicBezTo>
                  <a:cubicBezTo>
                    <a:pt x="572" y="762"/>
                    <a:pt x="486" y="830"/>
                    <a:pt x="403" y="898"/>
                  </a:cubicBezTo>
                  <a:cubicBezTo>
                    <a:pt x="320" y="962"/>
                    <a:pt x="255" y="1042"/>
                    <a:pt x="185" y="1113"/>
                  </a:cubicBezTo>
                  <a:cubicBezTo>
                    <a:pt x="123" y="1189"/>
                    <a:pt x="74" y="1266"/>
                    <a:pt x="25" y="1334"/>
                  </a:cubicBezTo>
                  <a:lnTo>
                    <a:pt x="0" y="1380"/>
                  </a:lnTo>
                  <a:lnTo>
                    <a:pt x="185" y="1380"/>
                  </a:lnTo>
                  <a:cubicBezTo>
                    <a:pt x="218" y="1328"/>
                    <a:pt x="258" y="1269"/>
                    <a:pt x="304" y="1211"/>
                  </a:cubicBezTo>
                  <a:cubicBezTo>
                    <a:pt x="369" y="1149"/>
                    <a:pt x="424" y="1073"/>
                    <a:pt x="501" y="1011"/>
                  </a:cubicBezTo>
                  <a:cubicBezTo>
                    <a:pt x="538" y="980"/>
                    <a:pt x="578" y="947"/>
                    <a:pt x="615" y="916"/>
                  </a:cubicBezTo>
                  <a:cubicBezTo>
                    <a:pt x="655" y="885"/>
                    <a:pt x="701" y="858"/>
                    <a:pt x="741" y="827"/>
                  </a:cubicBezTo>
                  <a:cubicBezTo>
                    <a:pt x="824" y="765"/>
                    <a:pt x="919" y="716"/>
                    <a:pt x="1011" y="661"/>
                  </a:cubicBezTo>
                  <a:cubicBezTo>
                    <a:pt x="1392" y="461"/>
                    <a:pt x="1810" y="335"/>
                    <a:pt x="2117" y="231"/>
                  </a:cubicBezTo>
                  <a:cubicBezTo>
                    <a:pt x="2270" y="179"/>
                    <a:pt x="2399" y="133"/>
                    <a:pt x="2485" y="87"/>
                  </a:cubicBezTo>
                  <a:cubicBezTo>
                    <a:pt x="2528" y="62"/>
                    <a:pt x="2559" y="41"/>
                    <a:pt x="2577" y="25"/>
                  </a:cubicBezTo>
                  <a:cubicBezTo>
                    <a:pt x="2593" y="13"/>
                    <a:pt x="2605" y="7"/>
                    <a:pt x="2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1" name="Google Shape;511;p38"/>
          <p:cNvGrpSpPr/>
          <p:nvPr/>
        </p:nvGrpSpPr>
        <p:grpSpPr>
          <a:xfrm rot="-1396822">
            <a:off x="50266" y="4060373"/>
            <a:ext cx="680708" cy="394596"/>
            <a:chOff x="753489" y="4226263"/>
            <a:chExt cx="924843" cy="536117"/>
          </a:xfrm>
        </p:grpSpPr>
        <p:sp>
          <p:nvSpPr>
            <p:cNvPr id="512" name="Google Shape;512;p38"/>
            <p:cNvSpPr/>
            <p:nvPr/>
          </p:nvSpPr>
          <p:spPr>
            <a:xfrm>
              <a:off x="753511" y="4226263"/>
              <a:ext cx="924821" cy="535167"/>
            </a:xfrm>
            <a:custGeom>
              <a:avLst/>
              <a:gdLst/>
              <a:ahLst/>
              <a:cxnLst/>
              <a:rect l="l" t="t" r="r" b="b"/>
              <a:pathLst>
                <a:path w="9726" h="5628" extrusionOk="0">
                  <a:moveTo>
                    <a:pt x="6009" y="1"/>
                  </a:moveTo>
                  <a:cubicBezTo>
                    <a:pt x="5404" y="1"/>
                    <a:pt x="4854" y="246"/>
                    <a:pt x="4454" y="636"/>
                  </a:cubicBezTo>
                  <a:cubicBezTo>
                    <a:pt x="4304" y="642"/>
                    <a:pt x="4163" y="661"/>
                    <a:pt x="4021" y="692"/>
                  </a:cubicBezTo>
                  <a:cubicBezTo>
                    <a:pt x="3905" y="673"/>
                    <a:pt x="3785" y="658"/>
                    <a:pt x="3662" y="658"/>
                  </a:cubicBezTo>
                  <a:cubicBezTo>
                    <a:pt x="2753" y="658"/>
                    <a:pt x="1988" y="1266"/>
                    <a:pt x="1748" y="2095"/>
                  </a:cubicBezTo>
                  <a:cubicBezTo>
                    <a:pt x="1687" y="2089"/>
                    <a:pt x="1625" y="2086"/>
                    <a:pt x="1564" y="2086"/>
                  </a:cubicBezTo>
                  <a:cubicBezTo>
                    <a:pt x="698" y="2086"/>
                    <a:pt x="0" y="2783"/>
                    <a:pt x="0" y="3647"/>
                  </a:cubicBezTo>
                  <a:lnTo>
                    <a:pt x="0" y="5210"/>
                  </a:lnTo>
                  <a:lnTo>
                    <a:pt x="541" y="5210"/>
                  </a:lnTo>
                  <a:lnTo>
                    <a:pt x="541" y="5628"/>
                  </a:lnTo>
                  <a:lnTo>
                    <a:pt x="2258" y="5628"/>
                  </a:lnTo>
                  <a:cubicBezTo>
                    <a:pt x="2654" y="5628"/>
                    <a:pt x="3020" y="5496"/>
                    <a:pt x="3309" y="5269"/>
                  </a:cubicBezTo>
                  <a:cubicBezTo>
                    <a:pt x="3674" y="5474"/>
                    <a:pt x="4092" y="5597"/>
                    <a:pt x="4544" y="5597"/>
                  </a:cubicBezTo>
                  <a:cubicBezTo>
                    <a:pt x="5173" y="5597"/>
                    <a:pt x="5745" y="5364"/>
                    <a:pt x="6184" y="4980"/>
                  </a:cubicBezTo>
                  <a:cubicBezTo>
                    <a:pt x="6516" y="5152"/>
                    <a:pt x="6896" y="5253"/>
                    <a:pt x="7296" y="5253"/>
                  </a:cubicBezTo>
                  <a:cubicBezTo>
                    <a:pt x="8641" y="5253"/>
                    <a:pt x="9725" y="4163"/>
                    <a:pt x="9725" y="2820"/>
                  </a:cubicBezTo>
                  <a:cubicBezTo>
                    <a:pt x="9725" y="1481"/>
                    <a:pt x="8641" y="391"/>
                    <a:pt x="7296" y="391"/>
                  </a:cubicBezTo>
                  <a:lnTo>
                    <a:pt x="7265" y="391"/>
                  </a:lnTo>
                  <a:cubicBezTo>
                    <a:pt x="6909" y="145"/>
                    <a:pt x="6473" y="1"/>
                    <a:pt x="6009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8"/>
            <p:cNvSpPr/>
            <p:nvPr/>
          </p:nvSpPr>
          <p:spPr>
            <a:xfrm>
              <a:off x="753489" y="4226548"/>
              <a:ext cx="782000" cy="495514"/>
            </a:xfrm>
            <a:custGeom>
              <a:avLst/>
              <a:gdLst/>
              <a:ahLst/>
              <a:cxnLst/>
              <a:rect l="l" t="t" r="r" b="b"/>
              <a:pathLst>
                <a:path w="8224" h="5211" extrusionOk="0">
                  <a:moveTo>
                    <a:pt x="6009" y="1"/>
                  </a:moveTo>
                  <a:cubicBezTo>
                    <a:pt x="5336" y="1"/>
                    <a:pt x="4734" y="302"/>
                    <a:pt x="4326" y="772"/>
                  </a:cubicBezTo>
                  <a:cubicBezTo>
                    <a:pt x="4120" y="701"/>
                    <a:pt x="3893" y="658"/>
                    <a:pt x="3662" y="658"/>
                  </a:cubicBezTo>
                  <a:cubicBezTo>
                    <a:pt x="2753" y="658"/>
                    <a:pt x="1988" y="1269"/>
                    <a:pt x="1745" y="2099"/>
                  </a:cubicBezTo>
                  <a:cubicBezTo>
                    <a:pt x="1684" y="2089"/>
                    <a:pt x="1623" y="2086"/>
                    <a:pt x="1561" y="2086"/>
                  </a:cubicBezTo>
                  <a:cubicBezTo>
                    <a:pt x="698" y="2086"/>
                    <a:pt x="1" y="2784"/>
                    <a:pt x="1" y="3650"/>
                  </a:cubicBezTo>
                  <a:lnTo>
                    <a:pt x="1" y="5210"/>
                  </a:lnTo>
                  <a:lnTo>
                    <a:pt x="1561" y="5210"/>
                  </a:lnTo>
                  <a:cubicBezTo>
                    <a:pt x="2120" y="5210"/>
                    <a:pt x="2606" y="4918"/>
                    <a:pt x="2882" y="4482"/>
                  </a:cubicBezTo>
                  <a:cubicBezTo>
                    <a:pt x="3122" y="4584"/>
                    <a:pt x="3386" y="4639"/>
                    <a:pt x="3662" y="4639"/>
                  </a:cubicBezTo>
                  <a:cubicBezTo>
                    <a:pt x="4157" y="4639"/>
                    <a:pt x="4608" y="4458"/>
                    <a:pt x="4955" y="4163"/>
                  </a:cubicBezTo>
                  <a:cubicBezTo>
                    <a:pt x="5272" y="4332"/>
                    <a:pt x="5628" y="4427"/>
                    <a:pt x="6009" y="4427"/>
                  </a:cubicBezTo>
                  <a:cubicBezTo>
                    <a:pt x="7232" y="4427"/>
                    <a:pt x="8224" y="3438"/>
                    <a:pt x="8224" y="2212"/>
                  </a:cubicBezTo>
                  <a:cubicBezTo>
                    <a:pt x="8224" y="993"/>
                    <a:pt x="7228" y="1"/>
                    <a:pt x="60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8"/>
            <p:cNvSpPr/>
            <p:nvPr/>
          </p:nvSpPr>
          <p:spPr>
            <a:xfrm>
              <a:off x="804646" y="4263347"/>
              <a:ext cx="873664" cy="499032"/>
            </a:xfrm>
            <a:custGeom>
              <a:avLst/>
              <a:gdLst/>
              <a:ahLst/>
              <a:cxnLst/>
              <a:rect l="l" t="t" r="r" b="b"/>
              <a:pathLst>
                <a:path w="9188" h="5248" extrusionOk="0">
                  <a:moveTo>
                    <a:pt x="6758" y="1"/>
                  </a:moveTo>
                  <a:cubicBezTo>
                    <a:pt x="6168" y="1"/>
                    <a:pt x="5628" y="213"/>
                    <a:pt x="5207" y="560"/>
                  </a:cubicBezTo>
                  <a:cubicBezTo>
                    <a:pt x="4847" y="360"/>
                    <a:pt x="4439" y="246"/>
                    <a:pt x="4000" y="246"/>
                  </a:cubicBezTo>
                  <a:cubicBezTo>
                    <a:pt x="2952" y="246"/>
                    <a:pt x="2058" y="898"/>
                    <a:pt x="1693" y="1819"/>
                  </a:cubicBezTo>
                  <a:cubicBezTo>
                    <a:pt x="756" y="1828"/>
                    <a:pt x="0" y="2593"/>
                    <a:pt x="0" y="3530"/>
                  </a:cubicBezTo>
                  <a:lnTo>
                    <a:pt x="0" y="5247"/>
                  </a:lnTo>
                  <a:lnTo>
                    <a:pt x="1720" y="5247"/>
                  </a:lnTo>
                  <a:cubicBezTo>
                    <a:pt x="2114" y="5247"/>
                    <a:pt x="2479" y="5112"/>
                    <a:pt x="2771" y="4885"/>
                  </a:cubicBezTo>
                  <a:cubicBezTo>
                    <a:pt x="3137" y="5094"/>
                    <a:pt x="3554" y="5216"/>
                    <a:pt x="4003" y="5216"/>
                  </a:cubicBezTo>
                  <a:cubicBezTo>
                    <a:pt x="4632" y="5216"/>
                    <a:pt x="5207" y="4983"/>
                    <a:pt x="5643" y="4599"/>
                  </a:cubicBezTo>
                  <a:cubicBezTo>
                    <a:pt x="5978" y="4771"/>
                    <a:pt x="6356" y="4869"/>
                    <a:pt x="6758" y="4869"/>
                  </a:cubicBezTo>
                  <a:cubicBezTo>
                    <a:pt x="8100" y="4869"/>
                    <a:pt x="9188" y="3779"/>
                    <a:pt x="9188" y="2440"/>
                  </a:cubicBezTo>
                  <a:cubicBezTo>
                    <a:pt x="9188" y="1091"/>
                    <a:pt x="8100" y="1"/>
                    <a:pt x="6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5" name="Google Shape;515;p38"/>
          <p:cNvSpPr txBox="1">
            <a:spLocks noGrp="1"/>
          </p:cNvSpPr>
          <p:nvPr>
            <p:ph type="subTitle" idx="1"/>
          </p:nvPr>
        </p:nvSpPr>
        <p:spPr>
          <a:xfrm>
            <a:off x="0" y="4718209"/>
            <a:ext cx="91440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ar-SA" sz="18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cs typeface="Akhbar MT" pitchFamily="2" charset="-78"/>
              </a:rPr>
              <a:t>اعداد المعلمة / منال الرحيلي</a:t>
            </a:r>
          </a:p>
        </p:txBody>
      </p:sp>
      <p:pic>
        <p:nvPicPr>
          <p:cNvPr id="2052" name="Picture 4" descr="قواعد البيانات تعرف على خصائصها | قاعدة المعرفة - استضافة كواليتي">
            <a:extLst>
              <a:ext uri="{FF2B5EF4-FFF2-40B4-BE49-F238E27FC236}">
                <a16:creationId xmlns:a16="http://schemas.microsoft.com/office/drawing/2014/main" id="{9C7CBD8D-1758-83CC-F5C1-5E53DACBC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7" y="837322"/>
            <a:ext cx="1398295" cy="31621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4" descr="منزل كليب ارت">
            <a:extLst>
              <a:ext uri="{FF2B5EF4-FFF2-40B4-BE49-F238E27FC236}">
                <a16:creationId xmlns:a16="http://schemas.microsoft.com/office/drawing/2014/main" id="{A2CB72CC-3488-4E50-7B0B-2612DD9AE5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44436"/>
            <a:ext cx="304800" cy="27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4" name="Google Shape;2345;p56">
            <a:extLst>
              <a:ext uri="{FF2B5EF4-FFF2-40B4-BE49-F238E27FC236}">
                <a16:creationId xmlns:a16="http://schemas.microsoft.com/office/drawing/2014/main" id="{F61523A4-1F7E-85B7-5CAC-5370697B1A78}"/>
              </a:ext>
            </a:extLst>
          </p:cNvPr>
          <p:cNvSpPr txBox="1">
            <a:spLocks/>
          </p:cNvSpPr>
          <p:nvPr/>
        </p:nvSpPr>
        <p:spPr>
          <a:xfrm>
            <a:off x="2286001" y="266097"/>
            <a:ext cx="5901256" cy="758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1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9pPr>
          </a:lstStyle>
          <a:p>
            <a:pPr algn="ctr" rtl="1"/>
            <a:r>
              <a:rPr lang="ar-SA" dirty="0">
                <a:solidFill>
                  <a:srgbClr val="0070C0"/>
                </a:solidFill>
                <a:latin typeface="Calibri" panose="020F0502020204030204" pitchFamily="34" charset="0"/>
                <a:ea typeface="GE SS Two Bold" panose="020A0503020102020204" pitchFamily="18" charset="-78"/>
                <a:cs typeface="Calibri" panose="020F0502020204030204" pitchFamily="34" charset="0"/>
                <a:sym typeface="Wingdings" panose="05000000000000000000" pitchFamily="2" charset="2"/>
              </a:rPr>
              <a:t>من خلال التعريف السابق استطيع أن أكمل الخريطة الذهنية التالية : </a:t>
            </a:r>
          </a:p>
        </p:txBody>
      </p: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E2754B1E-E34A-786F-9BBF-D4E74380C3A2}"/>
              </a:ext>
            </a:extLst>
          </p:cNvPr>
          <p:cNvGrpSpPr/>
          <p:nvPr/>
        </p:nvGrpSpPr>
        <p:grpSpPr>
          <a:xfrm>
            <a:off x="1968913" y="2710071"/>
            <a:ext cx="6059925" cy="1493480"/>
            <a:chOff x="1968913" y="2710071"/>
            <a:chExt cx="6059925" cy="1493480"/>
          </a:xfrm>
        </p:grpSpPr>
        <p:grpSp>
          <p:nvGrpSpPr>
            <p:cNvPr id="2061" name="Group 58">
              <a:extLst>
                <a:ext uri="{FF2B5EF4-FFF2-40B4-BE49-F238E27FC236}">
                  <a16:creationId xmlns:a16="http://schemas.microsoft.com/office/drawing/2014/main" id="{610F5F22-9F78-0DA1-76DA-619751D15106}"/>
                </a:ext>
              </a:extLst>
            </p:cNvPr>
            <p:cNvGrpSpPr/>
            <p:nvPr/>
          </p:nvGrpSpPr>
          <p:grpSpPr>
            <a:xfrm rot="10800000">
              <a:off x="1978491" y="2710071"/>
              <a:ext cx="6050347" cy="1493480"/>
              <a:chOff x="2251794" y="3989487"/>
              <a:chExt cx="7688413" cy="2431633"/>
            </a:xfrm>
          </p:grpSpPr>
          <p:grpSp>
            <p:nvGrpSpPr>
              <p:cNvPr id="2063" name="Group 62">
                <a:extLst>
                  <a:ext uri="{FF2B5EF4-FFF2-40B4-BE49-F238E27FC236}">
                    <a16:creationId xmlns:a16="http://schemas.microsoft.com/office/drawing/2014/main" id="{536E55A0-5215-71E4-12EB-DC59FD4FFAA0}"/>
                  </a:ext>
                </a:extLst>
              </p:cNvPr>
              <p:cNvGrpSpPr/>
              <p:nvPr/>
            </p:nvGrpSpPr>
            <p:grpSpPr>
              <a:xfrm>
                <a:off x="2251794" y="3989487"/>
                <a:ext cx="7688413" cy="2431633"/>
                <a:chOff x="1381236" y="3169297"/>
                <a:chExt cx="7688413" cy="2431633"/>
              </a:xfrm>
            </p:grpSpPr>
            <p:grpSp>
              <p:nvGrpSpPr>
                <p:cNvPr id="2065" name="Group 19">
                  <a:extLst>
                    <a:ext uri="{FF2B5EF4-FFF2-40B4-BE49-F238E27FC236}">
                      <a16:creationId xmlns:a16="http://schemas.microsoft.com/office/drawing/2014/main" id="{7F59734C-5632-848C-5A72-3C753D2843CE}"/>
                    </a:ext>
                  </a:extLst>
                </p:cNvPr>
                <p:cNvGrpSpPr/>
                <p:nvPr/>
              </p:nvGrpSpPr>
              <p:grpSpPr>
                <a:xfrm>
                  <a:off x="1636964" y="3471288"/>
                  <a:ext cx="1726922" cy="1734662"/>
                  <a:chOff x="45162" y="92985"/>
                  <a:chExt cx="6321667" cy="6350000"/>
                </a:xfrm>
              </p:grpSpPr>
              <p:sp>
                <p:nvSpPr>
                  <p:cNvPr id="2078" name="Freeform 20">
                    <a:extLst>
                      <a:ext uri="{FF2B5EF4-FFF2-40B4-BE49-F238E27FC236}">
                        <a16:creationId xmlns:a16="http://schemas.microsoft.com/office/drawing/2014/main" id="{54A3D499-3DED-1263-0ECA-F3ADB2DF2EB9}"/>
                      </a:ext>
                    </a:extLst>
                  </p:cNvPr>
                  <p:cNvSpPr/>
                  <p:nvPr/>
                </p:nvSpPr>
                <p:spPr>
                  <a:xfrm>
                    <a:off x="45162" y="92985"/>
                    <a:ext cx="6321667" cy="635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</p:sp>
            </p:grpSp>
            <p:sp>
              <p:nvSpPr>
                <p:cNvPr id="2066" name="Freeform 11">
                  <a:extLst>
                    <a:ext uri="{FF2B5EF4-FFF2-40B4-BE49-F238E27FC236}">
                      <a16:creationId xmlns:a16="http://schemas.microsoft.com/office/drawing/2014/main" id="{945D72BB-C62B-4366-A4B4-7BE132B0B586}"/>
                    </a:ext>
                  </a:extLst>
                </p:cNvPr>
                <p:cNvSpPr/>
                <p:nvPr/>
              </p:nvSpPr>
              <p:spPr>
                <a:xfrm rot="17742136">
                  <a:off x="4100230" y="3347072"/>
                  <a:ext cx="2249644" cy="22008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4290" h="2665149">
                      <a:moveTo>
                        <a:pt x="1449432" y="1865"/>
                      </a:moveTo>
                      <a:cubicBezTo>
                        <a:pt x="2027761" y="38855"/>
                        <a:pt x="2507703" y="462647"/>
                        <a:pt x="2615996" y="1031950"/>
                      </a:cubicBezTo>
                      <a:cubicBezTo>
                        <a:pt x="2724290" y="1601253"/>
                        <a:pt x="2433465" y="2171661"/>
                        <a:pt x="1909108" y="2418405"/>
                      </a:cubicBezTo>
                      <a:cubicBezTo>
                        <a:pt x="1384750" y="2665149"/>
                        <a:pt x="759865" y="2525642"/>
                        <a:pt x="390238" y="2079313"/>
                      </a:cubicBezTo>
                      <a:cubicBezTo>
                        <a:pt x="20611" y="1632984"/>
                        <a:pt x="0" y="993047"/>
                        <a:pt x="340140" y="523858"/>
                      </a:cubicBezTo>
                      <a:cubicBezTo>
                        <a:pt x="356067" y="501680"/>
                        <a:pt x="382644" y="489719"/>
                        <a:pt x="409807" y="492504"/>
                      </a:cubicBezTo>
                      <a:cubicBezTo>
                        <a:pt x="436969" y="495289"/>
                        <a:pt x="460565" y="512395"/>
                        <a:pt x="471660" y="537345"/>
                      </a:cubicBezTo>
                      <a:cubicBezTo>
                        <a:pt x="482755" y="562294"/>
                        <a:pt x="479652" y="591273"/>
                        <a:pt x="463527" y="613308"/>
                      </a:cubicBezTo>
                      <a:cubicBezTo>
                        <a:pt x="164204" y="1026194"/>
                        <a:pt x="182342" y="1589339"/>
                        <a:pt x="507613" y="1982108"/>
                      </a:cubicBezTo>
                      <a:cubicBezTo>
                        <a:pt x="832885" y="2374878"/>
                        <a:pt x="1382784" y="2497644"/>
                        <a:pt x="1844219" y="2280510"/>
                      </a:cubicBezTo>
                      <a:cubicBezTo>
                        <a:pt x="2305654" y="2063375"/>
                        <a:pt x="2561579" y="1561416"/>
                        <a:pt x="2466281" y="1060429"/>
                      </a:cubicBezTo>
                      <a:cubicBezTo>
                        <a:pt x="2370983" y="559443"/>
                        <a:pt x="1948634" y="186505"/>
                        <a:pt x="1439704" y="153954"/>
                      </a:cubicBezTo>
                      <a:cubicBezTo>
                        <a:pt x="1412447" y="152333"/>
                        <a:pt x="1388141" y="136252"/>
                        <a:pt x="1375989" y="111800"/>
                      </a:cubicBezTo>
                      <a:cubicBezTo>
                        <a:pt x="1363837" y="87348"/>
                        <a:pt x="1365698" y="58263"/>
                        <a:pt x="1380866" y="35558"/>
                      </a:cubicBezTo>
                      <a:cubicBezTo>
                        <a:pt x="1396034" y="12854"/>
                        <a:pt x="1422190" y="0"/>
                        <a:pt x="1449432" y="1865"/>
                      </a:cubicBezTo>
                      <a:close/>
                    </a:path>
                  </a:pathLst>
                </a:custGeom>
                <a:solidFill>
                  <a:srgbClr val="3EB4A6"/>
                </a:solidFill>
              </p:spPr>
            </p:sp>
            <p:sp>
              <p:nvSpPr>
                <p:cNvPr id="2067" name="Freeform 6">
                  <a:extLst>
                    <a:ext uri="{FF2B5EF4-FFF2-40B4-BE49-F238E27FC236}">
                      <a16:creationId xmlns:a16="http://schemas.microsoft.com/office/drawing/2014/main" id="{E2C30540-191B-AA33-9AF0-3A28D651A88B}"/>
                    </a:ext>
                  </a:extLst>
                </p:cNvPr>
                <p:cNvSpPr/>
                <p:nvPr/>
              </p:nvSpPr>
              <p:spPr>
                <a:xfrm rot="5739760">
                  <a:off x="1352414" y="3198119"/>
                  <a:ext cx="2225204" cy="2167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4693" h="2624886">
                      <a:moveTo>
                        <a:pt x="1476985" y="1865"/>
                      </a:moveTo>
                      <a:cubicBezTo>
                        <a:pt x="2122880" y="43176"/>
                        <a:pt x="2634391" y="563598"/>
                        <a:pt x="2664542" y="1210110"/>
                      </a:cubicBezTo>
                      <a:cubicBezTo>
                        <a:pt x="2694693" y="1856623"/>
                        <a:pt x="2233840" y="2422392"/>
                        <a:pt x="1594593" y="2523639"/>
                      </a:cubicBezTo>
                      <a:cubicBezTo>
                        <a:pt x="955346" y="2624886"/>
                        <a:pt x="342215" y="2229219"/>
                        <a:pt x="171108" y="1605032"/>
                      </a:cubicBezTo>
                      <a:cubicBezTo>
                        <a:pt x="0" y="980844"/>
                        <a:pt x="325656" y="327829"/>
                        <a:pt x="927173" y="88946"/>
                      </a:cubicBezTo>
                      <a:cubicBezTo>
                        <a:pt x="952505" y="78755"/>
                        <a:pt x="981354" y="82896"/>
                        <a:pt x="1002796" y="99803"/>
                      </a:cubicBezTo>
                      <a:cubicBezTo>
                        <a:pt x="1024237" y="116709"/>
                        <a:pt x="1034994" y="143795"/>
                        <a:pt x="1030993" y="170806"/>
                      </a:cubicBezTo>
                      <a:cubicBezTo>
                        <a:pt x="1026992" y="197816"/>
                        <a:pt x="1008845" y="220621"/>
                        <a:pt x="983423" y="230586"/>
                      </a:cubicBezTo>
                      <a:cubicBezTo>
                        <a:pt x="454088" y="440802"/>
                        <a:pt x="167511" y="1015456"/>
                        <a:pt x="318085" y="1564741"/>
                      </a:cubicBezTo>
                      <a:cubicBezTo>
                        <a:pt x="468660" y="2114026"/>
                        <a:pt x="1008215" y="2462213"/>
                        <a:pt x="1570752" y="2373116"/>
                      </a:cubicBezTo>
                      <a:cubicBezTo>
                        <a:pt x="2133289" y="2284018"/>
                        <a:pt x="2538841" y="1786141"/>
                        <a:pt x="2512308" y="1217210"/>
                      </a:cubicBezTo>
                      <a:cubicBezTo>
                        <a:pt x="2485774" y="648279"/>
                        <a:pt x="2035645" y="190308"/>
                        <a:pt x="1467257" y="153954"/>
                      </a:cubicBezTo>
                      <a:cubicBezTo>
                        <a:pt x="1440000" y="152333"/>
                        <a:pt x="1415694" y="136252"/>
                        <a:pt x="1403542" y="111800"/>
                      </a:cubicBezTo>
                      <a:cubicBezTo>
                        <a:pt x="1391390" y="87348"/>
                        <a:pt x="1393251" y="58263"/>
                        <a:pt x="1408419" y="35558"/>
                      </a:cubicBezTo>
                      <a:cubicBezTo>
                        <a:pt x="1423587" y="12854"/>
                        <a:pt x="1449743" y="0"/>
                        <a:pt x="1476985" y="1865"/>
                      </a:cubicBezTo>
                      <a:close/>
                    </a:path>
                  </a:pathLst>
                </a:custGeom>
                <a:solidFill>
                  <a:srgbClr val="FFBD59"/>
                </a:solidFill>
              </p:spPr>
            </p:sp>
            <p:sp>
              <p:nvSpPr>
                <p:cNvPr id="2068" name="Freeform 16">
                  <a:extLst>
                    <a:ext uri="{FF2B5EF4-FFF2-40B4-BE49-F238E27FC236}">
                      <a16:creationId xmlns:a16="http://schemas.microsoft.com/office/drawing/2014/main" id="{2FC41013-780E-E4C9-44AD-43427EA8F9CD}"/>
                    </a:ext>
                  </a:extLst>
                </p:cNvPr>
                <p:cNvSpPr/>
                <p:nvPr/>
              </p:nvSpPr>
              <p:spPr>
                <a:xfrm rot="18528681">
                  <a:off x="6837067" y="3368348"/>
                  <a:ext cx="2261940" cy="220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9180" h="2668076">
                      <a:moveTo>
                        <a:pt x="1478324" y="1865"/>
                      </a:moveTo>
                      <a:cubicBezTo>
                        <a:pt x="2078985" y="40283"/>
                        <a:pt x="2570186" y="495057"/>
                        <a:pt x="2654683" y="1090985"/>
                      </a:cubicBezTo>
                      <a:cubicBezTo>
                        <a:pt x="2739180" y="1686913"/>
                        <a:pt x="2393762" y="2260311"/>
                        <a:pt x="1827457" y="2464194"/>
                      </a:cubicBezTo>
                      <a:cubicBezTo>
                        <a:pt x="1261152" y="2668076"/>
                        <a:pt x="629506" y="2446442"/>
                        <a:pt x="314753" y="1933412"/>
                      </a:cubicBezTo>
                      <a:cubicBezTo>
                        <a:pt x="0" y="1420382"/>
                        <a:pt x="88593" y="756868"/>
                        <a:pt x="526922" y="344391"/>
                      </a:cubicBezTo>
                      <a:cubicBezTo>
                        <a:pt x="546723" y="325590"/>
                        <a:pt x="575070" y="318820"/>
                        <a:pt x="601230" y="326646"/>
                      </a:cubicBezTo>
                      <a:cubicBezTo>
                        <a:pt x="627389" y="334472"/>
                        <a:pt x="647362" y="355697"/>
                        <a:pt x="653585" y="382283"/>
                      </a:cubicBezTo>
                      <a:cubicBezTo>
                        <a:pt x="659809" y="408870"/>
                        <a:pt x="651331" y="436754"/>
                        <a:pt x="631362" y="455377"/>
                      </a:cubicBezTo>
                      <a:cubicBezTo>
                        <a:pt x="245633" y="818357"/>
                        <a:pt x="167671" y="1402249"/>
                        <a:pt x="444654" y="1853715"/>
                      </a:cubicBezTo>
                      <a:cubicBezTo>
                        <a:pt x="721636" y="2305182"/>
                        <a:pt x="1277485" y="2500220"/>
                        <a:pt x="1775834" y="2320803"/>
                      </a:cubicBezTo>
                      <a:cubicBezTo>
                        <a:pt x="2274182" y="2141387"/>
                        <a:pt x="2578149" y="1636796"/>
                        <a:pt x="2503792" y="1112380"/>
                      </a:cubicBezTo>
                      <a:cubicBezTo>
                        <a:pt x="2429435" y="587964"/>
                        <a:pt x="1997178" y="187762"/>
                        <a:pt x="1468596" y="153954"/>
                      </a:cubicBezTo>
                      <a:cubicBezTo>
                        <a:pt x="1441339" y="152333"/>
                        <a:pt x="1417033" y="136252"/>
                        <a:pt x="1404881" y="111800"/>
                      </a:cubicBezTo>
                      <a:cubicBezTo>
                        <a:pt x="1392729" y="87348"/>
                        <a:pt x="1394590" y="58263"/>
                        <a:pt x="1409758" y="35558"/>
                      </a:cubicBezTo>
                      <a:cubicBezTo>
                        <a:pt x="1424926" y="12854"/>
                        <a:pt x="1451082" y="0"/>
                        <a:pt x="1478324" y="1865"/>
                      </a:cubicBezTo>
                      <a:close/>
                    </a:path>
                  </a:pathLst>
                </a:custGeom>
                <a:solidFill>
                  <a:srgbClr val="00665A"/>
                </a:solidFill>
              </p:spPr>
            </p:sp>
            <p:grpSp>
              <p:nvGrpSpPr>
                <p:cNvPr id="2069" name="Group 17">
                  <a:extLst>
                    <a:ext uri="{FF2B5EF4-FFF2-40B4-BE49-F238E27FC236}">
                      <a16:creationId xmlns:a16="http://schemas.microsoft.com/office/drawing/2014/main" id="{6F290AB1-00F2-7813-E719-8000722EA4D1}"/>
                    </a:ext>
                  </a:extLst>
                </p:cNvPr>
                <p:cNvGrpSpPr/>
                <p:nvPr/>
              </p:nvGrpSpPr>
              <p:grpSpPr>
                <a:xfrm>
                  <a:off x="7344152" y="3558311"/>
                  <a:ext cx="1327064" cy="1734662"/>
                  <a:chOff x="1027154" y="92997"/>
                  <a:chExt cx="4857923" cy="6350000"/>
                </a:xfrm>
              </p:grpSpPr>
              <p:sp>
                <p:nvSpPr>
                  <p:cNvPr id="2077" name="Freeform 18">
                    <a:extLst>
                      <a:ext uri="{FF2B5EF4-FFF2-40B4-BE49-F238E27FC236}">
                        <a16:creationId xmlns:a16="http://schemas.microsoft.com/office/drawing/2014/main" id="{E7460653-2629-626A-92D5-EAE94AFC0016}"/>
                      </a:ext>
                    </a:extLst>
                  </p:cNvPr>
                  <p:cNvSpPr/>
                  <p:nvPr/>
                </p:nvSpPr>
                <p:spPr>
                  <a:xfrm>
                    <a:off x="1027154" y="92997"/>
                    <a:ext cx="4857923" cy="635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</p:sp>
            </p:grpSp>
            <p:grpSp>
              <p:nvGrpSpPr>
                <p:cNvPr id="2070" name="Group 19">
                  <a:extLst>
                    <a:ext uri="{FF2B5EF4-FFF2-40B4-BE49-F238E27FC236}">
                      <a16:creationId xmlns:a16="http://schemas.microsoft.com/office/drawing/2014/main" id="{C338EC99-205F-59D4-2C44-9DA73286A14A}"/>
                    </a:ext>
                  </a:extLst>
                </p:cNvPr>
                <p:cNvGrpSpPr/>
                <p:nvPr/>
              </p:nvGrpSpPr>
              <p:grpSpPr>
                <a:xfrm>
                  <a:off x="4471296" y="3553016"/>
                  <a:ext cx="1579882" cy="1734662"/>
                  <a:chOff x="552429" y="-30989"/>
                  <a:chExt cx="5783405" cy="6350000"/>
                </a:xfrm>
              </p:grpSpPr>
              <p:sp>
                <p:nvSpPr>
                  <p:cNvPr id="2076" name="Freeform 20">
                    <a:extLst>
                      <a:ext uri="{FF2B5EF4-FFF2-40B4-BE49-F238E27FC236}">
                        <a16:creationId xmlns:a16="http://schemas.microsoft.com/office/drawing/2014/main" id="{F3D979BB-3837-672E-2720-552FA293BC2D}"/>
                      </a:ext>
                    </a:extLst>
                  </p:cNvPr>
                  <p:cNvSpPr/>
                  <p:nvPr/>
                </p:nvSpPr>
                <p:spPr>
                  <a:xfrm>
                    <a:off x="552429" y="-30989"/>
                    <a:ext cx="5783405" cy="635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</p:sp>
            </p:grpSp>
            <p:pic>
              <p:nvPicPr>
                <p:cNvPr id="2071" name="Picture 21">
                  <a:extLst>
                    <a:ext uri="{FF2B5EF4-FFF2-40B4-BE49-F238E27FC236}">
                      <a16:creationId xmlns:a16="http://schemas.microsoft.com/office/drawing/2014/main" id="{39E94BF0-85AB-C1B0-1B0E-F992C73045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3914469" y="4178288"/>
                  <a:ext cx="333235" cy="583343"/>
                </a:xfrm>
                <a:prstGeom prst="rect">
                  <a:avLst/>
                </a:prstGeom>
              </p:spPr>
            </p:pic>
            <p:sp>
              <p:nvSpPr>
                <p:cNvPr id="2072" name="AutoShape 22">
                  <a:extLst>
                    <a:ext uri="{FF2B5EF4-FFF2-40B4-BE49-F238E27FC236}">
                      <a16:creationId xmlns:a16="http://schemas.microsoft.com/office/drawing/2014/main" id="{CB9608C1-76B9-F97B-F1A7-48B76AC0237A}"/>
                    </a:ext>
                  </a:extLst>
                </p:cNvPr>
                <p:cNvSpPr/>
                <p:nvPr/>
              </p:nvSpPr>
              <p:spPr>
                <a:xfrm rot="21591751">
                  <a:off x="3443679" y="4457656"/>
                  <a:ext cx="687394" cy="1650"/>
                </a:xfrm>
                <a:prstGeom prst="line">
                  <a:avLst/>
                </a:prstGeom>
                <a:ln w="114300" cap="rnd">
                  <a:solidFill>
                    <a:srgbClr val="FFBD59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2073" name="AutoShape 23">
                  <a:extLst>
                    <a:ext uri="{FF2B5EF4-FFF2-40B4-BE49-F238E27FC236}">
                      <a16:creationId xmlns:a16="http://schemas.microsoft.com/office/drawing/2014/main" id="{A8A18EE5-E00A-DBEB-2DC1-86200C3A93E9}"/>
                    </a:ext>
                  </a:extLst>
                </p:cNvPr>
                <p:cNvSpPr/>
                <p:nvPr/>
              </p:nvSpPr>
              <p:spPr>
                <a:xfrm rot="21591751">
                  <a:off x="6120102" y="4000534"/>
                  <a:ext cx="752577" cy="0"/>
                </a:xfrm>
                <a:prstGeom prst="line">
                  <a:avLst/>
                </a:prstGeom>
                <a:ln w="114300" cap="rnd">
                  <a:solidFill>
                    <a:srgbClr val="3EB4A6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pic>
              <p:nvPicPr>
                <p:cNvPr id="2074" name="Picture 24">
                  <a:extLst>
                    <a:ext uri="{FF2B5EF4-FFF2-40B4-BE49-F238E27FC236}">
                      <a16:creationId xmlns:a16="http://schemas.microsoft.com/office/drawing/2014/main" id="{56D3353C-AB97-7992-40F6-95BA00BDC4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6615643" y="3694831"/>
                  <a:ext cx="333235" cy="583343"/>
                </a:xfrm>
                <a:prstGeom prst="rect">
                  <a:avLst/>
                </a:prstGeom>
              </p:spPr>
            </p:pic>
            <p:sp>
              <p:nvSpPr>
                <p:cNvPr id="2075" name="AutoShape 25">
                  <a:extLst>
                    <a:ext uri="{FF2B5EF4-FFF2-40B4-BE49-F238E27FC236}">
                      <a16:creationId xmlns:a16="http://schemas.microsoft.com/office/drawing/2014/main" id="{BD0AB2DA-409D-0EAB-B285-2EF8C3CCF6E1}"/>
                    </a:ext>
                  </a:extLst>
                </p:cNvPr>
                <p:cNvSpPr/>
                <p:nvPr/>
              </p:nvSpPr>
              <p:spPr>
                <a:xfrm rot="10800000">
                  <a:off x="3443678" y="4075831"/>
                  <a:ext cx="339020" cy="0"/>
                </a:xfrm>
                <a:prstGeom prst="line">
                  <a:avLst/>
                </a:prstGeom>
                <a:ln w="123825" cap="rnd">
                  <a:solidFill>
                    <a:srgbClr val="FFBD59"/>
                  </a:solidFill>
                  <a:prstDash val="solid"/>
                  <a:headEnd type="none" w="sm" len="sm"/>
                  <a:tailEnd type="none" w="sm" len="sm"/>
                </a:ln>
              </p:spPr>
            </p:sp>
          </p:grpSp>
          <p:sp>
            <p:nvSpPr>
              <p:cNvPr id="2064" name="Rectangle 61">
                <a:extLst>
                  <a:ext uri="{FF2B5EF4-FFF2-40B4-BE49-F238E27FC236}">
                    <a16:creationId xmlns:a16="http://schemas.microsoft.com/office/drawing/2014/main" id="{E42546DF-F494-6073-926F-18034D6D1C65}"/>
                  </a:ext>
                </a:extLst>
              </p:cNvPr>
              <p:cNvSpPr/>
              <p:nvPr/>
            </p:nvSpPr>
            <p:spPr>
              <a:xfrm rot="10800000">
                <a:off x="5442161" y="4696927"/>
                <a:ext cx="1240939" cy="8518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rtl="1">
                  <a:spcBef>
                    <a:spcPct val="50000"/>
                  </a:spcBef>
                </a:pPr>
                <a:r>
                  <a:rPr lang="ar-SA" b="1" dirty="0">
                    <a:solidFill>
                      <a:srgbClr val="3EB4A6"/>
                    </a:solidFill>
                    <a:latin typeface="Calibri" panose="020F0502020204030204" pitchFamily="34" charset="0"/>
                    <a:ea typeface="GE SS Two Bold" panose="020A0503020102020204" pitchFamily="18" charset="-78"/>
                    <a:cs typeface="Calibri" panose="020F0502020204030204" pitchFamily="34" charset="0"/>
                  </a:rPr>
                  <a:t>معالجة</a:t>
                </a:r>
                <a:br>
                  <a:rPr lang="fr-FR" b="1" dirty="0">
                    <a:solidFill>
                      <a:srgbClr val="3EB4A6"/>
                    </a:solidFill>
                    <a:latin typeface="Calibri" panose="020F0502020204030204" pitchFamily="34" charset="0"/>
                    <a:ea typeface="GE SS Two Bold" panose="020A0503020102020204" pitchFamily="18" charset="-78"/>
                    <a:cs typeface="Calibri" panose="020F0502020204030204" pitchFamily="34" charset="0"/>
                  </a:rPr>
                </a:br>
                <a:r>
                  <a:rPr lang="en-US" b="1" dirty="0">
                    <a:solidFill>
                      <a:srgbClr val="3EB4A6"/>
                    </a:solidFill>
                    <a:latin typeface="Calibri" panose="020F0502020204030204" pitchFamily="34" charset="0"/>
                    <a:ea typeface="GE SS Two Bold" panose="020A0503020102020204" pitchFamily="18" charset="-78"/>
                    <a:cs typeface="Calibri" panose="020F0502020204030204" pitchFamily="34" charset="0"/>
                  </a:rPr>
                  <a:t>Processing</a:t>
                </a:r>
              </a:p>
            </p:txBody>
          </p:sp>
        </p:grpSp>
        <p:sp>
          <p:nvSpPr>
            <p:cNvPr id="26" name="Rectangle 42">
              <a:extLst>
                <a:ext uri="{FF2B5EF4-FFF2-40B4-BE49-F238E27FC236}">
                  <a16:creationId xmlns:a16="http://schemas.microsoft.com/office/drawing/2014/main" id="{355974ED-8780-EB6E-3448-2F272CC643B9}"/>
                </a:ext>
              </a:extLst>
            </p:cNvPr>
            <p:cNvSpPr/>
            <p:nvPr/>
          </p:nvSpPr>
          <p:spPr>
            <a:xfrm>
              <a:off x="1968913" y="3169376"/>
              <a:ext cx="191323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SA" b="1" dirty="0">
                  <a:solidFill>
                    <a:srgbClr val="00665A"/>
                  </a:solidFill>
                  <a:latin typeface="Calibri" panose="020F0502020204030204" pitchFamily="34" charset="0"/>
                  <a:ea typeface="GE SS Two Bold" panose="020A0503020102020204" pitchFamily="18" charset="-78"/>
                  <a:cs typeface="Calibri" panose="020F0502020204030204" pitchFamily="34" charset="0"/>
                </a:rPr>
                <a:t>المعرفة</a:t>
              </a:r>
              <a:endParaRPr lang="en-US" b="1" dirty="0">
                <a:solidFill>
                  <a:srgbClr val="00665A"/>
                </a:solidFill>
                <a:latin typeface="Calibri" panose="020F0502020204030204" pitchFamily="34" charset="0"/>
                <a:ea typeface="GE SS Two Bold" panose="020A0503020102020204" pitchFamily="18" charset="-78"/>
                <a:cs typeface="Calibri" panose="020F0502020204030204" pitchFamily="34" charset="0"/>
              </a:endParaRPr>
            </a:p>
            <a:p>
              <a:pPr algn="ctr" rtl="1"/>
              <a:r>
                <a:rPr lang="en-US" b="1" dirty="0">
                  <a:solidFill>
                    <a:srgbClr val="00665A"/>
                  </a:solidFill>
                  <a:latin typeface="Calibri" panose="020F0502020204030204" pitchFamily="34" charset="0"/>
                  <a:ea typeface="GE SS Two Bold" panose="020A0503020102020204" pitchFamily="18" charset="-78"/>
                  <a:cs typeface="Calibri" panose="020F0502020204030204" pitchFamily="34" charset="0"/>
                </a:rPr>
                <a:t>Knowledge</a:t>
              </a:r>
              <a:endParaRPr lang="ar-SA" b="1" dirty="0">
                <a:solidFill>
                  <a:srgbClr val="00665A"/>
                </a:solidFill>
                <a:latin typeface="Calibri" panose="020F0502020204030204" pitchFamily="34" charset="0"/>
                <a:ea typeface="GE SS Two Bold" panose="020A0503020102020204" pitchFamily="18" charset="-78"/>
                <a:cs typeface="Calibri" panose="020F0502020204030204" pitchFamily="34" charset="0"/>
              </a:endParaRPr>
            </a:p>
          </p:txBody>
        </p:sp>
      </p:grpSp>
      <p:grpSp>
        <p:nvGrpSpPr>
          <p:cNvPr id="2055" name="مجموعة 2054">
            <a:extLst>
              <a:ext uri="{FF2B5EF4-FFF2-40B4-BE49-F238E27FC236}">
                <a16:creationId xmlns:a16="http://schemas.microsoft.com/office/drawing/2014/main" id="{97C7E19C-09DC-4C8B-8FA1-58DB9778F513}"/>
              </a:ext>
            </a:extLst>
          </p:cNvPr>
          <p:cNvGrpSpPr/>
          <p:nvPr/>
        </p:nvGrpSpPr>
        <p:grpSpPr>
          <a:xfrm>
            <a:off x="1888177" y="1105421"/>
            <a:ext cx="6114403" cy="1493480"/>
            <a:chOff x="1888177" y="1105421"/>
            <a:chExt cx="6114403" cy="1493480"/>
          </a:xfrm>
        </p:grpSpPr>
        <p:grpSp>
          <p:nvGrpSpPr>
            <p:cNvPr id="6" name="Group 58">
              <a:extLst>
                <a:ext uri="{FF2B5EF4-FFF2-40B4-BE49-F238E27FC236}">
                  <a16:creationId xmlns:a16="http://schemas.microsoft.com/office/drawing/2014/main" id="{03DAC71D-9BD4-075F-9B77-9CB82888EF21}"/>
                </a:ext>
              </a:extLst>
            </p:cNvPr>
            <p:cNvGrpSpPr/>
            <p:nvPr/>
          </p:nvGrpSpPr>
          <p:grpSpPr>
            <a:xfrm rot="10800000">
              <a:off x="1952233" y="1105421"/>
              <a:ext cx="6050347" cy="1493480"/>
              <a:chOff x="2251794" y="3989487"/>
              <a:chExt cx="7688413" cy="2431633"/>
            </a:xfrm>
          </p:grpSpPr>
          <p:grpSp>
            <p:nvGrpSpPr>
              <p:cNvPr id="9" name="Group 62">
                <a:extLst>
                  <a:ext uri="{FF2B5EF4-FFF2-40B4-BE49-F238E27FC236}">
                    <a16:creationId xmlns:a16="http://schemas.microsoft.com/office/drawing/2014/main" id="{8D680FC4-7E4D-B81A-BE9A-FDF6840B4A74}"/>
                  </a:ext>
                </a:extLst>
              </p:cNvPr>
              <p:cNvGrpSpPr/>
              <p:nvPr/>
            </p:nvGrpSpPr>
            <p:grpSpPr>
              <a:xfrm>
                <a:off x="2251794" y="3989487"/>
                <a:ext cx="7688413" cy="2431633"/>
                <a:chOff x="1381236" y="3169297"/>
                <a:chExt cx="7688413" cy="2431633"/>
              </a:xfrm>
            </p:grpSpPr>
            <p:grpSp>
              <p:nvGrpSpPr>
                <p:cNvPr id="11" name="Group 19">
                  <a:extLst>
                    <a:ext uri="{FF2B5EF4-FFF2-40B4-BE49-F238E27FC236}">
                      <a16:creationId xmlns:a16="http://schemas.microsoft.com/office/drawing/2014/main" id="{164D5EE8-2EB6-F9FF-470E-374D18957368}"/>
                    </a:ext>
                  </a:extLst>
                </p:cNvPr>
                <p:cNvGrpSpPr/>
                <p:nvPr/>
              </p:nvGrpSpPr>
              <p:grpSpPr>
                <a:xfrm>
                  <a:off x="1636964" y="3471288"/>
                  <a:ext cx="1726922" cy="1734662"/>
                  <a:chOff x="45162" y="92985"/>
                  <a:chExt cx="6321667" cy="6350000"/>
                </a:xfrm>
              </p:grpSpPr>
              <p:sp>
                <p:nvSpPr>
                  <p:cNvPr id="24" name="Freeform 20">
                    <a:extLst>
                      <a:ext uri="{FF2B5EF4-FFF2-40B4-BE49-F238E27FC236}">
                        <a16:creationId xmlns:a16="http://schemas.microsoft.com/office/drawing/2014/main" id="{D0CD2F94-CBB5-BBBB-8105-78894BFC18DE}"/>
                      </a:ext>
                    </a:extLst>
                  </p:cNvPr>
                  <p:cNvSpPr/>
                  <p:nvPr/>
                </p:nvSpPr>
                <p:spPr>
                  <a:xfrm>
                    <a:off x="45162" y="92985"/>
                    <a:ext cx="6321667" cy="635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9733C0A-4EF3-3783-76A8-0655FBF1F06D}"/>
                    </a:ext>
                  </a:extLst>
                </p:cNvPr>
                <p:cNvSpPr/>
                <p:nvPr/>
              </p:nvSpPr>
              <p:spPr>
                <a:xfrm rot="17742136">
                  <a:off x="4100230" y="3347072"/>
                  <a:ext cx="2249644" cy="22008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4290" h="2665149">
                      <a:moveTo>
                        <a:pt x="1449432" y="1865"/>
                      </a:moveTo>
                      <a:cubicBezTo>
                        <a:pt x="2027761" y="38855"/>
                        <a:pt x="2507703" y="462647"/>
                        <a:pt x="2615996" y="1031950"/>
                      </a:cubicBezTo>
                      <a:cubicBezTo>
                        <a:pt x="2724290" y="1601253"/>
                        <a:pt x="2433465" y="2171661"/>
                        <a:pt x="1909108" y="2418405"/>
                      </a:cubicBezTo>
                      <a:cubicBezTo>
                        <a:pt x="1384750" y="2665149"/>
                        <a:pt x="759865" y="2525642"/>
                        <a:pt x="390238" y="2079313"/>
                      </a:cubicBezTo>
                      <a:cubicBezTo>
                        <a:pt x="20611" y="1632984"/>
                        <a:pt x="0" y="993047"/>
                        <a:pt x="340140" y="523858"/>
                      </a:cubicBezTo>
                      <a:cubicBezTo>
                        <a:pt x="356067" y="501680"/>
                        <a:pt x="382644" y="489719"/>
                        <a:pt x="409807" y="492504"/>
                      </a:cubicBezTo>
                      <a:cubicBezTo>
                        <a:pt x="436969" y="495289"/>
                        <a:pt x="460565" y="512395"/>
                        <a:pt x="471660" y="537345"/>
                      </a:cubicBezTo>
                      <a:cubicBezTo>
                        <a:pt x="482755" y="562294"/>
                        <a:pt x="479652" y="591273"/>
                        <a:pt x="463527" y="613308"/>
                      </a:cubicBezTo>
                      <a:cubicBezTo>
                        <a:pt x="164204" y="1026194"/>
                        <a:pt x="182342" y="1589339"/>
                        <a:pt x="507613" y="1982108"/>
                      </a:cubicBezTo>
                      <a:cubicBezTo>
                        <a:pt x="832885" y="2374878"/>
                        <a:pt x="1382784" y="2497644"/>
                        <a:pt x="1844219" y="2280510"/>
                      </a:cubicBezTo>
                      <a:cubicBezTo>
                        <a:pt x="2305654" y="2063375"/>
                        <a:pt x="2561579" y="1561416"/>
                        <a:pt x="2466281" y="1060429"/>
                      </a:cubicBezTo>
                      <a:cubicBezTo>
                        <a:pt x="2370983" y="559443"/>
                        <a:pt x="1948634" y="186505"/>
                        <a:pt x="1439704" y="153954"/>
                      </a:cubicBezTo>
                      <a:cubicBezTo>
                        <a:pt x="1412447" y="152333"/>
                        <a:pt x="1388141" y="136252"/>
                        <a:pt x="1375989" y="111800"/>
                      </a:cubicBezTo>
                      <a:cubicBezTo>
                        <a:pt x="1363837" y="87348"/>
                        <a:pt x="1365698" y="58263"/>
                        <a:pt x="1380866" y="35558"/>
                      </a:cubicBezTo>
                      <a:cubicBezTo>
                        <a:pt x="1396034" y="12854"/>
                        <a:pt x="1422190" y="0"/>
                        <a:pt x="1449432" y="1865"/>
                      </a:cubicBezTo>
                      <a:close/>
                    </a:path>
                  </a:pathLst>
                </a:custGeom>
                <a:solidFill>
                  <a:srgbClr val="3EB4A6"/>
                </a:solidFill>
              </p:spPr>
            </p:sp>
            <p:sp>
              <p:nvSpPr>
                <p:cNvPr id="13" name="Freeform 6">
                  <a:extLst>
                    <a:ext uri="{FF2B5EF4-FFF2-40B4-BE49-F238E27FC236}">
                      <a16:creationId xmlns:a16="http://schemas.microsoft.com/office/drawing/2014/main" id="{BF351735-BA4D-ECD9-20AC-22B9C2B64C67}"/>
                    </a:ext>
                  </a:extLst>
                </p:cNvPr>
                <p:cNvSpPr/>
                <p:nvPr/>
              </p:nvSpPr>
              <p:spPr>
                <a:xfrm rot="5739760">
                  <a:off x="1352414" y="3198119"/>
                  <a:ext cx="2225204" cy="2167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4693" h="2624886">
                      <a:moveTo>
                        <a:pt x="1476985" y="1865"/>
                      </a:moveTo>
                      <a:cubicBezTo>
                        <a:pt x="2122880" y="43176"/>
                        <a:pt x="2634391" y="563598"/>
                        <a:pt x="2664542" y="1210110"/>
                      </a:cubicBezTo>
                      <a:cubicBezTo>
                        <a:pt x="2694693" y="1856623"/>
                        <a:pt x="2233840" y="2422392"/>
                        <a:pt x="1594593" y="2523639"/>
                      </a:cubicBezTo>
                      <a:cubicBezTo>
                        <a:pt x="955346" y="2624886"/>
                        <a:pt x="342215" y="2229219"/>
                        <a:pt x="171108" y="1605032"/>
                      </a:cubicBezTo>
                      <a:cubicBezTo>
                        <a:pt x="0" y="980844"/>
                        <a:pt x="325656" y="327829"/>
                        <a:pt x="927173" y="88946"/>
                      </a:cubicBezTo>
                      <a:cubicBezTo>
                        <a:pt x="952505" y="78755"/>
                        <a:pt x="981354" y="82896"/>
                        <a:pt x="1002796" y="99803"/>
                      </a:cubicBezTo>
                      <a:cubicBezTo>
                        <a:pt x="1024237" y="116709"/>
                        <a:pt x="1034994" y="143795"/>
                        <a:pt x="1030993" y="170806"/>
                      </a:cubicBezTo>
                      <a:cubicBezTo>
                        <a:pt x="1026992" y="197816"/>
                        <a:pt x="1008845" y="220621"/>
                        <a:pt x="983423" y="230586"/>
                      </a:cubicBezTo>
                      <a:cubicBezTo>
                        <a:pt x="454088" y="440802"/>
                        <a:pt x="167511" y="1015456"/>
                        <a:pt x="318085" y="1564741"/>
                      </a:cubicBezTo>
                      <a:cubicBezTo>
                        <a:pt x="468660" y="2114026"/>
                        <a:pt x="1008215" y="2462213"/>
                        <a:pt x="1570752" y="2373116"/>
                      </a:cubicBezTo>
                      <a:cubicBezTo>
                        <a:pt x="2133289" y="2284018"/>
                        <a:pt x="2538841" y="1786141"/>
                        <a:pt x="2512308" y="1217210"/>
                      </a:cubicBezTo>
                      <a:cubicBezTo>
                        <a:pt x="2485774" y="648279"/>
                        <a:pt x="2035645" y="190308"/>
                        <a:pt x="1467257" y="153954"/>
                      </a:cubicBezTo>
                      <a:cubicBezTo>
                        <a:pt x="1440000" y="152333"/>
                        <a:pt x="1415694" y="136252"/>
                        <a:pt x="1403542" y="111800"/>
                      </a:cubicBezTo>
                      <a:cubicBezTo>
                        <a:pt x="1391390" y="87348"/>
                        <a:pt x="1393251" y="58263"/>
                        <a:pt x="1408419" y="35558"/>
                      </a:cubicBezTo>
                      <a:cubicBezTo>
                        <a:pt x="1423587" y="12854"/>
                        <a:pt x="1449743" y="0"/>
                        <a:pt x="1476985" y="1865"/>
                      </a:cubicBezTo>
                      <a:close/>
                    </a:path>
                  </a:pathLst>
                </a:custGeom>
                <a:solidFill>
                  <a:srgbClr val="FFBD59"/>
                </a:solidFill>
              </p:spPr>
            </p:sp>
            <p:sp>
              <p:nvSpPr>
                <p:cNvPr id="14" name="Freeform 16">
                  <a:extLst>
                    <a:ext uri="{FF2B5EF4-FFF2-40B4-BE49-F238E27FC236}">
                      <a16:creationId xmlns:a16="http://schemas.microsoft.com/office/drawing/2014/main" id="{7F30C30A-0C68-91C2-2411-04687EEB7740}"/>
                    </a:ext>
                  </a:extLst>
                </p:cNvPr>
                <p:cNvSpPr/>
                <p:nvPr/>
              </p:nvSpPr>
              <p:spPr>
                <a:xfrm rot="18528681">
                  <a:off x="6837067" y="3368348"/>
                  <a:ext cx="2261940" cy="220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9180" h="2668076">
                      <a:moveTo>
                        <a:pt x="1478324" y="1865"/>
                      </a:moveTo>
                      <a:cubicBezTo>
                        <a:pt x="2078985" y="40283"/>
                        <a:pt x="2570186" y="495057"/>
                        <a:pt x="2654683" y="1090985"/>
                      </a:cubicBezTo>
                      <a:cubicBezTo>
                        <a:pt x="2739180" y="1686913"/>
                        <a:pt x="2393762" y="2260311"/>
                        <a:pt x="1827457" y="2464194"/>
                      </a:cubicBezTo>
                      <a:cubicBezTo>
                        <a:pt x="1261152" y="2668076"/>
                        <a:pt x="629506" y="2446442"/>
                        <a:pt x="314753" y="1933412"/>
                      </a:cubicBezTo>
                      <a:cubicBezTo>
                        <a:pt x="0" y="1420382"/>
                        <a:pt x="88593" y="756868"/>
                        <a:pt x="526922" y="344391"/>
                      </a:cubicBezTo>
                      <a:cubicBezTo>
                        <a:pt x="546723" y="325590"/>
                        <a:pt x="575070" y="318820"/>
                        <a:pt x="601230" y="326646"/>
                      </a:cubicBezTo>
                      <a:cubicBezTo>
                        <a:pt x="627389" y="334472"/>
                        <a:pt x="647362" y="355697"/>
                        <a:pt x="653585" y="382283"/>
                      </a:cubicBezTo>
                      <a:cubicBezTo>
                        <a:pt x="659809" y="408870"/>
                        <a:pt x="651331" y="436754"/>
                        <a:pt x="631362" y="455377"/>
                      </a:cubicBezTo>
                      <a:cubicBezTo>
                        <a:pt x="245633" y="818357"/>
                        <a:pt x="167671" y="1402249"/>
                        <a:pt x="444654" y="1853715"/>
                      </a:cubicBezTo>
                      <a:cubicBezTo>
                        <a:pt x="721636" y="2305182"/>
                        <a:pt x="1277485" y="2500220"/>
                        <a:pt x="1775834" y="2320803"/>
                      </a:cubicBezTo>
                      <a:cubicBezTo>
                        <a:pt x="2274182" y="2141387"/>
                        <a:pt x="2578149" y="1636796"/>
                        <a:pt x="2503792" y="1112380"/>
                      </a:cubicBezTo>
                      <a:cubicBezTo>
                        <a:pt x="2429435" y="587964"/>
                        <a:pt x="1997178" y="187762"/>
                        <a:pt x="1468596" y="153954"/>
                      </a:cubicBezTo>
                      <a:cubicBezTo>
                        <a:pt x="1441339" y="152333"/>
                        <a:pt x="1417033" y="136252"/>
                        <a:pt x="1404881" y="111800"/>
                      </a:cubicBezTo>
                      <a:cubicBezTo>
                        <a:pt x="1392729" y="87348"/>
                        <a:pt x="1394590" y="58263"/>
                        <a:pt x="1409758" y="35558"/>
                      </a:cubicBezTo>
                      <a:cubicBezTo>
                        <a:pt x="1424926" y="12854"/>
                        <a:pt x="1451082" y="0"/>
                        <a:pt x="1478324" y="1865"/>
                      </a:cubicBezTo>
                      <a:close/>
                    </a:path>
                  </a:pathLst>
                </a:custGeom>
                <a:solidFill>
                  <a:srgbClr val="00665A"/>
                </a:solidFill>
              </p:spPr>
            </p:sp>
            <p:grpSp>
              <p:nvGrpSpPr>
                <p:cNvPr id="15" name="Group 17">
                  <a:extLst>
                    <a:ext uri="{FF2B5EF4-FFF2-40B4-BE49-F238E27FC236}">
                      <a16:creationId xmlns:a16="http://schemas.microsoft.com/office/drawing/2014/main" id="{9D686FDD-7CB2-EB20-5D3D-1D6ECB842EA9}"/>
                    </a:ext>
                  </a:extLst>
                </p:cNvPr>
                <p:cNvGrpSpPr/>
                <p:nvPr/>
              </p:nvGrpSpPr>
              <p:grpSpPr>
                <a:xfrm>
                  <a:off x="7344152" y="3558309"/>
                  <a:ext cx="1327064" cy="1734662"/>
                  <a:chOff x="1027154" y="92991"/>
                  <a:chExt cx="4857923" cy="6350000"/>
                </a:xfrm>
              </p:grpSpPr>
              <p:sp>
                <p:nvSpPr>
                  <p:cNvPr id="23" name="Freeform 18">
                    <a:extLst>
                      <a:ext uri="{FF2B5EF4-FFF2-40B4-BE49-F238E27FC236}">
                        <a16:creationId xmlns:a16="http://schemas.microsoft.com/office/drawing/2014/main" id="{A6F284B8-C988-9EFA-F805-E90FFCCC522B}"/>
                      </a:ext>
                    </a:extLst>
                  </p:cNvPr>
                  <p:cNvSpPr/>
                  <p:nvPr/>
                </p:nvSpPr>
                <p:spPr>
                  <a:xfrm>
                    <a:off x="1027154" y="92991"/>
                    <a:ext cx="4857923" cy="635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</p:sp>
            </p:grpSp>
            <p:grpSp>
              <p:nvGrpSpPr>
                <p:cNvPr id="16" name="Group 19">
                  <a:extLst>
                    <a:ext uri="{FF2B5EF4-FFF2-40B4-BE49-F238E27FC236}">
                      <a16:creationId xmlns:a16="http://schemas.microsoft.com/office/drawing/2014/main" id="{92AB0B35-59D9-2E18-3E09-D5EB2C7B49FF}"/>
                    </a:ext>
                  </a:extLst>
                </p:cNvPr>
                <p:cNvGrpSpPr/>
                <p:nvPr/>
              </p:nvGrpSpPr>
              <p:grpSpPr>
                <a:xfrm>
                  <a:off x="4471296" y="3553016"/>
                  <a:ext cx="1579882" cy="1734662"/>
                  <a:chOff x="552429" y="-30989"/>
                  <a:chExt cx="5783405" cy="6350000"/>
                </a:xfrm>
              </p:grpSpPr>
              <p:sp>
                <p:nvSpPr>
                  <p:cNvPr id="22" name="Freeform 20">
                    <a:extLst>
                      <a:ext uri="{FF2B5EF4-FFF2-40B4-BE49-F238E27FC236}">
                        <a16:creationId xmlns:a16="http://schemas.microsoft.com/office/drawing/2014/main" id="{55404DEB-13D7-F2A4-2A1E-BCA0F6F5FB47}"/>
                      </a:ext>
                    </a:extLst>
                  </p:cNvPr>
                  <p:cNvSpPr/>
                  <p:nvPr/>
                </p:nvSpPr>
                <p:spPr>
                  <a:xfrm>
                    <a:off x="552429" y="-30989"/>
                    <a:ext cx="5783405" cy="635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</p:sp>
            </p:grpSp>
            <p:pic>
              <p:nvPicPr>
                <p:cNvPr id="17" name="Picture 21">
                  <a:extLst>
                    <a:ext uri="{FF2B5EF4-FFF2-40B4-BE49-F238E27FC236}">
                      <a16:creationId xmlns:a16="http://schemas.microsoft.com/office/drawing/2014/main" id="{93B859EF-C8EF-0547-06D3-D2E2F3BB0B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3914469" y="4178288"/>
                  <a:ext cx="333235" cy="583343"/>
                </a:xfrm>
                <a:prstGeom prst="rect">
                  <a:avLst/>
                </a:prstGeom>
              </p:spPr>
            </p:pic>
            <p:sp>
              <p:nvSpPr>
                <p:cNvPr id="18" name="AutoShape 22">
                  <a:extLst>
                    <a:ext uri="{FF2B5EF4-FFF2-40B4-BE49-F238E27FC236}">
                      <a16:creationId xmlns:a16="http://schemas.microsoft.com/office/drawing/2014/main" id="{FD0B3576-FE67-B484-47D5-FCEE2DF5D240}"/>
                    </a:ext>
                  </a:extLst>
                </p:cNvPr>
                <p:cNvSpPr/>
                <p:nvPr/>
              </p:nvSpPr>
              <p:spPr>
                <a:xfrm rot="21591751">
                  <a:off x="3443679" y="4457656"/>
                  <a:ext cx="687394" cy="1650"/>
                </a:xfrm>
                <a:prstGeom prst="line">
                  <a:avLst/>
                </a:prstGeom>
                <a:ln w="114300" cap="rnd">
                  <a:solidFill>
                    <a:srgbClr val="FFBD59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19" name="AutoShape 23">
                  <a:extLst>
                    <a:ext uri="{FF2B5EF4-FFF2-40B4-BE49-F238E27FC236}">
                      <a16:creationId xmlns:a16="http://schemas.microsoft.com/office/drawing/2014/main" id="{F1BAB65F-02A7-2E50-1CF9-67106B4CD440}"/>
                    </a:ext>
                  </a:extLst>
                </p:cNvPr>
                <p:cNvSpPr/>
                <p:nvPr/>
              </p:nvSpPr>
              <p:spPr>
                <a:xfrm rot="21591751">
                  <a:off x="6120102" y="4000534"/>
                  <a:ext cx="752577" cy="0"/>
                </a:xfrm>
                <a:prstGeom prst="line">
                  <a:avLst/>
                </a:prstGeom>
                <a:ln w="114300" cap="rnd">
                  <a:solidFill>
                    <a:srgbClr val="3EB4A6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pic>
              <p:nvPicPr>
                <p:cNvPr id="20" name="Picture 24">
                  <a:extLst>
                    <a:ext uri="{FF2B5EF4-FFF2-40B4-BE49-F238E27FC236}">
                      <a16:creationId xmlns:a16="http://schemas.microsoft.com/office/drawing/2014/main" id="{159AA391-8637-D3B8-33D3-8D2426AC06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6615643" y="3694831"/>
                  <a:ext cx="333235" cy="583343"/>
                </a:xfrm>
                <a:prstGeom prst="rect">
                  <a:avLst/>
                </a:prstGeom>
              </p:spPr>
            </p:pic>
            <p:sp>
              <p:nvSpPr>
                <p:cNvPr id="21" name="AutoShape 25">
                  <a:extLst>
                    <a:ext uri="{FF2B5EF4-FFF2-40B4-BE49-F238E27FC236}">
                      <a16:creationId xmlns:a16="http://schemas.microsoft.com/office/drawing/2014/main" id="{CDA437FD-8B24-EAC4-BD34-D13D1D3C5AEC}"/>
                    </a:ext>
                  </a:extLst>
                </p:cNvPr>
                <p:cNvSpPr/>
                <p:nvPr/>
              </p:nvSpPr>
              <p:spPr>
                <a:xfrm rot="10800000">
                  <a:off x="3443678" y="4075831"/>
                  <a:ext cx="339020" cy="0"/>
                </a:xfrm>
                <a:prstGeom prst="line">
                  <a:avLst/>
                </a:prstGeom>
                <a:ln w="123825" cap="rnd">
                  <a:solidFill>
                    <a:srgbClr val="FFBD59"/>
                  </a:solidFill>
                  <a:prstDash val="solid"/>
                  <a:headEnd type="none" w="sm" len="sm"/>
                  <a:tailEnd type="none" w="sm" len="sm"/>
                </a:ln>
              </p:spPr>
            </p:sp>
          </p:grpSp>
          <p:sp>
            <p:nvSpPr>
              <p:cNvPr id="10" name="Rectangle 61">
                <a:extLst>
                  <a:ext uri="{FF2B5EF4-FFF2-40B4-BE49-F238E27FC236}">
                    <a16:creationId xmlns:a16="http://schemas.microsoft.com/office/drawing/2014/main" id="{97DF9AA5-E544-BAC4-928F-806598072F30}"/>
                  </a:ext>
                </a:extLst>
              </p:cNvPr>
              <p:cNvSpPr/>
              <p:nvPr/>
            </p:nvSpPr>
            <p:spPr>
              <a:xfrm rot="10800000">
                <a:off x="5302628" y="4596705"/>
                <a:ext cx="1520009" cy="9521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rtl="1">
                  <a:spcBef>
                    <a:spcPct val="50000"/>
                  </a:spcBef>
                </a:pPr>
                <a:r>
                  <a:rPr lang="ar-SA" b="1" dirty="0">
                    <a:solidFill>
                      <a:srgbClr val="3EB4A6"/>
                    </a:solidFill>
                    <a:latin typeface="Calibri" panose="020F0502020204030204" pitchFamily="34" charset="0"/>
                    <a:ea typeface="GE SS Two Bold" panose="020A0503020102020204" pitchFamily="18" charset="-78"/>
                    <a:cs typeface="Calibri" panose="020F0502020204030204" pitchFamily="34" charset="0"/>
                  </a:rPr>
                  <a:t>معالجة</a:t>
                </a:r>
                <a:br>
                  <a:rPr lang="fr-FR" b="1" dirty="0">
                    <a:solidFill>
                      <a:srgbClr val="3EB4A6"/>
                    </a:solidFill>
                    <a:latin typeface="Tajawal" panose="00000500000000000000" pitchFamily="2" charset="-78"/>
                    <a:cs typeface="Tajawal" panose="00000500000000000000" pitchFamily="2" charset="-78"/>
                  </a:rPr>
                </a:br>
                <a:r>
                  <a:rPr lang="en-US" sz="1800" b="1" dirty="0">
                    <a:solidFill>
                      <a:srgbClr val="3EB4A6"/>
                    </a:solidFill>
                    <a:latin typeface="Calibri" panose="020F0502020204030204" pitchFamily="34" charset="0"/>
                    <a:ea typeface="GE SS Two Bold" panose="020A0503020102020204" pitchFamily="18" charset="-78"/>
                    <a:cs typeface="Calibri" panose="020F0502020204030204" pitchFamily="34" charset="0"/>
                  </a:rPr>
                  <a:t>Processing</a:t>
                </a:r>
              </a:p>
            </p:txBody>
          </p:sp>
        </p:grpSp>
        <p:sp>
          <p:nvSpPr>
            <p:cNvPr id="25" name="Rectangle 42">
              <a:extLst>
                <a:ext uri="{FF2B5EF4-FFF2-40B4-BE49-F238E27FC236}">
                  <a16:creationId xmlns:a16="http://schemas.microsoft.com/office/drawing/2014/main" id="{2CCA60C7-1074-CC6A-3CBA-1B794B911DA7}"/>
                </a:ext>
              </a:extLst>
            </p:cNvPr>
            <p:cNvSpPr/>
            <p:nvPr/>
          </p:nvSpPr>
          <p:spPr>
            <a:xfrm>
              <a:off x="1888177" y="1544333"/>
              <a:ext cx="196109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SA" b="1" dirty="0">
                  <a:solidFill>
                    <a:srgbClr val="00665A"/>
                  </a:solidFill>
                  <a:latin typeface="Calibri" panose="020F0502020204030204" pitchFamily="34" charset="0"/>
                  <a:ea typeface="GE SS Two Bold" panose="020A0503020102020204" pitchFamily="18" charset="-78"/>
                  <a:cs typeface="Calibri" panose="020F0502020204030204" pitchFamily="34" charset="0"/>
                </a:rPr>
                <a:t>المعرفة</a:t>
              </a:r>
              <a:endParaRPr lang="en-US" b="1" dirty="0">
                <a:solidFill>
                  <a:srgbClr val="00665A"/>
                </a:solidFill>
                <a:latin typeface="Calibri" panose="020F0502020204030204" pitchFamily="34" charset="0"/>
                <a:ea typeface="GE SS Two Bold" panose="020A0503020102020204" pitchFamily="18" charset="-78"/>
                <a:cs typeface="Calibri" panose="020F0502020204030204" pitchFamily="34" charset="0"/>
              </a:endParaRPr>
            </a:p>
            <a:p>
              <a:pPr algn="ctr" rtl="1"/>
              <a:r>
                <a:rPr lang="en-US" b="1" dirty="0">
                  <a:solidFill>
                    <a:srgbClr val="00665A"/>
                  </a:solidFill>
                  <a:latin typeface="Calibri" panose="020F0502020204030204" pitchFamily="34" charset="0"/>
                  <a:ea typeface="GE SS Two Bold" panose="020A0503020102020204" pitchFamily="18" charset="-78"/>
                  <a:cs typeface="Calibri" panose="020F0502020204030204" pitchFamily="34" charset="0"/>
                </a:rPr>
                <a:t>Knowledge</a:t>
              </a:r>
              <a:endParaRPr lang="ar-SA" b="1" dirty="0">
                <a:solidFill>
                  <a:srgbClr val="00665A"/>
                </a:solidFill>
                <a:latin typeface="Calibri" panose="020F0502020204030204" pitchFamily="34" charset="0"/>
                <a:ea typeface="GE SS Two Bold" panose="020A0503020102020204" pitchFamily="18" charset="-78"/>
                <a:cs typeface="Calibri" panose="020F0502020204030204" pitchFamily="34" charset="0"/>
              </a:endParaRPr>
            </a:p>
          </p:txBody>
        </p:sp>
        <p:sp>
          <p:nvSpPr>
            <p:cNvPr id="27" name="Rectangle 44">
              <a:extLst>
                <a:ext uri="{FF2B5EF4-FFF2-40B4-BE49-F238E27FC236}">
                  <a16:creationId xmlns:a16="http://schemas.microsoft.com/office/drawing/2014/main" id="{D67BCB7D-73E1-821E-E29C-58FBF6CBC423}"/>
                </a:ext>
              </a:extLst>
            </p:cNvPr>
            <p:cNvSpPr/>
            <p:nvPr/>
          </p:nvSpPr>
          <p:spPr>
            <a:xfrm>
              <a:off x="6604876" y="1528319"/>
              <a:ext cx="108966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DZ" sz="4000" b="1" dirty="0">
                  <a:solidFill>
                    <a:srgbClr val="FFBD59"/>
                  </a:solidFill>
                  <a:latin typeface="Calibri" panose="020F0502020204030204" pitchFamily="34" charset="0"/>
                  <a:ea typeface="GE SS Two Bold" panose="020A0503020102020204" pitchFamily="18" charset="-78"/>
                  <a:cs typeface="Calibri" panose="020F0502020204030204" pitchFamily="34" charset="0"/>
                </a:rPr>
                <a:t>؟</a:t>
              </a:r>
              <a:endParaRPr lang="ar-SA" sz="4000" b="1" dirty="0">
                <a:solidFill>
                  <a:srgbClr val="FFBD59"/>
                </a:solidFill>
                <a:latin typeface="Calibri" panose="020F0502020204030204" pitchFamily="34" charset="0"/>
                <a:ea typeface="GE SS Two Bold" panose="020A0503020102020204" pitchFamily="18" charset="-78"/>
                <a:cs typeface="Calibri" panose="020F0502020204030204" pitchFamily="34" charset="0"/>
              </a:endParaRPr>
            </a:p>
          </p:txBody>
        </p:sp>
      </p:grpSp>
      <p:sp>
        <p:nvSpPr>
          <p:cNvPr id="28" name="Rectangle 79">
            <a:extLst>
              <a:ext uri="{FF2B5EF4-FFF2-40B4-BE49-F238E27FC236}">
                <a16:creationId xmlns:a16="http://schemas.microsoft.com/office/drawing/2014/main" id="{23C6E6BD-5BF5-10BA-A886-FF934BC19447}"/>
              </a:ext>
            </a:extLst>
          </p:cNvPr>
          <p:cNvSpPr/>
          <p:nvPr/>
        </p:nvSpPr>
        <p:spPr>
          <a:xfrm>
            <a:off x="6538520" y="3231202"/>
            <a:ext cx="1219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SA" b="1" dirty="0">
                <a:solidFill>
                  <a:srgbClr val="FFBD59"/>
                </a:solidFill>
                <a:latin typeface="Calibri" panose="020F0502020204030204" pitchFamily="34" charset="0"/>
                <a:ea typeface="GE SS Two Bold" panose="020A0503020102020204" pitchFamily="18" charset="-78"/>
                <a:cs typeface="Calibri" panose="020F0502020204030204" pitchFamily="34" charset="0"/>
              </a:rPr>
              <a:t>المعلومات</a:t>
            </a:r>
          </a:p>
          <a:p>
            <a:pPr algn="ctr" rtl="1"/>
            <a:r>
              <a:rPr lang="en-US" b="1" dirty="0">
                <a:solidFill>
                  <a:srgbClr val="FFBD59"/>
                </a:solidFill>
                <a:latin typeface="Calibri" panose="020F0502020204030204" pitchFamily="34" charset="0"/>
                <a:ea typeface="GE SS Two Bold" panose="020A0503020102020204" pitchFamily="18" charset="-78"/>
                <a:cs typeface="Calibri" panose="020F0502020204030204" pitchFamily="34" charset="0"/>
              </a:rPr>
              <a:t>Information</a:t>
            </a:r>
            <a:endParaRPr lang="ar-SA" b="1" dirty="0">
              <a:solidFill>
                <a:srgbClr val="FFBD59"/>
              </a:solidFill>
              <a:latin typeface="Calibri" panose="020F0502020204030204" pitchFamily="34" charset="0"/>
              <a:ea typeface="GE SS Two Bold" panose="020A0503020102020204" pitchFamily="18" charset="-7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142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38"/>
          <p:cNvGrpSpPr/>
          <p:nvPr/>
        </p:nvGrpSpPr>
        <p:grpSpPr>
          <a:xfrm>
            <a:off x="8840235" y="121431"/>
            <a:ext cx="235238" cy="242263"/>
            <a:chOff x="3146663" y="2304000"/>
            <a:chExt cx="93750" cy="96550"/>
          </a:xfrm>
        </p:grpSpPr>
        <p:sp>
          <p:nvSpPr>
            <p:cNvPr id="459" name="Google Shape;459;p38"/>
            <p:cNvSpPr/>
            <p:nvPr/>
          </p:nvSpPr>
          <p:spPr>
            <a:xfrm>
              <a:off x="3147113" y="2304000"/>
              <a:ext cx="93300" cy="96475"/>
            </a:xfrm>
            <a:custGeom>
              <a:avLst/>
              <a:gdLst/>
              <a:ahLst/>
              <a:cxnLst/>
              <a:rect l="l" t="t" r="r" b="b"/>
              <a:pathLst>
                <a:path w="3732" h="3859" extrusionOk="0">
                  <a:moveTo>
                    <a:pt x="2747" y="1"/>
                  </a:moveTo>
                  <a:cubicBezTo>
                    <a:pt x="2746" y="1"/>
                    <a:pt x="1518" y="760"/>
                    <a:pt x="762" y="1635"/>
                  </a:cubicBezTo>
                  <a:cubicBezTo>
                    <a:pt x="0" y="2510"/>
                    <a:pt x="762" y="3859"/>
                    <a:pt x="762" y="3859"/>
                  </a:cubicBezTo>
                  <a:cubicBezTo>
                    <a:pt x="768" y="3859"/>
                    <a:pt x="774" y="3859"/>
                    <a:pt x="780" y="3859"/>
                  </a:cubicBezTo>
                  <a:cubicBezTo>
                    <a:pt x="3732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8"/>
            <p:cNvSpPr/>
            <p:nvPr/>
          </p:nvSpPr>
          <p:spPr>
            <a:xfrm>
              <a:off x="3146663" y="2304075"/>
              <a:ext cx="93500" cy="96475"/>
            </a:xfrm>
            <a:custGeom>
              <a:avLst/>
              <a:gdLst/>
              <a:ahLst/>
              <a:cxnLst/>
              <a:rect l="l" t="t" r="r" b="b"/>
              <a:pathLst>
                <a:path w="3740" h="3859" extrusionOk="0">
                  <a:moveTo>
                    <a:pt x="2747" y="1"/>
                  </a:moveTo>
                  <a:cubicBezTo>
                    <a:pt x="2747" y="1"/>
                    <a:pt x="1521" y="760"/>
                    <a:pt x="763" y="1638"/>
                  </a:cubicBezTo>
                  <a:cubicBezTo>
                    <a:pt x="1" y="2514"/>
                    <a:pt x="763" y="3859"/>
                    <a:pt x="763" y="3859"/>
                  </a:cubicBezTo>
                  <a:cubicBezTo>
                    <a:pt x="767" y="3859"/>
                    <a:pt x="772" y="3859"/>
                    <a:pt x="777" y="3859"/>
                  </a:cubicBezTo>
                  <a:cubicBezTo>
                    <a:pt x="3739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8"/>
            <p:cNvSpPr/>
            <p:nvPr/>
          </p:nvSpPr>
          <p:spPr>
            <a:xfrm>
              <a:off x="3165713" y="2304075"/>
              <a:ext cx="74400" cy="96475"/>
            </a:xfrm>
            <a:custGeom>
              <a:avLst/>
              <a:gdLst/>
              <a:ahLst/>
              <a:cxnLst/>
              <a:rect l="l" t="t" r="r" b="b"/>
              <a:pathLst>
                <a:path w="2976" h="3859" extrusionOk="0">
                  <a:moveTo>
                    <a:pt x="1985" y="1"/>
                  </a:moveTo>
                  <a:cubicBezTo>
                    <a:pt x="1985" y="1"/>
                    <a:pt x="1985" y="1"/>
                    <a:pt x="1985" y="1"/>
                  </a:cubicBezTo>
                  <a:lnTo>
                    <a:pt x="1" y="3859"/>
                  </a:lnTo>
                  <a:cubicBezTo>
                    <a:pt x="5" y="3859"/>
                    <a:pt x="10" y="3859"/>
                    <a:pt x="15" y="3859"/>
                  </a:cubicBezTo>
                  <a:cubicBezTo>
                    <a:pt x="2976" y="3859"/>
                    <a:pt x="1989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" name="Google Shape;462;p38"/>
          <p:cNvGrpSpPr/>
          <p:nvPr/>
        </p:nvGrpSpPr>
        <p:grpSpPr>
          <a:xfrm rot="-1468270">
            <a:off x="8431601" y="158884"/>
            <a:ext cx="336045" cy="627991"/>
            <a:chOff x="3091250" y="2515500"/>
            <a:chExt cx="133925" cy="250275"/>
          </a:xfrm>
        </p:grpSpPr>
        <p:sp>
          <p:nvSpPr>
            <p:cNvPr id="463" name="Google Shape;463;p38"/>
            <p:cNvSpPr/>
            <p:nvPr/>
          </p:nvSpPr>
          <p:spPr>
            <a:xfrm>
              <a:off x="3091525" y="2515500"/>
              <a:ext cx="133650" cy="250275"/>
            </a:xfrm>
            <a:custGeom>
              <a:avLst/>
              <a:gdLst/>
              <a:ahLst/>
              <a:cxnLst/>
              <a:rect l="l" t="t" r="r" b="b"/>
              <a:pathLst>
                <a:path w="5346" h="10011" extrusionOk="0">
                  <a:moveTo>
                    <a:pt x="1337" y="0"/>
                  </a:moveTo>
                  <a:lnTo>
                    <a:pt x="1337" y="845"/>
                  </a:lnTo>
                  <a:lnTo>
                    <a:pt x="1" y="845"/>
                  </a:lnTo>
                  <a:lnTo>
                    <a:pt x="1" y="10011"/>
                  </a:lnTo>
                  <a:lnTo>
                    <a:pt x="5346" y="10011"/>
                  </a:lnTo>
                  <a:lnTo>
                    <a:pt x="5346" y="845"/>
                  </a:lnTo>
                  <a:lnTo>
                    <a:pt x="4009" y="845"/>
                  </a:lnTo>
                  <a:lnTo>
                    <a:pt x="4009" y="0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8"/>
            <p:cNvSpPr/>
            <p:nvPr/>
          </p:nvSpPr>
          <p:spPr>
            <a:xfrm>
              <a:off x="3091250" y="2536600"/>
              <a:ext cx="66825" cy="229175"/>
            </a:xfrm>
            <a:custGeom>
              <a:avLst/>
              <a:gdLst/>
              <a:ahLst/>
              <a:cxnLst/>
              <a:rect l="l" t="t" r="r" b="b"/>
              <a:pathLst>
                <a:path w="267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8"/>
            <p:cNvSpPr/>
            <p:nvPr/>
          </p:nvSpPr>
          <p:spPr>
            <a:xfrm>
              <a:off x="3157975" y="2536600"/>
              <a:ext cx="66850" cy="229175"/>
            </a:xfrm>
            <a:custGeom>
              <a:avLst/>
              <a:gdLst/>
              <a:ahLst/>
              <a:cxnLst/>
              <a:rect l="l" t="t" r="r" b="b"/>
              <a:pathLst>
                <a:path w="2674" h="9167" extrusionOk="0">
                  <a:moveTo>
                    <a:pt x="1" y="1"/>
                  </a:moveTo>
                  <a:lnTo>
                    <a:pt x="1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8"/>
            <p:cNvSpPr/>
            <p:nvPr/>
          </p:nvSpPr>
          <p:spPr>
            <a:xfrm>
              <a:off x="3124650" y="2515500"/>
              <a:ext cx="66677" cy="21275"/>
            </a:xfrm>
            <a:custGeom>
              <a:avLst/>
              <a:gdLst/>
              <a:ahLst/>
              <a:cxnLst/>
              <a:rect l="l" t="t" r="r" b="b"/>
              <a:pathLst>
                <a:path w="1334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4" y="851"/>
                  </a:lnTo>
                  <a:lnTo>
                    <a:pt x="13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8"/>
            <p:cNvSpPr/>
            <p:nvPr/>
          </p:nvSpPr>
          <p:spPr>
            <a:xfrm>
              <a:off x="3157975" y="2515500"/>
              <a:ext cx="33425" cy="21275"/>
            </a:xfrm>
            <a:custGeom>
              <a:avLst/>
              <a:gdLst/>
              <a:ahLst/>
              <a:cxnLst/>
              <a:rect l="l" t="t" r="r" b="b"/>
              <a:pathLst>
                <a:path w="1337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7" y="851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8"/>
            <p:cNvSpPr/>
            <p:nvPr/>
          </p:nvSpPr>
          <p:spPr>
            <a:xfrm>
              <a:off x="3091250" y="2536600"/>
              <a:ext cx="27825" cy="229175"/>
            </a:xfrm>
            <a:custGeom>
              <a:avLst/>
              <a:gdLst/>
              <a:ahLst/>
              <a:cxnLst/>
              <a:rect l="l" t="t" r="r" b="b"/>
              <a:pathLst>
                <a:path w="111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2" y="9167"/>
                  </a:lnTo>
                  <a:lnTo>
                    <a:pt x="11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8"/>
            <p:cNvSpPr/>
            <p:nvPr/>
          </p:nvSpPr>
          <p:spPr>
            <a:xfrm>
              <a:off x="3197075" y="2536600"/>
              <a:ext cx="27900" cy="229175"/>
            </a:xfrm>
            <a:custGeom>
              <a:avLst/>
              <a:gdLst/>
              <a:ahLst/>
              <a:cxnLst/>
              <a:rect l="l" t="t" r="r" b="b"/>
              <a:pathLst>
                <a:path w="1116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5" y="9167"/>
                  </a:lnTo>
                  <a:lnTo>
                    <a:pt x="11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8"/>
            <p:cNvSpPr/>
            <p:nvPr/>
          </p:nvSpPr>
          <p:spPr>
            <a:xfrm>
              <a:off x="3110225" y="2575400"/>
              <a:ext cx="95625" cy="170025"/>
            </a:xfrm>
            <a:custGeom>
              <a:avLst/>
              <a:gdLst/>
              <a:ahLst/>
              <a:cxnLst/>
              <a:rect l="l" t="t" r="r" b="b"/>
              <a:pathLst>
                <a:path w="3825" h="6801" extrusionOk="0">
                  <a:moveTo>
                    <a:pt x="0" y="0"/>
                  </a:moveTo>
                  <a:lnTo>
                    <a:pt x="0" y="6801"/>
                  </a:lnTo>
                  <a:lnTo>
                    <a:pt x="3824" y="6801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8"/>
            <p:cNvSpPr/>
            <p:nvPr/>
          </p:nvSpPr>
          <p:spPr>
            <a:xfrm>
              <a:off x="3115200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8"/>
            <p:cNvSpPr/>
            <p:nvPr/>
          </p:nvSpPr>
          <p:spPr>
            <a:xfrm>
              <a:off x="3157975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8"/>
            <p:cNvSpPr/>
            <p:nvPr/>
          </p:nvSpPr>
          <p:spPr>
            <a:xfrm>
              <a:off x="3115200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8"/>
            <p:cNvSpPr/>
            <p:nvPr/>
          </p:nvSpPr>
          <p:spPr>
            <a:xfrm>
              <a:off x="3157975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rgbClr val="76C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8"/>
            <p:cNvSpPr/>
            <p:nvPr/>
          </p:nvSpPr>
          <p:spPr>
            <a:xfrm>
              <a:off x="3115200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8"/>
            <p:cNvSpPr/>
            <p:nvPr/>
          </p:nvSpPr>
          <p:spPr>
            <a:xfrm>
              <a:off x="3157975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8"/>
            <p:cNvSpPr/>
            <p:nvPr/>
          </p:nvSpPr>
          <p:spPr>
            <a:xfrm>
              <a:off x="3115200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8"/>
            <p:cNvSpPr/>
            <p:nvPr/>
          </p:nvSpPr>
          <p:spPr>
            <a:xfrm>
              <a:off x="3157975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8"/>
            <p:cNvSpPr/>
            <p:nvPr/>
          </p:nvSpPr>
          <p:spPr>
            <a:xfrm>
              <a:off x="3115200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8"/>
            <p:cNvSpPr/>
            <p:nvPr/>
          </p:nvSpPr>
          <p:spPr>
            <a:xfrm>
              <a:off x="3157975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8"/>
            <p:cNvSpPr/>
            <p:nvPr/>
          </p:nvSpPr>
          <p:spPr>
            <a:xfrm>
              <a:off x="3115200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8"/>
            <p:cNvSpPr/>
            <p:nvPr/>
          </p:nvSpPr>
          <p:spPr>
            <a:xfrm>
              <a:off x="3157975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8"/>
            <p:cNvSpPr/>
            <p:nvPr/>
          </p:nvSpPr>
          <p:spPr>
            <a:xfrm>
              <a:off x="3115200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8"/>
            <p:cNvSpPr/>
            <p:nvPr/>
          </p:nvSpPr>
          <p:spPr>
            <a:xfrm>
              <a:off x="3157975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8"/>
            <p:cNvSpPr/>
            <p:nvPr/>
          </p:nvSpPr>
          <p:spPr>
            <a:xfrm>
              <a:off x="3155900" y="2543900"/>
              <a:ext cx="4325" cy="24750"/>
            </a:xfrm>
            <a:custGeom>
              <a:avLst/>
              <a:gdLst/>
              <a:ahLst/>
              <a:cxnLst/>
              <a:rect l="l" t="t" r="r" b="b"/>
              <a:pathLst>
                <a:path w="173" h="990" extrusionOk="0">
                  <a:moveTo>
                    <a:pt x="1" y="1"/>
                  </a:moveTo>
                  <a:lnTo>
                    <a:pt x="1" y="990"/>
                  </a:lnTo>
                  <a:lnTo>
                    <a:pt x="173" y="990"/>
                  </a:lnTo>
                  <a:lnTo>
                    <a:pt x="1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8"/>
            <p:cNvSpPr/>
            <p:nvPr/>
          </p:nvSpPr>
          <p:spPr>
            <a:xfrm>
              <a:off x="3145775" y="2554125"/>
              <a:ext cx="24675" cy="4325"/>
            </a:xfrm>
            <a:custGeom>
              <a:avLst/>
              <a:gdLst/>
              <a:ahLst/>
              <a:cxnLst/>
              <a:rect l="l" t="t" r="r" b="b"/>
              <a:pathLst>
                <a:path w="987" h="173" extrusionOk="0">
                  <a:moveTo>
                    <a:pt x="0" y="0"/>
                  </a:moveTo>
                  <a:lnTo>
                    <a:pt x="0" y="172"/>
                  </a:lnTo>
                  <a:lnTo>
                    <a:pt x="986" y="172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38"/>
          <p:cNvGrpSpPr/>
          <p:nvPr/>
        </p:nvGrpSpPr>
        <p:grpSpPr>
          <a:xfrm rot="841025">
            <a:off x="102344" y="258397"/>
            <a:ext cx="447275" cy="625913"/>
            <a:chOff x="7877949" y="4508284"/>
            <a:chExt cx="560451" cy="784290"/>
          </a:xfrm>
        </p:grpSpPr>
        <p:sp>
          <p:nvSpPr>
            <p:cNvPr id="488" name="Google Shape;488;p38"/>
            <p:cNvSpPr/>
            <p:nvPr/>
          </p:nvSpPr>
          <p:spPr>
            <a:xfrm>
              <a:off x="7877949" y="4508284"/>
              <a:ext cx="538019" cy="783421"/>
            </a:xfrm>
            <a:custGeom>
              <a:avLst/>
              <a:gdLst/>
              <a:ahLst/>
              <a:cxnLst/>
              <a:rect l="l" t="t" r="r" b="b"/>
              <a:pathLst>
                <a:path w="9287" h="13523" extrusionOk="0">
                  <a:moveTo>
                    <a:pt x="4832" y="1"/>
                  </a:moveTo>
                  <a:cubicBezTo>
                    <a:pt x="2105" y="1"/>
                    <a:pt x="1" y="2504"/>
                    <a:pt x="575" y="5260"/>
                  </a:cubicBezTo>
                  <a:cubicBezTo>
                    <a:pt x="1097" y="7763"/>
                    <a:pt x="3604" y="9287"/>
                    <a:pt x="3604" y="10113"/>
                  </a:cubicBezTo>
                  <a:lnTo>
                    <a:pt x="3604" y="10844"/>
                  </a:lnTo>
                  <a:lnTo>
                    <a:pt x="3490" y="10844"/>
                  </a:lnTo>
                  <a:lnTo>
                    <a:pt x="3490" y="11458"/>
                  </a:lnTo>
                  <a:lnTo>
                    <a:pt x="3604" y="11458"/>
                  </a:lnTo>
                  <a:lnTo>
                    <a:pt x="3604" y="11784"/>
                  </a:lnTo>
                  <a:lnTo>
                    <a:pt x="3604" y="11913"/>
                  </a:lnTo>
                  <a:lnTo>
                    <a:pt x="3604" y="12174"/>
                  </a:lnTo>
                  <a:lnTo>
                    <a:pt x="3604" y="12306"/>
                  </a:lnTo>
                  <a:lnTo>
                    <a:pt x="3604" y="12567"/>
                  </a:lnTo>
                  <a:lnTo>
                    <a:pt x="3604" y="12696"/>
                  </a:lnTo>
                  <a:lnTo>
                    <a:pt x="3604" y="12718"/>
                  </a:lnTo>
                  <a:cubicBezTo>
                    <a:pt x="3604" y="12887"/>
                    <a:pt x="3742" y="13025"/>
                    <a:pt x="3911" y="13025"/>
                  </a:cubicBezTo>
                  <a:lnTo>
                    <a:pt x="3988" y="13025"/>
                  </a:lnTo>
                  <a:lnTo>
                    <a:pt x="4077" y="13307"/>
                  </a:lnTo>
                  <a:cubicBezTo>
                    <a:pt x="4117" y="13440"/>
                    <a:pt x="4233" y="13522"/>
                    <a:pt x="4372" y="13522"/>
                  </a:cubicBezTo>
                  <a:lnTo>
                    <a:pt x="5302" y="13522"/>
                  </a:lnTo>
                  <a:cubicBezTo>
                    <a:pt x="5438" y="13522"/>
                    <a:pt x="5554" y="13433"/>
                    <a:pt x="5597" y="13307"/>
                  </a:cubicBezTo>
                  <a:lnTo>
                    <a:pt x="5686" y="13025"/>
                  </a:lnTo>
                  <a:lnTo>
                    <a:pt x="5763" y="13025"/>
                  </a:lnTo>
                  <a:cubicBezTo>
                    <a:pt x="5932" y="13025"/>
                    <a:pt x="6070" y="12887"/>
                    <a:pt x="6070" y="12718"/>
                  </a:cubicBezTo>
                  <a:lnTo>
                    <a:pt x="6070" y="12696"/>
                  </a:lnTo>
                  <a:lnTo>
                    <a:pt x="6070" y="12567"/>
                  </a:lnTo>
                  <a:lnTo>
                    <a:pt x="6070" y="12306"/>
                  </a:lnTo>
                  <a:lnTo>
                    <a:pt x="6070" y="12174"/>
                  </a:lnTo>
                  <a:lnTo>
                    <a:pt x="6070" y="11913"/>
                  </a:lnTo>
                  <a:lnTo>
                    <a:pt x="6070" y="11784"/>
                  </a:lnTo>
                  <a:lnTo>
                    <a:pt x="6070" y="11458"/>
                  </a:lnTo>
                  <a:lnTo>
                    <a:pt x="6184" y="11458"/>
                  </a:lnTo>
                  <a:lnTo>
                    <a:pt x="6184" y="10844"/>
                  </a:lnTo>
                  <a:lnTo>
                    <a:pt x="6070" y="10844"/>
                  </a:lnTo>
                  <a:lnTo>
                    <a:pt x="6070" y="10113"/>
                  </a:lnTo>
                  <a:cubicBezTo>
                    <a:pt x="6070" y="9287"/>
                    <a:pt x="8577" y="7760"/>
                    <a:pt x="9099" y="5260"/>
                  </a:cubicBezTo>
                  <a:cubicBezTo>
                    <a:pt x="9102" y="5247"/>
                    <a:pt x="9108" y="5232"/>
                    <a:pt x="9108" y="5223"/>
                  </a:cubicBezTo>
                  <a:cubicBezTo>
                    <a:pt x="9111" y="5210"/>
                    <a:pt x="9111" y="5198"/>
                    <a:pt x="9114" y="5186"/>
                  </a:cubicBezTo>
                  <a:cubicBezTo>
                    <a:pt x="9286" y="4304"/>
                    <a:pt x="9179" y="3435"/>
                    <a:pt x="8856" y="2673"/>
                  </a:cubicBezTo>
                  <a:cubicBezTo>
                    <a:pt x="8838" y="2667"/>
                    <a:pt x="8835" y="2664"/>
                    <a:pt x="8832" y="2658"/>
                  </a:cubicBezTo>
                  <a:cubicBezTo>
                    <a:pt x="8823" y="2636"/>
                    <a:pt x="8810" y="2615"/>
                    <a:pt x="8804" y="2596"/>
                  </a:cubicBezTo>
                  <a:cubicBezTo>
                    <a:pt x="8795" y="2575"/>
                    <a:pt x="8789" y="2556"/>
                    <a:pt x="8776" y="2538"/>
                  </a:cubicBezTo>
                  <a:cubicBezTo>
                    <a:pt x="8773" y="2526"/>
                    <a:pt x="8764" y="2513"/>
                    <a:pt x="8761" y="2504"/>
                  </a:cubicBezTo>
                  <a:cubicBezTo>
                    <a:pt x="8746" y="2473"/>
                    <a:pt x="8733" y="2446"/>
                    <a:pt x="8718" y="2415"/>
                  </a:cubicBezTo>
                  <a:cubicBezTo>
                    <a:pt x="8718" y="2412"/>
                    <a:pt x="8718" y="2412"/>
                    <a:pt x="8715" y="2406"/>
                  </a:cubicBezTo>
                  <a:cubicBezTo>
                    <a:pt x="8466" y="1911"/>
                    <a:pt x="8128" y="1469"/>
                    <a:pt x="7720" y="1107"/>
                  </a:cubicBezTo>
                  <a:lnTo>
                    <a:pt x="7717" y="1100"/>
                  </a:lnTo>
                  <a:cubicBezTo>
                    <a:pt x="7689" y="1079"/>
                    <a:pt x="7668" y="1054"/>
                    <a:pt x="7640" y="1033"/>
                  </a:cubicBezTo>
                  <a:cubicBezTo>
                    <a:pt x="7634" y="1024"/>
                    <a:pt x="7625" y="1021"/>
                    <a:pt x="7622" y="1014"/>
                  </a:cubicBezTo>
                  <a:cubicBezTo>
                    <a:pt x="7603" y="996"/>
                    <a:pt x="7582" y="978"/>
                    <a:pt x="7560" y="962"/>
                  </a:cubicBezTo>
                  <a:cubicBezTo>
                    <a:pt x="7548" y="956"/>
                    <a:pt x="7536" y="944"/>
                    <a:pt x="7526" y="938"/>
                  </a:cubicBezTo>
                  <a:cubicBezTo>
                    <a:pt x="7511" y="925"/>
                    <a:pt x="7499" y="913"/>
                    <a:pt x="7483" y="901"/>
                  </a:cubicBezTo>
                  <a:cubicBezTo>
                    <a:pt x="7468" y="888"/>
                    <a:pt x="7449" y="876"/>
                    <a:pt x="7434" y="864"/>
                  </a:cubicBezTo>
                  <a:cubicBezTo>
                    <a:pt x="7428" y="861"/>
                    <a:pt x="7422" y="855"/>
                    <a:pt x="7419" y="852"/>
                  </a:cubicBezTo>
                  <a:cubicBezTo>
                    <a:pt x="6841" y="422"/>
                    <a:pt x="6150" y="130"/>
                    <a:pt x="5395" y="35"/>
                  </a:cubicBezTo>
                  <a:cubicBezTo>
                    <a:pt x="5385" y="35"/>
                    <a:pt x="5379" y="35"/>
                    <a:pt x="5376" y="28"/>
                  </a:cubicBezTo>
                  <a:cubicBezTo>
                    <a:pt x="5348" y="25"/>
                    <a:pt x="5321" y="22"/>
                    <a:pt x="5293" y="22"/>
                  </a:cubicBezTo>
                  <a:cubicBezTo>
                    <a:pt x="5284" y="22"/>
                    <a:pt x="5269" y="19"/>
                    <a:pt x="5256" y="19"/>
                  </a:cubicBezTo>
                  <a:cubicBezTo>
                    <a:pt x="5232" y="16"/>
                    <a:pt x="5210" y="16"/>
                    <a:pt x="5186" y="10"/>
                  </a:cubicBezTo>
                  <a:cubicBezTo>
                    <a:pt x="5167" y="10"/>
                    <a:pt x="5149" y="7"/>
                    <a:pt x="5133" y="7"/>
                  </a:cubicBezTo>
                  <a:cubicBezTo>
                    <a:pt x="5115" y="7"/>
                    <a:pt x="5093" y="4"/>
                    <a:pt x="5072" y="4"/>
                  </a:cubicBezTo>
                  <a:cubicBezTo>
                    <a:pt x="5047" y="4"/>
                    <a:pt x="5026" y="1"/>
                    <a:pt x="4998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8"/>
            <p:cNvSpPr/>
            <p:nvPr/>
          </p:nvSpPr>
          <p:spPr>
            <a:xfrm>
              <a:off x="7877960" y="4508632"/>
              <a:ext cx="560439" cy="639459"/>
            </a:xfrm>
            <a:custGeom>
              <a:avLst/>
              <a:gdLst/>
              <a:ahLst/>
              <a:cxnLst/>
              <a:rect l="l" t="t" r="r" b="b"/>
              <a:pathLst>
                <a:path w="9674" h="11038" extrusionOk="0">
                  <a:moveTo>
                    <a:pt x="4836" y="1"/>
                  </a:moveTo>
                  <a:cubicBezTo>
                    <a:pt x="2105" y="1"/>
                    <a:pt x="1" y="2504"/>
                    <a:pt x="578" y="5263"/>
                  </a:cubicBezTo>
                  <a:cubicBezTo>
                    <a:pt x="1101" y="7766"/>
                    <a:pt x="3607" y="9290"/>
                    <a:pt x="3607" y="10116"/>
                  </a:cubicBezTo>
                  <a:lnTo>
                    <a:pt x="3607" y="11038"/>
                  </a:lnTo>
                  <a:lnTo>
                    <a:pt x="6064" y="11038"/>
                  </a:lnTo>
                  <a:lnTo>
                    <a:pt x="6064" y="10116"/>
                  </a:lnTo>
                  <a:cubicBezTo>
                    <a:pt x="6064" y="9290"/>
                    <a:pt x="8577" y="7760"/>
                    <a:pt x="9093" y="5263"/>
                  </a:cubicBezTo>
                  <a:cubicBezTo>
                    <a:pt x="9674" y="2563"/>
                    <a:pt x="7609" y="1"/>
                    <a:pt x="4836" y="1"/>
                  </a:cubicBezTo>
                  <a:close/>
                </a:path>
              </a:pathLst>
            </a:custGeom>
            <a:solidFill>
              <a:srgbClr val="B0C5D9">
                <a:alpha val="58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8"/>
            <p:cNvSpPr/>
            <p:nvPr/>
          </p:nvSpPr>
          <p:spPr>
            <a:xfrm>
              <a:off x="8149191" y="4544085"/>
              <a:ext cx="225705" cy="225531"/>
            </a:xfrm>
            <a:custGeom>
              <a:avLst/>
              <a:gdLst/>
              <a:ahLst/>
              <a:cxnLst/>
              <a:rect l="l" t="t" r="r" b="b"/>
              <a:pathLst>
                <a:path w="3896" h="3893" extrusionOk="0">
                  <a:moveTo>
                    <a:pt x="154" y="0"/>
                  </a:moveTo>
                  <a:cubicBezTo>
                    <a:pt x="71" y="0"/>
                    <a:pt x="0" y="68"/>
                    <a:pt x="0" y="154"/>
                  </a:cubicBezTo>
                  <a:cubicBezTo>
                    <a:pt x="0" y="237"/>
                    <a:pt x="71" y="307"/>
                    <a:pt x="154" y="307"/>
                  </a:cubicBezTo>
                  <a:cubicBezTo>
                    <a:pt x="2046" y="307"/>
                    <a:pt x="3588" y="1846"/>
                    <a:pt x="3588" y="3738"/>
                  </a:cubicBezTo>
                  <a:cubicBezTo>
                    <a:pt x="3588" y="3824"/>
                    <a:pt x="3655" y="3892"/>
                    <a:pt x="3741" y="3892"/>
                  </a:cubicBezTo>
                  <a:cubicBezTo>
                    <a:pt x="3824" y="3892"/>
                    <a:pt x="3895" y="3824"/>
                    <a:pt x="3895" y="3738"/>
                  </a:cubicBezTo>
                  <a:cubicBezTo>
                    <a:pt x="3895" y="1677"/>
                    <a:pt x="2215" y="0"/>
                    <a:pt x="1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8"/>
            <p:cNvSpPr/>
            <p:nvPr/>
          </p:nvSpPr>
          <p:spPr>
            <a:xfrm>
              <a:off x="8086916" y="5162780"/>
              <a:ext cx="142398" cy="100397"/>
            </a:xfrm>
            <a:custGeom>
              <a:avLst/>
              <a:gdLst/>
              <a:ahLst/>
              <a:cxnLst/>
              <a:rect l="l" t="t" r="r" b="b"/>
              <a:pathLst>
                <a:path w="2458" h="1733" extrusionOk="0">
                  <a:moveTo>
                    <a:pt x="0" y="1"/>
                  </a:moveTo>
                  <a:lnTo>
                    <a:pt x="0" y="1426"/>
                  </a:lnTo>
                  <a:cubicBezTo>
                    <a:pt x="0" y="1595"/>
                    <a:pt x="138" y="1733"/>
                    <a:pt x="307" y="1733"/>
                  </a:cubicBezTo>
                  <a:lnTo>
                    <a:pt x="2150" y="1733"/>
                  </a:lnTo>
                  <a:cubicBezTo>
                    <a:pt x="2319" y="1733"/>
                    <a:pt x="2457" y="1595"/>
                    <a:pt x="2457" y="1426"/>
                  </a:cubicBezTo>
                  <a:lnTo>
                    <a:pt x="24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8"/>
            <p:cNvSpPr/>
            <p:nvPr/>
          </p:nvSpPr>
          <p:spPr>
            <a:xfrm>
              <a:off x="8108929" y="5262942"/>
              <a:ext cx="97964" cy="28908"/>
            </a:xfrm>
            <a:custGeom>
              <a:avLst/>
              <a:gdLst/>
              <a:ahLst/>
              <a:cxnLst/>
              <a:rect l="l" t="t" r="r" b="b"/>
              <a:pathLst>
                <a:path w="1691" h="499" extrusionOk="0">
                  <a:moveTo>
                    <a:pt x="1" y="1"/>
                  </a:moveTo>
                  <a:lnTo>
                    <a:pt x="90" y="284"/>
                  </a:lnTo>
                  <a:cubicBezTo>
                    <a:pt x="130" y="409"/>
                    <a:pt x="250" y="499"/>
                    <a:pt x="385" y="499"/>
                  </a:cubicBezTo>
                  <a:lnTo>
                    <a:pt x="1313" y="499"/>
                  </a:lnTo>
                  <a:cubicBezTo>
                    <a:pt x="1451" y="499"/>
                    <a:pt x="1571" y="416"/>
                    <a:pt x="1611" y="284"/>
                  </a:cubicBezTo>
                  <a:lnTo>
                    <a:pt x="16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8"/>
            <p:cNvSpPr/>
            <p:nvPr/>
          </p:nvSpPr>
          <p:spPr>
            <a:xfrm>
              <a:off x="8086916" y="5236641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8"/>
            <p:cNvSpPr/>
            <p:nvPr/>
          </p:nvSpPr>
          <p:spPr>
            <a:xfrm>
              <a:off x="8086916" y="5214049"/>
              <a:ext cx="142398" cy="7531"/>
            </a:xfrm>
            <a:custGeom>
              <a:avLst/>
              <a:gdLst/>
              <a:ahLst/>
              <a:cxnLst/>
              <a:rect l="l" t="t" r="r" b="b"/>
              <a:pathLst>
                <a:path w="2458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457" y="129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8"/>
            <p:cNvSpPr/>
            <p:nvPr/>
          </p:nvSpPr>
          <p:spPr>
            <a:xfrm>
              <a:off x="8086916" y="5191282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8"/>
            <p:cNvSpPr/>
            <p:nvPr/>
          </p:nvSpPr>
          <p:spPr>
            <a:xfrm>
              <a:off x="7944696" y="4637643"/>
              <a:ext cx="187817" cy="287287"/>
            </a:xfrm>
            <a:custGeom>
              <a:avLst/>
              <a:gdLst/>
              <a:ahLst/>
              <a:cxnLst/>
              <a:rect l="l" t="t" r="r" b="b"/>
              <a:pathLst>
                <a:path w="3242" h="4959" extrusionOk="0">
                  <a:moveTo>
                    <a:pt x="1641" y="1"/>
                  </a:moveTo>
                  <a:lnTo>
                    <a:pt x="1641" y="1"/>
                  </a:lnTo>
                  <a:cubicBezTo>
                    <a:pt x="747" y="1088"/>
                    <a:pt x="1" y="4673"/>
                    <a:pt x="3232" y="4959"/>
                  </a:cubicBezTo>
                  <a:cubicBezTo>
                    <a:pt x="2848" y="4102"/>
                    <a:pt x="3241" y="3346"/>
                    <a:pt x="3002" y="2206"/>
                  </a:cubicBezTo>
                  <a:cubicBezTo>
                    <a:pt x="2759" y="1061"/>
                    <a:pt x="1641" y="1"/>
                    <a:pt x="1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8"/>
            <p:cNvSpPr/>
            <p:nvPr/>
          </p:nvSpPr>
          <p:spPr>
            <a:xfrm>
              <a:off x="8139227" y="4637643"/>
              <a:ext cx="95067" cy="153637"/>
            </a:xfrm>
            <a:custGeom>
              <a:avLst/>
              <a:gdLst/>
              <a:ahLst/>
              <a:cxnLst/>
              <a:rect l="l" t="t" r="r" b="b"/>
              <a:pathLst>
                <a:path w="1641" h="2652" extrusionOk="0">
                  <a:moveTo>
                    <a:pt x="1103" y="1"/>
                  </a:moveTo>
                  <a:lnTo>
                    <a:pt x="1103" y="1"/>
                  </a:lnTo>
                  <a:cubicBezTo>
                    <a:pt x="77" y="600"/>
                    <a:pt x="0" y="2114"/>
                    <a:pt x="399" y="2652"/>
                  </a:cubicBezTo>
                  <a:cubicBezTo>
                    <a:pt x="1640" y="2025"/>
                    <a:pt x="1432" y="465"/>
                    <a:pt x="11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8"/>
            <p:cNvSpPr/>
            <p:nvPr/>
          </p:nvSpPr>
          <p:spPr>
            <a:xfrm>
              <a:off x="8158054" y="4750317"/>
              <a:ext cx="140660" cy="210585"/>
            </a:xfrm>
            <a:custGeom>
              <a:avLst/>
              <a:gdLst/>
              <a:ahLst/>
              <a:cxnLst/>
              <a:rect l="l" t="t" r="r" b="b"/>
              <a:pathLst>
                <a:path w="2428" h="3635" extrusionOk="0">
                  <a:moveTo>
                    <a:pt x="2427" y="0"/>
                  </a:moveTo>
                  <a:lnTo>
                    <a:pt x="2427" y="0"/>
                  </a:lnTo>
                  <a:cubicBezTo>
                    <a:pt x="1478" y="77"/>
                    <a:pt x="1" y="1161"/>
                    <a:pt x="1" y="3634"/>
                  </a:cubicBezTo>
                  <a:cubicBezTo>
                    <a:pt x="2314" y="3124"/>
                    <a:pt x="2427" y="0"/>
                    <a:pt x="2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8"/>
            <p:cNvSpPr/>
            <p:nvPr/>
          </p:nvSpPr>
          <p:spPr>
            <a:xfrm>
              <a:off x="8042425" y="4691749"/>
              <a:ext cx="119457" cy="325697"/>
            </a:xfrm>
            <a:custGeom>
              <a:avLst/>
              <a:gdLst/>
              <a:ahLst/>
              <a:cxnLst/>
              <a:rect l="l" t="t" r="r" b="b"/>
              <a:pathLst>
                <a:path w="2062" h="5622" extrusionOk="0">
                  <a:moveTo>
                    <a:pt x="9" y="1"/>
                  </a:moveTo>
                  <a:cubicBezTo>
                    <a:pt x="9" y="1"/>
                    <a:pt x="3" y="96"/>
                    <a:pt x="0" y="271"/>
                  </a:cubicBezTo>
                  <a:cubicBezTo>
                    <a:pt x="3" y="357"/>
                    <a:pt x="6" y="458"/>
                    <a:pt x="15" y="572"/>
                  </a:cubicBezTo>
                  <a:cubicBezTo>
                    <a:pt x="28" y="689"/>
                    <a:pt x="37" y="818"/>
                    <a:pt x="65" y="956"/>
                  </a:cubicBezTo>
                  <a:cubicBezTo>
                    <a:pt x="89" y="1097"/>
                    <a:pt x="123" y="1248"/>
                    <a:pt x="160" y="1404"/>
                  </a:cubicBezTo>
                  <a:cubicBezTo>
                    <a:pt x="203" y="1564"/>
                    <a:pt x="252" y="1727"/>
                    <a:pt x="310" y="1896"/>
                  </a:cubicBezTo>
                  <a:cubicBezTo>
                    <a:pt x="341" y="1976"/>
                    <a:pt x="378" y="2065"/>
                    <a:pt x="406" y="2151"/>
                  </a:cubicBezTo>
                  <a:cubicBezTo>
                    <a:pt x="442" y="2234"/>
                    <a:pt x="479" y="2320"/>
                    <a:pt x="513" y="2406"/>
                  </a:cubicBezTo>
                  <a:cubicBezTo>
                    <a:pt x="590" y="2575"/>
                    <a:pt x="673" y="2750"/>
                    <a:pt x="762" y="2919"/>
                  </a:cubicBezTo>
                  <a:cubicBezTo>
                    <a:pt x="937" y="3257"/>
                    <a:pt x="1137" y="3582"/>
                    <a:pt x="1339" y="3874"/>
                  </a:cubicBezTo>
                  <a:cubicBezTo>
                    <a:pt x="1389" y="3948"/>
                    <a:pt x="1435" y="4019"/>
                    <a:pt x="1487" y="4089"/>
                  </a:cubicBezTo>
                  <a:cubicBezTo>
                    <a:pt x="1533" y="4163"/>
                    <a:pt x="1570" y="4230"/>
                    <a:pt x="1610" y="4301"/>
                  </a:cubicBezTo>
                  <a:cubicBezTo>
                    <a:pt x="1683" y="4439"/>
                    <a:pt x="1736" y="4581"/>
                    <a:pt x="1782" y="4710"/>
                  </a:cubicBezTo>
                  <a:cubicBezTo>
                    <a:pt x="1865" y="4971"/>
                    <a:pt x="1895" y="5201"/>
                    <a:pt x="1908" y="5364"/>
                  </a:cubicBezTo>
                  <a:cubicBezTo>
                    <a:pt x="1911" y="5444"/>
                    <a:pt x="1911" y="5505"/>
                    <a:pt x="1911" y="5548"/>
                  </a:cubicBezTo>
                  <a:cubicBezTo>
                    <a:pt x="1911" y="5591"/>
                    <a:pt x="1908" y="5610"/>
                    <a:pt x="1908" y="5610"/>
                  </a:cubicBezTo>
                  <a:lnTo>
                    <a:pt x="2061" y="5622"/>
                  </a:lnTo>
                  <a:lnTo>
                    <a:pt x="2061" y="5548"/>
                  </a:lnTo>
                  <a:cubicBezTo>
                    <a:pt x="2061" y="5502"/>
                    <a:pt x="2061" y="5432"/>
                    <a:pt x="2055" y="5349"/>
                  </a:cubicBezTo>
                  <a:cubicBezTo>
                    <a:pt x="2043" y="5180"/>
                    <a:pt x="2000" y="4937"/>
                    <a:pt x="1908" y="4661"/>
                  </a:cubicBezTo>
                  <a:cubicBezTo>
                    <a:pt x="1859" y="4522"/>
                    <a:pt x="1797" y="4378"/>
                    <a:pt x="1717" y="4230"/>
                  </a:cubicBezTo>
                  <a:cubicBezTo>
                    <a:pt x="1631" y="4083"/>
                    <a:pt x="1536" y="3939"/>
                    <a:pt x="1428" y="3797"/>
                  </a:cubicBezTo>
                  <a:cubicBezTo>
                    <a:pt x="1223" y="3515"/>
                    <a:pt x="1014" y="3198"/>
                    <a:pt x="829" y="2870"/>
                  </a:cubicBezTo>
                  <a:cubicBezTo>
                    <a:pt x="737" y="2704"/>
                    <a:pt x="651" y="2538"/>
                    <a:pt x="571" y="2369"/>
                  </a:cubicBezTo>
                  <a:cubicBezTo>
                    <a:pt x="538" y="2280"/>
                    <a:pt x="498" y="2200"/>
                    <a:pt x="461" y="2117"/>
                  </a:cubicBezTo>
                  <a:cubicBezTo>
                    <a:pt x="427" y="2031"/>
                    <a:pt x="396" y="1948"/>
                    <a:pt x="360" y="1865"/>
                  </a:cubicBezTo>
                  <a:cubicBezTo>
                    <a:pt x="298" y="1702"/>
                    <a:pt x="246" y="1540"/>
                    <a:pt x="200" y="1383"/>
                  </a:cubicBezTo>
                  <a:cubicBezTo>
                    <a:pt x="157" y="1226"/>
                    <a:pt x="120" y="1076"/>
                    <a:pt x="92" y="938"/>
                  </a:cubicBezTo>
                  <a:cubicBezTo>
                    <a:pt x="62" y="799"/>
                    <a:pt x="46" y="673"/>
                    <a:pt x="31" y="557"/>
                  </a:cubicBezTo>
                  <a:cubicBezTo>
                    <a:pt x="19" y="446"/>
                    <a:pt x="15" y="345"/>
                    <a:pt x="9" y="262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8"/>
            <p:cNvSpPr/>
            <p:nvPr/>
          </p:nvSpPr>
          <p:spPr>
            <a:xfrm>
              <a:off x="8153593" y="4819370"/>
              <a:ext cx="97790" cy="302002"/>
            </a:xfrm>
            <a:custGeom>
              <a:avLst/>
              <a:gdLst/>
              <a:ahLst/>
              <a:cxnLst/>
              <a:rect l="l" t="t" r="r" b="b"/>
              <a:pathLst>
                <a:path w="1688" h="5213" extrusionOk="0">
                  <a:moveTo>
                    <a:pt x="1687" y="0"/>
                  </a:moveTo>
                  <a:cubicBezTo>
                    <a:pt x="1687" y="0"/>
                    <a:pt x="1626" y="68"/>
                    <a:pt x="1521" y="169"/>
                  </a:cubicBezTo>
                  <a:cubicBezTo>
                    <a:pt x="1411" y="277"/>
                    <a:pt x="1248" y="430"/>
                    <a:pt x="1070" y="630"/>
                  </a:cubicBezTo>
                  <a:cubicBezTo>
                    <a:pt x="981" y="731"/>
                    <a:pt x="886" y="842"/>
                    <a:pt x="793" y="965"/>
                  </a:cubicBezTo>
                  <a:cubicBezTo>
                    <a:pt x="695" y="1088"/>
                    <a:pt x="603" y="1223"/>
                    <a:pt x="520" y="1367"/>
                  </a:cubicBezTo>
                  <a:cubicBezTo>
                    <a:pt x="477" y="1441"/>
                    <a:pt x="434" y="1514"/>
                    <a:pt x="397" y="1594"/>
                  </a:cubicBezTo>
                  <a:cubicBezTo>
                    <a:pt x="357" y="1674"/>
                    <a:pt x="317" y="1751"/>
                    <a:pt x="287" y="1837"/>
                  </a:cubicBezTo>
                  <a:cubicBezTo>
                    <a:pt x="213" y="2003"/>
                    <a:pt x="158" y="2175"/>
                    <a:pt x="118" y="2350"/>
                  </a:cubicBezTo>
                  <a:cubicBezTo>
                    <a:pt x="72" y="2528"/>
                    <a:pt x="47" y="2709"/>
                    <a:pt x="26" y="2884"/>
                  </a:cubicBezTo>
                  <a:cubicBezTo>
                    <a:pt x="13" y="3066"/>
                    <a:pt x="4" y="3241"/>
                    <a:pt x="4" y="3407"/>
                  </a:cubicBezTo>
                  <a:cubicBezTo>
                    <a:pt x="1" y="3741"/>
                    <a:pt x="1" y="4052"/>
                    <a:pt x="1" y="4322"/>
                  </a:cubicBezTo>
                  <a:cubicBezTo>
                    <a:pt x="1" y="4853"/>
                    <a:pt x="4" y="5213"/>
                    <a:pt x="4" y="5213"/>
                  </a:cubicBezTo>
                  <a:lnTo>
                    <a:pt x="158" y="5213"/>
                  </a:lnTo>
                  <a:cubicBezTo>
                    <a:pt x="158" y="5213"/>
                    <a:pt x="158" y="4853"/>
                    <a:pt x="164" y="4322"/>
                  </a:cubicBezTo>
                  <a:cubicBezTo>
                    <a:pt x="158" y="4052"/>
                    <a:pt x="158" y="3741"/>
                    <a:pt x="158" y="3407"/>
                  </a:cubicBezTo>
                  <a:cubicBezTo>
                    <a:pt x="155" y="3241"/>
                    <a:pt x="164" y="3072"/>
                    <a:pt x="167" y="2900"/>
                  </a:cubicBezTo>
                  <a:cubicBezTo>
                    <a:pt x="182" y="2731"/>
                    <a:pt x="204" y="2556"/>
                    <a:pt x="244" y="2387"/>
                  </a:cubicBezTo>
                  <a:cubicBezTo>
                    <a:pt x="280" y="2218"/>
                    <a:pt x="333" y="2049"/>
                    <a:pt x="394" y="1886"/>
                  </a:cubicBezTo>
                  <a:cubicBezTo>
                    <a:pt x="419" y="1803"/>
                    <a:pt x="459" y="1726"/>
                    <a:pt x="492" y="1650"/>
                  </a:cubicBezTo>
                  <a:cubicBezTo>
                    <a:pt x="523" y="1573"/>
                    <a:pt x="566" y="1499"/>
                    <a:pt x="603" y="1425"/>
                  </a:cubicBezTo>
                  <a:cubicBezTo>
                    <a:pt x="680" y="1281"/>
                    <a:pt x="769" y="1146"/>
                    <a:pt x="855" y="1020"/>
                  </a:cubicBezTo>
                  <a:cubicBezTo>
                    <a:pt x="938" y="897"/>
                    <a:pt x="1027" y="780"/>
                    <a:pt x="1110" y="676"/>
                  </a:cubicBezTo>
                  <a:cubicBezTo>
                    <a:pt x="1196" y="575"/>
                    <a:pt x="1276" y="482"/>
                    <a:pt x="1346" y="399"/>
                  </a:cubicBezTo>
                  <a:cubicBezTo>
                    <a:pt x="1414" y="320"/>
                    <a:pt x="1478" y="246"/>
                    <a:pt x="1531" y="191"/>
                  </a:cubicBezTo>
                  <a:cubicBezTo>
                    <a:pt x="1632" y="71"/>
                    <a:pt x="1687" y="0"/>
                    <a:pt x="1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8"/>
            <p:cNvSpPr/>
            <p:nvPr/>
          </p:nvSpPr>
          <p:spPr>
            <a:xfrm>
              <a:off x="8093114" y="5094654"/>
              <a:ext cx="129247" cy="42233"/>
            </a:xfrm>
            <a:custGeom>
              <a:avLst/>
              <a:gdLst/>
              <a:ahLst/>
              <a:cxnLst/>
              <a:rect l="l" t="t" r="r" b="b"/>
              <a:pathLst>
                <a:path w="2231" h="729" extrusionOk="0">
                  <a:moveTo>
                    <a:pt x="1" y="0"/>
                  </a:moveTo>
                  <a:lnTo>
                    <a:pt x="1" y="728"/>
                  </a:lnTo>
                  <a:lnTo>
                    <a:pt x="2231" y="728"/>
                  </a:lnTo>
                  <a:lnTo>
                    <a:pt x="22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8"/>
            <p:cNvSpPr/>
            <p:nvPr/>
          </p:nvSpPr>
          <p:spPr>
            <a:xfrm>
              <a:off x="8080138" y="5136827"/>
              <a:ext cx="155780" cy="35628"/>
            </a:xfrm>
            <a:custGeom>
              <a:avLst/>
              <a:gdLst/>
              <a:ahLst/>
              <a:cxnLst/>
              <a:rect l="l" t="t" r="r" b="b"/>
              <a:pathLst>
                <a:path w="2689" h="615" extrusionOk="0">
                  <a:moveTo>
                    <a:pt x="0" y="0"/>
                  </a:moveTo>
                  <a:lnTo>
                    <a:pt x="0" y="614"/>
                  </a:lnTo>
                  <a:lnTo>
                    <a:pt x="2688" y="614"/>
                  </a:lnTo>
                  <a:lnTo>
                    <a:pt x="26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8"/>
            <p:cNvSpPr/>
            <p:nvPr/>
          </p:nvSpPr>
          <p:spPr>
            <a:xfrm>
              <a:off x="8158054" y="4508806"/>
              <a:ext cx="252412" cy="783769"/>
            </a:xfrm>
            <a:custGeom>
              <a:avLst/>
              <a:gdLst/>
              <a:ahLst/>
              <a:cxnLst/>
              <a:rect l="l" t="t" r="r" b="b"/>
              <a:pathLst>
                <a:path w="4357" h="13529" extrusionOk="0">
                  <a:moveTo>
                    <a:pt x="1" y="1"/>
                  </a:moveTo>
                  <a:lnTo>
                    <a:pt x="1" y="13529"/>
                  </a:lnTo>
                  <a:lnTo>
                    <a:pt x="465" y="13529"/>
                  </a:lnTo>
                  <a:lnTo>
                    <a:pt x="465" y="13523"/>
                  </a:lnTo>
                  <a:cubicBezTo>
                    <a:pt x="600" y="13523"/>
                    <a:pt x="720" y="13434"/>
                    <a:pt x="763" y="13308"/>
                  </a:cubicBezTo>
                  <a:lnTo>
                    <a:pt x="849" y="13022"/>
                  </a:lnTo>
                  <a:lnTo>
                    <a:pt x="925" y="13022"/>
                  </a:lnTo>
                  <a:cubicBezTo>
                    <a:pt x="1094" y="13022"/>
                    <a:pt x="1232" y="12884"/>
                    <a:pt x="1232" y="12715"/>
                  </a:cubicBezTo>
                  <a:lnTo>
                    <a:pt x="1232" y="12696"/>
                  </a:lnTo>
                  <a:lnTo>
                    <a:pt x="1232" y="12564"/>
                  </a:lnTo>
                  <a:lnTo>
                    <a:pt x="1232" y="12303"/>
                  </a:lnTo>
                  <a:lnTo>
                    <a:pt x="1232" y="12174"/>
                  </a:lnTo>
                  <a:lnTo>
                    <a:pt x="1232" y="11913"/>
                  </a:lnTo>
                  <a:lnTo>
                    <a:pt x="1232" y="11781"/>
                  </a:lnTo>
                  <a:lnTo>
                    <a:pt x="1232" y="11455"/>
                  </a:lnTo>
                  <a:lnTo>
                    <a:pt x="1349" y="11455"/>
                  </a:lnTo>
                  <a:lnTo>
                    <a:pt x="1349" y="10841"/>
                  </a:lnTo>
                  <a:lnTo>
                    <a:pt x="1232" y="10841"/>
                  </a:lnTo>
                  <a:lnTo>
                    <a:pt x="1232" y="10110"/>
                  </a:lnTo>
                  <a:cubicBezTo>
                    <a:pt x="1232" y="9287"/>
                    <a:pt x="3742" y="7757"/>
                    <a:pt x="4264" y="5257"/>
                  </a:cubicBezTo>
                  <a:cubicBezTo>
                    <a:pt x="4267" y="5247"/>
                    <a:pt x="4270" y="5232"/>
                    <a:pt x="4270" y="5220"/>
                  </a:cubicBezTo>
                  <a:lnTo>
                    <a:pt x="4295" y="5094"/>
                  </a:lnTo>
                  <a:cubicBezTo>
                    <a:pt x="4301" y="5051"/>
                    <a:pt x="4310" y="5005"/>
                    <a:pt x="4313" y="4962"/>
                  </a:cubicBezTo>
                  <a:cubicBezTo>
                    <a:pt x="4316" y="4928"/>
                    <a:pt x="4320" y="4894"/>
                    <a:pt x="4326" y="4864"/>
                  </a:cubicBezTo>
                  <a:cubicBezTo>
                    <a:pt x="4332" y="4808"/>
                    <a:pt x="4335" y="4750"/>
                    <a:pt x="4341" y="4698"/>
                  </a:cubicBezTo>
                  <a:cubicBezTo>
                    <a:pt x="4344" y="4670"/>
                    <a:pt x="4344" y="4639"/>
                    <a:pt x="4347" y="4612"/>
                  </a:cubicBezTo>
                  <a:cubicBezTo>
                    <a:pt x="4350" y="4529"/>
                    <a:pt x="4356" y="4443"/>
                    <a:pt x="4356" y="4357"/>
                  </a:cubicBezTo>
                  <a:cubicBezTo>
                    <a:pt x="4356" y="1952"/>
                    <a:pt x="2406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8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4" name="Google Shape;504;p38"/>
          <p:cNvGrpSpPr/>
          <p:nvPr/>
        </p:nvGrpSpPr>
        <p:grpSpPr>
          <a:xfrm rot="-1604192">
            <a:off x="8638982" y="3928762"/>
            <a:ext cx="333773" cy="638893"/>
            <a:chOff x="6692313" y="4433554"/>
            <a:chExt cx="421445" cy="806710"/>
          </a:xfrm>
        </p:grpSpPr>
        <p:sp>
          <p:nvSpPr>
            <p:cNvPr id="505" name="Google Shape;505;p38"/>
            <p:cNvSpPr/>
            <p:nvPr/>
          </p:nvSpPr>
          <p:spPr>
            <a:xfrm>
              <a:off x="6692313" y="4433554"/>
              <a:ext cx="421111" cy="806536"/>
            </a:xfrm>
            <a:custGeom>
              <a:avLst/>
              <a:gdLst/>
              <a:ahLst/>
              <a:cxnLst/>
              <a:rect l="l" t="t" r="r" b="b"/>
              <a:pathLst>
                <a:path w="7269" h="13922" extrusionOk="0">
                  <a:moveTo>
                    <a:pt x="4114" y="3960"/>
                  </a:moveTo>
                  <a:cubicBezTo>
                    <a:pt x="4197" y="4000"/>
                    <a:pt x="4277" y="4034"/>
                    <a:pt x="4350" y="4061"/>
                  </a:cubicBezTo>
                  <a:cubicBezTo>
                    <a:pt x="4363" y="4166"/>
                    <a:pt x="4366" y="4267"/>
                    <a:pt x="4363" y="4369"/>
                  </a:cubicBezTo>
                  <a:cubicBezTo>
                    <a:pt x="4363" y="4544"/>
                    <a:pt x="4323" y="4713"/>
                    <a:pt x="4289" y="4882"/>
                  </a:cubicBezTo>
                  <a:cubicBezTo>
                    <a:pt x="4240" y="5047"/>
                    <a:pt x="4184" y="5210"/>
                    <a:pt x="4114" y="5358"/>
                  </a:cubicBezTo>
                  <a:cubicBezTo>
                    <a:pt x="4043" y="5508"/>
                    <a:pt x="3960" y="5643"/>
                    <a:pt x="3874" y="5772"/>
                  </a:cubicBezTo>
                  <a:cubicBezTo>
                    <a:pt x="3785" y="5895"/>
                    <a:pt x="3699" y="6012"/>
                    <a:pt x="3610" y="6107"/>
                  </a:cubicBezTo>
                  <a:cubicBezTo>
                    <a:pt x="3537" y="6186"/>
                    <a:pt x="3464" y="6259"/>
                    <a:pt x="3397" y="6321"/>
                  </a:cubicBezTo>
                  <a:lnTo>
                    <a:pt x="3397" y="6321"/>
                  </a:lnTo>
                  <a:lnTo>
                    <a:pt x="2480" y="6322"/>
                  </a:lnTo>
                  <a:lnTo>
                    <a:pt x="4114" y="3960"/>
                  </a:lnTo>
                  <a:close/>
                  <a:moveTo>
                    <a:pt x="4983" y="1"/>
                  </a:moveTo>
                  <a:lnTo>
                    <a:pt x="4012" y="1490"/>
                  </a:lnTo>
                  <a:cubicBezTo>
                    <a:pt x="3395" y="848"/>
                    <a:pt x="2538" y="483"/>
                    <a:pt x="2301" y="277"/>
                  </a:cubicBezTo>
                  <a:lnTo>
                    <a:pt x="2301" y="277"/>
                  </a:lnTo>
                  <a:cubicBezTo>
                    <a:pt x="2301" y="277"/>
                    <a:pt x="2102" y="1082"/>
                    <a:pt x="2320" y="2099"/>
                  </a:cubicBezTo>
                  <a:cubicBezTo>
                    <a:pt x="2403" y="2492"/>
                    <a:pt x="2639" y="2845"/>
                    <a:pt x="2934" y="3143"/>
                  </a:cubicBezTo>
                  <a:lnTo>
                    <a:pt x="673" y="6608"/>
                  </a:lnTo>
                  <a:lnTo>
                    <a:pt x="1" y="7631"/>
                  </a:lnTo>
                  <a:lnTo>
                    <a:pt x="1217" y="7631"/>
                  </a:lnTo>
                  <a:lnTo>
                    <a:pt x="4750" y="7637"/>
                  </a:lnTo>
                  <a:lnTo>
                    <a:pt x="1217" y="13922"/>
                  </a:lnTo>
                  <a:lnTo>
                    <a:pt x="6439" y="7345"/>
                  </a:lnTo>
                  <a:lnTo>
                    <a:pt x="7268" y="6304"/>
                  </a:lnTo>
                  <a:lnTo>
                    <a:pt x="5886" y="6307"/>
                  </a:lnTo>
                  <a:lnTo>
                    <a:pt x="4301" y="6310"/>
                  </a:lnTo>
                  <a:lnTo>
                    <a:pt x="4301" y="6310"/>
                  </a:lnTo>
                  <a:cubicBezTo>
                    <a:pt x="4338" y="6258"/>
                    <a:pt x="4378" y="6199"/>
                    <a:pt x="4421" y="6141"/>
                  </a:cubicBezTo>
                  <a:cubicBezTo>
                    <a:pt x="4479" y="6080"/>
                    <a:pt x="4535" y="6000"/>
                    <a:pt x="4614" y="5941"/>
                  </a:cubicBezTo>
                  <a:cubicBezTo>
                    <a:pt x="4654" y="5911"/>
                    <a:pt x="4691" y="5877"/>
                    <a:pt x="4731" y="5846"/>
                  </a:cubicBezTo>
                  <a:cubicBezTo>
                    <a:pt x="4759" y="5825"/>
                    <a:pt x="4783" y="5803"/>
                    <a:pt x="4814" y="5785"/>
                  </a:cubicBezTo>
                  <a:cubicBezTo>
                    <a:pt x="5072" y="5919"/>
                    <a:pt x="5321" y="5978"/>
                    <a:pt x="5555" y="5978"/>
                  </a:cubicBezTo>
                  <a:cubicBezTo>
                    <a:pt x="6434" y="5978"/>
                    <a:pt x="7111" y="5150"/>
                    <a:pt x="7268" y="4372"/>
                  </a:cubicBezTo>
                  <a:lnTo>
                    <a:pt x="7268" y="4372"/>
                  </a:lnTo>
                  <a:cubicBezTo>
                    <a:pt x="7249" y="4374"/>
                    <a:pt x="7227" y="4375"/>
                    <a:pt x="7204" y="4375"/>
                  </a:cubicBezTo>
                  <a:cubicBezTo>
                    <a:pt x="6957" y="4375"/>
                    <a:pt x="6490" y="4254"/>
                    <a:pt x="6028" y="4254"/>
                  </a:cubicBezTo>
                  <a:cubicBezTo>
                    <a:pt x="5373" y="4254"/>
                    <a:pt x="4727" y="4498"/>
                    <a:pt x="4734" y="5677"/>
                  </a:cubicBezTo>
                  <a:cubicBezTo>
                    <a:pt x="4657" y="5723"/>
                    <a:pt x="4590" y="5782"/>
                    <a:pt x="4522" y="5834"/>
                  </a:cubicBezTo>
                  <a:cubicBezTo>
                    <a:pt x="4439" y="5895"/>
                    <a:pt x="4375" y="5981"/>
                    <a:pt x="4304" y="6049"/>
                  </a:cubicBezTo>
                  <a:cubicBezTo>
                    <a:pt x="4243" y="6126"/>
                    <a:pt x="4194" y="6202"/>
                    <a:pt x="4144" y="6273"/>
                  </a:cubicBezTo>
                  <a:lnTo>
                    <a:pt x="4120" y="6319"/>
                  </a:lnTo>
                  <a:lnTo>
                    <a:pt x="3618" y="6320"/>
                  </a:lnTo>
                  <a:lnTo>
                    <a:pt x="3618" y="6320"/>
                  </a:lnTo>
                  <a:cubicBezTo>
                    <a:pt x="3654" y="6287"/>
                    <a:pt x="3688" y="6254"/>
                    <a:pt x="3724" y="6212"/>
                  </a:cubicBezTo>
                  <a:cubicBezTo>
                    <a:pt x="3816" y="6107"/>
                    <a:pt x="3908" y="5987"/>
                    <a:pt x="4000" y="5858"/>
                  </a:cubicBezTo>
                  <a:cubicBezTo>
                    <a:pt x="4086" y="5726"/>
                    <a:pt x="4178" y="5582"/>
                    <a:pt x="4249" y="5425"/>
                  </a:cubicBezTo>
                  <a:cubicBezTo>
                    <a:pt x="4326" y="5272"/>
                    <a:pt x="4384" y="5097"/>
                    <a:pt x="4433" y="4922"/>
                  </a:cubicBezTo>
                  <a:cubicBezTo>
                    <a:pt x="4476" y="4743"/>
                    <a:pt x="4510" y="4559"/>
                    <a:pt x="4516" y="4372"/>
                  </a:cubicBezTo>
                  <a:cubicBezTo>
                    <a:pt x="4522" y="4280"/>
                    <a:pt x="4510" y="4184"/>
                    <a:pt x="4507" y="4092"/>
                  </a:cubicBezTo>
                  <a:cubicBezTo>
                    <a:pt x="4501" y="4043"/>
                    <a:pt x="4492" y="4000"/>
                    <a:pt x="4485" y="3957"/>
                  </a:cubicBezTo>
                  <a:cubicBezTo>
                    <a:pt x="4599" y="3665"/>
                    <a:pt x="4661" y="3398"/>
                    <a:pt x="4676" y="3146"/>
                  </a:cubicBezTo>
                  <a:lnTo>
                    <a:pt x="6519" y="452"/>
                  </a:lnTo>
                  <a:lnTo>
                    <a:pt x="6835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8"/>
            <p:cNvSpPr/>
            <p:nvPr/>
          </p:nvSpPr>
          <p:spPr>
            <a:xfrm>
              <a:off x="6692704" y="4433554"/>
              <a:ext cx="421053" cy="806710"/>
            </a:xfrm>
            <a:custGeom>
              <a:avLst/>
              <a:gdLst/>
              <a:ahLst/>
              <a:cxnLst/>
              <a:rect l="l" t="t" r="r" b="b"/>
              <a:pathLst>
                <a:path w="7268" h="13925" extrusionOk="0">
                  <a:moveTo>
                    <a:pt x="4989" y="1"/>
                  </a:moveTo>
                  <a:lnTo>
                    <a:pt x="673" y="6608"/>
                  </a:lnTo>
                  <a:lnTo>
                    <a:pt x="0" y="7637"/>
                  </a:lnTo>
                  <a:lnTo>
                    <a:pt x="1217" y="7637"/>
                  </a:lnTo>
                  <a:lnTo>
                    <a:pt x="4749" y="7643"/>
                  </a:lnTo>
                  <a:lnTo>
                    <a:pt x="1217" y="13925"/>
                  </a:lnTo>
                  <a:lnTo>
                    <a:pt x="6442" y="7348"/>
                  </a:lnTo>
                  <a:lnTo>
                    <a:pt x="7268" y="6307"/>
                  </a:lnTo>
                  <a:lnTo>
                    <a:pt x="5886" y="6307"/>
                  </a:lnTo>
                  <a:lnTo>
                    <a:pt x="2476" y="6316"/>
                  </a:lnTo>
                  <a:lnTo>
                    <a:pt x="2476" y="6316"/>
                  </a:lnTo>
                  <a:lnTo>
                    <a:pt x="6525" y="452"/>
                  </a:lnTo>
                  <a:lnTo>
                    <a:pt x="68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8"/>
            <p:cNvSpPr/>
            <p:nvPr/>
          </p:nvSpPr>
          <p:spPr>
            <a:xfrm>
              <a:off x="6814590" y="4449601"/>
              <a:ext cx="196855" cy="220317"/>
            </a:xfrm>
            <a:custGeom>
              <a:avLst/>
              <a:gdLst/>
              <a:ahLst/>
              <a:cxnLst/>
              <a:rect l="l" t="t" r="r" b="b"/>
              <a:pathLst>
                <a:path w="3398" h="3803" extrusionOk="0">
                  <a:moveTo>
                    <a:pt x="197" y="0"/>
                  </a:moveTo>
                  <a:cubicBezTo>
                    <a:pt x="197" y="0"/>
                    <a:pt x="0" y="805"/>
                    <a:pt x="215" y="1828"/>
                  </a:cubicBezTo>
                  <a:cubicBezTo>
                    <a:pt x="430" y="2844"/>
                    <a:pt x="1671" y="3594"/>
                    <a:pt x="2323" y="3803"/>
                  </a:cubicBezTo>
                  <a:cubicBezTo>
                    <a:pt x="3398" y="1361"/>
                    <a:pt x="655" y="402"/>
                    <a:pt x="1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8"/>
            <p:cNvSpPr/>
            <p:nvPr/>
          </p:nvSpPr>
          <p:spPr>
            <a:xfrm>
              <a:off x="6965267" y="4679526"/>
              <a:ext cx="148481" cy="100165"/>
            </a:xfrm>
            <a:custGeom>
              <a:avLst/>
              <a:gdLst/>
              <a:ahLst/>
              <a:cxnLst/>
              <a:rect l="l" t="t" r="r" b="b"/>
              <a:pathLst>
                <a:path w="2563" h="1729" extrusionOk="0">
                  <a:moveTo>
                    <a:pt x="1321" y="0"/>
                  </a:moveTo>
                  <a:cubicBezTo>
                    <a:pt x="655" y="0"/>
                    <a:pt x="1" y="254"/>
                    <a:pt x="29" y="1490"/>
                  </a:cubicBezTo>
                  <a:cubicBezTo>
                    <a:pt x="315" y="1656"/>
                    <a:pt x="592" y="1728"/>
                    <a:pt x="852" y="1728"/>
                  </a:cubicBezTo>
                  <a:cubicBezTo>
                    <a:pt x="1730" y="1728"/>
                    <a:pt x="2406" y="902"/>
                    <a:pt x="2563" y="120"/>
                  </a:cubicBezTo>
                  <a:lnTo>
                    <a:pt x="2563" y="120"/>
                  </a:lnTo>
                  <a:cubicBezTo>
                    <a:pt x="2544" y="122"/>
                    <a:pt x="2522" y="123"/>
                    <a:pt x="2499" y="123"/>
                  </a:cubicBezTo>
                  <a:cubicBezTo>
                    <a:pt x="2252" y="123"/>
                    <a:pt x="1784" y="0"/>
                    <a:pt x="1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8"/>
            <p:cNvSpPr/>
            <p:nvPr/>
          </p:nvSpPr>
          <p:spPr>
            <a:xfrm>
              <a:off x="6873679" y="4542116"/>
              <a:ext cx="80816" cy="257394"/>
            </a:xfrm>
            <a:custGeom>
              <a:avLst/>
              <a:gdLst/>
              <a:ahLst/>
              <a:cxnLst/>
              <a:rect l="l" t="t" r="r" b="b"/>
              <a:pathLst>
                <a:path w="1395" h="4443" extrusionOk="0">
                  <a:moveTo>
                    <a:pt x="9" y="0"/>
                  </a:moveTo>
                  <a:lnTo>
                    <a:pt x="0" y="3"/>
                  </a:lnTo>
                  <a:cubicBezTo>
                    <a:pt x="0" y="3"/>
                    <a:pt x="55" y="71"/>
                    <a:pt x="160" y="194"/>
                  </a:cubicBezTo>
                  <a:cubicBezTo>
                    <a:pt x="212" y="265"/>
                    <a:pt x="283" y="344"/>
                    <a:pt x="360" y="440"/>
                  </a:cubicBezTo>
                  <a:cubicBezTo>
                    <a:pt x="424" y="523"/>
                    <a:pt x="492" y="606"/>
                    <a:pt x="565" y="707"/>
                  </a:cubicBezTo>
                  <a:cubicBezTo>
                    <a:pt x="648" y="814"/>
                    <a:pt x="728" y="931"/>
                    <a:pt x="811" y="1063"/>
                  </a:cubicBezTo>
                  <a:cubicBezTo>
                    <a:pt x="888" y="1198"/>
                    <a:pt x="974" y="1337"/>
                    <a:pt x="1038" y="1490"/>
                  </a:cubicBezTo>
                  <a:cubicBezTo>
                    <a:pt x="1084" y="1598"/>
                    <a:pt x="1131" y="1711"/>
                    <a:pt x="1161" y="1828"/>
                  </a:cubicBezTo>
                  <a:cubicBezTo>
                    <a:pt x="1177" y="1877"/>
                    <a:pt x="1189" y="1923"/>
                    <a:pt x="1195" y="1969"/>
                  </a:cubicBezTo>
                  <a:cubicBezTo>
                    <a:pt x="1226" y="2138"/>
                    <a:pt x="1238" y="2313"/>
                    <a:pt x="1235" y="2488"/>
                  </a:cubicBezTo>
                  <a:cubicBezTo>
                    <a:pt x="1235" y="2660"/>
                    <a:pt x="1201" y="2833"/>
                    <a:pt x="1161" y="3001"/>
                  </a:cubicBezTo>
                  <a:cubicBezTo>
                    <a:pt x="1112" y="3167"/>
                    <a:pt x="1057" y="3333"/>
                    <a:pt x="986" y="3478"/>
                  </a:cubicBezTo>
                  <a:cubicBezTo>
                    <a:pt x="916" y="3631"/>
                    <a:pt x="833" y="3766"/>
                    <a:pt x="747" y="3892"/>
                  </a:cubicBezTo>
                  <a:cubicBezTo>
                    <a:pt x="657" y="4015"/>
                    <a:pt x="571" y="4126"/>
                    <a:pt x="482" y="4227"/>
                  </a:cubicBezTo>
                  <a:cubicBezTo>
                    <a:pt x="406" y="4310"/>
                    <a:pt x="335" y="4381"/>
                    <a:pt x="267" y="4442"/>
                  </a:cubicBezTo>
                  <a:lnTo>
                    <a:pt x="489" y="4442"/>
                  </a:lnTo>
                  <a:cubicBezTo>
                    <a:pt x="525" y="4408"/>
                    <a:pt x="562" y="4368"/>
                    <a:pt x="596" y="4332"/>
                  </a:cubicBezTo>
                  <a:cubicBezTo>
                    <a:pt x="688" y="4227"/>
                    <a:pt x="780" y="4107"/>
                    <a:pt x="873" y="3978"/>
                  </a:cubicBezTo>
                  <a:cubicBezTo>
                    <a:pt x="962" y="3843"/>
                    <a:pt x="1051" y="3702"/>
                    <a:pt x="1124" y="3542"/>
                  </a:cubicBezTo>
                  <a:cubicBezTo>
                    <a:pt x="1201" y="3385"/>
                    <a:pt x="1256" y="3216"/>
                    <a:pt x="1309" y="3041"/>
                  </a:cubicBezTo>
                  <a:cubicBezTo>
                    <a:pt x="1349" y="2863"/>
                    <a:pt x="1389" y="2679"/>
                    <a:pt x="1389" y="2492"/>
                  </a:cubicBezTo>
                  <a:cubicBezTo>
                    <a:pt x="1395" y="2396"/>
                    <a:pt x="1385" y="2304"/>
                    <a:pt x="1389" y="2212"/>
                  </a:cubicBezTo>
                  <a:cubicBezTo>
                    <a:pt x="1373" y="2114"/>
                    <a:pt x="1358" y="2034"/>
                    <a:pt x="1330" y="1942"/>
                  </a:cubicBezTo>
                  <a:cubicBezTo>
                    <a:pt x="1312" y="1862"/>
                    <a:pt x="1284" y="1782"/>
                    <a:pt x="1253" y="1705"/>
                  </a:cubicBezTo>
                  <a:cubicBezTo>
                    <a:pt x="1220" y="1613"/>
                    <a:pt x="1180" y="1527"/>
                    <a:pt x="1140" y="1444"/>
                  </a:cubicBezTo>
                  <a:cubicBezTo>
                    <a:pt x="1063" y="1290"/>
                    <a:pt x="968" y="1152"/>
                    <a:pt x="882" y="1020"/>
                  </a:cubicBezTo>
                  <a:cubicBezTo>
                    <a:pt x="790" y="894"/>
                    <a:pt x="700" y="774"/>
                    <a:pt x="611" y="670"/>
                  </a:cubicBezTo>
                  <a:cubicBezTo>
                    <a:pt x="528" y="575"/>
                    <a:pt x="452" y="486"/>
                    <a:pt x="381" y="409"/>
                  </a:cubicBezTo>
                  <a:cubicBezTo>
                    <a:pt x="304" y="323"/>
                    <a:pt x="231" y="246"/>
                    <a:pt x="175" y="185"/>
                  </a:cubicBezTo>
                  <a:cubicBezTo>
                    <a:pt x="68" y="68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8"/>
            <p:cNvSpPr/>
            <p:nvPr/>
          </p:nvSpPr>
          <p:spPr>
            <a:xfrm>
              <a:off x="6931146" y="4718803"/>
              <a:ext cx="151146" cy="79947"/>
            </a:xfrm>
            <a:custGeom>
              <a:avLst/>
              <a:gdLst/>
              <a:ahLst/>
              <a:cxnLst/>
              <a:rect l="l" t="t" r="r" b="b"/>
              <a:pathLst>
                <a:path w="2609" h="1380" extrusionOk="0">
                  <a:moveTo>
                    <a:pt x="2608" y="1"/>
                  </a:moveTo>
                  <a:cubicBezTo>
                    <a:pt x="2605" y="1"/>
                    <a:pt x="2593" y="10"/>
                    <a:pt x="2568" y="13"/>
                  </a:cubicBezTo>
                  <a:cubicBezTo>
                    <a:pt x="2550" y="25"/>
                    <a:pt x="2519" y="47"/>
                    <a:pt x="2473" y="62"/>
                  </a:cubicBezTo>
                  <a:cubicBezTo>
                    <a:pt x="2390" y="105"/>
                    <a:pt x="2258" y="139"/>
                    <a:pt x="2101" y="182"/>
                  </a:cubicBezTo>
                  <a:cubicBezTo>
                    <a:pt x="1785" y="268"/>
                    <a:pt x="1361" y="369"/>
                    <a:pt x="956" y="554"/>
                  </a:cubicBezTo>
                  <a:cubicBezTo>
                    <a:pt x="857" y="600"/>
                    <a:pt x="756" y="646"/>
                    <a:pt x="664" y="707"/>
                  </a:cubicBezTo>
                  <a:cubicBezTo>
                    <a:pt x="572" y="762"/>
                    <a:pt x="486" y="830"/>
                    <a:pt x="403" y="898"/>
                  </a:cubicBezTo>
                  <a:cubicBezTo>
                    <a:pt x="320" y="962"/>
                    <a:pt x="255" y="1042"/>
                    <a:pt x="185" y="1113"/>
                  </a:cubicBezTo>
                  <a:cubicBezTo>
                    <a:pt x="123" y="1189"/>
                    <a:pt x="74" y="1266"/>
                    <a:pt x="25" y="1334"/>
                  </a:cubicBezTo>
                  <a:lnTo>
                    <a:pt x="0" y="1380"/>
                  </a:lnTo>
                  <a:lnTo>
                    <a:pt x="185" y="1380"/>
                  </a:lnTo>
                  <a:cubicBezTo>
                    <a:pt x="218" y="1328"/>
                    <a:pt x="258" y="1269"/>
                    <a:pt x="304" y="1211"/>
                  </a:cubicBezTo>
                  <a:cubicBezTo>
                    <a:pt x="369" y="1149"/>
                    <a:pt x="424" y="1073"/>
                    <a:pt x="501" y="1011"/>
                  </a:cubicBezTo>
                  <a:cubicBezTo>
                    <a:pt x="538" y="980"/>
                    <a:pt x="578" y="947"/>
                    <a:pt x="615" y="916"/>
                  </a:cubicBezTo>
                  <a:cubicBezTo>
                    <a:pt x="655" y="885"/>
                    <a:pt x="701" y="858"/>
                    <a:pt x="741" y="827"/>
                  </a:cubicBezTo>
                  <a:cubicBezTo>
                    <a:pt x="824" y="765"/>
                    <a:pt x="919" y="716"/>
                    <a:pt x="1011" y="661"/>
                  </a:cubicBezTo>
                  <a:cubicBezTo>
                    <a:pt x="1392" y="461"/>
                    <a:pt x="1810" y="335"/>
                    <a:pt x="2117" y="231"/>
                  </a:cubicBezTo>
                  <a:cubicBezTo>
                    <a:pt x="2270" y="179"/>
                    <a:pt x="2399" y="133"/>
                    <a:pt x="2485" y="87"/>
                  </a:cubicBezTo>
                  <a:cubicBezTo>
                    <a:pt x="2528" y="62"/>
                    <a:pt x="2559" y="41"/>
                    <a:pt x="2577" y="25"/>
                  </a:cubicBezTo>
                  <a:cubicBezTo>
                    <a:pt x="2593" y="13"/>
                    <a:pt x="2605" y="7"/>
                    <a:pt x="2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1" name="Google Shape;511;p38"/>
          <p:cNvGrpSpPr/>
          <p:nvPr/>
        </p:nvGrpSpPr>
        <p:grpSpPr>
          <a:xfrm rot="-1396822">
            <a:off x="50266" y="4060373"/>
            <a:ext cx="680708" cy="394596"/>
            <a:chOff x="753489" y="4226263"/>
            <a:chExt cx="924843" cy="536117"/>
          </a:xfrm>
        </p:grpSpPr>
        <p:sp>
          <p:nvSpPr>
            <p:cNvPr id="512" name="Google Shape;512;p38"/>
            <p:cNvSpPr/>
            <p:nvPr/>
          </p:nvSpPr>
          <p:spPr>
            <a:xfrm>
              <a:off x="753511" y="4226263"/>
              <a:ext cx="924821" cy="535167"/>
            </a:xfrm>
            <a:custGeom>
              <a:avLst/>
              <a:gdLst/>
              <a:ahLst/>
              <a:cxnLst/>
              <a:rect l="l" t="t" r="r" b="b"/>
              <a:pathLst>
                <a:path w="9726" h="5628" extrusionOk="0">
                  <a:moveTo>
                    <a:pt x="6009" y="1"/>
                  </a:moveTo>
                  <a:cubicBezTo>
                    <a:pt x="5404" y="1"/>
                    <a:pt x="4854" y="246"/>
                    <a:pt x="4454" y="636"/>
                  </a:cubicBezTo>
                  <a:cubicBezTo>
                    <a:pt x="4304" y="642"/>
                    <a:pt x="4163" y="661"/>
                    <a:pt x="4021" y="692"/>
                  </a:cubicBezTo>
                  <a:cubicBezTo>
                    <a:pt x="3905" y="673"/>
                    <a:pt x="3785" y="658"/>
                    <a:pt x="3662" y="658"/>
                  </a:cubicBezTo>
                  <a:cubicBezTo>
                    <a:pt x="2753" y="658"/>
                    <a:pt x="1988" y="1266"/>
                    <a:pt x="1748" y="2095"/>
                  </a:cubicBezTo>
                  <a:cubicBezTo>
                    <a:pt x="1687" y="2089"/>
                    <a:pt x="1625" y="2086"/>
                    <a:pt x="1564" y="2086"/>
                  </a:cubicBezTo>
                  <a:cubicBezTo>
                    <a:pt x="698" y="2086"/>
                    <a:pt x="0" y="2783"/>
                    <a:pt x="0" y="3647"/>
                  </a:cubicBezTo>
                  <a:lnTo>
                    <a:pt x="0" y="5210"/>
                  </a:lnTo>
                  <a:lnTo>
                    <a:pt x="541" y="5210"/>
                  </a:lnTo>
                  <a:lnTo>
                    <a:pt x="541" y="5628"/>
                  </a:lnTo>
                  <a:lnTo>
                    <a:pt x="2258" y="5628"/>
                  </a:lnTo>
                  <a:cubicBezTo>
                    <a:pt x="2654" y="5628"/>
                    <a:pt x="3020" y="5496"/>
                    <a:pt x="3309" y="5269"/>
                  </a:cubicBezTo>
                  <a:cubicBezTo>
                    <a:pt x="3674" y="5474"/>
                    <a:pt x="4092" y="5597"/>
                    <a:pt x="4544" y="5597"/>
                  </a:cubicBezTo>
                  <a:cubicBezTo>
                    <a:pt x="5173" y="5597"/>
                    <a:pt x="5745" y="5364"/>
                    <a:pt x="6184" y="4980"/>
                  </a:cubicBezTo>
                  <a:cubicBezTo>
                    <a:pt x="6516" y="5152"/>
                    <a:pt x="6896" y="5253"/>
                    <a:pt x="7296" y="5253"/>
                  </a:cubicBezTo>
                  <a:cubicBezTo>
                    <a:pt x="8641" y="5253"/>
                    <a:pt x="9725" y="4163"/>
                    <a:pt x="9725" y="2820"/>
                  </a:cubicBezTo>
                  <a:cubicBezTo>
                    <a:pt x="9725" y="1481"/>
                    <a:pt x="8641" y="391"/>
                    <a:pt x="7296" y="391"/>
                  </a:cubicBezTo>
                  <a:lnTo>
                    <a:pt x="7265" y="391"/>
                  </a:lnTo>
                  <a:cubicBezTo>
                    <a:pt x="6909" y="145"/>
                    <a:pt x="6473" y="1"/>
                    <a:pt x="6009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8"/>
            <p:cNvSpPr/>
            <p:nvPr/>
          </p:nvSpPr>
          <p:spPr>
            <a:xfrm>
              <a:off x="753489" y="4226548"/>
              <a:ext cx="782000" cy="495514"/>
            </a:xfrm>
            <a:custGeom>
              <a:avLst/>
              <a:gdLst/>
              <a:ahLst/>
              <a:cxnLst/>
              <a:rect l="l" t="t" r="r" b="b"/>
              <a:pathLst>
                <a:path w="8224" h="5211" extrusionOk="0">
                  <a:moveTo>
                    <a:pt x="6009" y="1"/>
                  </a:moveTo>
                  <a:cubicBezTo>
                    <a:pt x="5336" y="1"/>
                    <a:pt x="4734" y="302"/>
                    <a:pt x="4326" y="772"/>
                  </a:cubicBezTo>
                  <a:cubicBezTo>
                    <a:pt x="4120" y="701"/>
                    <a:pt x="3893" y="658"/>
                    <a:pt x="3662" y="658"/>
                  </a:cubicBezTo>
                  <a:cubicBezTo>
                    <a:pt x="2753" y="658"/>
                    <a:pt x="1988" y="1269"/>
                    <a:pt x="1745" y="2099"/>
                  </a:cubicBezTo>
                  <a:cubicBezTo>
                    <a:pt x="1684" y="2089"/>
                    <a:pt x="1623" y="2086"/>
                    <a:pt x="1561" y="2086"/>
                  </a:cubicBezTo>
                  <a:cubicBezTo>
                    <a:pt x="698" y="2086"/>
                    <a:pt x="1" y="2784"/>
                    <a:pt x="1" y="3650"/>
                  </a:cubicBezTo>
                  <a:lnTo>
                    <a:pt x="1" y="5210"/>
                  </a:lnTo>
                  <a:lnTo>
                    <a:pt x="1561" y="5210"/>
                  </a:lnTo>
                  <a:cubicBezTo>
                    <a:pt x="2120" y="5210"/>
                    <a:pt x="2606" y="4918"/>
                    <a:pt x="2882" y="4482"/>
                  </a:cubicBezTo>
                  <a:cubicBezTo>
                    <a:pt x="3122" y="4584"/>
                    <a:pt x="3386" y="4639"/>
                    <a:pt x="3662" y="4639"/>
                  </a:cubicBezTo>
                  <a:cubicBezTo>
                    <a:pt x="4157" y="4639"/>
                    <a:pt x="4608" y="4458"/>
                    <a:pt x="4955" y="4163"/>
                  </a:cubicBezTo>
                  <a:cubicBezTo>
                    <a:pt x="5272" y="4332"/>
                    <a:pt x="5628" y="4427"/>
                    <a:pt x="6009" y="4427"/>
                  </a:cubicBezTo>
                  <a:cubicBezTo>
                    <a:pt x="7232" y="4427"/>
                    <a:pt x="8224" y="3438"/>
                    <a:pt x="8224" y="2212"/>
                  </a:cubicBezTo>
                  <a:cubicBezTo>
                    <a:pt x="8224" y="993"/>
                    <a:pt x="7228" y="1"/>
                    <a:pt x="60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8"/>
            <p:cNvSpPr/>
            <p:nvPr/>
          </p:nvSpPr>
          <p:spPr>
            <a:xfrm>
              <a:off x="804646" y="4263347"/>
              <a:ext cx="873664" cy="499032"/>
            </a:xfrm>
            <a:custGeom>
              <a:avLst/>
              <a:gdLst/>
              <a:ahLst/>
              <a:cxnLst/>
              <a:rect l="l" t="t" r="r" b="b"/>
              <a:pathLst>
                <a:path w="9188" h="5248" extrusionOk="0">
                  <a:moveTo>
                    <a:pt x="6758" y="1"/>
                  </a:moveTo>
                  <a:cubicBezTo>
                    <a:pt x="6168" y="1"/>
                    <a:pt x="5628" y="213"/>
                    <a:pt x="5207" y="560"/>
                  </a:cubicBezTo>
                  <a:cubicBezTo>
                    <a:pt x="4847" y="360"/>
                    <a:pt x="4439" y="246"/>
                    <a:pt x="4000" y="246"/>
                  </a:cubicBezTo>
                  <a:cubicBezTo>
                    <a:pt x="2952" y="246"/>
                    <a:pt x="2058" y="898"/>
                    <a:pt x="1693" y="1819"/>
                  </a:cubicBezTo>
                  <a:cubicBezTo>
                    <a:pt x="756" y="1828"/>
                    <a:pt x="0" y="2593"/>
                    <a:pt x="0" y="3530"/>
                  </a:cubicBezTo>
                  <a:lnTo>
                    <a:pt x="0" y="5247"/>
                  </a:lnTo>
                  <a:lnTo>
                    <a:pt x="1720" y="5247"/>
                  </a:lnTo>
                  <a:cubicBezTo>
                    <a:pt x="2114" y="5247"/>
                    <a:pt x="2479" y="5112"/>
                    <a:pt x="2771" y="4885"/>
                  </a:cubicBezTo>
                  <a:cubicBezTo>
                    <a:pt x="3137" y="5094"/>
                    <a:pt x="3554" y="5216"/>
                    <a:pt x="4003" y="5216"/>
                  </a:cubicBezTo>
                  <a:cubicBezTo>
                    <a:pt x="4632" y="5216"/>
                    <a:pt x="5207" y="4983"/>
                    <a:pt x="5643" y="4599"/>
                  </a:cubicBezTo>
                  <a:cubicBezTo>
                    <a:pt x="5978" y="4771"/>
                    <a:pt x="6356" y="4869"/>
                    <a:pt x="6758" y="4869"/>
                  </a:cubicBezTo>
                  <a:cubicBezTo>
                    <a:pt x="8100" y="4869"/>
                    <a:pt x="9188" y="3779"/>
                    <a:pt x="9188" y="2440"/>
                  </a:cubicBezTo>
                  <a:cubicBezTo>
                    <a:pt x="9188" y="1091"/>
                    <a:pt x="8100" y="1"/>
                    <a:pt x="6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5" name="Google Shape;515;p38"/>
          <p:cNvSpPr txBox="1">
            <a:spLocks noGrp="1"/>
          </p:cNvSpPr>
          <p:nvPr>
            <p:ph type="subTitle" idx="1"/>
          </p:nvPr>
        </p:nvSpPr>
        <p:spPr>
          <a:xfrm>
            <a:off x="0" y="4718209"/>
            <a:ext cx="91440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ar-SA" sz="18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cs typeface="Akhbar MT" pitchFamily="2" charset="-78"/>
              </a:rPr>
              <a:t>اعداد المعلمة / منال الرحيلي</a:t>
            </a:r>
          </a:p>
        </p:txBody>
      </p:sp>
      <p:pic>
        <p:nvPicPr>
          <p:cNvPr id="2052" name="Picture 4" descr="قواعد البيانات تعرف على خصائصها | قاعدة المعرفة - استضافة كواليتي">
            <a:extLst>
              <a:ext uri="{FF2B5EF4-FFF2-40B4-BE49-F238E27FC236}">
                <a16:creationId xmlns:a16="http://schemas.microsoft.com/office/drawing/2014/main" id="{9C7CBD8D-1758-83CC-F5C1-5E53DACBC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7" y="837322"/>
            <a:ext cx="1398295" cy="31621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4" descr="منزل كليب ارت">
            <a:extLst>
              <a:ext uri="{FF2B5EF4-FFF2-40B4-BE49-F238E27FC236}">
                <a16:creationId xmlns:a16="http://schemas.microsoft.com/office/drawing/2014/main" id="{A2CB72CC-3488-4E50-7B0B-2612DD9AE5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44436"/>
            <a:ext cx="304800" cy="27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2" name="Google Shape;2345;p56">
            <a:extLst>
              <a:ext uri="{FF2B5EF4-FFF2-40B4-BE49-F238E27FC236}">
                <a16:creationId xmlns:a16="http://schemas.microsoft.com/office/drawing/2014/main" id="{2F00F910-85B5-EDC4-58B4-56A8C445E5BE}"/>
              </a:ext>
            </a:extLst>
          </p:cNvPr>
          <p:cNvSpPr txBox="1">
            <a:spLocks/>
          </p:cNvSpPr>
          <p:nvPr/>
        </p:nvSpPr>
        <p:spPr>
          <a:xfrm>
            <a:off x="5403184" y="213547"/>
            <a:ext cx="2650056" cy="44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1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9pPr>
          </a:lstStyle>
          <a:p>
            <a:pPr algn="r" rtl="1"/>
            <a:r>
              <a:rPr lang="ar-SA" sz="2400" dirty="0">
                <a:solidFill>
                  <a:srgbClr val="0070C0"/>
                </a:solidFill>
                <a:latin typeface="Calibri" panose="020F0502020204030204" pitchFamily="34" charset="0"/>
                <a:ea typeface="GE SS Two Bold" panose="020A0503020102020204" pitchFamily="18" charset="-78"/>
                <a:cs typeface="Calibri" panose="020F0502020204030204" pitchFamily="34" charset="0"/>
                <a:sym typeface="Wingdings" panose="05000000000000000000" pitchFamily="2" charset="2"/>
              </a:rPr>
              <a:t>المعرفة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ea typeface="GE SS Two Bold" panose="020A0503020102020204" pitchFamily="18" charset="-78"/>
                <a:cs typeface="Calibri" panose="020F0502020204030204" pitchFamily="34" charset="0"/>
                <a:sym typeface="Wingdings" panose="05000000000000000000" pitchFamily="2" charset="2"/>
              </a:rPr>
              <a:t>Knowledge</a:t>
            </a:r>
            <a:r>
              <a:rPr lang="ar-SA" sz="2400" dirty="0">
                <a:solidFill>
                  <a:srgbClr val="0070C0"/>
                </a:solidFill>
                <a:latin typeface="Calibri" panose="020F0502020204030204" pitchFamily="34" charset="0"/>
                <a:ea typeface="GE SS Two Bold" panose="020A0503020102020204" pitchFamily="18" charset="-78"/>
                <a:cs typeface="Calibri" panose="020F0502020204030204" pitchFamily="34" charset="0"/>
                <a:sym typeface="Wingdings" panose="05000000000000000000" pitchFamily="2" charset="2"/>
              </a:rPr>
              <a:t> :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821EC35F-49EB-5C93-45F4-1F8CCB3A86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204"/>
          <a:stretch/>
        </p:blipFill>
        <p:spPr>
          <a:xfrm>
            <a:off x="1666240" y="937734"/>
            <a:ext cx="6863156" cy="164028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A0B9D02-475B-4A5D-A61E-0DF4123E6E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6240" y="2243249"/>
            <a:ext cx="6840977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2863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38"/>
          <p:cNvGrpSpPr/>
          <p:nvPr/>
        </p:nvGrpSpPr>
        <p:grpSpPr>
          <a:xfrm>
            <a:off x="8840235" y="121431"/>
            <a:ext cx="235238" cy="242263"/>
            <a:chOff x="3146663" y="2304000"/>
            <a:chExt cx="93750" cy="96550"/>
          </a:xfrm>
        </p:grpSpPr>
        <p:sp>
          <p:nvSpPr>
            <p:cNvPr id="459" name="Google Shape;459;p38"/>
            <p:cNvSpPr/>
            <p:nvPr/>
          </p:nvSpPr>
          <p:spPr>
            <a:xfrm>
              <a:off x="3147113" y="2304000"/>
              <a:ext cx="93300" cy="96475"/>
            </a:xfrm>
            <a:custGeom>
              <a:avLst/>
              <a:gdLst/>
              <a:ahLst/>
              <a:cxnLst/>
              <a:rect l="l" t="t" r="r" b="b"/>
              <a:pathLst>
                <a:path w="3732" h="3859" extrusionOk="0">
                  <a:moveTo>
                    <a:pt x="2747" y="1"/>
                  </a:moveTo>
                  <a:cubicBezTo>
                    <a:pt x="2746" y="1"/>
                    <a:pt x="1518" y="760"/>
                    <a:pt x="762" y="1635"/>
                  </a:cubicBezTo>
                  <a:cubicBezTo>
                    <a:pt x="0" y="2510"/>
                    <a:pt x="762" y="3859"/>
                    <a:pt x="762" y="3859"/>
                  </a:cubicBezTo>
                  <a:cubicBezTo>
                    <a:pt x="768" y="3859"/>
                    <a:pt x="774" y="3859"/>
                    <a:pt x="780" y="3859"/>
                  </a:cubicBezTo>
                  <a:cubicBezTo>
                    <a:pt x="3732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8"/>
            <p:cNvSpPr/>
            <p:nvPr/>
          </p:nvSpPr>
          <p:spPr>
            <a:xfrm>
              <a:off x="3146663" y="2304075"/>
              <a:ext cx="93500" cy="96475"/>
            </a:xfrm>
            <a:custGeom>
              <a:avLst/>
              <a:gdLst/>
              <a:ahLst/>
              <a:cxnLst/>
              <a:rect l="l" t="t" r="r" b="b"/>
              <a:pathLst>
                <a:path w="3740" h="3859" extrusionOk="0">
                  <a:moveTo>
                    <a:pt x="2747" y="1"/>
                  </a:moveTo>
                  <a:cubicBezTo>
                    <a:pt x="2747" y="1"/>
                    <a:pt x="1521" y="760"/>
                    <a:pt x="763" y="1638"/>
                  </a:cubicBezTo>
                  <a:cubicBezTo>
                    <a:pt x="1" y="2514"/>
                    <a:pt x="763" y="3859"/>
                    <a:pt x="763" y="3859"/>
                  </a:cubicBezTo>
                  <a:cubicBezTo>
                    <a:pt x="767" y="3859"/>
                    <a:pt x="772" y="3859"/>
                    <a:pt x="777" y="3859"/>
                  </a:cubicBezTo>
                  <a:cubicBezTo>
                    <a:pt x="3739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8"/>
            <p:cNvSpPr/>
            <p:nvPr/>
          </p:nvSpPr>
          <p:spPr>
            <a:xfrm>
              <a:off x="3165713" y="2304075"/>
              <a:ext cx="74400" cy="96475"/>
            </a:xfrm>
            <a:custGeom>
              <a:avLst/>
              <a:gdLst/>
              <a:ahLst/>
              <a:cxnLst/>
              <a:rect l="l" t="t" r="r" b="b"/>
              <a:pathLst>
                <a:path w="2976" h="3859" extrusionOk="0">
                  <a:moveTo>
                    <a:pt x="1985" y="1"/>
                  </a:moveTo>
                  <a:cubicBezTo>
                    <a:pt x="1985" y="1"/>
                    <a:pt x="1985" y="1"/>
                    <a:pt x="1985" y="1"/>
                  </a:cubicBezTo>
                  <a:lnTo>
                    <a:pt x="1" y="3859"/>
                  </a:lnTo>
                  <a:cubicBezTo>
                    <a:pt x="5" y="3859"/>
                    <a:pt x="10" y="3859"/>
                    <a:pt x="15" y="3859"/>
                  </a:cubicBezTo>
                  <a:cubicBezTo>
                    <a:pt x="2976" y="3859"/>
                    <a:pt x="1989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" name="Google Shape;462;p38"/>
          <p:cNvGrpSpPr/>
          <p:nvPr/>
        </p:nvGrpSpPr>
        <p:grpSpPr>
          <a:xfrm rot="-1468270">
            <a:off x="8431601" y="158884"/>
            <a:ext cx="336045" cy="627991"/>
            <a:chOff x="3091250" y="2515500"/>
            <a:chExt cx="133925" cy="250275"/>
          </a:xfrm>
        </p:grpSpPr>
        <p:sp>
          <p:nvSpPr>
            <p:cNvPr id="463" name="Google Shape;463;p38"/>
            <p:cNvSpPr/>
            <p:nvPr/>
          </p:nvSpPr>
          <p:spPr>
            <a:xfrm>
              <a:off x="3091525" y="2515500"/>
              <a:ext cx="133650" cy="250275"/>
            </a:xfrm>
            <a:custGeom>
              <a:avLst/>
              <a:gdLst/>
              <a:ahLst/>
              <a:cxnLst/>
              <a:rect l="l" t="t" r="r" b="b"/>
              <a:pathLst>
                <a:path w="5346" h="10011" extrusionOk="0">
                  <a:moveTo>
                    <a:pt x="1337" y="0"/>
                  </a:moveTo>
                  <a:lnTo>
                    <a:pt x="1337" y="845"/>
                  </a:lnTo>
                  <a:lnTo>
                    <a:pt x="1" y="845"/>
                  </a:lnTo>
                  <a:lnTo>
                    <a:pt x="1" y="10011"/>
                  </a:lnTo>
                  <a:lnTo>
                    <a:pt x="5346" y="10011"/>
                  </a:lnTo>
                  <a:lnTo>
                    <a:pt x="5346" y="845"/>
                  </a:lnTo>
                  <a:lnTo>
                    <a:pt x="4009" y="845"/>
                  </a:lnTo>
                  <a:lnTo>
                    <a:pt x="4009" y="0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8"/>
            <p:cNvSpPr/>
            <p:nvPr/>
          </p:nvSpPr>
          <p:spPr>
            <a:xfrm>
              <a:off x="3091250" y="2536600"/>
              <a:ext cx="66825" cy="229175"/>
            </a:xfrm>
            <a:custGeom>
              <a:avLst/>
              <a:gdLst/>
              <a:ahLst/>
              <a:cxnLst/>
              <a:rect l="l" t="t" r="r" b="b"/>
              <a:pathLst>
                <a:path w="267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8"/>
            <p:cNvSpPr/>
            <p:nvPr/>
          </p:nvSpPr>
          <p:spPr>
            <a:xfrm>
              <a:off x="3157975" y="2536600"/>
              <a:ext cx="66850" cy="229175"/>
            </a:xfrm>
            <a:custGeom>
              <a:avLst/>
              <a:gdLst/>
              <a:ahLst/>
              <a:cxnLst/>
              <a:rect l="l" t="t" r="r" b="b"/>
              <a:pathLst>
                <a:path w="2674" h="9167" extrusionOk="0">
                  <a:moveTo>
                    <a:pt x="1" y="1"/>
                  </a:moveTo>
                  <a:lnTo>
                    <a:pt x="1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8"/>
            <p:cNvSpPr/>
            <p:nvPr/>
          </p:nvSpPr>
          <p:spPr>
            <a:xfrm>
              <a:off x="3124650" y="2515500"/>
              <a:ext cx="66677" cy="21275"/>
            </a:xfrm>
            <a:custGeom>
              <a:avLst/>
              <a:gdLst/>
              <a:ahLst/>
              <a:cxnLst/>
              <a:rect l="l" t="t" r="r" b="b"/>
              <a:pathLst>
                <a:path w="1334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4" y="851"/>
                  </a:lnTo>
                  <a:lnTo>
                    <a:pt x="13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8"/>
            <p:cNvSpPr/>
            <p:nvPr/>
          </p:nvSpPr>
          <p:spPr>
            <a:xfrm>
              <a:off x="3157975" y="2515500"/>
              <a:ext cx="33425" cy="21275"/>
            </a:xfrm>
            <a:custGeom>
              <a:avLst/>
              <a:gdLst/>
              <a:ahLst/>
              <a:cxnLst/>
              <a:rect l="l" t="t" r="r" b="b"/>
              <a:pathLst>
                <a:path w="1337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7" y="851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8"/>
            <p:cNvSpPr/>
            <p:nvPr/>
          </p:nvSpPr>
          <p:spPr>
            <a:xfrm>
              <a:off x="3091250" y="2536600"/>
              <a:ext cx="27825" cy="229175"/>
            </a:xfrm>
            <a:custGeom>
              <a:avLst/>
              <a:gdLst/>
              <a:ahLst/>
              <a:cxnLst/>
              <a:rect l="l" t="t" r="r" b="b"/>
              <a:pathLst>
                <a:path w="111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2" y="9167"/>
                  </a:lnTo>
                  <a:lnTo>
                    <a:pt x="11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8"/>
            <p:cNvSpPr/>
            <p:nvPr/>
          </p:nvSpPr>
          <p:spPr>
            <a:xfrm>
              <a:off x="3197075" y="2536600"/>
              <a:ext cx="27900" cy="229175"/>
            </a:xfrm>
            <a:custGeom>
              <a:avLst/>
              <a:gdLst/>
              <a:ahLst/>
              <a:cxnLst/>
              <a:rect l="l" t="t" r="r" b="b"/>
              <a:pathLst>
                <a:path w="1116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5" y="9167"/>
                  </a:lnTo>
                  <a:lnTo>
                    <a:pt x="11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8"/>
            <p:cNvSpPr/>
            <p:nvPr/>
          </p:nvSpPr>
          <p:spPr>
            <a:xfrm>
              <a:off x="3110225" y="2575400"/>
              <a:ext cx="95625" cy="170025"/>
            </a:xfrm>
            <a:custGeom>
              <a:avLst/>
              <a:gdLst/>
              <a:ahLst/>
              <a:cxnLst/>
              <a:rect l="l" t="t" r="r" b="b"/>
              <a:pathLst>
                <a:path w="3825" h="6801" extrusionOk="0">
                  <a:moveTo>
                    <a:pt x="0" y="0"/>
                  </a:moveTo>
                  <a:lnTo>
                    <a:pt x="0" y="6801"/>
                  </a:lnTo>
                  <a:lnTo>
                    <a:pt x="3824" y="6801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8"/>
            <p:cNvSpPr/>
            <p:nvPr/>
          </p:nvSpPr>
          <p:spPr>
            <a:xfrm>
              <a:off x="3115200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8"/>
            <p:cNvSpPr/>
            <p:nvPr/>
          </p:nvSpPr>
          <p:spPr>
            <a:xfrm>
              <a:off x="3157975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8"/>
            <p:cNvSpPr/>
            <p:nvPr/>
          </p:nvSpPr>
          <p:spPr>
            <a:xfrm>
              <a:off x="3115200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8"/>
            <p:cNvSpPr/>
            <p:nvPr/>
          </p:nvSpPr>
          <p:spPr>
            <a:xfrm>
              <a:off x="3157975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rgbClr val="76C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8"/>
            <p:cNvSpPr/>
            <p:nvPr/>
          </p:nvSpPr>
          <p:spPr>
            <a:xfrm>
              <a:off x="3115200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8"/>
            <p:cNvSpPr/>
            <p:nvPr/>
          </p:nvSpPr>
          <p:spPr>
            <a:xfrm>
              <a:off x="3157975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8"/>
            <p:cNvSpPr/>
            <p:nvPr/>
          </p:nvSpPr>
          <p:spPr>
            <a:xfrm>
              <a:off x="3115200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8"/>
            <p:cNvSpPr/>
            <p:nvPr/>
          </p:nvSpPr>
          <p:spPr>
            <a:xfrm>
              <a:off x="3157975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8"/>
            <p:cNvSpPr/>
            <p:nvPr/>
          </p:nvSpPr>
          <p:spPr>
            <a:xfrm>
              <a:off x="3115200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8"/>
            <p:cNvSpPr/>
            <p:nvPr/>
          </p:nvSpPr>
          <p:spPr>
            <a:xfrm>
              <a:off x="3157975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8"/>
            <p:cNvSpPr/>
            <p:nvPr/>
          </p:nvSpPr>
          <p:spPr>
            <a:xfrm>
              <a:off x="3115200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8"/>
            <p:cNvSpPr/>
            <p:nvPr/>
          </p:nvSpPr>
          <p:spPr>
            <a:xfrm>
              <a:off x="3157975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8"/>
            <p:cNvSpPr/>
            <p:nvPr/>
          </p:nvSpPr>
          <p:spPr>
            <a:xfrm>
              <a:off x="3115200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8"/>
            <p:cNvSpPr/>
            <p:nvPr/>
          </p:nvSpPr>
          <p:spPr>
            <a:xfrm>
              <a:off x="3157975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8"/>
            <p:cNvSpPr/>
            <p:nvPr/>
          </p:nvSpPr>
          <p:spPr>
            <a:xfrm>
              <a:off x="3155900" y="2543900"/>
              <a:ext cx="4325" cy="24750"/>
            </a:xfrm>
            <a:custGeom>
              <a:avLst/>
              <a:gdLst/>
              <a:ahLst/>
              <a:cxnLst/>
              <a:rect l="l" t="t" r="r" b="b"/>
              <a:pathLst>
                <a:path w="173" h="990" extrusionOk="0">
                  <a:moveTo>
                    <a:pt x="1" y="1"/>
                  </a:moveTo>
                  <a:lnTo>
                    <a:pt x="1" y="990"/>
                  </a:lnTo>
                  <a:lnTo>
                    <a:pt x="173" y="990"/>
                  </a:lnTo>
                  <a:lnTo>
                    <a:pt x="1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8"/>
            <p:cNvSpPr/>
            <p:nvPr/>
          </p:nvSpPr>
          <p:spPr>
            <a:xfrm>
              <a:off x="3145775" y="2554125"/>
              <a:ext cx="24675" cy="4325"/>
            </a:xfrm>
            <a:custGeom>
              <a:avLst/>
              <a:gdLst/>
              <a:ahLst/>
              <a:cxnLst/>
              <a:rect l="l" t="t" r="r" b="b"/>
              <a:pathLst>
                <a:path w="987" h="173" extrusionOk="0">
                  <a:moveTo>
                    <a:pt x="0" y="0"/>
                  </a:moveTo>
                  <a:lnTo>
                    <a:pt x="0" y="172"/>
                  </a:lnTo>
                  <a:lnTo>
                    <a:pt x="986" y="172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38"/>
          <p:cNvGrpSpPr/>
          <p:nvPr/>
        </p:nvGrpSpPr>
        <p:grpSpPr>
          <a:xfrm rot="841025">
            <a:off x="102344" y="258397"/>
            <a:ext cx="447275" cy="625913"/>
            <a:chOff x="7877949" y="4508284"/>
            <a:chExt cx="560451" cy="784290"/>
          </a:xfrm>
        </p:grpSpPr>
        <p:sp>
          <p:nvSpPr>
            <p:cNvPr id="488" name="Google Shape;488;p38"/>
            <p:cNvSpPr/>
            <p:nvPr/>
          </p:nvSpPr>
          <p:spPr>
            <a:xfrm>
              <a:off x="7877949" y="4508284"/>
              <a:ext cx="538019" cy="783421"/>
            </a:xfrm>
            <a:custGeom>
              <a:avLst/>
              <a:gdLst/>
              <a:ahLst/>
              <a:cxnLst/>
              <a:rect l="l" t="t" r="r" b="b"/>
              <a:pathLst>
                <a:path w="9287" h="13523" extrusionOk="0">
                  <a:moveTo>
                    <a:pt x="4832" y="1"/>
                  </a:moveTo>
                  <a:cubicBezTo>
                    <a:pt x="2105" y="1"/>
                    <a:pt x="1" y="2504"/>
                    <a:pt x="575" y="5260"/>
                  </a:cubicBezTo>
                  <a:cubicBezTo>
                    <a:pt x="1097" y="7763"/>
                    <a:pt x="3604" y="9287"/>
                    <a:pt x="3604" y="10113"/>
                  </a:cubicBezTo>
                  <a:lnTo>
                    <a:pt x="3604" y="10844"/>
                  </a:lnTo>
                  <a:lnTo>
                    <a:pt x="3490" y="10844"/>
                  </a:lnTo>
                  <a:lnTo>
                    <a:pt x="3490" y="11458"/>
                  </a:lnTo>
                  <a:lnTo>
                    <a:pt x="3604" y="11458"/>
                  </a:lnTo>
                  <a:lnTo>
                    <a:pt x="3604" y="11784"/>
                  </a:lnTo>
                  <a:lnTo>
                    <a:pt x="3604" y="11913"/>
                  </a:lnTo>
                  <a:lnTo>
                    <a:pt x="3604" y="12174"/>
                  </a:lnTo>
                  <a:lnTo>
                    <a:pt x="3604" y="12306"/>
                  </a:lnTo>
                  <a:lnTo>
                    <a:pt x="3604" y="12567"/>
                  </a:lnTo>
                  <a:lnTo>
                    <a:pt x="3604" y="12696"/>
                  </a:lnTo>
                  <a:lnTo>
                    <a:pt x="3604" y="12718"/>
                  </a:lnTo>
                  <a:cubicBezTo>
                    <a:pt x="3604" y="12887"/>
                    <a:pt x="3742" y="13025"/>
                    <a:pt x="3911" y="13025"/>
                  </a:cubicBezTo>
                  <a:lnTo>
                    <a:pt x="3988" y="13025"/>
                  </a:lnTo>
                  <a:lnTo>
                    <a:pt x="4077" y="13307"/>
                  </a:lnTo>
                  <a:cubicBezTo>
                    <a:pt x="4117" y="13440"/>
                    <a:pt x="4233" y="13522"/>
                    <a:pt x="4372" y="13522"/>
                  </a:cubicBezTo>
                  <a:lnTo>
                    <a:pt x="5302" y="13522"/>
                  </a:lnTo>
                  <a:cubicBezTo>
                    <a:pt x="5438" y="13522"/>
                    <a:pt x="5554" y="13433"/>
                    <a:pt x="5597" y="13307"/>
                  </a:cubicBezTo>
                  <a:lnTo>
                    <a:pt x="5686" y="13025"/>
                  </a:lnTo>
                  <a:lnTo>
                    <a:pt x="5763" y="13025"/>
                  </a:lnTo>
                  <a:cubicBezTo>
                    <a:pt x="5932" y="13025"/>
                    <a:pt x="6070" y="12887"/>
                    <a:pt x="6070" y="12718"/>
                  </a:cubicBezTo>
                  <a:lnTo>
                    <a:pt x="6070" y="12696"/>
                  </a:lnTo>
                  <a:lnTo>
                    <a:pt x="6070" y="12567"/>
                  </a:lnTo>
                  <a:lnTo>
                    <a:pt x="6070" y="12306"/>
                  </a:lnTo>
                  <a:lnTo>
                    <a:pt x="6070" y="12174"/>
                  </a:lnTo>
                  <a:lnTo>
                    <a:pt x="6070" y="11913"/>
                  </a:lnTo>
                  <a:lnTo>
                    <a:pt x="6070" y="11784"/>
                  </a:lnTo>
                  <a:lnTo>
                    <a:pt x="6070" y="11458"/>
                  </a:lnTo>
                  <a:lnTo>
                    <a:pt x="6184" y="11458"/>
                  </a:lnTo>
                  <a:lnTo>
                    <a:pt x="6184" y="10844"/>
                  </a:lnTo>
                  <a:lnTo>
                    <a:pt x="6070" y="10844"/>
                  </a:lnTo>
                  <a:lnTo>
                    <a:pt x="6070" y="10113"/>
                  </a:lnTo>
                  <a:cubicBezTo>
                    <a:pt x="6070" y="9287"/>
                    <a:pt x="8577" y="7760"/>
                    <a:pt x="9099" y="5260"/>
                  </a:cubicBezTo>
                  <a:cubicBezTo>
                    <a:pt x="9102" y="5247"/>
                    <a:pt x="9108" y="5232"/>
                    <a:pt x="9108" y="5223"/>
                  </a:cubicBezTo>
                  <a:cubicBezTo>
                    <a:pt x="9111" y="5210"/>
                    <a:pt x="9111" y="5198"/>
                    <a:pt x="9114" y="5186"/>
                  </a:cubicBezTo>
                  <a:cubicBezTo>
                    <a:pt x="9286" y="4304"/>
                    <a:pt x="9179" y="3435"/>
                    <a:pt x="8856" y="2673"/>
                  </a:cubicBezTo>
                  <a:cubicBezTo>
                    <a:pt x="8838" y="2667"/>
                    <a:pt x="8835" y="2664"/>
                    <a:pt x="8832" y="2658"/>
                  </a:cubicBezTo>
                  <a:cubicBezTo>
                    <a:pt x="8823" y="2636"/>
                    <a:pt x="8810" y="2615"/>
                    <a:pt x="8804" y="2596"/>
                  </a:cubicBezTo>
                  <a:cubicBezTo>
                    <a:pt x="8795" y="2575"/>
                    <a:pt x="8789" y="2556"/>
                    <a:pt x="8776" y="2538"/>
                  </a:cubicBezTo>
                  <a:cubicBezTo>
                    <a:pt x="8773" y="2526"/>
                    <a:pt x="8764" y="2513"/>
                    <a:pt x="8761" y="2504"/>
                  </a:cubicBezTo>
                  <a:cubicBezTo>
                    <a:pt x="8746" y="2473"/>
                    <a:pt x="8733" y="2446"/>
                    <a:pt x="8718" y="2415"/>
                  </a:cubicBezTo>
                  <a:cubicBezTo>
                    <a:pt x="8718" y="2412"/>
                    <a:pt x="8718" y="2412"/>
                    <a:pt x="8715" y="2406"/>
                  </a:cubicBezTo>
                  <a:cubicBezTo>
                    <a:pt x="8466" y="1911"/>
                    <a:pt x="8128" y="1469"/>
                    <a:pt x="7720" y="1107"/>
                  </a:cubicBezTo>
                  <a:lnTo>
                    <a:pt x="7717" y="1100"/>
                  </a:lnTo>
                  <a:cubicBezTo>
                    <a:pt x="7689" y="1079"/>
                    <a:pt x="7668" y="1054"/>
                    <a:pt x="7640" y="1033"/>
                  </a:cubicBezTo>
                  <a:cubicBezTo>
                    <a:pt x="7634" y="1024"/>
                    <a:pt x="7625" y="1021"/>
                    <a:pt x="7622" y="1014"/>
                  </a:cubicBezTo>
                  <a:cubicBezTo>
                    <a:pt x="7603" y="996"/>
                    <a:pt x="7582" y="978"/>
                    <a:pt x="7560" y="962"/>
                  </a:cubicBezTo>
                  <a:cubicBezTo>
                    <a:pt x="7548" y="956"/>
                    <a:pt x="7536" y="944"/>
                    <a:pt x="7526" y="938"/>
                  </a:cubicBezTo>
                  <a:cubicBezTo>
                    <a:pt x="7511" y="925"/>
                    <a:pt x="7499" y="913"/>
                    <a:pt x="7483" y="901"/>
                  </a:cubicBezTo>
                  <a:cubicBezTo>
                    <a:pt x="7468" y="888"/>
                    <a:pt x="7449" y="876"/>
                    <a:pt x="7434" y="864"/>
                  </a:cubicBezTo>
                  <a:cubicBezTo>
                    <a:pt x="7428" y="861"/>
                    <a:pt x="7422" y="855"/>
                    <a:pt x="7419" y="852"/>
                  </a:cubicBezTo>
                  <a:cubicBezTo>
                    <a:pt x="6841" y="422"/>
                    <a:pt x="6150" y="130"/>
                    <a:pt x="5395" y="35"/>
                  </a:cubicBezTo>
                  <a:cubicBezTo>
                    <a:pt x="5385" y="35"/>
                    <a:pt x="5379" y="35"/>
                    <a:pt x="5376" y="28"/>
                  </a:cubicBezTo>
                  <a:cubicBezTo>
                    <a:pt x="5348" y="25"/>
                    <a:pt x="5321" y="22"/>
                    <a:pt x="5293" y="22"/>
                  </a:cubicBezTo>
                  <a:cubicBezTo>
                    <a:pt x="5284" y="22"/>
                    <a:pt x="5269" y="19"/>
                    <a:pt x="5256" y="19"/>
                  </a:cubicBezTo>
                  <a:cubicBezTo>
                    <a:pt x="5232" y="16"/>
                    <a:pt x="5210" y="16"/>
                    <a:pt x="5186" y="10"/>
                  </a:cubicBezTo>
                  <a:cubicBezTo>
                    <a:pt x="5167" y="10"/>
                    <a:pt x="5149" y="7"/>
                    <a:pt x="5133" y="7"/>
                  </a:cubicBezTo>
                  <a:cubicBezTo>
                    <a:pt x="5115" y="7"/>
                    <a:pt x="5093" y="4"/>
                    <a:pt x="5072" y="4"/>
                  </a:cubicBezTo>
                  <a:cubicBezTo>
                    <a:pt x="5047" y="4"/>
                    <a:pt x="5026" y="1"/>
                    <a:pt x="4998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8"/>
            <p:cNvSpPr/>
            <p:nvPr/>
          </p:nvSpPr>
          <p:spPr>
            <a:xfrm>
              <a:off x="7877960" y="4508632"/>
              <a:ext cx="560439" cy="639459"/>
            </a:xfrm>
            <a:custGeom>
              <a:avLst/>
              <a:gdLst/>
              <a:ahLst/>
              <a:cxnLst/>
              <a:rect l="l" t="t" r="r" b="b"/>
              <a:pathLst>
                <a:path w="9674" h="11038" extrusionOk="0">
                  <a:moveTo>
                    <a:pt x="4836" y="1"/>
                  </a:moveTo>
                  <a:cubicBezTo>
                    <a:pt x="2105" y="1"/>
                    <a:pt x="1" y="2504"/>
                    <a:pt x="578" y="5263"/>
                  </a:cubicBezTo>
                  <a:cubicBezTo>
                    <a:pt x="1101" y="7766"/>
                    <a:pt x="3607" y="9290"/>
                    <a:pt x="3607" y="10116"/>
                  </a:cubicBezTo>
                  <a:lnTo>
                    <a:pt x="3607" y="11038"/>
                  </a:lnTo>
                  <a:lnTo>
                    <a:pt x="6064" y="11038"/>
                  </a:lnTo>
                  <a:lnTo>
                    <a:pt x="6064" y="10116"/>
                  </a:lnTo>
                  <a:cubicBezTo>
                    <a:pt x="6064" y="9290"/>
                    <a:pt x="8577" y="7760"/>
                    <a:pt x="9093" y="5263"/>
                  </a:cubicBezTo>
                  <a:cubicBezTo>
                    <a:pt x="9674" y="2563"/>
                    <a:pt x="7609" y="1"/>
                    <a:pt x="4836" y="1"/>
                  </a:cubicBezTo>
                  <a:close/>
                </a:path>
              </a:pathLst>
            </a:custGeom>
            <a:solidFill>
              <a:srgbClr val="B0C5D9">
                <a:alpha val="58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8"/>
            <p:cNvSpPr/>
            <p:nvPr/>
          </p:nvSpPr>
          <p:spPr>
            <a:xfrm>
              <a:off x="8149191" y="4544085"/>
              <a:ext cx="225705" cy="225531"/>
            </a:xfrm>
            <a:custGeom>
              <a:avLst/>
              <a:gdLst/>
              <a:ahLst/>
              <a:cxnLst/>
              <a:rect l="l" t="t" r="r" b="b"/>
              <a:pathLst>
                <a:path w="3896" h="3893" extrusionOk="0">
                  <a:moveTo>
                    <a:pt x="154" y="0"/>
                  </a:moveTo>
                  <a:cubicBezTo>
                    <a:pt x="71" y="0"/>
                    <a:pt x="0" y="68"/>
                    <a:pt x="0" y="154"/>
                  </a:cubicBezTo>
                  <a:cubicBezTo>
                    <a:pt x="0" y="237"/>
                    <a:pt x="71" y="307"/>
                    <a:pt x="154" y="307"/>
                  </a:cubicBezTo>
                  <a:cubicBezTo>
                    <a:pt x="2046" y="307"/>
                    <a:pt x="3588" y="1846"/>
                    <a:pt x="3588" y="3738"/>
                  </a:cubicBezTo>
                  <a:cubicBezTo>
                    <a:pt x="3588" y="3824"/>
                    <a:pt x="3655" y="3892"/>
                    <a:pt x="3741" y="3892"/>
                  </a:cubicBezTo>
                  <a:cubicBezTo>
                    <a:pt x="3824" y="3892"/>
                    <a:pt x="3895" y="3824"/>
                    <a:pt x="3895" y="3738"/>
                  </a:cubicBezTo>
                  <a:cubicBezTo>
                    <a:pt x="3895" y="1677"/>
                    <a:pt x="2215" y="0"/>
                    <a:pt x="1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8"/>
            <p:cNvSpPr/>
            <p:nvPr/>
          </p:nvSpPr>
          <p:spPr>
            <a:xfrm>
              <a:off x="8086916" y="5162780"/>
              <a:ext cx="142398" cy="100397"/>
            </a:xfrm>
            <a:custGeom>
              <a:avLst/>
              <a:gdLst/>
              <a:ahLst/>
              <a:cxnLst/>
              <a:rect l="l" t="t" r="r" b="b"/>
              <a:pathLst>
                <a:path w="2458" h="1733" extrusionOk="0">
                  <a:moveTo>
                    <a:pt x="0" y="1"/>
                  </a:moveTo>
                  <a:lnTo>
                    <a:pt x="0" y="1426"/>
                  </a:lnTo>
                  <a:cubicBezTo>
                    <a:pt x="0" y="1595"/>
                    <a:pt x="138" y="1733"/>
                    <a:pt x="307" y="1733"/>
                  </a:cubicBezTo>
                  <a:lnTo>
                    <a:pt x="2150" y="1733"/>
                  </a:lnTo>
                  <a:cubicBezTo>
                    <a:pt x="2319" y="1733"/>
                    <a:pt x="2457" y="1595"/>
                    <a:pt x="2457" y="1426"/>
                  </a:cubicBezTo>
                  <a:lnTo>
                    <a:pt x="24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8"/>
            <p:cNvSpPr/>
            <p:nvPr/>
          </p:nvSpPr>
          <p:spPr>
            <a:xfrm>
              <a:off x="8108929" y="5262942"/>
              <a:ext cx="97964" cy="28908"/>
            </a:xfrm>
            <a:custGeom>
              <a:avLst/>
              <a:gdLst/>
              <a:ahLst/>
              <a:cxnLst/>
              <a:rect l="l" t="t" r="r" b="b"/>
              <a:pathLst>
                <a:path w="1691" h="499" extrusionOk="0">
                  <a:moveTo>
                    <a:pt x="1" y="1"/>
                  </a:moveTo>
                  <a:lnTo>
                    <a:pt x="90" y="284"/>
                  </a:lnTo>
                  <a:cubicBezTo>
                    <a:pt x="130" y="409"/>
                    <a:pt x="250" y="499"/>
                    <a:pt x="385" y="499"/>
                  </a:cubicBezTo>
                  <a:lnTo>
                    <a:pt x="1313" y="499"/>
                  </a:lnTo>
                  <a:cubicBezTo>
                    <a:pt x="1451" y="499"/>
                    <a:pt x="1571" y="416"/>
                    <a:pt x="1611" y="284"/>
                  </a:cubicBezTo>
                  <a:lnTo>
                    <a:pt x="16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8"/>
            <p:cNvSpPr/>
            <p:nvPr/>
          </p:nvSpPr>
          <p:spPr>
            <a:xfrm>
              <a:off x="8086916" y="5236641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8"/>
            <p:cNvSpPr/>
            <p:nvPr/>
          </p:nvSpPr>
          <p:spPr>
            <a:xfrm>
              <a:off x="8086916" y="5214049"/>
              <a:ext cx="142398" cy="7531"/>
            </a:xfrm>
            <a:custGeom>
              <a:avLst/>
              <a:gdLst/>
              <a:ahLst/>
              <a:cxnLst/>
              <a:rect l="l" t="t" r="r" b="b"/>
              <a:pathLst>
                <a:path w="2458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457" y="129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8"/>
            <p:cNvSpPr/>
            <p:nvPr/>
          </p:nvSpPr>
          <p:spPr>
            <a:xfrm>
              <a:off x="8086916" y="5191282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8"/>
            <p:cNvSpPr/>
            <p:nvPr/>
          </p:nvSpPr>
          <p:spPr>
            <a:xfrm>
              <a:off x="7944696" y="4637643"/>
              <a:ext cx="187817" cy="287287"/>
            </a:xfrm>
            <a:custGeom>
              <a:avLst/>
              <a:gdLst/>
              <a:ahLst/>
              <a:cxnLst/>
              <a:rect l="l" t="t" r="r" b="b"/>
              <a:pathLst>
                <a:path w="3242" h="4959" extrusionOk="0">
                  <a:moveTo>
                    <a:pt x="1641" y="1"/>
                  </a:moveTo>
                  <a:lnTo>
                    <a:pt x="1641" y="1"/>
                  </a:lnTo>
                  <a:cubicBezTo>
                    <a:pt x="747" y="1088"/>
                    <a:pt x="1" y="4673"/>
                    <a:pt x="3232" y="4959"/>
                  </a:cubicBezTo>
                  <a:cubicBezTo>
                    <a:pt x="2848" y="4102"/>
                    <a:pt x="3241" y="3346"/>
                    <a:pt x="3002" y="2206"/>
                  </a:cubicBezTo>
                  <a:cubicBezTo>
                    <a:pt x="2759" y="1061"/>
                    <a:pt x="1641" y="1"/>
                    <a:pt x="1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8"/>
            <p:cNvSpPr/>
            <p:nvPr/>
          </p:nvSpPr>
          <p:spPr>
            <a:xfrm>
              <a:off x="8139227" y="4637643"/>
              <a:ext cx="95067" cy="153637"/>
            </a:xfrm>
            <a:custGeom>
              <a:avLst/>
              <a:gdLst/>
              <a:ahLst/>
              <a:cxnLst/>
              <a:rect l="l" t="t" r="r" b="b"/>
              <a:pathLst>
                <a:path w="1641" h="2652" extrusionOk="0">
                  <a:moveTo>
                    <a:pt x="1103" y="1"/>
                  </a:moveTo>
                  <a:lnTo>
                    <a:pt x="1103" y="1"/>
                  </a:lnTo>
                  <a:cubicBezTo>
                    <a:pt x="77" y="600"/>
                    <a:pt x="0" y="2114"/>
                    <a:pt x="399" y="2652"/>
                  </a:cubicBezTo>
                  <a:cubicBezTo>
                    <a:pt x="1640" y="2025"/>
                    <a:pt x="1432" y="465"/>
                    <a:pt x="11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8"/>
            <p:cNvSpPr/>
            <p:nvPr/>
          </p:nvSpPr>
          <p:spPr>
            <a:xfrm>
              <a:off x="8158054" y="4750317"/>
              <a:ext cx="140660" cy="210585"/>
            </a:xfrm>
            <a:custGeom>
              <a:avLst/>
              <a:gdLst/>
              <a:ahLst/>
              <a:cxnLst/>
              <a:rect l="l" t="t" r="r" b="b"/>
              <a:pathLst>
                <a:path w="2428" h="3635" extrusionOk="0">
                  <a:moveTo>
                    <a:pt x="2427" y="0"/>
                  </a:moveTo>
                  <a:lnTo>
                    <a:pt x="2427" y="0"/>
                  </a:lnTo>
                  <a:cubicBezTo>
                    <a:pt x="1478" y="77"/>
                    <a:pt x="1" y="1161"/>
                    <a:pt x="1" y="3634"/>
                  </a:cubicBezTo>
                  <a:cubicBezTo>
                    <a:pt x="2314" y="3124"/>
                    <a:pt x="2427" y="0"/>
                    <a:pt x="2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8"/>
            <p:cNvSpPr/>
            <p:nvPr/>
          </p:nvSpPr>
          <p:spPr>
            <a:xfrm>
              <a:off x="8042425" y="4691749"/>
              <a:ext cx="119457" cy="325697"/>
            </a:xfrm>
            <a:custGeom>
              <a:avLst/>
              <a:gdLst/>
              <a:ahLst/>
              <a:cxnLst/>
              <a:rect l="l" t="t" r="r" b="b"/>
              <a:pathLst>
                <a:path w="2062" h="5622" extrusionOk="0">
                  <a:moveTo>
                    <a:pt x="9" y="1"/>
                  </a:moveTo>
                  <a:cubicBezTo>
                    <a:pt x="9" y="1"/>
                    <a:pt x="3" y="96"/>
                    <a:pt x="0" y="271"/>
                  </a:cubicBezTo>
                  <a:cubicBezTo>
                    <a:pt x="3" y="357"/>
                    <a:pt x="6" y="458"/>
                    <a:pt x="15" y="572"/>
                  </a:cubicBezTo>
                  <a:cubicBezTo>
                    <a:pt x="28" y="689"/>
                    <a:pt x="37" y="818"/>
                    <a:pt x="65" y="956"/>
                  </a:cubicBezTo>
                  <a:cubicBezTo>
                    <a:pt x="89" y="1097"/>
                    <a:pt x="123" y="1248"/>
                    <a:pt x="160" y="1404"/>
                  </a:cubicBezTo>
                  <a:cubicBezTo>
                    <a:pt x="203" y="1564"/>
                    <a:pt x="252" y="1727"/>
                    <a:pt x="310" y="1896"/>
                  </a:cubicBezTo>
                  <a:cubicBezTo>
                    <a:pt x="341" y="1976"/>
                    <a:pt x="378" y="2065"/>
                    <a:pt x="406" y="2151"/>
                  </a:cubicBezTo>
                  <a:cubicBezTo>
                    <a:pt x="442" y="2234"/>
                    <a:pt x="479" y="2320"/>
                    <a:pt x="513" y="2406"/>
                  </a:cubicBezTo>
                  <a:cubicBezTo>
                    <a:pt x="590" y="2575"/>
                    <a:pt x="673" y="2750"/>
                    <a:pt x="762" y="2919"/>
                  </a:cubicBezTo>
                  <a:cubicBezTo>
                    <a:pt x="937" y="3257"/>
                    <a:pt x="1137" y="3582"/>
                    <a:pt x="1339" y="3874"/>
                  </a:cubicBezTo>
                  <a:cubicBezTo>
                    <a:pt x="1389" y="3948"/>
                    <a:pt x="1435" y="4019"/>
                    <a:pt x="1487" y="4089"/>
                  </a:cubicBezTo>
                  <a:cubicBezTo>
                    <a:pt x="1533" y="4163"/>
                    <a:pt x="1570" y="4230"/>
                    <a:pt x="1610" y="4301"/>
                  </a:cubicBezTo>
                  <a:cubicBezTo>
                    <a:pt x="1683" y="4439"/>
                    <a:pt x="1736" y="4581"/>
                    <a:pt x="1782" y="4710"/>
                  </a:cubicBezTo>
                  <a:cubicBezTo>
                    <a:pt x="1865" y="4971"/>
                    <a:pt x="1895" y="5201"/>
                    <a:pt x="1908" y="5364"/>
                  </a:cubicBezTo>
                  <a:cubicBezTo>
                    <a:pt x="1911" y="5444"/>
                    <a:pt x="1911" y="5505"/>
                    <a:pt x="1911" y="5548"/>
                  </a:cubicBezTo>
                  <a:cubicBezTo>
                    <a:pt x="1911" y="5591"/>
                    <a:pt x="1908" y="5610"/>
                    <a:pt x="1908" y="5610"/>
                  </a:cubicBezTo>
                  <a:lnTo>
                    <a:pt x="2061" y="5622"/>
                  </a:lnTo>
                  <a:lnTo>
                    <a:pt x="2061" y="5548"/>
                  </a:lnTo>
                  <a:cubicBezTo>
                    <a:pt x="2061" y="5502"/>
                    <a:pt x="2061" y="5432"/>
                    <a:pt x="2055" y="5349"/>
                  </a:cubicBezTo>
                  <a:cubicBezTo>
                    <a:pt x="2043" y="5180"/>
                    <a:pt x="2000" y="4937"/>
                    <a:pt x="1908" y="4661"/>
                  </a:cubicBezTo>
                  <a:cubicBezTo>
                    <a:pt x="1859" y="4522"/>
                    <a:pt x="1797" y="4378"/>
                    <a:pt x="1717" y="4230"/>
                  </a:cubicBezTo>
                  <a:cubicBezTo>
                    <a:pt x="1631" y="4083"/>
                    <a:pt x="1536" y="3939"/>
                    <a:pt x="1428" y="3797"/>
                  </a:cubicBezTo>
                  <a:cubicBezTo>
                    <a:pt x="1223" y="3515"/>
                    <a:pt x="1014" y="3198"/>
                    <a:pt x="829" y="2870"/>
                  </a:cubicBezTo>
                  <a:cubicBezTo>
                    <a:pt x="737" y="2704"/>
                    <a:pt x="651" y="2538"/>
                    <a:pt x="571" y="2369"/>
                  </a:cubicBezTo>
                  <a:cubicBezTo>
                    <a:pt x="538" y="2280"/>
                    <a:pt x="498" y="2200"/>
                    <a:pt x="461" y="2117"/>
                  </a:cubicBezTo>
                  <a:cubicBezTo>
                    <a:pt x="427" y="2031"/>
                    <a:pt x="396" y="1948"/>
                    <a:pt x="360" y="1865"/>
                  </a:cubicBezTo>
                  <a:cubicBezTo>
                    <a:pt x="298" y="1702"/>
                    <a:pt x="246" y="1540"/>
                    <a:pt x="200" y="1383"/>
                  </a:cubicBezTo>
                  <a:cubicBezTo>
                    <a:pt x="157" y="1226"/>
                    <a:pt x="120" y="1076"/>
                    <a:pt x="92" y="938"/>
                  </a:cubicBezTo>
                  <a:cubicBezTo>
                    <a:pt x="62" y="799"/>
                    <a:pt x="46" y="673"/>
                    <a:pt x="31" y="557"/>
                  </a:cubicBezTo>
                  <a:cubicBezTo>
                    <a:pt x="19" y="446"/>
                    <a:pt x="15" y="345"/>
                    <a:pt x="9" y="262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8"/>
            <p:cNvSpPr/>
            <p:nvPr/>
          </p:nvSpPr>
          <p:spPr>
            <a:xfrm>
              <a:off x="8153593" y="4819370"/>
              <a:ext cx="97790" cy="302002"/>
            </a:xfrm>
            <a:custGeom>
              <a:avLst/>
              <a:gdLst/>
              <a:ahLst/>
              <a:cxnLst/>
              <a:rect l="l" t="t" r="r" b="b"/>
              <a:pathLst>
                <a:path w="1688" h="5213" extrusionOk="0">
                  <a:moveTo>
                    <a:pt x="1687" y="0"/>
                  </a:moveTo>
                  <a:cubicBezTo>
                    <a:pt x="1687" y="0"/>
                    <a:pt x="1626" y="68"/>
                    <a:pt x="1521" y="169"/>
                  </a:cubicBezTo>
                  <a:cubicBezTo>
                    <a:pt x="1411" y="277"/>
                    <a:pt x="1248" y="430"/>
                    <a:pt x="1070" y="630"/>
                  </a:cubicBezTo>
                  <a:cubicBezTo>
                    <a:pt x="981" y="731"/>
                    <a:pt x="886" y="842"/>
                    <a:pt x="793" y="965"/>
                  </a:cubicBezTo>
                  <a:cubicBezTo>
                    <a:pt x="695" y="1088"/>
                    <a:pt x="603" y="1223"/>
                    <a:pt x="520" y="1367"/>
                  </a:cubicBezTo>
                  <a:cubicBezTo>
                    <a:pt x="477" y="1441"/>
                    <a:pt x="434" y="1514"/>
                    <a:pt x="397" y="1594"/>
                  </a:cubicBezTo>
                  <a:cubicBezTo>
                    <a:pt x="357" y="1674"/>
                    <a:pt x="317" y="1751"/>
                    <a:pt x="287" y="1837"/>
                  </a:cubicBezTo>
                  <a:cubicBezTo>
                    <a:pt x="213" y="2003"/>
                    <a:pt x="158" y="2175"/>
                    <a:pt x="118" y="2350"/>
                  </a:cubicBezTo>
                  <a:cubicBezTo>
                    <a:pt x="72" y="2528"/>
                    <a:pt x="47" y="2709"/>
                    <a:pt x="26" y="2884"/>
                  </a:cubicBezTo>
                  <a:cubicBezTo>
                    <a:pt x="13" y="3066"/>
                    <a:pt x="4" y="3241"/>
                    <a:pt x="4" y="3407"/>
                  </a:cubicBezTo>
                  <a:cubicBezTo>
                    <a:pt x="1" y="3741"/>
                    <a:pt x="1" y="4052"/>
                    <a:pt x="1" y="4322"/>
                  </a:cubicBezTo>
                  <a:cubicBezTo>
                    <a:pt x="1" y="4853"/>
                    <a:pt x="4" y="5213"/>
                    <a:pt x="4" y="5213"/>
                  </a:cubicBezTo>
                  <a:lnTo>
                    <a:pt x="158" y="5213"/>
                  </a:lnTo>
                  <a:cubicBezTo>
                    <a:pt x="158" y="5213"/>
                    <a:pt x="158" y="4853"/>
                    <a:pt x="164" y="4322"/>
                  </a:cubicBezTo>
                  <a:cubicBezTo>
                    <a:pt x="158" y="4052"/>
                    <a:pt x="158" y="3741"/>
                    <a:pt x="158" y="3407"/>
                  </a:cubicBezTo>
                  <a:cubicBezTo>
                    <a:pt x="155" y="3241"/>
                    <a:pt x="164" y="3072"/>
                    <a:pt x="167" y="2900"/>
                  </a:cubicBezTo>
                  <a:cubicBezTo>
                    <a:pt x="182" y="2731"/>
                    <a:pt x="204" y="2556"/>
                    <a:pt x="244" y="2387"/>
                  </a:cubicBezTo>
                  <a:cubicBezTo>
                    <a:pt x="280" y="2218"/>
                    <a:pt x="333" y="2049"/>
                    <a:pt x="394" y="1886"/>
                  </a:cubicBezTo>
                  <a:cubicBezTo>
                    <a:pt x="419" y="1803"/>
                    <a:pt x="459" y="1726"/>
                    <a:pt x="492" y="1650"/>
                  </a:cubicBezTo>
                  <a:cubicBezTo>
                    <a:pt x="523" y="1573"/>
                    <a:pt x="566" y="1499"/>
                    <a:pt x="603" y="1425"/>
                  </a:cubicBezTo>
                  <a:cubicBezTo>
                    <a:pt x="680" y="1281"/>
                    <a:pt x="769" y="1146"/>
                    <a:pt x="855" y="1020"/>
                  </a:cubicBezTo>
                  <a:cubicBezTo>
                    <a:pt x="938" y="897"/>
                    <a:pt x="1027" y="780"/>
                    <a:pt x="1110" y="676"/>
                  </a:cubicBezTo>
                  <a:cubicBezTo>
                    <a:pt x="1196" y="575"/>
                    <a:pt x="1276" y="482"/>
                    <a:pt x="1346" y="399"/>
                  </a:cubicBezTo>
                  <a:cubicBezTo>
                    <a:pt x="1414" y="320"/>
                    <a:pt x="1478" y="246"/>
                    <a:pt x="1531" y="191"/>
                  </a:cubicBezTo>
                  <a:cubicBezTo>
                    <a:pt x="1632" y="71"/>
                    <a:pt x="1687" y="0"/>
                    <a:pt x="1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8"/>
            <p:cNvSpPr/>
            <p:nvPr/>
          </p:nvSpPr>
          <p:spPr>
            <a:xfrm>
              <a:off x="8093114" y="5094654"/>
              <a:ext cx="129247" cy="42233"/>
            </a:xfrm>
            <a:custGeom>
              <a:avLst/>
              <a:gdLst/>
              <a:ahLst/>
              <a:cxnLst/>
              <a:rect l="l" t="t" r="r" b="b"/>
              <a:pathLst>
                <a:path w="2231" h="729" extrusionOk="0">
                  <a:moveTo>
                    <a:pt x="1" y="0"/>
                  </a:moveTo>
                  <a:lnTo>
                    <a:pt x="1" y="728"/>
                  </a:lnTo>
                  <a:lnTo>
                    <a:pt x="2231" y="728"/>
                  </a:lnTo>
                  <a:lnTo>
                    <a:pt x="22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8"/>
            <p:cNvSpPr/>
            <p:nvPr/>
          </p:nvSpPr>
          <p:spPr>
            <a:xfrm>
              <a:off x="8080138" y="5136827"/>
              <a:ext cx="155780" cy="35628"/>
            </a:xfrm>
            <a:custGeom>
              <a:avLst/>
              <a:gdLst/>
              <a:ahLst/>
              <a:cxnLst/>
              <a:rect l="l" t="t" r="r" b="b"/>
              <a:pathLst>
                <a:path w="2689" h="615" extrusionOk="0">
                  <a:moveTo>
                    <a:pt x="0" y="0"/>
                  </a:moveTo>
                  <a:lnTo>
                    <a:pt x="0" y="614"/>
                  </a:lnTo>
                  <a:lnTo>
                    <a:pt x="2688" y="614"/>
                  </a:lnTo>
                  <a:lnTo>
                    <a:pt x="26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8"/>
            <p:cNvSpPr/>
            <p:nvPr/>
          </p:nvSpPr>
          <p:spPr>
            <a:xfrm>
              <a:off x="8158054" y="4508806"/>
              <a:ext cx="252412" cy="783769"/>
            </a:xfrm>
            <a:custGeom>
              <a:avLst/>
              <a:gdLst/>
              <a:ahLst/>
              <a:cxnLst/>
              <a:rect l="l" t="t" r="r" b="b"/>
              <a:pathLst>
                <a:path w="4357" h="13529" extrusionOk="0">
                  <a:moveTo>
                    <a:pt x="1" y="1"/>
                  </a:moveTo>
                  <a:lnTo>
                    <a:pt x="1" y="13529"/>
                  </a:lnTo>
                  <a:lnTo>
                    <a:pt x="465" y="13529"/>
                  </a:lnTo>
                  <a:lnTo>
                    <a:pt x="465" y="13523"/>
                  </a:lnTo>
                  <a:cubicBezTo>
                    <a:pt x="600" y="13523"/>
                    <a:pt x="720" y="13434"/>
                    <a:pt x="763" y="13308"/>
                  </a:cubicBezTo>
                  <a:lnTo>
                    <a:pt x="849" y="13022"/>
                  </a:lnTo>
                  <a:lnTo>
                    <a:pt x="925" y="13022"/>
                  </a:lnTo>
                  <a:cubicBezTo>
                    <a:pt x="1094" y="13022"/>
                    <a:pt x="1232" y="12884"/>
                    <a:pt x="1232" y="12715"/>
                  </a:cubicBezTo>
                  <a:lnTo>
                    <a:pt x="1232" y="12696"/>
                  </a:lnTo>
                  <a:lnTo>
                    <a:pt x="1232" y="12564"/>
                  </a:lnTo>
                  <a:lnTo>
                    <a:pt x="1232" y="12303"/>
                  </a:lnTo>
                  <a:lnTo>
                    <a:pt x="1232" y="12174"/>
                  </a:lnTo>
                  <a:lnTo>
                    <a:pt x="1232" y="11913"/>
                  </a:lnTo>
                  <a:lnTo>
                    <a:pt x="1232" y="11781"/>
                  </a:lnTo>
                  <a:lnTo>
                    <a:pt x="1232" y="11455"/>
                  </a:lnTo>
                  <a:lnTo>
                    <a:pt x="1349" y="11455"/>
                  </a:lnTo>
                  <a:lnTo>
                    <a:pt x="1349" y="10841"/>
                  </a:lnTo>
                  <a:lnTo>
                    <a:pt x="1232" y="10841"/>
                  </a:lnTo>
                  <a:lnTo>
                    <a:pt x="1232" y="10110"/>
                  </a:lnTo>
                  <a:cubicBezTo>
                    <a:pt x="1232" y="9287"/>
                    <a:pt x="3742" y="7757"/>
                    <a:pt x="4264" y="5257"/>
                  </a:cubicBezTo>
                  <a:cubicBezTo>
                    <a:pt x="4267" y="5247"/>
                    <a:pt x="4270" y="5232"/>
                    <a:pt x="4270" y="5220"/>
                  </a:cubicBezTo>
                  <a:lnTo>
                    <a:pt x="4295" y="5094"/>
                  </a:lnTo>
                  <a:cubicBezTo>
                    <a:pt x="4301" y="5051"/>
                    <a:pt x="4310" y="5005"/>
                    <a:pt x="4313" y="4962"/>
                  </a:cubicBezTo>
                  <a:cubicBezTo>
                    <a:pt x="4316" y="4928"/>
                    <a:pt x="4320" y="4894"/>
                    <a:pt x="4326" y="4864"/>
                  </a:cubicBezTo>
                  <a:cubicBezTo>
                    <a:pt x="4332" y="4808"/>
                    <a:pt x="4335" y="4750"/>
                    <a:pt x="4341" y="4698"/>
                  </a:cubicBezTo>
                  <a:cubicBezTo>
                    <a:pt x="4344" y="4670"/>
                    <a:pt x="4344" y="4639"/>
                    <a:pt x="4347" y="4612"/>
                  </a:cubicBezTo>
                  <a:cubicBezTo>
                    <a:pt x="4350" y="4529"/>
                    <a:pt x="4356" y="4443"/>
                    <a:pt x="4356" y="4357"/>
                  </a:cubicBezTo>
                  <a:cubicBezTo>
                    <a:pt x="4356" y="1952"/>
                    <a:pt x="2406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8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4" name="Google Shape;504;p38"/>
          <p:cNvGrpSpPr/>
          <p:nvPr/>
        </p:nvGrpSpPr>
        <p:grpSpPr>
          <a:xfrm rot="-1604192">
            <a:off x="8638982" y="3928762"/>
            <a:ext cx="333773" cy="638893"/>
            <a:chOff x="6692313" y="4433554"/>
            <a:chExt cx="421445" cy="806710"/>
          </a:xfrm>
        </p:grpSpPr>
        <p:sp>
          <p:nvSpPr>
            <p:cNvPr id="505" name="Google Shape;505;p38"/>
            <p:cNvSpPr/>
            <p:nvPr/>
          </p:nvSpPr>
          <p:spPr>
            <a:xfrm>
              <a:off x="6692313" y="4433554"/>
              <a:ext cx="421111" cy="806536"/>
            </a:xfrm>
            <a:custGeom>
              <a:avLst/>
              <a:gdLst/>
              <a:ahLst/>
              <a:cxnLst/>
              <a:rect l="l" t="t" r="r" b="b"/>
              <a:pathLst>
                <a:path w="7269" h="13922" extrusionOk="0">
                  <a:moveTo>
                    <a:pt x="4114" y="3960"/>
                  </a:moveTo>
                  <a:cubicBezTo>
                    <a:pt x="4197" y="4000"/>
                    <a:pt x="4277" y="4034"/>
                    <a:pt x="4350" y="4061"/>
                  </a:cubicBezTo>
                  <a:cubicBezTo>
                    <a:pt x="4363" y="4166"/>
                    <a:pt x="4366" y="4267"/>
                    <a:pt x="4363" y="4369"/>
                  </a:cubicBezTo>
                  <a:cubicBezTo>
                    <a:pt x="4363" y="4544"/>
                    <a:pt x="4323" y="4713"/>
                    <a:pt x="4289" y="4882"/>
                  </a:cubicBezTo>
                  <a:cubicBezTo>
                    <a:pt x="4240" y="5047"/>
                    <a:pt x="4184" y="5210"/>
                    <a:pt x="4114" y="5358"/>
                  </a:cubicBezTo>
                  <a:cubicBezTo>
                    <a:pt x="4043" y="5508"/>
                    <a:pt x="3960" y="5643"/>
                    <a:pt x="3874" y="5772"/>
                  </a:cubicBezTo>
                  <a:cubicBezTo>
                    <a:pt x="3785" y="5895"/>
                    <a:pt x="3699" y="6012"/>
                    <a:pt x="3610" y="6107"/>
                  </a:cubicBezTo>
                  <a:cubicBezTo>
                    <a:pt x="3537" y="6186"/>
                    <a:pt x="3464" y="6259"/>
                    <a:pt x="3397" y="6321"/>
                  </a:cubicBezTo>
                  <a:lnTo>
                    <a:pt x="3397" y="6321"/>
                  </a:lnTo>
                  <a:lnTo>
                    <a:pt x="2480" y="6322"/>
                  </a:lnTo>
                  <a:lnTo>
                    <a:pt x="4114" y="3960"/>
                  </a:lnTo>
                  <a:close/>
                  <a:moveTo>
                    <a:pt x="4983" y="1"/>
                  </a:moveTo>
                  <a:lnTo>
                    <a:pt x="4012" y="1490"/>
                  </a:lnTo>
                  <a:cubicBezTo>
                    <a:pt x="3395" y="848"/>
                    <a:pt x="2538" y="483"/>
                    <a:pt x="2301" y="277"/>
                  </a:cubicBezTo>
                  <a:lnTo>
                    <a:pt x="2301" y="277"/>
                  </a:lnTo>
                  <a:cubicBezTo>
                    <a:pt x="2301" y="277"/>
                    <a:pt x="2102" y="1082"/>
                    <a:pt x="2320" y="2099"/>
                  </a:cubicBezTo>
                  <a:cubicBezTo>
                    <a:pt x="2403" y="2492"/>
                    <a:pt x="2639" y="2845"/>
                    <a:pt x="2934" y="3143"/>
                  </a:cubicBezTo>
                  <a:lnTo>
                    <a:pt x="673" y="6608"/>
                  </a:lnTo>
                  <a:lnTo>
                    <a:pt x="1" y="7631"/>
                  </a:lnTo>
                  <a:lnTo>
                    <a:pt x="1217" y="7631"/>
                  </a:lnTo>
                  <a:lnTo>
                    <a:pt x="4750" y="7637"/>
                  </a:lnTo>
                  <a:lnTo>
                    <a:pt x="1217" y="13922"/>
                  </a:lnTo>
                  <a:lnTo>
                    <a:pt x="6439" y="7345"/>
                  </a:lnTo>
                  <a:lnTo>
                    <a:pt x="7268" y="6304"/>
                  </a:lnTo>
                  <a:lnTo>
                    <a:pt x="5886" y="6307"/>
                  </a:lnTo>
                  <a:lnTo>
                    <a:pt x="4301" y="6310"/>
                  </a:lnTo>
                  <a:lnTo>
                    <a:pt x="4301" y="6310"/>
                  </a:lnTo>
                  <a:cubicBezTo>
                    <a:pt x="4338" y="6258"/>
                    <a:pt x="4378" y="6199"/>
                    <a:pt x="4421" y="6141"/>
                  </a:cubicBezTo>
                  <a:cubicBezTo>
                    <a:pt x="4479" y="6080"/>
                    <a:pt x="4535" y="6000"/>
                    <a:pt x="4614" y="5941"/>
                  </a:cubicBezTo>
                  <a:cubicBezTo>
                    <a:pt x="4654" y="5911"/>
                    <a:pt x="4691" y="5877"/>
                    <a:pt x="4731" y="5846"/>
                  </a:cubicBezTo>
                  <a:cubicBezTo>
                    <a:pt x="4759" y="5825"/>
                    <a:pt x="4783" y="5803"/>
                    <a:pt x="4814" y="5785"/>
                  </a:cubicBezTo>
                  <a:cubicBezTo>
                    <a:pt x="5072" y="5919"/>
                    <a:pt x="5321" y="5978"/>
                    <a:pt x="5555" y="5978"/>
                  </a:cubicBezTo>
                  <a:cubicBezTo>
                    <a:pt x="6434" y="5978"/>
                    <a:pt x="7111" y="5150"/>
                    <a:pt x="7268" y="4372"/>
                  </a:cubicBezTo>
                  <a:lnTo>
                    <a:pt x="7268" y="4372"/>
                  </a:lnTo>
                  <a:cubicBezTo>
                    <a:pt x="7249" y="4374"/>
                    <a:pt x="7227" y="4375"/>
                    <a:pt x="7204" y="4375"/>
                  </a:cubicBezTo>
                  <a:cubicBezTo>
                    <a:pt x="6957" y="4375"/>
                    <a:pt x="6490" y="4254"/>
                    <a:pt x="6028" y="4254"/>
                  </a:cubicBezTo>
                  <a:cubicBezTo>
                    <a:pt x="5373" y="4254"/>
                    <a:pt x="4727" y="4498"/>
                    <a:pt x="4734" y="5677"/>
                  </a:cubicBezTo>
                  <a:cubicBezTo>
                    <a:pt x="4657" y="5723"/>
                    <a:pt x="4590" y="5782"/>
                    <a:pt x="4522" y="5834"/>
                  </a:cubicBezTo>
                  <a:cubicBezTo>
                    <a:pt x="4439" y="5895"/>
                    <a:pt x="4375" y="5981"/>
                    <a:pt x="4304" y="6049"/>
                  </a:cubicBezTo>
                  <a:cubicBezTo>
                    <a:pt x="4243" y="6126"/>
                    <a:pt x="4194" y="6202"/>
                    <a:pt x="4144" y="6273"/>
                  </a:cubicBezTo>
                  <a:lnTo>
                    <a:pt x="4120" y="6319"/>
                  </a:lnTo>
                  <a:lnTo>
                    <a:pt x="3618" y="6320"/>
                  </a:lnTo>
                  <a:lnTo>
                    <a:pt x="3618" y="6320"/>
                  </a:lnTo>
                  <a:cubicBezTo>
                    <a:pt x="3654" y="6287"/>
                    <a:pt x="3688" y="6254"/>
                    <a:pt x="3724" y="6212"/>
                  </a:cubicBezTo>
                  <a:cubicBezTo>
                    <a:pt x="3816" y="6107"/>
                    <a:pt x="3908" y="5987"/>
                    <a:pt x="4000" y="5858"/>
                  </a:cubicBezTo>
                  <a:cubicBezTo>
                    <a:pt x="4086" y="5726"/>
                    <a:pt x="4178" y="5582"/>
                    <a:pt x="4249" y="5425"/>
                  </a:cubicBezTo>
                  <a:cubicBezTo>
                    <a:pt x="4326" y="5272"/>
                    <a:pt x="4384" y="5097"/>
                    <a:pt x="4433" y="4922"/>
                  </a:cubicBezTo>
                  <a:cubicBezTo>
                    <a:pt x="4476" y="4743"/>
                    <a:pt x="4510" y="4559"/>
                    <a:pt x="4516" y="4372"/>
                  </a:cubicBezTo>
                  <a:cubicBezTo>
                    <a:pt x="4522" y="4280"/>
                    <a:pt x="4510" y="4184"/>
                    <a:pt x="4507" y="4092"/>
                  </a:cubicBezTo>
                  <a:cubicBezTo>
                    <a:pt x="4501" y="4043"/>
                    <a:pt x="4492" y="4000"/>
                    <a:pt x="4485" y="3957"/>
                  </a:cubicBezTo>
                  <a:cubicBezTo>
                    <a:pt x="4599" y="3665"/>
                    <a:pt x="4661" y="3398"/>
                    <a:pt x="4676" y="3146"/>
                  </a:cubicBezTo>
                  <a:lnTo>
                    <a:pt x="6519" y="452"/>
                  </a:lnTo>
                  <a:lnTo>
                    <a:pt x="6835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8"/>
            <p:cNvSpPr/>
            <p:nvPr/>
          </p:nvSpPr>
          <p:spPr>
            <a:xfrm>
              <a:off x="6692704" y="4433554"/>
              <a:ext cx="421053" cy="806710"/>
            </a:xfrm>
            <a:custGeom>
              <a:avLst/>
              <a:gdLst/>
              <a:ahLst/>
              <a:cxnLst/>
              <a:rect l="l" t="t" r="r" b="b"/>
              <a:pathLst>
                <a:path w="7268" h="13925" extrusionOk="0">
                  <a:moveTo>
                    <a:pt x="4989" y="1"/>
                  </a:moveTo>
                  <a:lnTo>
                    <a:pt x="673" y="6608"/>
                  </a:lnTo>
                  <a:lnTo>
                    <a:pt x="0" y="7637"/>
                  </a:lnTo>
                  <a:lnTo>
                    <a:pt x="1217" y="7637"/>
                  </a:lnTo>
                  <a:lnTo>
                    <a:pt x="4749" y="7643"/>
                  </a:lnTo>
                  <a:lnTo>
                    <a:pt x="1217" y="13925"/>
                  </a:lnTo>
                  <a:lnTo>
                    <a:pt x="6442" y="7348"/>
                  </a:lnTo>
                  <a:lnTo>
                    <a:pt x="7268" y="6307"/>
                  </a:lnTo>
                  <a:lnTo>
                    <a:pt x="5886" y="6307"/>
                  </a:lnTo>
                  <a:lnTo>
                    <a:pt x="2476" y="6316"/>
                  </a:lnTo>
                  <a:lnTo>
                    <a:pt x="2476" y="6316"/>
                  </a:lnTo>
                  <a:lnTo>
                    <a:pt x="6525" y="452"/>
                  </a:lnTo>
                  <a:lnTo>
                    <a:pt x="68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8"/>
            <p:cNvSpPr/>
            <p:nvPr/>
          </p:nvSpPr>
          <p:spPr>
            <a:xfrm>
              <a:off x="6814590" y="4449601"/>
              <a:ext cx="196855" cy="220317"/>
            </a:xfrm>
            <a:custGeom>
              <a:avLst/>
              <a:gdLst/>
              <a:ahLst/>
              <a:cxnLst/>
              <a:rect l="l" t="t" r="r" b="b"/>
              <a:pathLst>
                <a:path w="3398" h="3803" extrusionOk="0">
                  <a:moveTo>
                    <a:pt x="197" y="0"/>
                  </a:moveTo>
                  <a:cubicBezTo>
                    <a:pt x="197" y="0"/>
                    <a:pt x="0" y="805"/>
                    <a:pt x="215" y="1828"/>
                  </a:cubicBezTo>
                  <a:cubicBezTo>
                    <a:pt x="430" y="2844"/>
                    <a:pt x="1671" y="3594"/>
                    <a:pt x="2323" y="3803"/>
                  </a:cubicBezTo>
                  <a:cubicBezTo>
                    <a:pt x="3398" y="1361"/>
                    <a:pt x="655" y="402"/>
                    <a:pt x="1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8"/>
            <p:cNvSpPr/>
            <p:nvPr/>
          </p:nvSpPr>
          <p:spPr>
            <a:xfrm>
              <a:off x="6965267" y="4679526"/>
              <a:ext cx="148481" cy="100165"/>
            </a:xfrm>
            <a:custGeom>
              <a:avLst/>
              <a:gdLst/>
              <a:ahLst/>
              <a:cxnLst/>
              <a:rect l="l" t="t" r="r" b="b"/>
              <a:pathLst>
                <a:path w="2563" h="1729" extrusionOk="0">
                  <a:moveTo>
                    <a:pt x="1321" y="0"/>
                  </a:moveTo>
                  <a:cubicBezTo>
                    <a:pt x="655" y="0"/>
                    <a:pt x="1" y="254"/>
                    <a:pt x="29" y="1490"/>
                  </a:cubicBezTo>
                  <a:cubicBezTo>
                    <a:pt x="315" y="1656"/>
                    <a:pt x="592" y="1728"/>
                    <a:pt x="852" y="1728"/>
                  </a:cubicBezTo>
                  <a:cubicBezTo>
                    <a:pt x="1730" y="1728"/>
                    <a:pt x="2406" y="902"/>
                    <a:pt x="2563" y="120"/>
                  </a:cubicBezTo>
                  <a:lnTo>
                    <a:pt x="2563" y="120"/>
                  </a:lnTo>
                  <a:cubicBezTo>
                    <a:pt x="2544" y="122"/>
                    <a:pt x="2522" y="123"/>
                    <a:pt x="2499" y="123"/>
                  </a:cubicBezTo>
                  <a:cubicBezTo>
                    <a:pt x="2252" y="123"/>
                    <a:pt x="1784" y="0"/>
                    <a:pt x="1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8"/>
            <p:cNvSpPr/>
            <p:nvPr/>
          </p:nvSpPr>
          <p:spPr>
            <a:xfrm>
              <a:off x="6873679" y="4542116"/>
              <a:ext cx="80816" cy="257394"/>
            </a:xfrm>
            <a:custGeom>
              <a:avLst/>
              <a:gdLst/>
              <a:ahLst/>
              <a:cxnLst/>
              <a:rect l="l" t="t" r="r" b="b"/>
              <a:pathLst>
                <a:path w="1395" h="4443" extrusionOk="0">
                  <a:moveTo>
                    <a:pt x="9" y="0"/>
                  </a:moveTo>
                  <a:lnTo>
                    <a:pt x="0" y="3"/>
                  </a:lnTo>
                  <a:cubicBezTo>
                    <a:pt x="0" y="3"/>
                    <a:pt x="55" y="71"/>
                    <a:pt x="160" y="194"/>
                  </a:cubicBezTo>
                  <a:cubicBezTo>
                    <a:pt x="212" y="265"/>
                    <a:pt x="283" y="344"/>
                    <a:pt x="360" y="440"/>
                  </a:cubicBezTo>
                  <a:cubicBezTo>
                    <a:pt x="424" y="523"/>
                    <a:pt x="492" y="606"/>
                    <a:pt x="565" y="707"/>
                  </a:cubicBezTo>
                  <a:cubicBezTo>
                    <a:pt x="648" y="814"/>
                    <a:pt x="728" y="931"/>
                    <a:pt x="811" y="1063"/>
                  </a:cubicBezTo>
                  <a:cubicBezTo>
                    <a:pt x="888" y="1198"/>
                    <a:pt x="974" y="1337"/>
                    <a:pt x="1038" y="1490"/>
                  </a:cubicBezTo>
                  <a:cubicBezTo>
                    <a:pt x="1084" y="1598"/>
                    <a:pt x="1131" y="1711"/>
                    <a:pt x="1161" y="1828"/>
                  </a:cubicBezTo>
                  <a:cubicBezTo>
                    <a:pt x="1177" y="1877"/>
                    <a:pt x="1189" y="1923"/>
                    <a:pt x="1195" y="1969"/>
                  </a:cubicBezTo>
                  <a:cubicBezTo>
                    <a:pt x="1226" y="2138"/>
                    <a:pt x="1238" y="2313"/>
                    <a:pt x="1235" y="2488"/>
                  </a:cubicBezTo>
                  <a:cubicBezTo>
                    <a:pt x="1235" y="2660"/>
                    <a:pt x="1201" y="2833"/>
                    <a:pt x="1161" y="3001"/>
                  </a:cubicBezTo>
                  <a:cubicBezTo>
                    <a:pt x="1112" y="3167"/>
                    <a:pt x="1057" y="3333"/>
                    <a:pt x="986" y="3478"/>
                  </a:cubicBezTo>
                  <a:cubicBezTo>
                    <a:pt x="916" y="3631"/>
                    <a:pt x="833" y="3766"/>
                    <a:pt x="747" y="3892"/>
                  </a:cubicBezTo>
                  <a:cubicBezTo>
                    <a:pt x="657" y="4015"/>
                    <a:pt x="571" y="4126"/>
                    <a:pt x="482" y="4227"/>
                  </a:cubicBezTo>
                  <a:cubicBezTo>
                    <a:pt x="406" y="4310"/>
                    <a:pt x="335" y="4381"/>
                    <a:pt x="267" y="4442"/>
                  </a:cubicBezTo>
                  <a:lnTo>
                    <a:pt x="489" y="4442"/>
                  </a:lnTo>
                  <a:cubicBezTo>
                    <a:pt x="525" y="4408"/>
                    <a:pt x="562" y="4368"/>
                    <a:pt x="596" y="4332"/>
                  </a:cubicBezTo>
                  <a:cubicBezTo>
                    <a:pt x="688" y="4227"/>
                    <a:pt x="780" y="4107"/>
                    <a:pt x="873" y="3978"/>
                  </a:cubicBezTo>
                  <a:cubicBezTo>
                    <a:pt x="962" y="3843"/>
                    <a:pt x="1051" y="3702"/>
                    <a:pt x="1124" y="3542"/>
                  </a:cubicBezTo>
                  <a:cubicBezTo>
                    <a:pt x="1201" y="3385"/>
                    <a:pt x="1256" y="3216"/>
                    <a:pt x="1309" y="3041"/>
                  </a:cubicBezTo>
                  <a:cubicBezTo>
                    <a:pt x="1349" y="2863"/>
                    <a:pt x="1389" y="2679"/>
                    <a:pt x="1389" y="2492"/>
                  </a:cubicBezTo>
                  <a:cubicBezTo>
                    <a:pt x="1395" y="2396"/>
                    <a:pt x="1385" y="2304"/>
                    <a:pt x="1389" y="2212"/>
                  </a:cubicBezTo>
                  <a:cubicBezTo>
                    <a:pt x="1373" y="2114"/>
                    <a:pt x="1358" y="2034"/>
                    <a:pt x="1330" y="1942"/>
                  </a:cubicBezTo>
                  <a:cubicBezTo>
                    <a:pt x="1312" y="1862"/>
                    <a:pt x="1284" y="1782"/>
                    <a:pt x="1253" y="1705"/>
                  </a:cubicBezTo>
                  <a:cubicBezTo>
                    <a:pt x="1220" y="1613"/>
                    <a:pt x="1180" y="1527"/>
                    <a:pt x="1140" y="1444"/>
                  </a:cubicBezTo>
                  <a:cubicBezTo>
                    <a:pt x="1063" y="1290"/>
                    <a:pt x="968" y="1152"/>
                    <a:pt x="882" y="1020"/>
                  </a:cubicBezTo>
                  <a:cubicBezTo>
                    <a:pt x="790" y="894"/>
                    <a:pt x="700" y="774"/>
                    <a:pt x="611" y="670"/>
                  </a:cubicBezTo>
                  <a:cubicBezTo>
                    <a:pt x="528" y="575"/>
                    <a:pt x="452" y="486"/>
                    <a:pt x="381" y="409"/>
                  </a:cubicBezTo>
                  <a:cubicBezTo>
                    <a:pt x="304" y="323"/>
                    <a:pt x="231" y="246"/>
                    <a:pt x="175" y="185"/>
                  </a:cubicBezTo>
                  <a:cubicBezTo>
                    <a:pt x="68" y="68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8"/>
            <p:cNvSpPr/>
            <p:nvPr/>
          </p:nvSpPr>
          <p:spPr>
            <a:xfrm>
              <a:off x="6931146" y="4718803"/>
              <a:ext cx="151146" cy="79947"/>
            </a:xfrm>
            <a:custGeom>
              <a:avLst/>
              <a:gdLst/>
              <a:ahLst/>
              <a:cxnLst/>
              <a:rect l="l" t="t" r="r" b="b"/>
              <a:pathLst>
                <a:path w="2609" h="1380" extrusionOk="0">
                  <a:moveTo>
                    <a:pt x="2608" y="1"/>
                  </a:moveTo>
                  <a:cubicBezTo>
                    <a:pt x="2605" y="1"/>
                    <a:pt x="2593" y="10"/>
                    <a:pt x="2568" y="13"/>
                  </a:cubicBezTo>
                  <a:cubicBezTo>
                    <a:pt x="2550" y="25"/>
                    <a:pt x="2519" y="47"/>
                    <a:pt x="2473" y="62"/>
                  </a:cubicBezTo>
                  <a:cubicBezTo>
                    <a:pt x="2390" y="105"/>
                    <a:pt x="2258" y="139"/>
                    <a:pt x="2101" y="182"/>
                  </a:cubicBezTo>
                  <a:cubicBezTo>
                    <a:pt x="1785" y="268"/>
                    <a:pt x="1361" y="369"/>
                    <a:pt x="956" y="554"/>
                  </a:cubicBezTo>
                  <a:cubicBezTo>
                    <a:pt x="857" y="600"/>
                    <a:pt x="756" y="646"/>
                    <a:pt x="664" y="707"/>
                  </a:cubicBezTo>
                  <a:cubicBezTo>
                    <a:pt x="572" y="762"/>
                    <a:pt x="486" y="830"/>
                    <a:pt x="403" y="898"/>
                  </a:cubicBezTo>
                  <a:cubicBezTo>
                    <a:pt x="320" y="962"/>
                    <a:pt x="255" y="1042"/>
                    <a:pt x="185" y="1113"/>
                  </a:cubicBezTo>
                  <a:cubicBezTo>
                    <a:pt x="123" y="1189"/>
                    <a:pt x="74" y="1266"/>
                    <a:pt x="25" y="1334"/>
                  </a:cubicBezTo>
                  <a:lnTo>
                    <a:pt x="0" y="1380"/>
                  </a:lnTo>
                  <a:lnTo>
                    <a:pt x="185" y="1380"/>
                  </a:lnTo>
                  <a:cubicBezTo>
                    <a:pt x="218" y="1328"/>
                    <a:pt x="258" y="1269"/>
                    <a:pt x="304" y="1211"/>
                  </a:cubicBezTo>
                  <a:cubicBezTo>
                    <a:pt x="369" y="1149"/>
                    <a:pt x="424" y="1073"/>
                    <a:pt x="501" y="1011"/>
                  </a:cubicBezTo>
                  <a:cubicBezTo>
                    <a:pt x="538" y="980"/>
                    <a:pt x="578" y="947"/>
                    <a:pt x="615" y="916"/>
                  </a:cubicBezTo>
                  <a:cubicBezTo>
                    <a:pt x="655" y="885"/>
                    <a:pt x="701" y="858"/>
                    <a:pt x="741" y="827"/>
                  </a:cubicBezTo>
                  <a:cubicBezTo>
                    <a:pt x="824" y="765"/>
                    <a:pt x="919" y="716"/>
                    <a:pt x="1011" y="661"/>
                  </a:cubicBezTo>
                  <a:cubicBezTo>
                    <a:pt x="1392" y="461"/>
                    <a:pt x="1810" y="335"/>
                    <a:pt x="2117" y="231"/>
                  </a:cubicBezTo>
                  <a:cubicBezTo>
                    <a:pt x="2270" y="179"/>
                    <a:pt x="2399" y="133"/>
                    <a:pt x="2485" y="87"/>
                  </a:cubicBezTo>
                  <a:cubicBezTo>
                    <a:pt x="2528" y="62"/>
                    <a:pt x="2559" y="41"/>
                    <a:pt x="2577" y="25"/>
                  </a:cubicBezTo>
                  <a:cubicBezTo>
                    <a:pt x="2593" y="13"/>
                    <a:pt x="2605" y="7"/>
                    <a:pt x="2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1" name="Google Shape;511;p38"/>
          <p:cNvGrpSpPr/>
          <p:nvPr/>
        </p:nvGrpSpPr>
        <p:grpSpPr>
          <a:xfrm rot="-1396822">
            <a:off x="50266" y="4060373"/>
            <a:ext cx="680708" cy="394596"/>
            <a:chOff x="753489" y="4226263"/>
            <a:chExt cx="924843" cy="536117"/>
          </a:xfrm>
        </p:grpSpPr>
        <p:sp>
          <p:nvSpPr>
            <p:cNvPr id="512" name="Google Shape;512;p38"/>
            <p:cNvSpPr/>
            <p:nvPr/>
          </p:nvSpPr>
          <p:spPr>
            <a:xfrm>
              <a:off x="753511" y="4226263"/>
              <a:ext cx="924821" cy="535167"/>
            </a:xfrm>
            <a:custGeom>
              <a:avLst/>
              <a:gdLst/>
              <a:ahLst/>
              <a:cxnLst/>
              <a:rect l="l" t="t" r="r" b="b"/>
              <a:pathLst>
                <a:path w="9726" h="5628" extrusionOk="0">
                  <a:moveTo>
                    <a:pt x="6009" y="1"/>
                  </a:moveTo>
                  <a:cubicBezTo>
                    <a:pt x="5404" y="1"/>
                    <a:pt x="4854" y="246"/>
                    <a:pt x="4454" y="636"/>
                  </a:cubicBezTo>
                  <a:cubicBezTo>
                    <a:pt x="4304" y="642"/>
                    <a:pt x="4163" y="661"/>
                    <a:pt x="4021" y="692"/>
                  </a:cubicBezTo>
                  <a:cubicBezTo>
                    <a:pt x="3905" y="673"/>
                    <a:pt x="3785" y="658"/>
                    <a:pt x="3662" y="658"/>
                  </a:cubicBezTo>
                  <a:cubicBezTo>
                    <a:pt x="2753" y="658"/>
                    <a:pt x="1988" y="1266"/>
                    <a:pt x="1748" y="2095"/>
                  </a:cubicBezTo>
                  <a:cubicBezTo>
                    <a:pt x="1687" y="2089"/>
                    <a:pt x="1625" y="2086"/>
                    <a:pt x="1564" y="2086"/>
                  </a:cubicBezTo>
                  <a:cubicBezTo>
                    <a:pt x="698" y="2086"/>
                    <a:pt x="0" y="2783"/>
                    <a:pt x="0" y="3647"/>
                  </a:cubicBezTo>
                  <a:lnTo>
                    <a:pt x="0" y="5210"/>
                  </a:lnTo>
                  <a:lnTo>
                    <a:pt x="541" y="5210"/>
                  </a:lnTo>
                  <a:lnTo>
                    <a:pt x="541" y="5628"/>
                  </a:lnTo>
                  <a:lnTo>
                    <a:pt x="2258" y="5628"/>
                  </a:lnTo>
                  <a:cubicBezTo>
                    <a:pt x="2654" y="5628"/>
                    <a:pt x="3020" y="5496"/>
                    <a:pt x="3309" y="5269"/>
                  </a:cubicBezTo>
                  <a:cubicBezTo>
                    <a:pt x="3674" y="5474"/>
                    <a:pt x="4092" y="5597"/>
                    <a:pt x="4544" y="5597"/>
                  </a:cubicBezTo>
                  <a:cubicBezTo>
                    <a:pt x="5173" y="5597"/>
                    <a:pt x="5745" y="5364"/>
                    <a:pt x="6184" y="4980"/>
                  </a:cubicBezTo>
                  <a:cubicBezTo>
                    <a:pt x="6516" y="5152"/>
                    <a:pt x="6896" y="5253"/>
                    <a:pt x="7296" y="5253"/>
                  </a:cubicBezTo>
                  <a:cubicBezTo>
                    <a:pt x="8641" y="5253"/>
                    <a:pt x="9725" y="4163"/>
                    <a:pt x="9725" y="2820"/>
                  </a:cubicBezTo>
                  <a:cubicBezTo>
                    <a:pt x="9725" y="1481"/>
                    <a:pt x="8641" y="391"/>
                    <a:pt x="7296" y="391"/>
                  </a:cubicBezTo>
                  <a:lnTo>
                    <a:pt x="7265" y="391"/>
                  </a:lnTo>
                  <a:cubicBezTo>
                    <a:pt x="6909" y="145"/>
                    <a:pt x="6473" y="1"/>
                    <a:pt x="6009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8"/>
            <p:cNvSpPr/>
            <p:nvPr/>
          </p:nvSpPr>
          <p:spPr>
            <a:xfrm>
              <a:off x="753489" y="4226548"/>
              <a:ext cx="782000" cy="495514"/>
            </a:xfrm>
            <a:custGeom>
              <a:avLst/>
              <a:gdLst/>
              <a:ahLst/>
              <a:cxnLst/>
              <a:rect l="l" t="t" r="r" b="b"/>
              <a:pathLst>
                <a:path w="8224" h="5211" extrusionOk="0">
                  <a:moveTo>
                    <a:pt x="6009" y="1"/>
                  </a:moveTo>
                  <a:cubicBezTo>
                    <a:pt x="5336" y="1"/>
                    <a:pt x="4734" y="302"/>
                    <a:pt x="4326" y="772"/>
                  </a:cubicBezTo>
                  <a:cubicBezTo>
                    <a:pt x="4120" y="701"/>
                    <a:pt x="3893" y="658"/>
                    <a:pt x="3662" y="658"/>
                  </a:cubicBezTo>
                  <a:cubicBezTo>
                    <a:pt x="2753" y="658"/>
                    <a:pt x="1988" y="1269"/>
                    <a:pt x="1745" y="2099"/>
                  </a:cubicBezTo>
                  <a:cubicBezTo>
                    <a:pt x="1684" y="2089"/>
                    <a:pt x="1623" y="2086"/>
                    <a:pt x="1561" y="2086"/>
                  </a:cubicBezTo>
                  <a:cubicBezTo>
                    <a:pt x="698" y="2086"/>
                    <a:pt x="1" y="2784"/>
                    <a:pt x="1" y="3650"/>
                  </a:cubicBezTo>
                  <a:lnTo>
                    <a:pt x="1" y="5210"/>
                  </a:lnTo>
                  <a:lnTo>
                    <a:pt x="1561" y="5210"/>
                  </a:lnTo>
                  <a:cubicBezTo>
                    <a:pt x="2120" y="5210"/>
                    <a:pt x="2606" y="4918"/>
                    <a:pt x="2882" y="4482"/>
                  </a:cubicBezTo>
                  <a:cubicBezTo>
                    <a:pt x="3122" y="4584"/>
                    <a:pt x="3386" y="4639"/>
                    <a:pt x="3662" y="4639"/>
                  </a:cubicBezTo>
                  <a:cubicBezTo>
                    <a:pt x="4157" y="4639"/>
                    <a:pt x="4608" y="4458"/>
                    <a:pt x="4955" y="4163"/>
                  </a:cubicBezTo>
                  <a:cubicBezTo>
                    <a:pt x="5272" y="4332"/>
                    <a:pt x="5628" y="4427"/>
                    <a:pt x="6009" y="4427"/>
                  </a:cubicBezTo>
                  <a:cubicBezTo>
                    <a:pt x="7232" y="4427"/>
                    <a:pt x="8224" y="3438"/>
                    <a:pt x="8224" y="2212"/>
                  </a:cubicBezTo>
                  <a:cubicBezTo>
                    <a:pt x="8224" y="993"/>
                    <a:pt x="7228" y="1"/>
                    <a:pt x="60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8"/>
            <p:cNvSpPr/>
            <p:nvPr/>
          </p:nvSpPr>
          <p:spPr>
            <a:xfrm>
              <a:off x="804646" y="4263347"/>
              <a:ext cx="873664" cy="499032"/>
            </a:xfrm>
            <a:custGeom>
              <a:avLst/>
              <a:gdLst/>
              <a:ahLst/>
              <a:cxnLst/>
              <a:rect l="l" t="t" r="r" b="b"/>
              <a:pathLst>
                <a:path w="9188" h="5248" extrusionOk="0">
                  <a:moveTo>
                    <a:pt x="6758" y="1"/>
                  </a:moveTo>
                  <a:cubicBezTo>
                    <a:pt x="6168" y="1"/>
                    <a:pt x="5628" y="213"/>
                    <a:pt x="5207" y="560"/>
                  </a:cubicBezTo>
                  <a:cubicBezTo>
                    <a:pt x="4847" y="360"/>
                    <a:pt x="4439" y="246"/>
                    <a:pt x="4000" y="246"/>
                  </a:cubicBezTo>
                  <a:cubicBezTo>
                    <a:pt x="2952" y="246"/>
                    <a:pt x="2058" y="898"/>
                    <a:pt x="1693" y="1819"/>
                  </a:cubicBezTo>
                  <a:cubicBezTo>
                    <a:pt x="756" y="1828"/>
                    <a:pt x="0" y="2593"/>
                    <a:pt x="0" y="3530"/>
                  </a:cubicBezTo>
                  <a:lnTo>
                    <a:pt x="0" y="5247"/>
                  </a:lnTo>
                  <a:lnTo>
                    <a:pt x="1720" y="5247"/>
                  </a:lnTo>
                  <a:cubicBezTo>
                    <a:pt x="2114" y="5247"/>
                    <a:pt x="2479" y="5112"/>
                    <a:pt x="2771" y="4885"/>
                  </a:cubicBezTo>
                  <a:cubicBezTo>
                    <a:pt x="3137" y="5094"/>
                    <a:pt x="3554" y="5216"/>
                    <a:pt x="4003" y="5216"/>
                  </a:cubicBezTo>
                  <a:cubicBezTo>
                    <a:pt x="4632" y="5216"/>
                    <a:pt x="5207" y="4983"/>
                    <a:pt x="5643" y="4599"/>
                  </a:cubicBezTo>
                  <a:cubicBezTo>
                    <a:pt x="5978" y="4771"/>
                    <a:pt x="6356" y="4869"/>
                    <a:pt x="6758" y="4869"/>
                  </a:cubicBezTo>
                  <a:cubicBezTo>
                    <a:pt x="8100" y="4869"/>
                    <a:pt x="9188" y="3779"/>
                    <a:pt x="9188" y="2440"/>
                  </a:cubicBezTo>
                  <a:cubicBezTo>
                    <a:pt x="9188" y="1091"/>
                    <a:pt x="8100" y="1"/>
                    <a:pt x="6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5" name="Google Shape;515;p38"/>
          <p:cNvSpPr txBox="1">
            <a:spLocks noGrp="1"/>
          </p:cNvSpPr>
          <p:nvPr>
            <p:ph type="subTitle" idx="1"/>
          </p:nvPr>
        </p:nvSpPr>
        <p:spPr>
          <a:xfrm>
            <a:off x="0" y="4718209"/>
            <a:ext cx="91440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ar-SA" sz="18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cs typeface="Akhbar MT" pitchFamily="2" charset="-78"/>
              </a:rPr>
              <a:t>اعداد المعلمة / منال الرحيلي</a:t>
            </a:r>
          </a:p>
        </p:txBody>
      </p:sp>
      <p:pic>
        <p:nvPicPr>
          <p:cNvPr id="2052" name="Picture 4" descr="قواعد البيانات تعرف على خصائصها | قاعدة المعرفة - استضافة كواليتي">
            <a:extLst>
              <a:ext uri="{FF2B5EF4-FFF2-40B4-BE49-F238E27FC236}">
                <a16:creationId xmlns:a16="http://schemas.microsoft.com/office/drawing/2014/main" id="{9C7CBD8D-1758-83CC-F5C1-5E53DACBC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7" y="837322"/>
            <a:ext cx="1398295" cy="31621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4" descr="منزل كليب ارت">
            <a:extLst>
              <a:ext uri="{FF2B5EF4-FFF2-40B4-BE49-F238E27FC236}">
                <a16:creationId xmlns:a16="http://schemas.microsoft.com/office/drawing/2014/main" id="{A2CB72CC-3488-4E50-7B0B-2612DD9AE5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44436"/>
            <a:ext cx="304800" cy="27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7" name="Google Shape;2345;p56">
            <a:extLst>
              <a:ext uri="{FF2B5EF4-FFF2-40B4-BE49-F238E27FC236}">
                <a16:creationId xmlns:a16="http://schemas.microsoft.com/office/drawing/2014/main" id="{50702EF5-3E6D-F596-54D3-388796813D34}"/>
              </a:ext>
            </a:extLst>
          </p:cNvPr>
          <p:cNvSpPr txBox="1">
            <a:spLocks/>
          </p:cNvSpPr>
          <p:nvPr/>
        </p:nvSpPr>
        <p:spPr>
          <a:xfrm>
            <a:off x="7092621" y="194259"/>
            <a:ext cx="1115897" cy="340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1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9pPr>
          </a:lstStyle>
          <a:p>
            <a:pPr algn="ctr" rtl="1"/>
            <a:r>
              <a:rPr lang="ar-SA" sz="2400" dirty="0">
                <a:solidFill>
                  <a:srgbClr val="0070C0"/>
                </a:solidFill>
                <a:latin typeface="Calibri" panose="020F0502020204030204" pitchFamily="34" charset="0"/>
                <a:ea typeface="GE SS Two Bold" panose="020A0503020102020204" pitchFamily="18" charset="-78"/>
                <a:cs typeface="Calibri" panose="020F0502020204030204" pitchFamily="34" charset="0"/>
                <a:sym typeface="Wingdings" panose="05000000000000000000" pitchFamily="2" charset="2"/>
              </a:rPr>
              <a:t>مثال :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9F512687-F746-81D8-C42B-D7997C9093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09" b="3122"/>
          <a:stretch/>
        </p:blipFill>
        <p:spPr>
          <a:xfrm>
            <a:off x="1553308" y="235421"/>
            <a:ext cx="5613157" cy="95044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2752579-71CD-58FC-B65F-B2066C7562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0457" y="1305109"/>
            <a:ext cx="6299811" cy="221805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77210E99-7DBD-6828-C2EB-72D27D0F6C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6564" y="3742726"/>
            <a:ext cx="1153129" cy="638175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4344999D-30EE-FEB3-EC7E-372014370C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1187" y="3734357"/>
            <a:ext cx="1159021" cy="591544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E022207C-9D80-CDAB-6F57-D639EAF5D4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2032" y="3733094"/>
            <a:ext cx="1235463" cy="64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20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L 0.11215 -3.33333E-6 C 0.16232 -3.33333E-6 0.2243 -0.07037 0.2243 -0.12685 L 0.2243 -0.2537 " pathEditMode="relative" rAng="0" ptsTypes="AA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15" y="-1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L -0.23577 -4.81481E-6 C -0.3415 -4.81481E-6 -0.47136 -0.07222 -0.47136 -0.13024 L -0.47136 -0.26018 " pathEditMode="relative" rAng="0" ptsTypes="AAAA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76" y="-130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11146 1.11111E-6 C 0.16146 1.11111E-6 0.22292 -0.07191 0.22292 -0.12963 L 0.22292 -0.25926 " pathEditMode="relative" rAng="0" ptsTypes="AAAA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46" y="-1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38"/>
          <p:cNvGrpSpPr/>
          <p:nvPr/>
        </p:nvGrpSpPr>
        <p:grpSpPr>
          <a:xfrm>
            <a:off x="8840235" y="121431"/>
            <a:ext cx="235238" cy="242263"/>
            <a:chOff x="3146663" y="2304000"/>
            <a:chExt cx="93750" cy="96550"/>
          </a:xfrm>
        </p:grpSpPr>
        <p:sp>
          <p:nvSpPr>
            <p:cNvPr id="459" name="Google Shape;459;p38"/>
            <p:cNvSpPr/>
            <p:nvPr/>
          </p:nvSpPr>
          <p:spPr>
            <a:xfrm>
              <a:off x="3147113" y="2304000"/>
              <a:ext cx="93300" cy="96475"/>
            </a:xfrm>
            <a:custGeom>
              <a:avLst/>
              <a:gdLst/>
              <a:ahLst/>
              <a:cxnLst/>
              <a:rect l="l" t="t" r="r" b="b"/>
              <a:pathLst>
                <a:path w="3732" h="3859" extrusionOk="0">
                  <a:moveTo>
                    <a:pt x="2747" y="1"/>
                  </a:moveTo>
                  <a:cubicBezTo>
                    <a:pt x="2746" y="1"/>
                    <a:pt x="1518" y="760"/>
                    <a:pt x="762" y="1635"/>
                  </a:cubicBezTo>
                  <a:cubicBezTo>
                    <a:pt x="0" y="2510"/>
                    <a:pt x="762" y="3859"/>
                    <a:pt x="762" y="3859"/>
                  </a:cubicBezTo>
                  <a:cubicBezTo>
                    <a:pt x="768" y="3859"/>
                    <a:pt x="774" y="3859"/>
                    <a:pt x="780" y="3859"/>
                  </a:cubicBezTo>
                  <a:cubicBezTo>
                    <a:pt x="3732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8"/>
            <p:cNvSpPr/>
            <p:nvPr/>
          </p:nvSpPr>
          <p:spPr>
            <a:xfrm>
              <a:off x="3146663" y="2304075"/>
              <a:ext cx="93500" cy="96475"/>
            </a:xfrm>
            <a:custGeom>
              <a:avLst/>
              <a:gdLst/>
              <a:ahLst/>
              <a:cxnLst/>
              <a:rect l="l" t="t" r="r" b="b"/>
              <a:pathLst>
                <a:path w="3740" h="3859" extrusionOk="0">
                  <a:moveTo>
                    <a:pt x="2747" y="1"/>
                  </a:moveTo>
                  <a:cubicBezTo>
                    <a:pt x="2747" y="1"/>
                    <a:pt x="1521" y="760"/>
                    <a:pt x="763" y="1638"/>
                  </a:cubicBezTo>
                  <a:cubicBezTo>
                    <a:pt x="1" y="2514"/>
                    <a:pt x="763" y="3859"/>
                    <a:pt x="763" y="3859"/>
                  </a:cubicBezTo>
                  <a:cubicBezTo>
                    <a:pt x="767" y="3859"/>
                    <a:pt x="772" y="3859"/>
                    <a:pt x="777" y="3859"/>
                  </a:cubicBezTo>
                  <a:cubicBezTo>
                    <a:pt x="3739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8"/>
            <p:cNvSpPr/>
            <p:nvPr/>
          </p:nvSpPr>
          <p:spPr>
            <a:xfrm>
              <a:off x="3165713" y="2304075"/>
              <a:ext cx="74400" cy="96475"/>
            </a:xfrm>
            <a:custGeom>
              <a:avLst/>
              <a:gdLst/>
              <a:ahLst/>
              <a:cxnLst/>
              <a:rect l="l" t="t" r="r" b="b"/>
              <a:pathLst>
                <a:path w="2976" h="3859" extrusionOk="0">
                  <a:moveTo>
                    <a:pt x="1985" y="1"/>
                  </a:moveTo>
                  <a:cubicBezTo>
                    <a:pt x="1985" y="1"/>
                    <a:pt x="1985" y="1"/>
                    <a:pt x="1985" y="1"/>
                  </a:cubicBezTo>
                  <a:lnTo>
                    <a:pt x="1" y="3859"/>
                  </a:lnTo>
                  <a:cubicBezTo>
                    <a:pt x="5" y="3859"/>
                    <a:pt x="10" y="3859"/>
                    <a:pt x="15" y="3859"/>
                  </a:cubicBezTo>
                  <a:cubicBezTo>
                    <a:pt x="2976" y="3859"/>
                    <a:pt x="1989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" name="Google Shape;462;p38"/>
          <p:cNvGrpSpPr/>
          <p:nvPr/>
        </p:nvGrpSpPr>
        <p:grpSpPr>
          <a:xfrm rot="-1468270">
            <a:off x="8431601" y="158884"/>
            <a:ext cx="336045" cy="627991"/>
            <a:chOff x="3091250" y="2515500"/>
            <a:chExt cx="133925" cy="250275"/>
          </a:xfrm>
        </p:grpSpPr>
        <p:sp>
          <p:nvSpPr>
            <p:cNvPr id="463" name="Google Shape;463;p38"/>
            <p:cNvSpPr/>
            <p:nvPr/>
          </p:nvSpPr>
          <p:spPr>
            <a:xfrm>
              <a:off x="3091525" y="2515500"/>
              <a:ext cx="133650" cy="250275"/>
            </a:xfrm>
            <a:custGeom>
              <a:avLst/>
              <a:gdLst/>
              <a:ahLst/>
              <a:cxnLst/>
              <a:rect l="l" t="t" r="r" b="b"/>
              <a:pathLst>
                <a:path w="5346" h="10011" extrusionOk="0">
                  <a:moveTo>
                    <a:pt x="1337" y="0"/>
                  </a:moveTo>
                  <a:lnTo>
                    <a:pt x="1337" y="845"/>
                  </a:lnTo>
                  <a:lnTo>
                    <a:pt x="1" y="845"/>
                  </a:lnTo>
                  <a:lnTo>
                    <a:pt x="1" y="10011"/>
                  </a:lnTo>
                  <a:lnTo>
                    <a:pt x="5346" y="10011"/>
                  </a:lnTo>
                  <a:lnTo>
                    <a:pt x="5346" y="845"/>
                  </a:lnTo>
                  <a:lnTo>
                    <a:pt x="4009" y="845"/>
                  </a:lnTo>
                  <a:lnTo>
                    <a:pt x="4009" y="0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8"/>
            <p:cNvSpPr/>
            <p:nvPr/>
          </p:nvSpPr>
          <p:spPr>
            <a:xfrm>
              <a:off x="3091250" y="2536600"/>
              <a:ext cx="66825" cy="229175"/>
            </a:xfrm>
            <a:custGeom>
              <a:avLst/>
              <a:gdLst/>
              <a:ahLst/>
              <a:cxnLst/>
              <a:rect l="l" t="t" r="r" b="b"/>
              <a:pathLst>
                <a:path w="267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8"/>
            <p:cNvSpPr/>
            <p:nvPr/>
          </p:nvSpPr>
          <p:spPr>
            <a:xfrm>
              <a:off x="3157975" y="2536600"/>
              <a:ext cx="66850" cy="229175"/>
            </a:xfrm>
            <a:custGeom>
              <a:avLst/>
              <a:gdLst/>
              <a:ahLst/>
              <a:cxnLst/>
              <a:rect l="l" t="t" r="r" b="b"/>
              <a:pathLst>
                <a:path w="2674" h="9167" extrusionOk="0">
                  <a:moveTo>
                    <a:pt x="1" y="1"/>
                  </a:moveTo>
                  <a:lnTo>
                    <a:pt x="1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8"/>
            <p:cNvSpPr/>
            <p:nvPr/>
          </p:nvSpPr>
          <p:spPr>
            <a:xfrm>
              <a:off x="3124650" y="2515500"/>
              <a:ext cx="66677" cy="21275"/>
            </a:xfrm>
            <a:custGeom>
              <a:avLst/>
              <a:gdLst/>
              <a:ahLst/>
              <a:cxnLst/>
              <a:rect l="l" t="t" r="r" b="b"/>
              <a:pathLst>
                <a:path w="1334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4" y="851"/>
                  </a:lnTo>
                  <a:lnTo>
                    <a:pt x="13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8"/>
            <p:cNvSpPr/>
            <p:nvPr/>
          </p:nvSpPr>
          <p:spPr>
            <a:xfrm>
              <a:off x="3157975" y="2515500"/>
              <a:ext cx="33425" cy="21275"/>
            </a:xfrm>
            <a:custGeom>
              <a:avLst/>
              <a:gdLst/>
              <a:ahLst/>
              <a:cxnLst/>
              <a:rect l="l" t="t" r="r" b="b"/>
              <a:pathLst>
                <a:path w="1337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7" y="851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8"/>
            <p:cNvSpPr/>
            <p:nvPr/>
          </p:nvSpPr>
          <p:spPr>
            <a:xfrm>
              <a:off x="3091250" y="2536600"/>
              <a:ext cx="27825" cy="229175"/>
            </a:xfrm>
            <a:custGeom>
              <a:avLst/>
              <a:gdLst/>
              <a:ahLst/>
              <a:cxnLst/>
              <a:rect l="l" t="t" r="r" b="b"/>
              <a:pathLst>
                <a:path w="111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2" y="9167"/>
                  </a:lnTo>
                  <a:lnTo>
                    <a:pt x="11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8"/>
            <p:cNvSpPr/>
            <p:nvPr/>
          </p:nvSpPr>
          <p:spPr>
            <a:xfrm>
              <a:off x="3197075" y="2536600"/>
              <a:ext cx="27900" cy="229175"/>
            </a:xfrm>
            <a:custGeom>
              <a:avLst/>
              <a:gdLst/>
              <a:ahLst/>
              <a:cxnLst/>
              <a:rect l="l" t="t" r="r" b="b"/>
              <a:pathLst>
                <a:path w="1116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5" y="9167"/>
                  </a:lnTo>
                  <a:lnTo>
                    <a:pt x="11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8"/>
            <p:cNvSpPr/>
            <p:nvPr/>
          </p:nvSpPr>
          <p:spPr>
            <a:xfrm>
              <a:off x="3110225" y="2575400"/>
              <a:ext cx="95625" cy="170025"/>
            </a:xfrm>
            <a:custGeom>
              <a:avLst/>
              <a:gdLst/>
              <a:ahLst/>
              <a:cxnLst/>
              <a:rect l="l" t="t" r="r" b="b"/>
              <a:pathLst>
                <a:path w="3825" h="6801" extrusionOk="0">
                  <a:moveTo>
                    <a:pt x="0" y="0"/>
                  </a:moveTo>
                  <a:lnTo>
                    <a:pt x="0" y="6801"/>
                  </a:lnTo>
                  <a:lnTo>
                    <a:pt x="3824" y="6801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8"/>
            <p:cNvSpPr/>
            <p:nvPr/>
          </p:nvSpPr>
          <p:spPr>
            <a:xfrm>
              <a:off x="3115200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8"/>
            <p:cNvSpPr/>
            <p:nvPr/>
          </p:nvSpPr>
          <p:spPr>
            <a:xfrm>
              <a:off x="3157975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8"/>
            <p:cNvSpPr/>
            <p:nvPr/>
          </p:nvSpPr>
          <p:spPr>
            <a:xfrm>
              <a:off x="3115200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8"/>
            <p:cNvSpPr/>
            <p:nvPr/>
          </p:nvSpPr>
          <p:spPr>
            <a:xfrm>
              <a:off x="3157975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rgbClr val="76C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8"/>
            <p:cNvSpPr/>
            <p:nvPr/>
          </p:nvSpPr>
          <p:spPr>
            <a:xfrm>
              <a:off x="3115200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8"/>
            <p:cNvSpPr/>
            <p:nvPr/>
          </p:nvSpPr>
          <p:spPr>
            <a:xfrm>
              <a:off x="3157975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8"/>
            <p:cNvSpPr/>
            <p:nvPr/>
          </p:nvSpPr>
          <p:spPr>
            <a:xfrm>
              <a:off x="3115200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8"/>
            <p:cNvSpPr/>
            <p:nvPr/>
          </p:nvSpPr>
          <p:spPr>
            <a:xfrm>
              <a:off x="3157975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8"/>
            <p:cNvSpPr/>
            <p:nvPr/>
          </p:nvSpPr>
          <p:spPr>
            <a:xfrm>
              <a:off x="3115200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8"/>
            <p:cNvSpPr/>
            <p:nvPr/>
          </p:nvSpPr>
          <p:spPr>
            <a:xfrm>
              <a:off x="3157975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8"/>
            <p:cNvSpPr/>
            <p:nvPr/>
          </p:nvSpPr>
          <p:spPr>
            <a:xfrm>
              <a:off x="3115200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8"/>
            <p:cNvSpPr/>
            <p:nvPr/>
          </p:nvSpPr>
          <p:spPr>
            <a:xfrm>
              <a:off x="3157975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8"/>
            <p:cNvSpPr/>
            <p:nvPr/>
          </p:nvSpPr>
          <p:spPr>
            <a:xfrm>
              <a:off x="3115200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8"/>
            <p:cNvSpPr/>
            <p:nvPr/>
          </p:nvSpPr>
          <p:spPr>
            <a:xfrm>
              <a:off x="3157975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8"/>
            <p:cNvSpPr/>
            <p:nvPr/>
          </p:nvSpPr>
          <p:spPr>
            <a:xfrm>
              <a:off x="3155900" y="2543900"/>
              <a:ext cx="4325" cy="24750"/>
            </a:xfrm>
            <a:custGeom>
              <a:avLst/>
              <a:gdLst/>
              <a:ahLst/>
              <a:cxnLst/>
              <a:rect l="l" t="t" r="r" b="b"/>
              <a:pathLst>
                <a:path w="173" h="990" extrusionOk="0">
                  <a:moveTo>
                    <a:pt x="1" y="1"/>
                  </a:moveTo>
                  <a:lnTo>
                    <a:pt x="1" y="990"/>
                  </a:lnTo>
                  <a:lnTo>
                    <a:pt x="173" y="990"/>
                  </a:lnTo>
                  <a:lnTo>
                    <a:pt x="1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8"/>
            <p:cNvSpPr/>
            <p:nvPr/>
          </p:nvSpPr>
          <p:spPr>
            <a:xfrm>
              <a:off x="3145775" y="2554125"/>
              <a:ext cx="24675" cy="4325"/>
            </a:xfrm>
            <a:custGeom>
              <a:avLst/>
              <a:gdLst/>
              <a:ahLst/>
              <a:cxnLst/>
              <a:rect l="l" t="t" r="r" b="b"/>
              <a:pathLst>
                <a:path w="987" h="173" extrusionOk="0">
                  <a:moveTo>
                    <a:pt x="0" y="0"/>
                  </a:moveTo>
                  <a:lnTo>
                    <a:pt x="0" y="172"/>
                  </a:lnTo>
                  <a:lnTo>
                    <a:pt x="986" y="172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38"/>
          <p:cNvGrpSpPr/>
          <p:nvPr/>
        </p:nvGrpSpPr>
        <p:grpSpPr>
          <a:xfrm rot="841025">
            <a:off x="102344" y="258397"/>
            <a:ext cx="447275" cy="625913"/>
            <a:chOff x="7877949" y="4508284"/>
            <a:chExt cx="560451" cy="784290"/>
          </a:xfrm>
        </p:grpSpPr>
        <p:sp>
          <p:nvSpPr>
            <p:cNvPr id="488" name="Google Shape;488;p38"/>
            <p:cNvSpPr/>
            <p:nvPr/>
          </p:nvSpPr>
          <p:spPr>
            <a:xfrm>
              <a:off x="7877949" y="4508284"/>
              <a:ext cx="538019" cy="783421"/>
            </a:xfrm>
            <a:custGeom>
              <a:avLst/>
              <a:gdLst/>
              <a:ahLst/>
              <a:cxnLst/>
              <a:rect l="l" t="t" r="r" b="b"/>
              <a:pathLst>
                <a:path w="9287" h="13523" extrusionOk="0">
                  <a:moveTo>
                    <a:pt x="4832" y="1"/>
                  </a:moveTo>
                  <a:cubicBezTo>
                    <a:pt x="2105" y="1"/>
                    <a:pt x="1" y="2504"/>
                    <a:pt x="575" y="5260"/>
                  </a:cubicBezTo>
                  <a:cubicBezTo>
                    <a:pt x="1097" y="7763"/>
                    <a:pt x="3604" y="9287"/>
                    <a:pt x="3604" y="10113"/>
                  </a:cubicBezTo>
                  <a:lnTo>
                    <a:pt x="3604" y="10844"/>
                  </a:lnTo>
                  <a:lnTo>
                    <a:pt x="3490" y="10844"/>
                  </a:lnTo>
                  <a:lnTo>
                    <a:pt x="3490" y="11458"/>
                  </a:lnTo>
                  <a:lnTo>
                    <a:pt x="3604" y="11458"/>
                  </a:lnTo>
                  <a:lnTo>
                    <a:pt x="3604" y="11784"/>
                  </a:lnTo>
                  <a:lnTo>
                    <a:pt x="3604" y="11913"/>
                  </a:lnTo>
                  <a:lnTo>
                    <a:pt x="3604" y="12174"/>
                  </a:lnTo>
                  <a:lnTo>
                    <a:pt x="3604" y="12306"/>
                  </a:lnTo>
                  <a:lnTo>
                    <a:pt x="3604" y="12567"/>
                  </a:lnTo>
                  <a:lnTo>
                    <a:pt x="3604" y="12696"/>
                  </a:lnTo>
                  <a:lnTo>
                    <a:pt x="3604" y="12718"/>
                  </a:lnTo>
                  <a:cubicBezTo>
                    <a:pt x="3604" y="12887"/>
                    <a:pt x="3742" y="13025"/>
                    <a:pt x="3911" y="13025"/>
                  </a:cubicBezTo>
                  <a:lnTo>
                    <a:pt x="3988" y="13025"/>
                  </a:lnTo>
                  <a:lnTo>
                    <a:pt x="4077" y="13307"/>
                  </a:lnTo>
                  <a:cubicBezTo>
                    <a:pt x="4117" y="13440"/>
                    <a:pt x="4233" y="13522"/>
                    <a:pt x="4372" y="13522"/>
                  </a:cubicBezTo>
                  <a:lnTo>
                    <a:pt x="5302" y="13522"/>
                  </a:lnTo>
                  <a:cubicBezTo>
                    <a:pt x="5438" y="13522"/>
                    <a:pt x="5554" y="13433"/>
                    <a:pt x="5597" y="13307"/>
                  </a:cubicBezTo>
                  <a:lnTo>
                    <a:pt x="5686" y="13025"/>
                  </a:lnTo>
                  <a:lnTo>
                    <a:pt x="5763" y="13025"/>
                  </a:lnTo>
                  <a:cubicBezTo>
                    <a:pt x="5932" y="13025"/>
                    <a:pt x="6070" y="12887"/>
                    <a:pt x="6070" y="12718"/>
                  </a:cubicBezTo>
                  <a:lnTo>
                    <a:pt x="6070" y="12696"/>
                  </a:lnTo>
                  <a:lnTo>
                    <a:pt x="6070" y="12567"/>
                  </a:lnTo>
                  <a:lnTo>
                    <a:pt x="6070" y="12306"/>
                  </a:lnTo>
                  <a:lnTo>
                    <a:pt x="6070" y="12174"/>
                  </a:lnTo>
                  <a:lnTo>
                    <a:pt x="6070" y="11913"/>
                  </a:lnTo>
                  <a:lnTo>
                    <a:pt x="6070" y="11784"/>
                  </a:lnTo>
                  <a:lnTo>
                    <a:pt x="6070" y="11458"/>
                  </a:lnTo>
                  <a:lnTo>
                    <a:pt x="6184" y="11458"/>
                  </a:lnTo>
                  <a:lnTo>
                    <a:pt x="6184" y="10844"/>
                  </a:lnTo>
                  <a:lnTo>
                    <a:pt x="6070" y="10844"/>
                  </a:lnTo>
                  <a:lnTo>
                    <a:pt x="6070" y="10113"/>
                  </a:lnTo>
                  <a:cubicBezTo>
                    <a:pt x="6070" y="9287"/>
                    <a:pt x="8577" y="7760"/>
                    <a:pt x="9099" y="5260"/>
                  </a:cubicBezTo>
                  <a:cubicBezTo>
                    <a:pt x="9102" y="5247"/>
                    <a:pt x="9108" y="5232"/>
                    <a:pt x="9108" y="5223"/>
                  </a:cubicBezTo>
                  <a:cubicBezTo>
                    <a:pt x="9111" y="5210"/>
                    <a:pt x="9111" y="5198"/>
                    <a:pt x="9114" y="5186"/>
                  </a:cubicBezTo>
                  <a:cubicBezTo>
                    <a:pt x="9286" y="4304"/>
                    <a:pt x="9179" y="3435"/>
                    <a:pt x="8856" y="2673"/>
                  </a:cubicBezTo>
                  <a:cubicBezTo>
                    <a:pt x="8838" y="2667"/>
                    <a:pt x="8835" y="2664"/>
                    <a:pt x="8832" y="2658"/>
                  </a:cubicBezTo>
                  <a:cubicBezTo>
                    <a:pt x="8823" y="2636"/>
                    <a:pt x="8810" y="2615"/>
                    <a:pt x="8804" y="2596"/>
                  </a:cubicBezTo>
                  <a:cubicBezTo>
                    <a:pt x="8795" y="2575"/>
                    <a:pt x="8789" y="2556"/>
                    <a:pt x="8776" y="2538"/>
                  </a:cubicBezTo>
                  <a:cubicBezTo>
                    <a:pt x="8773" y="2526"/>
                    <a:pt x="8764" y="2513"/>
                    <a:pt x="8761" y="2504"/>
                  </a:cubicBezTo>
                  <a:cubicBezTo>
                    <a:pt x="8746" y="2473"/>
                    <a:pt x="8733" y="2446"/>
                    <a:pt x="8718" y="2415"/>
                  </a:cubicBezTo>
                  <a:cubicBezTo>
                    <a:pt x="8718" y="2412"/>
                    <a:pt x="8718" y="2412"/>
                    <a:pt x="8715" y="2406"/>
                  </a:cubicBezTo>
                  <a:cubicBezTo>
                    <a:pt x="8466" y="1911"/>
                    <a:pt x="8128" y="1469"/>
                    <a:pt x="7720" y="1107"/>
                  </a:cubicBezTo>
                  <a:lnTo>
                    <a:pt x="7717" y="1100"/>
                  </a:lnTo>
                  <a:cubicBezTo>
                    <a:pt x="7689" y="1079"/>
                    <a:pt x="7668" y="1054"/>
                    <a:pt x="7640" y="1033"/>
                  </a:cubicBezTo>
                  <a:cubicBezTo>
                    <a:pt x="7634" y="1024"/>
                    <a:pt x="7625" y="1021"/>
                    <a:pt x="7622" y="1014"/>
                  </a:cubicBezTo>
                  <a:cubicBezTo>
                    <a:pt x="7603" y="996"/>
                    <a:pt x="7582" y="978"/>
                    <a:pt x="7560" y="962"/>
                  </a:cubicBezTo>
                  <a:cubicBezTo>
                    <a:pt x="7548" y="956"/>
                    <a:pt x="7536" y="944"/>
                    <a:pt x="7526" y="938"/>
                  </a:cubicBezTo>
                  <a:cubicBezTo>
                    <a:pt x="7511" y="925"/>
                    <a:pt x="7499" y="913"/>
                    <a:pt x="7483" y="901"/>
                  </a:cubicBezTo>
                  <a:cubicBezTo>
                    <a:pt x="7468" y="888"/>
                    <a:pt x="7449" y="876"/>
                    <a:pt x="7434" y="864"/>
                  </a:cubicBezTo>
                  <a:cubicBezTo>
                    <a:pt x="7428" y="861"/>
                    <a:pt x="7422" y="855"/>
                    <a:pt x="7419" y="852"/>
                  </a:cubicBezTo>
                  <a:cubicBezTo>
                    <a:pt x="6841" y="422"/>
                    <a:pt x="6150" y="130"/>
                    <a:pt x="5395" y="35"/>
                  </a:cubicBezTo>
                  <a:cubicBezTo>
                    <a:pt x="5385" y="35"/>
                    <a:pt x="5379" y="35"/>
                    <a:pt x="5376" y="28"/>
                  </a:cubicBezTo>
                  <a:cubicBezTo>
                    <a:pt x="5348" y="25"/>
                    <a:pt x="5321" y="22"/>
                    <a:pt x="5293" y="22"/>
                  </a:cubicBezTo>
                  <a:cubicBezTo>
                    <a:pt x="5284" y="22"/>
                    <a:pt x="5269" y="19"/>
                    <a:pt x="5256" y="19"/>
                  </a:cubicBezTo>
                  <a:cubicBezTo>
                    <a:pt x="5232" y="16"/>
                    <a:pt x="5210" y="16"/>
                    <a:pt x="5186" y="10"/>
                  </a:cubicBezTo>
                  <a:cubicBezTo>
                    <a:pt x="5167" y="10"/>
                    <a:pt x="5149" y="7"/>
                    <a:pt x="5133" y="7"/>
                  </a:cubicBezTo>
                  <a:cubicBezTo>
                    <a:pt x="5115" y="7"/>
                    <a:pt x="5093" y="4"/>
                    <a:pt x="5072" y="4"/>
                  </a:cubicBezTo>
                  <a:cubicBezTo>
                    <a:pt x="5047" y="4"/>
                    <a:pt x="5026" y="1"/>
                    <a:pt x="4998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8"/>
            <p:cNvSpPr/>
            <p:nvPr/>
          </p:nvSpPr>
          <p:spPr>
            <a:xfrm>
              <a:off x="7877960" y="4508632"/>
              <a:ext cx="560439" cy="639459"/>
            </a:xfrm>
            <a:custGeom>
              <a:avLst/>
              <a:gdLst/>
              <a:ahLst/>
              <a:cxnLst/>
              <a:rect l="l" t="t" r="r" b="b"/>
              <a:pathLst>
                <a:path w="9674" h="11038" extrusionOk="0">
                  <a:moveTo>
                    <a:pt x="4836" y="1"/>
                  </a:moveTo>
                  <a:cubicBezTo>
                    <a:pt x="2105" y="1"/>
                    <a:pt x="1" y="2504"/>
                    <a:pt x="578" y="5263"/>
                  </a:cubicBezTo>
                  <a:cubicBezTo>
                    <a:pt x="1101" y="7766"/>
                    <a:pt x="3607" y="9290"/>
                    <a:pt x="3607" y="10116"/>
                  </a:cubicBezTo>
                  <a:lnTo>
                    <a:pt x="3607" y="11038"/>
                  </a:lnTo>
                  <a:lnTo>
                    <a:pt x="6064" y="11038"/>
                  </a:lnTo>
                  <a:lnTo>
                    <a:pt x="6064" y="10116"/>
                  </a:lnTo>
                  <a:cubicBezTo>
                    <a:pt x="6064" y="9290"/>
                    <a:pt x="8577" y="7760"/>
                    <a:pt x="9093" y="5263"/>
                  </a:cubicBezTo>
                  <a:cubicBezTo>
                    <a:pt x="9674" y="2563"/>
                    <a:pt x="7609" y="1"/>
                    <a:pt x="4836" y="1"/>
                  </a:cubicBezTo>
                  <a:close/>
                </a:path>
              </a:pathLst>
            </a:custGeom>
            <a:solidFill>
              <a:srgbClr val="B0C5D9">
                <a:alpha val="58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8"/>
            <p:cNvSpPr/>
            <p:nvPr/>
          </p:nvSpPr>
          <p:spPr>
            <a:xfrm>
              <a:off x="8149191" y="4544085"/>
              <a:ext cx="225705" cy="225531"/>
            </a:xfrm>
            <a:custGeom>
              <a:avLst/>
              <a:gdLst/>
              <a:ahLst/>
              <a:cxnLst/>
              <a:rect l="l" t="t" r="r" b="b"/>
              <a:pathLst>
                <a:path w="3896" h="3893" extrusionOk="0">
                  <a:moveTo>
                    <a:pt x="154" y="0"/>
                  </a:moveTo>
                  <a:cubicBezTo>
                    <a:pt x="71" y="0"/>
                    <a:pt x="0" y="68"/>
                    <a:pt x="0" y="154"/>
                  </a:cubicBezTo>
                  <a:cubicBezTo>
                    <a:pt x="0" y="237"/>
                    <a:pt x="71" y="307"/>
                    <a:pt x="154" y="307"/>
                  </a:cubicBezTo>
                  <a:cubicBezTo>
                    <a:pt x="2046" y="307"/>
                    <a:pt x="3588" y="1846"/>
                    <a:pt x="3588" y="3738"/>
                  </a:cubicBezTo>
                  <a:cubicBezTo>
                    <a:pt x="3588" y="3824"/>
                    <a:pt x="3655" y="3892"/>
                    <a:pt x="3741" y="3892"/>
                  </a:cubicBezTo>
                  <a:cubicBezTo>
                    <a:pt x="3824" y="3892"/>
                    <a:pt x="3895" y="3824"/>
                    <a:pt x="3895" y="3738"/>
                  </a:cubicBezTo>
                  <a:cubicBezTo>
                    <a:pt x="3895" y="1677"/>
                    <a:pt x="2215" y="0"/>
                    <a:pt x="1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8"/>
            <p:cNvSpPr/>
            <p:nvPr/>
          </p:nvSpPr>
          <p:spPr>
            <a:xfrm>
              <a:off x="8086916" y="5162780"/>
              <a:ext cx="142398" cy="100397"/>
            </a:xfrm>
            <a:custGeom>
              <a:avLst/>
              <a:gdLst/>
              <a:ahLst/>
              <a:cxnLst/>
              <a:rect l="l" t="t" r="r" b="b"/>
              <a:pathLst>
                <a:path w="2458" h="1733" extrusionOk="0">
                  <a:moveTo>
                    <a:pt x="0" y="1"/>
                  </a:moveTo>
                  <a:lnTo>
                    <a:pt x="0" y="1426"/>
                  </a:lnTo>
                  <a:cubicBezTo>
                    <a:pt x="0" y="1595"/>
                    <a:pt x="138" y="1733"/>
                    <a:pt x="307" y="1733"/>
                  </a:cubicBezTo>
                  <a:lnTo>
                    <a:pt x="2150" y="1733"/>
                  </a:lnTo>
                  <a:cubicBezTo>
                    <a:pt x="2319" y="1733"/>
                    <a:pt x="2457" y="1595"/>
                    <a:pt x="2457" y="1426"/>
                  </a:cubicBezTo>
                  <a:lnTo>
                    <a:pt x="24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8"/>
            <p:cNvSpPr/>
            <p:nvPr/>
          </p:nvSpPr>
          <p:spPr>
            <a:xfrm>
              <a:off x="8108929" y="5262942"/>
              <a:ext cx="97964" cy="28908"/>
            </a:xfrm>
            <a:custGeom>
              <a:avLst/>
              <a:gdLst/>
              <a:ahLst/>
              <a:cxnLst/>
              <a:rect l="l" t="t" r="r" b="b"/>
              <a:pathLst>
                <a:path w="1691" h="499" extrusionOk="0">
                  <a:moveTo>
                    <a:pt x="1" y="1"/>
                  </a:moveTo>
                  <a:lnTo>
                    <a:pt x="90" y="284"/>
                  </a:lnTo>
                  <a:cubicBezTo>
                    <a:pt x="130" y="409"/>
                    <a:pt x="250" y="499"/>
                    <a:pt x="385" y="499"/>
                  </a:cubicBezTo>
                  <a:lnTo>
                    <a:pt x="1313" y="499"/>
                  </a:lnTo>
                  <a:cubicBezTo>
                    <a:pt x="1451" y="499"/>
                    <a:pt x="1571" y="416"/>
                    <a:pt x="1611" y="284"/>
                  </a:cubicBezTo>
                  <a:lnTo>
                    <a:pt x="16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8"/>
            <p:cNvSpPr/>
            <p:nvPr/>
          </p:nvSpPr>
          <p:spPr>
            <a:xfrm>
              <a:off x="8086916" y="5236641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8"/>
            <p:cNvSpPr/>
            <p:nvPr/>
          </p:nvSpPr>
          <p:spPr>
            <a:xfrm>
              <a:off x="8086916" y="5214049"/>
              <a:ext cx="142398" cy="7531"/>
            </a:xfrm>
            <a:custGeom>
              <a:avLst/>
              <a:gdLst/>
              <a:ahLst/>
              <a:cxnLst/>
              <a:rect l="l" t="t" r="r" b="b"/>
              <a:pathLst>
                <a:path w="2458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457" y="129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8"/>
            <p:cNvSpPr/>
            <p:nvPr/>
          </p:nvSpPr>
          <p:spPr>
            <a:xfrm>
              <a:off x="8086916" y="5191282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8"/>
            <p:cNvSpPr/>
            <p:nvPr/>
          </p:nvSpPr>
          <p:spPr>
            <a:xfrm>
              <a:off x="7944696" y="4637643"/>
              <a:ext cx="187817" cy="287287"/>
            </a:xfrm>
            <a:custGeom>
              <a:avLst/>
              <a:gdLst/>
              <a:ahLst/>
              <a:cxnLst/>
              <a:rect l="l" t="t" r="r" b="b"/>
              <a:pathLst>
                <a:path w="3242" h="4959" extrusionOk="0">
                  <a:moveTo>
                    <a:pt x="1641" y="1"/>
                  </a:moveTo>
                  <a:lnTo>
                    <a:pt x="1641" y="1"/>
                  </a:lnTo>
                  <a:cubicBezTo>
                    <a:pt x="747" y="1088"/>
                    <a:pt x="1" y="4673"/>
                    <a:pt x="3232" y="4959"/>
                  </a:cubicBezTo>
                  <a:cubicBezTo>
                    <a:pt x="2848" y="4102"/>
                    <a:pt x="3241" y="3346"/>
                    <a:pt x="3002" y="2206"/>
                  </a:cubicBezTo>
                  <a:cubicBezTo>
                    <a:pt x="2759" y="1061"/>
                    <a:pt x="1641" y="1"/>
                    <a:pt x="1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8"/>
            <p:cNvSpPr/>
            <p:nvPr/>
          </p:nvSpPr>
          <p:spPr>
            <a:xfrm>
              <a:off x="8139227" y="4637643"/>
              <a:ext cx="95067" cy="153637"/>
            </a:xfrm>
            <a:custGeom>
              <a:avLst/>
              <a:gdLst/>
              <a:ahLst/>
              <a:cxnLst/>
              <a:rect l="l" t="t" r="r" b="b"/>
              <a:pathLst>
                <a:path w="1641" h="2652" extrusionOk="0">
                  <a:moveTo>
                    <a:pt x="1103" y="1"/>
                  </a:moveTo>
                  <a:lnTo>
                    <a:pt x="1103" y="1"/>
                  </a:lnTo>
                  <a:cubicBezTo>
                    <a:pt x="77" y="600"/>
                    <a:pt x="0" y="2114"/>
                    <a:pt x="399" y="2652"/>
                  </a:cubicBezTo>
                  <a:cubicBezTo>
                    <a:pt x="1640" y="2025"/>
                    <a:pt x="1432" y="465"/>
                    <a:pt x="11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8"/>
            <p:cNvSpPr/>
            <p:nvPr/>
          </p:nvSpPr>
          <p:spPr>
            <a:xfrm>
              <a:off x="8158054" y="4750317"/>
              <a:ext cx="140660" cy="210585"/>
            </a:xfrm>
            <a:custGeom>
              <a:avLst/>
              <a:gdLst/>
              <a:ahLst/>
              <a:cxnLst/>
              <a:rect l="l" t="t" r="r" b="b"/>
              <a:pathLst>
                <a:path w="2428" h="3635" extrusionOk="0">
                  <a:moveTo>
                    <a:pt x="2427" y="0"/>
                  </a:moveTo>
                  <a:lnTo>
                    <a:pt x="2427" y="0"/>
                  </a:lnTo>
                  <a:cubicBezTo>
                    <a:pt x="1478" y="77"/>
                    <a:pt x="1" y="1161"/>
                    <a:pt x="1" y="3634"/>
                  </a:cubicBezTo>
                  <a:cubicBezTo>
                    <a:pt x="2314" y="3124"/>
                    <a:pt x="2427" y="0"/>
                    <a:pt x="2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8"/>
            <p:cNvSpPr/>
            <p:nvPr/>
          </p:nvSpPr>
          <p:spPr>
            <a:xfrm>
              <a:off x="8042425" y="4691749"/>
              <a:ext cx="119457" cy="325697"/>
            </a:xfrm>
            <a:custGeom>
              <a:avLst/>
              <a:gdLst/>
              <a:ahLst/>
              <a:cxnLst/>
              <a:rect l="l" t="t" r="r" b="b"/>
              <a:pathLst>
                <a:path w="2062" h="5622" extrusionOk="0">
                  <a:moveTo>
                    <a:pt x="9" y="1"/>
                  </a:moveTo>
                  <a:cubicBezTo>
                    <a:pt x="9" y="1"/>
                    <a:pt x="3" y="96"/>
                    <a:pt x="0" y="271"/>
                  </a:cubicBezTo>
                  <a:cubicBezTo>
                    <a:pt x="3" y="357"/>
                    <a:pt x="6" y="458"/>
                    <a:pt x="15" y="572"/>
                  </a:cubicBezTo>
                  <a:cubicBezTo>
                    <a:pt x="28" y="689"/>
                    <a:pt x="37" y="818"/>
                    <a:pt x="65" y="956"/>
                  </a:cubicBezTo>
                  <a:cubicBezTo>
                    <a:pt x="89" y="1097"/>
                    <a:pt x="123" y="1248"/>
                    <a:pt x="160" y="1404"/>
                  </a:cubicBezTo>
                  <a:cubicBezTo>
                    <a:pt x="203" y="1564"/>
                    <a:pt x="252" y="1727"/>
                    <a:pt x="310" y="1896"/>
                  </a:cubicBezTo>
                  <a:cubicBezTo>
                    <a:pt x="341" y="1976"/>
                    <a:pt x="378" y="2065"/>
                    <a:pt x="406" y="2151"/>
                  </a:cubicBezTo>
                  <a:cubicBezTo>
                    <a:pt x="442" y="2234"/>
                    <a:pt x="479" y="2320"/>
                    <a:pt x="513" y="2406"/>
                  </a:cubicBezTo>
                  <a:cubicBezTo>
                    <a:pt x="590" y="2575"/>
                    <a:pt x="673" y="2750"/>
                    <a:pt x="762" y="2919"/>
                  </a:cubicBezTo>
                  <a:cubicBezTo>
                    <a:pt x="937" y="3257"/>
                    <a:pt x="1137" y="3582"/>
                    <a:pt x="1339" y="3874"/>
                  </a:cubicBezTo>
                  <a:cubicBezTo>
                    <a:pt x="1389" y="3948"/>
                    <a:pt x="1435" y="4019"/>
                    <a:pt x="1487" y="4089"/>
                  </a:cubicBezTo>
                  <a:cubicBezTo>
                    <a:pt x="1533" y="4163"/>
                    <a:pt x="1570" y="4230"/>
                    <a:pt x="1610" y="4301"/>
                  </a:cubicBezTo>
                  <a:cubicBezTo>
                    <a:pt x="1683" y="4439"/>
                    <a:pt x="1736" y="4581"/>
                    <a:pt x="1782" y="4710"/>
                  </a:cubicBezTo>
                  <a:cubicBezTo>
                    <a:pt x="1865" y="4971"/>
                    <a:pt x="1895" y="5201"/>
                    <a:pt x="1908" y="5364"/>
                  </a:cubicBezTo>
                  <a:cubicBezTo>
                    <a:pt x="1911" y="5444"/>
                    <a:pt x="1911" y="5505"/>
                    <a:pt x="1911" y="5548"/>
                  </a:cubicBezTo>
                  <a:cubicBezTo>
                    <a:pt x="1911" y="5591"/>
                    <a:pt x="1908" y="5610"/>
                    <a:pt x="1908" y="5610"/>
                  </a:cubicBezTo>
                  <a:lnTo>
                    <a:pt x="2061" y="5622"/>
                  </a:lnTo>
                  <a:lnTo>
                    <a:pt x="2061" y="5548"/>
                  </a:lnTo>
                  <a:cubicBezTo>
                    <a:pt x="2061" y="5502"/>
                    <a:pt x="2061" y="5432"/>
                    <a:pt x="2055" y="5349"/>
                  </a:cubicBezTo>
                  <a:cubicBezTo>
                    <a:pt x="2043" y="5180"/>
                    <a:pt x="2000" y="4937"/>
                    <a:pt x="1908" y="4661"/>
                  </a:cubicBezTo>
                  <a:cubicBezTo>
                    <a:pt x="1859" y="4522"/>
                    <a:pt x="1797" y="4378"/>
                    <a:pt x="1717" y="4230"/>
                  </a:cubicBezTo>
                  <a:cubicBezTo>
                    <a:pt x="1631" y="4083"/>
                    <a:pt x="1536" y="3939"/>
                    <a:pt x="1428" y="3797"/>
                  </a:cubicBezTo>
                  <a:cubicBezTo>
                    <a:pt x="1223" y="3515"/>
                    <a:pt x="1014" y="3198"/>
                    <a:pt x="829" y="2870"/>
                  </a:cubicBezTo>
                  <a:cubicBezTo>
                    <a:pt x="737" y="2704"/>
                    <a:pt x="651" y="2538"/>
                    <a:pt x="571" y="2369"/>
                  </a:cubicBezTo>
                  <a:cubicBezTo>
                    <a:pt x="538" y="2280"/>
                    <a:pt x="498" y="2200"/>
                    <a:pt x="461" y="2117"/>
                  </a:cubicBezTo>
                  <a:cubicBezTo>
                    <a:pt x="427" y="2031"/>
                    <a:pt x="396" y="1948"/>
                    <a:pt x="360" y="1865"/>
                  </a:cubicBezTo>
                  <a:cubicBezTo>
                    <a:pt x="298" y="1702"/>
                    <a:pt x="246" y="1540"/>
                    <a:pt x="200" y="1383"/>
                  </a:cubicBezTo>
                  <a:cubicBezTo>
                    <a:pt x="157" y="1226"/>
                    <a:pt x="120" y="1076"/>
                    <a:pt x="92" y="938"/>
                  </a:cubicBezTo>
                  <a:cubicBezTo>
                    <a:pt x="62" y="799"/>
                    <a:pt x="46" y="673"/>
                    <a:pt x="31" y="557"/>
                  </a:cubicBezTo>
                  <a:cubicBezTo>
                    <a:pt x="19" y="446"/>
                    <a:pt x="15" y="345"/>
                    <a:pt x="9" y="262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8"/>
            <p:cNvSpPr/>
            <p:nvPr/>
          </p:nvSpPr>
          <p:spPr>
            <a:xfrm>
              <a:off x="8153593" y="4819370"/>
              <a:ext cx="97790" cy="302002"/>
            </a:xfrm>
            <a:custGeom>
              <a:avLst/>
              <a:gdLst/>
              <a:ahLst/>
              <a:cxnLst/>
              <a:rect l="l" t="t" r="r" b="b"/>
              <a:pathLst>
                <a:path w="1688" h="5213" extrusionOk="0">
                  <a:moveTo>
                    <a:pt x="1687" y="0"/>
                  </a:moveTo>
                  <a:cubicBezTo>
                    <a:pt x="1687" y="0"/>
                    <a:pt x="1626" y="68"/>
                    <a:pt x="1521" y="169"/>
                  </a:cubicBezTo>
                  <a:cubicBezTo>
                    <a:pt x="1411" y="277"/>
                    <a:pt x="1248" y="430"/>
                    <a:pt x="1070" y="630"/>
                  </a:cubicBezTo>
                  <a:cubicBezTo>
                    <a:pt x="981" y="731"/>
                    <a:pt x="886" y="842"/>
                    <a:pt x="793" y="965"/>
                  </a:cubicBezTo>
                  <a:cubicBezTo>
                    <a:pt x="695" y="1088"/>
                    <a:pt x="603" y="1223"/>
                    <a:pt x="520" y="1367"/>
                  </a:cubicBezTo>
                  <a:cubicBezTo>
                    <a:pt x="477" y="1441"/>
                    <a:pt x="434" y="1514"/>
                    <a:pt x="397" y="1594"/>
                  </a:cubicBezTo>
                  <a:cubicBezTo>
                    <a:pt x="357" y="1674"/>
                    <a:pt x="317" y="1751"/>
                    <a:pt x="287" y="1837"/>
                  </a:cubicBezTo>
                  <a:cubicBezTo>
                    <a:pt x="213" y="2003"/>
                    <a:pt x="158" y="2175"/>
                    <a:pt x="118" y="2350"/>
                  </a:cubicBezTo>
                  <a:cubicBezTo>
                    <a:pt x="72" y="2528"/>
                    <a:pt x="47" y="2709"/>
                    <a:pt x="26" y="2884"/>
                  </a:cubicBezTo>
                  <a:cubicBezTo>
                    <a:pt x="13" y="3066"/>
                    <a:pt x="4" y="3241"/>
                    <a:pt x="4" y="3407"/>
                  </a:cubicBezTo>
                  <a:cubicBezTo>
                    <a:pt x="1" y="3741"/>
                    <a:pt x="1" y="4052"/>
                    <a:pt x="1" y="4322"/>
                  </a:cubicBezTo>
                  <a:cubicBezTo>
                    <a:pt x="1" y="4853"/>
                    <a:pt x="4" y="5213"/>
                    <a:pt x="4" y="5213"/>
                  </a:cubicBezTo>
                  <a:lnTo>
                    <a:pt x="158" y="5213"/>
                  </a:lnTo>
                  <a:cubicBezTo>
                    <a:pt x="158" y="5213"/>
                    <a:pt x="158" y="4853"/>
                    <a:pt x="164" y="4322"/>
                  </a:cubicBezTo>
                  <a:cubicBezTo>
                    <a:pt x="158" y="4052"/>
                    <a:pt x="158" y="3741"/>
                    <a:pt x="158" y="3407"/>
                  </a:cubicBezTo>
                  <a:cubicBezTo>
                    <a:pt x="155" y="3241"/>
                    <a:pt x="164" y="3072"/>
                    <a:pt x="167" y="2900"/>
                  </a:cubicBezTo>
                  <a:cubicBezTo>
                    <a:pt x="182" y="2731"/>
                    <a:pt x="204" y="2556"/>
                    <a:pt x="244" y="2387"/>
                  </a:cubicBezTo>
                  <a:cubicBezTo>
                    <a:pt x="280" y="2218"/>
                    <a:pt x="333" y="2049"/>
                    <a:pt x="394" y="1886"/>
                  </a:cubicBezTo>
                  <a:cubicBezTo>
                    <a:pt x="419" y="1803"/>
                    <a:pt x="459" y="1726"/>
                    <a:pt x="492" y="1650"/>
                  </a:cubicBezTo>
                  <a:cubicBezTo>
                    <a:pt x="523" y="1573"/>
                    <a:pt x="566" y="1499"/>
                    <a:pt x="603" y="1425"/>
                  </a:cubicBezTo>
                  <a:cubicBezTo>
                    <a:pt x="680" y="1281"/>
                    <a:pt x="769" y="1146"/>
                    <a:pt x="855" y="1020"/>
                  </a:cubicBezTo>
                  <a:cubicBezTo>
                    <a:pt x="938" y="897"/>
                    <a:pt x="1027" y="780"/>
                    <a:pt x="1110" y="676"/>
                  </a:cubicBezTo>
                  <a:cubicBezTo>
                    <a:pt x="1196" y="575"/>
                    <a:pt x="1276" y="482"/>
                    <a:pt x="1346" y="399"/>
                  </a:cubicBezTo>
                  <a:cubicBezTo>
                    <a:pt x="1414" y="320"/>
                    <a:pt x="1478" y="246"/>
                    <a:pt x="1531" y="191"/>
                  </a:cubicBezTo>
                  <a:cubicBezTo>
                    <a:pt x="1632" y="71"/>
                    <a:pt x="1687" y="0"/>
                    <a:pt x="1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8"/>
            <p:cNvSpPr/>
            <p:nvPr/>
          </p:nvSpPr>
          <p:spPr>
            <a:xfrm>
              <a:off x="8093114" y="5094654"/>
              <a:ext cx="129247" cy="42233"/>
            </a:xfrm>
            <a:custGeom>
              <a:avLst/>
              <a:gdLst/>
              <a:ahLst/>
              <a:cxnLst/>
              <a:rect l="l" t="t" r="r" b="b"/>
              <a:pathLst>
                <a:path w="2231" h="729" extrusionOk="0">
                  <a:moveTo>
                    <a:pt x="1" y="0"/>
                  </a:moveTo>
                  <a:lnTo>
                    <a:pt x="1" y="728"/>
                  </a:lnTo>
                  <a:lnTo>
                    <a:pt x="2231" y="728"/>
                  </a:lnTo>
                  <a:lnTo>
                    <a:pt x="22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8"/>
            <p:cNvSpPr/>
            <p:nvPr/>
          </p:nvSpPr>
          <p:spPr>
            <a:xfrm>
              <a:off x="8080138" y="5136827"/>
              <a:ext cx="155780" cy="35628"/>
            </a:xfrm>
            <a:custGeom>
              <a:avLst/>
              <a:gdLst/>
              <a:ahLst/>
              <a:cxnLst/>
              <a:rect l="l" t="t" r="r" b="b"/>
              <a:pathLst>
                <a:path w="2689" h="615" extrusionOk="0">
                  <a:moveTo>
                    <a:pt x="0" y="0"/>
                  </a:moveTo>
                  <a:lnTo>
                    <a:pt x="0" y="614"/>
                  </a:lnTo>
                  <a:lnTo>
                    <a:pt x="2688" y="614"/>
                  </a:lnTo>
                  <a:lnTo>
                    <a:pt x="26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8"/>
            <p:cNvSpPr/>
            <p:nvPr/>
          </p:nvSpPr>
          <p:spPr>
            <a:xfrm>
              <a:off x="8158054" y="4508806"/>
              <a:ext cx="252412" cy="783769"/>
            </a:xfrm>
            <a:custGeom>
              <a:avLst/>
              <a:gdLst/>
              <a:ahLst/>
              <a:cxnLst/>
              <a:rect l="l" t="t" r="r" b="b"/>
              <a:pathLst>
                <a:path w="4357" h="13529" extrusionOk="0">
                  <a:moveTo>
                    <a:pt x="1" y="1"/>
                  </a:moveTo>
                  <a:lnTo>
                    <a:pt x="1" y="13529"/>
                  </a:lnTo>
                  <a:lnTo>
                    <a:pt x="465" y="13529"/>
                  </a:lnTo>
                  <a:lnTo>
                    <a:pt x="465" y="13523"/>
                  </a:lnTo>
                  <a:cubicBezTo>
                    <a:pt x="600" y="13523"/>
                    <a:pt x="720" y="13434"/>
                    <a:pt x="763" y="13308"/>
                  </a:cubicBezTo>
                  <a:lnTo>
                    <a:pt x="849" y="13022"/>
                  </a:lnTo>
                  <a:lnTo>
                    <a:pt x="925" y="13022"/>
                  </a:lnTo>
                  <a:cubicBezTo>
                    <a:pt x="1094" y="13022"/>
                    <a:pt x="1232" y="12884"/>
                    <a:pt x="1232" y="12715"/>
                  </a:cubicBezTo>
                  <a:lnTo>
                    <a:pt x="1232" y="12696"/>
                  </a:lnTo>
                  <a:lnTo>
                    <a:pt x="1232" y="12564"/>
                  </a:lnTo>
                  <a:lnTo>
                    <a:pt x="1232" y="12303"/>
                  </a:lnTo>
                  <a:lnTo>
                    <a:pt x="1232" y="12174"/>
                  </a:lnTo>
                  <a:lnTo>
                    <a:pt x="1232" y="11913"/>
                  </a:lnTo>
                  <a:lnTo>
                    <a:pt x="1232" y="11781"/>
                  </a:lnTo>
                  <a:lnTo>
                    <a:pt x="1232" y="11455"/>
                  </a:lnTo>
                  <a:lnTo>
                    <a:pt x="1349" y="11455"/>
                  </a:lnTo>
                  <a:lnTo>
                    <a:pt x="1349" y="10841"/>
                  </a:lnTo>
                  <a:lnTo>
                    <a:pt x="1232" y="10841"/>
                  </a:lnTo>
                  <a:lnTo>
                    <a:pt x="1232" y="10110"/>
                  </a:lnTo>
                  <a:cubicBezTo>
                    <a:pt x="1232" y="9287"/>
                    <a:pt x="3742" y="7757"/>
                    <a:pt x="4264" y="5257"/>
                  </a:cubicBezTo>
                  <a:cubicBezTo>
                    <a:pt x="4267" y="5247"/>
                    <a:pt x="4270" y="5232"/>
                    <a:pt x="4270" y="5220"/>
                  </a:cubicBezTo>
                  <a:lnTo>
                    <a:pt x="4295" y="5094"/>
                  </a:lnTo>
                  <a:cubicBezTo>
                    <a:pt x="4301" y="5051"/>
                    <a:pt x="4310" y="5005"/>
                    <a:pt x="4313" y="4962"/>
                  </a:cubicBezTo>
                  <a:cubicBezTo>
                    <a:pt x="4316" y="4928"/>
                    <a:pt x="4320" y="4894"/>
                    <a:pt x="4326" y="4864"/>
                  </a:cubicBezTo>
                  <a:cubicBezTo>
                    <a:pt x="4332" y="4808"/>
                    <a:pt x="4335" y="4750"/>
                    <a:pt x="4341" y="4698"/>
                  </a:cubicBezTo>
                  <a:cubicBezTo>
                    <a:pt x="4344" y="4670"/>
                    <a:pt x="4344" y="4639"/>
                    <a:pt x="4347" y="4612"/>
                  </a:cubicBezTo>
                  <a:cubicBezTo>
                    <a:pt x="4350" y="4529"/>
                    <a:pt x="4356" y="4443"/>
                    <a:pt x="4356" y="4357"/>
                  </a:cubicBezTo>
                  <a:cubicBezTo>
                    <a:pt x="4356" y="1952"/>
                    <a:pt x="2406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8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4" name="Google Shape;504;p38"/>
          <p:cNvGrpSpPr/>
          <p:nvPr/>
        </p:nvGrpSpPr>
        <p:grpSpPr>
          <a:xfrm rot="-1604192">
            <a:off x="8638982" y="3928762"/>
            <a:ext cx="333773" cy="638893"/>
            <a:chOff x="6692313" y="4433554"/>
            <a:chExt cx="421445" cy="806710"/>
          </a:xfrm>
        </p:grpSpPr>
        <p:sp>
          <p:nvSpPr>
            <p:cNvPr id="505" name="Google Shape;505;p38"/>
            <p:cNvSpPr/>
            <p:nvPr/>
          </p:nvSpPr>
          <p:spPr>
            <a:xfrm>
              <a:off x="6692313" y="4433554"/>
              <a:ext cx="421111" cy="806536"/>
            </a:xfrm>
            <a:custGeom>
              <a:avLst/>
              <a:gdLst/>
              <a:ahLst/>
              <a:cxnLst/>
              <a:rect l="l" t="t" r="r" b="b"/>
              <a:pathLst>
                <a:path w="7269" h="13922" extrusionOk="0">
                  <a:moveTo>
                    <a:pt x="4114" y="3960"/>
                  </a:moveTo>
                  <a:cubicBezTo>
                    <a:pt x="4197" y="4000"/>
                    <a:pt x="4277" y="4034"/>
                    <a:pt x="4350" y="4061"/>
                  </a:cubicBezTo>
                  <a:cubicBezTo>
                    <a:pt x="4363" y="4166"/>
                    <a:pt x="4366" y="4267"/>
                    <a:pt x="4363" y="4369"/>
                  </a:cubicBezTo>
                  <a:cubicBezTo>
                    <a:pt x="4363" y="4544"/>
                    <a:pt x="4323" y="4713"/>
                    <a:pt x="4289" y="4882"/>
                  </a:cubicBezTo>
                  <a:cubicBezTo>
                    <a:pt x="4240" y="5047"/>
                    <a:pt x="4184" y="5210"/>
                    <a:pt x="4114" y="5358"/>
                  </a:cubicBezTo>
                  <a:cubicBezTo>
                    <a:pt x="4043" y="5508"/>
                    <a:pt x="3960" y="5643"/>
                    <a:pt x="3874" y="5772"/>
                  </a:cubicBezTo>
                  <a:cubicBezTo>
                    <a:pt x="3785" y="5895"/>
                    <a:pt x="3699" y="6012"/>
                    <a:pt x="3610" y="6107"/>
                  </a:cubicBezTo>
                  <a:cubicBezTo>
                    <a:pt x="3537" y="6186"/>
                    <a:pt x="3464" y="6259"/>
                    <a:pt x="3397" y="6321"/>
                  </a:cubicBezTo>
                  <a:lnTo>
                    <a:pt x="3397" y="6321"/>
                  </a:lnTo>
                  <a:lnTo>
                    <a:pt x="2480" y="6322"/>
                  </a:lnTo>
                  <a:lnTo>
                    <a:pt x="4114" y="3960"/>
                  </a:lnTo>
                  <a:close/>
                  <a:moveTo>
                    <a:pt x="4983" y="1"/>
                  </a:moveTo>
                  <a:lnTo>
                    <a:pt x="4012" y="1490"/>
                  </a:lnTo>
                  <a:cubicBezTo>
                    <a:pt x="3395" y="848"/>
                    <a:pt x="2538" y="483"/>
                    <a:pt x="2301" y="277"/>
                  </a:cubicBezTo>
                  <a:lnTo>
                    <a:pt x="2301" y="277"/>
                  </a:lnTo>
                  <a:cubicBezTo>
                    <a:pt x="2301" y="277"/>
                    <a:pt x="2102" y="1082"/>
                    <a:pt x="2320" y="2099"/>
                  </a:cubicBezTo>
                  <a:cubicBezTo>
                    <a:pt x="2403" y="2492"/>
                    <a:pt x="2639" y="2845"/>
                    <a:pt x="2934" y="3143"/>
                  </a:cubicBezTo>
                  <a:lnTo>
                    <a:pt x="673" y="6608"/>
                  </a:lnTo>
                  <a:lnTo>
                    <a:pt x="1" y="7631"/>
                  </a:lnTo>
                  <a:lnTo>
                    <a:pt x="1217" y="7631"/>
                  </a:lnTo>
                  <a:lnTo>
                    <a:pt x="4750" y="7637"/>
                  </a:lnTo>
                  <a:lnTo>
                    <a:pt x="1217" y="13922"/>
                  </a:lnTo>
                  <a:lnTo>
                    <a:pt x="6439" y="7345"/>
                  </a:lnTo>
                  <a:lnTo>
                    <a:pt x="7268" y="6304"/>
                  </a:lnTo>
                  <a:lnTo>
                    <a:pt x="5886" y="6307"/>
                  </a:lnTo>
                  <a:lnTo>
                    <a:pt x="4301" y="6310"/>
                  </a:lnTo>
                  <a:lnTo>
                    <a:pt x="4301" y="6310"/>
                  </a:lnTo>
                  <a:cubicBezTo>
                    <a:pt x="4338" y="6258"/>
                    <a:pt x="4378" y="6199"/>
                    <a:pt x="4421" y="6141"/>
                  </a:cubicBezTo>
                  <a:cubicBezTo>
                    <a:pt x="4479" y="6080"/>
                    <a:pt x="4535" y="6000"/>
                    <a:pt x="4614" y="5941"/>
                  </a:cubicBezTo>
                  <a:cubicBezTo>
                    <a:pt x="4654" y="5911"/>
                    <a:pt x="4691" y="5877"/>
                    <a:pt x="4731" y="5846"/>
                  </a:cubicBezTo>
                  <a:cubicBezTo>
                    <a:pt x="4759" y="5825"/>
                    <a:pt x="4783" y="5803"/>
                    <a:pt x="4814" y="5785"/>
                  </a:cubicBezTo>
                  <a:cubicBezTo>
                    <a:pt x="5072" y="5919"/>
                    <a:pt x="5321" y="5978"/>
                    <a:pt x="5555" y="5978"/>
                  </a:cubicBezTo>
                  <a:cubicBezTo>
                    <a:pt x="6434" y="5978"/>
                    <a:pt x="7111" y="5150"/>
                    <a:pt x="7268" y="4372"/>
                  </a:cubicBezTo>
                  <a:lnTo>
                    <a:pt x="7268" y="4372"/>
                  </a:lnTo>
                  <a:cubicBezTo>
                    <a:pt x="7249" y="4374"/>
                    <a:pt x="7227" y="4375"/>
                    <a:pt x="7204" y="4375"/>
                  </a:cubicBezTo>
                  <a:cubicBezTo>
                    <a:pt x="6957" y="4375"/>
                    <a:pt x="6490" y="4254"/>
                    <a:pt x="6028" y="4254"/>
                  </a:cubicBezTo>
                  <a:cubicBezTo>
                    <a:pt x="5373" y="4254"/>
                    <a:pt x="4727" y="4498"/>
                    <a:pt x="4734" y="5677"/>
                  </a:cubicBezTo>
                  <a:cubicBezTo>
                    <a:pt x="4657" y="5723"/>
                    <a:pt x="4590" y="5782"/>
                    <a:pt x="4522" y="5834"/>
                  </a:cubicBezTo>
                  <a:cubicBezTo>
                    <a:pt x="4439" y="5895"/>
                    <a:pt x="4375" y="5981"/>
                    <a:pt x="4304" y="6049"/>
                  </a:cubicBezTo>
                  <a:cubicBezTo>
                    <a:pt x="4243" y="6126"/>
                    <a:pt x="4194" y="6202"/>
                    <a:pt x="4144" y="6273"/>
                  </a:cubicBezTo>
                  <a:lnTo>
                    <a:pt x="4120" y="6319"/>
                  </a:lnTo>
                  <a:lnTo>
                    <a:pt x="3618" y="6320"/>
                  </a:lnTo>
                  <a:lnTo>
                    <a:pt x="3618" y="6320"/>
                  </a:lnTo>
                  <a:cubicBezTo>
                    <a:pt x="3654" y="6287"/>
                    <a:pt x="3688" y="6254"/>
                    <a:pt x="3724" y="6212"/>
                  </a:cubicBezTo>
                  <a:cubicBezTo>
                    <a:pt x="3816" y="6107"/>
                    <a:pt x="3908" y="5987"/>
                    <a:pt x="4000" y="5858"/>
                  </a:cubicBezTo>
                  <a:cubicBezTo>
                    <a:pt x="4086" y="5726"/>
                    <a:pt x="4178" y="5582"/>
                    <a:pt x="4249" y="5425"/>
                  </a:cubicBezTo>
                  <a:cubicBezTo>
                    <a:pt x="4326" y="5272"/>
                    <a:pt x="4384" y="5097"/>
                    <a:pt x="4433" y="4922"/>
                  </a:cubicBezTo>
                  <a:cubicBezTo>
                    <a:pt x="4476" y="4743"/>
                    <a:pt x="4510" y="4559"/>
                    <a:pt x="4516" y="4372"/>
                  </a:cubicBezTo>
                  <a:cubicBezTo>
                    <a:pt x="4522" y="4280"/>
                    <a:pt x="4510" y="4184"/>
                    <a:pt x="4507" y="4092"/>
                  </a:cubicBezTo>
                  <a:cubicBezTo>
                    <a:pt x="4501" y="4043"/>
                    <a:pt x="4492" y="4000"/>
                    <a:pt x="4485" y="3957"/>
                  </a:cubicBezTo>
                  <a:cubicBezTo>
                    <a:pt x="4599" y="3665"/>
                    <a:pt x="4661" y="3398"/>
                    <a:pt x="4676" y="3146"/>
                  </a:cubicBezTo>
                  <a:lnTo>
                    <a:pt x="6519" y="452"/>
                  </a:lnTo>
                  <a:lnTo>
                    <a:pt x="6835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8"/>
            <p:cNvSpPr/>
            <p:nvPr/>
          </p:nvSpPr>
          <p:spPr>
            <a:xfrm>
              <a:off x="6692704" y="4433554"/>
              <a:ext cx="421053" cy="806710"/>
            </a:xfrm>
            <a:custGeom>
              <a:avLst/>
              <a:gdLst/>
              <a:ahLst/>
              <a:cxnLst/>
              <a:rect l="l" t="t" r="r" b="b"/>
              <a:pathLst>
                <a:path w="7268" h="13925" extrusionOk="0">
                  <a:moveTo>
                    <a:pt x="4989" y="1"/>
                  </a:moveTo>
                  <a:lnTo>
                    <a:pt x="673" y="6608"/>
                  </a:lnTo>
                  <a:lnTo>
                    <a:pt x="0" y="7637"/>
                  </a:lnTo>
                  <a:lnTo>
                    <a:pt x="1217" y="7637"/>
                  </a:lnTo>
                  <a:lnTo>
                    <a:pt x="4749" y="7643"/>
                  </a:lnTo>
                  <a:lnTo>
                    <a:pt x="1217" y="13925"/>
                  </a:lnTo>
                  <a:lnTo>
                    <a:pt x="6442" y="7348"/>
                  </a:lnTo>
                  <a:lnTo>
                    <a:pt x="7268" y="6307"/>
                  </a:lnTo>
                  <a:lnTo>
                    <a:pt x="5886" y="6307"/>
                  </a:lnTo>
                  <a:lnTo>
                    <a:pt x="2476" y="6316"/>
                  </a:lnTo>
                  <a:lnTo>
                    <a:pt x="2476" y="6316"/>
                  </a:lnTo>
                  <a:lnTo>
                    <a:pt x="6525" y="452"/>
                  </a:lnTo>
                  <a:lnTo>
                    <a:pt x="68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8"/>
            <p:cNvSpPr/>
            <p:nvPr/>
          </p:nvSpPr>
          <p:spPr>
            <a:xfrm>
              <a:off x="6814590" y="4449601"/>
              <a:ext cx="196855" cy="220317"/>
            </a:xfrm>
            <a:custGeom>
              <a:avLst/>
              <a:gdLst/>
              <a:ahLst/>
              <a:cxnLst/>
              <a:rect l="l" t="t" r="r" b="b"/>
              <a:pathLst>
                <a:path w="3398" h="3803" extrusionOk="0">
                  <a:moveTo>
                    <a:pt x="197" y="0"/>
                  </a:moveTo>
                  <a:cubicBezTo>
                    <a:pt x="197" y="0"/>
                    <a:pt x="0" y="805"/>
                    <a:pt x="215" y="1828"/>
                  </a:cubicBezTo>
                  <a:cubicBezTo>
                    <a:pt x="430" y="2844"/>
                    <a:pt x="1671" y="3594"/>
                    <a:pt x="2323" y="3803"/>
                  </a:cubicBezTo>
                  <a:cubicBezTo>
                    <a:pt x="3398" y="1361"/>
                    <a:pt x="655" y="402"/>
                    <a:pt x="1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8"/>
            <p:cNvSpPr/>
            <p:nvPr/>
          </p:nvSpPr>
          <p:spPr>
            <a:xfrm>
              <a:off x="6965267" y="4679526"/>
              <a:ext cx="148481" cy="100165"/>
            </a:xfrm>
            <a:custGeom>
              <a:avLst/>
              <a:gdLst/>
              <a:ahLst/>
              <a:cxnLst/>
              <a:rect l="l" t="t" r="r" b="b"/>
              <a:pathLst>
                <a:path w="2563" h="1729" extrusionOk="0">
                  <a:moveTo>
                    <a:pt x="1321" y="0"/>
                  </a:moveTo>
                  <a:cubicBezTo>
                    <a:pt x="655" y="0"/>
                    <a:pt x="1" y="254"/>
                    <a:pt x="29" y="1490"/>
                  </a:cubicBezTo>
                  <a:cubicBezTo>
                    <a:pt x="315" y="1656"/>
                    <a:pt x="592" y="1728"/>
                    <a:pt x="852" y="1728"/>
                  </a:cubicBezTo>
                  <a:cubicBezTo>
                    <a:pt x="1730" y="1728"/>
                    <a:pt x="2406" y="902"/>
                    <a:pt x="2563" y="120"/>
                  </a:cubicBezTo>
                  <a:lnTo>
                    <a:pt x="2563" y="120"/>
                  </a:lnTo>
                  <a:cubicBezTo>
                    <a:pt x="2544" y="122"/>
                    <a:pt x="2522" y="123"/>
                    <a:pt x="2499" y="123"/>
                  </a:cubicBezTo>
                  <a:cubicBezTo>
                    <a:pt x="2252" y="123"/>
                    <a:pt x="1784" y="0"/>
                    <a:pt x="1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8"/>
            <p:cNvSpPr/>
            <p:nvPr/>
          </p:nvSpPr>
          <p:spPr>
            <a:xfrm>
              <a:off x="6873679" y="4542116"/>
              <a:ext cx="80816" cy="257394"/>
            </a:xfrm>
            <a:custGeom>
              <a:avLst/>
              <a:gdLst/>
              <a:ahLst/>
              <a:cxnLst/>
              <a:rect l="l" t="t" r="r" b="b"/>
              <a:pathLst>
                <a:path w="1395" h="4443" extrusionOk="0">
                  <a:moveTo>
                    <a:pt x="9" y="0"/>
                  </a:moveTo>
                  <a:lnTo>
                    <a:pt x="0" y="3"/>
                  </a:lnTo>
                  <a:cubicBezTo>
                    <a:pt x="0" y="3"/>
                    <a:pt x="55" y="71"/>
                    <a:pt x="160" y="194"/>
                  </a:cubicBezTo>
                  <a:cubicBezTo>
                    <a:pt x="212" y="265"/>
                    <a:pt x="283" y="344"/>
                    <a:pt x="360" y="440"/>
                  </a:cubicBezTo>
                  <a:cubicBezTo>
                    <a:pt x="424" y="523"/>
                    <a:pt x="492" y="606"/>
                    <a:pt x="565" y="707"/>
                  </a:cubicBezTo>
                  <a:cubicBezTo>
                    <a:pt x="648" y="814"/>
                    <a:pt x="728" y="931"/>
                    <a:pt x="811" y="1063"/>
                  </a:cubicBezTo>
                  <a:cubicBezTo>
                    <a:pt x="888" y="1198"/>
                    <a:pt x="974" y="1337"/>
                    <a:pt x="1038" y="1490"/>
                  </a:cubicBezTo>
                  <a:cubicBezTo>
                    <a:pt x="1084" y="1598"/>
                    <a:pt x="1131" y="1711"/>
                    <a:pt x="1161" y="1828"/>
                  </a:cubicBezTo>
                  <a:cubicBezTo>
                    <a:pt x="1177" y="1877"/>
                    <a:pt x="1189" y="1923"/>
                    <a:pt x="1195" y="1969"/>
                  </a:cubicBezTo>
                  <a:cubicBezTo>
                    <a:pt x="1226" y="2138"/>
                    <a:pt x="1238" y="2313"/>
                    <a:pt x="1235" y="2488"/>
                  </a:cubicBezTo>
                  <a:cubicBezTo>
                    <a:pt x="1235" y="2660"/>
                    <a:pt x="1201" y="2833"/>
                    <a:pt x="1161" y="3001"/>
                  </a:cubicBezTo>
                  <a:cubicBezTo>
                    <a:pt x="1112" y="3167"/>
                    <a:pt x="1057" y="3333"/>
                    <a:pt x="986" y="3478"/>
                  </a:cubicBezTo>
                  <a:cubicBezTo>
                    <a:pt x="916" y="3631"/>
                    <a:pt x="833" y="3766"/>
                    <a:pt x="747" y="3892"/>
                  </a:cubicBezTo>
                  <a:cubicBezTo>
                    <a:pt x="657" y="4015"/>
                    <a:pt x="571" y="4126"/>
                    <a:pt x="482" y="4227"/>
                  </a:cubicBezTo>
                  <a:cubicBezTo>
                    <a:pt x="406" y="4310"/>
                    <a:pt x="335" y="4381"/>
                    <a:pt x="267" y="4442"/>
                  </a:cubicBezTo>
                  <a:lnTo>
                    <a:pt x="489" y="4442"/>
                  </a:lnTo>
                  <a:cubicBezTo>
                    <a:pt x="525" y="4408"/>
                    <a:pt x="562" y="4368"/>
                    <a:pt x="596" y="4332"/>
                  </a:cubicBezTo>
                  <a:cubicBezTo>
                    <a:pt x="688" y="4227"/>
                    <a:pt x="780" y="4107"/>
                    <a:pt x="873" y="3978"/>
                  </a:cubicBezTo>
                  <a:cubicBezTo>
                    <a:pt x="962" y="3843"/>
                    <a:pt x="1051" y="3702"/>
                    <a:pt x="1124" y="3542"/>
                  </a:cubicBezTo>
                  <a:cubicBezTo>
                    <a:pt x="1201" y="3385"/>
                    <a:pt x="1256" y="3216"/>
                    <a:pt x="1309" y="3041"/>
                  </a:cubicBezTo>
                  <a:cubicBezTo>
                    <a:pt x="1349" y="2863"/>
                    <a:pt x="1389" y="2679"/>
                    <a:pt x="1389" y="2492"/>
                  </a:cubicBezTo>
                  <a:cubicBezTo>
                    <a:pt x="1395" y="2396"/>
                    <a:pt x="1385" y="2304"/>
                    <a:pt x="1389" y="2212"/>
                  </a:cubicBezTo>
                  <a:cubicBezTo>
                    <a:pt x="1373" y="2114"/>
                    <a:pt x="1358" y="2034"/>
                    <a:pt x="1330" y="1942"/>
                  </a:cubicBezTo>
                  <a:cubicBezTo>
                    <a:pt x="1312" y="1862"/>
                    <a:pt x="1284" y="1782"/>
                    <a:pt x="1253" y="1705"/>
                  </a:cubicBezTo>
                  <a:cubicBezTo>
                    <a:pt x="1220" y="1613"/>
                    <a:pt x="1180" y="1527"/>
                    <a:pt x="1140" y="1444"/>
                  </a:cubicBezTo>
                  <a:cubicBezTo>
                    <a:pt x="1063" y="1290"/>
                    <a:pt x="968" y="1152"/>
                    <a:pt x="882" y="1020"/>
                  </a:cubicBezTo>
                  <a:cubicBezTo>
                    <a:pt x="790" y="894"/>
                    <a:pt x="700" y="774"/>
                    <a:pt x="611" y="670"/>
                  </a:cubicBezTo>
                  <a:cubicBezTo>
                    <a:pt x="528" y="575"/>
                    <a:pt x="452" y="486"/>
                    <a:pt x="381" y="409"/>
                  </a:cubicBezTo>
                  <a:cubicBezTo>
                    <a:pt x="304" y="323"/>
                    <a:pt x="231" y="246"/>
                    <a:pt x="175" y="185"/>
                  </a:cubicBezTo>
                  <a:cubicBezTo>
                    <a:pt x="68" y="68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8"/>
            <p:cNvSpPr/>
            <p:nvPr/>
          </p:nvSpPr>
          <p:spPr>
            <a:xfrm>
              <a:off x="6931146" y="4718803"/>
              <a:ext cx="151146" cy="79947"/>
            </a:xfrm>
            <a:custGeom>
              <a:avLst/>
              <a:gdLst/>
              <a:ahLst/>
              <a:cxnLst/>
              <a:rect l="l" t="t" r="r" b="b"/>
              <a:pathLst>
                <a:path w="2609" h="1380" extrusionOk="0">
                  <a:moveTo>
                    <a:pt x="2608" y="1"/>
                  </a:moveTo>
                  <a:cubicBezTo>
                    <a:pt x="2605" y="1"/>
                    <a:pt x="2593" y="10"/>
                    <a:pt x="2568" y="13"/>
                  </a:cubicBezTo>
                  <a:cubicBezTo>
                    <a:pt x="2550" y="25"/>
                    <a:pt x="2519" y="47"/>
                    <a:pt x="2473" y="62"/>
                  </a:cubicBezTo>
                  <a:cubicBezTo>
                    <a:pt x="2390" y="105"/>
                    <a:pt x="2258" y="139"/>
                    <a:pt x="2101" y="182"/>
                  </a:cubicBezTo>
                  <a:cubicBezTo>
                    <a:pt x="1785" y="268"/>
                    <a:pt x="1361" y="369"/>
                    <a:pt x="956" y="554"/>
                  </a:cubicBezTo>
                  <a:cubicBezTo>
                    <a:pt x="857" y="600"/>
                    <a:pt x="756" y="646"/>
                    <a:pt x="664" y="707"/>
                  </a:cubicBezTo>
                  <a:cubicBezTo>
                    <a:pt x="572" y="762"/>
                    <a:pt x="486" y="830"/>
                    <a:pt x="403" y="898"/>
                  </a:cubicBezTo>
                  <a:cubicBezTo>
                    <a:pt x="320" y="962"/>
                    <a:pt x="255" y="1042"/>
                    <a:pt x="185" y="1113"/>
                  </a:cubicBezTo>
                  <a:cubicBezTo>
                    <a:pt x="123" y="1189"/>
                    <a:pt x="74" y="1266"/>
                    <a:pt x="25" y="1334"/>
                  </a:cubicBezTo>
                  <a:lnTo>
                    <a:pt x="0" y="1380"/>
                  </a:lnTo>
                  <a:lnTo>
                    <a:pt x="185" y="1380"/>
                  </a:lnTo>
                  <a:cubicBezTo>
                    <a:pt x="218" y="1328"/>
                    <a:pt x="258" y="1269"/>
                    <a:pt x="304" y="1211"/>
                  </a:cubicBezTo>
                  <a:cubicBezTo>
                    <a:pt x="369" y="1149"/>
                    <a:pt x="424" y="1073"/>
                    <a:pt x="501" y="1011"/>
                  </a:cubicBezTo>
                  <a:cubicBezTo>
                    <a:pt x="538" y="980"/>
                    <a:pt x="578" y="947"/>
                    <a:pt x="615" y="916"/>
                  </a:cubicBezTo>
                  <a:cubicBezTo>
                    <a:pt x="655" y="885"/>
                    <a:pt x="701" y="858"/>
                    <a:pt x="741" y="827"/>
                  </a:cubicBezTo>
                  <a:cubicBezTo>
                    <a:pt x="824" y="765"/>
                    <a:pt x="919" y="716"/>
                    <a:pt x="1011" y="661"/>
                  </a:cubicBezTo>
                  <a:cubicBezTo>
                    <a:pt x="1392" y="461"/>
                    <a:pt x="1810" y="335"/>
                    <a:pt x="2117" y="231"/>
                  </a:cubicBezTo>
                  <a:cubicBezTo>
                    <a:pt x="2270" y="179"/>
                    <a:pt x="2399" y="133"/>
                    <a:pt x="2485" y="87"/>
                  </a:cubicBezTo>
                  <a:cubicBezTo>
                    <a:pt x="2528" y="62"/>
                    <a:pt x="2559" y="41"/>
                    <a:pt x="2577" y="25"/>
                  </a:cubicBezTo>
                  <a:cubicBezTo>
                    <a:pt x="2593" y="13"/>
                    <a:pt x="2605" y="7"/>
                    <a:pt x="2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1" name="Google Shape;511;p38"/>
          <p:cNvGrpSpPr/>
          <p:nvPr/>
        </p:nvGrpSpPr>
        <p:grpSpPr>
          <a:xfrm rot="-1396822">
            <a:off x="50266" y="4060373"/>
            <a:ext cx="680708" cy="394596"/>
            <a:chOff x="753489" y="4226263"/>
            <a:chExt cx="924843" cy="536117"/>
          </a:xfrm>
        </p:grpSpPr>
        <p:sp>
          <p:nvSpPr>
            <p:cNvPr id="512" name="Google Shape;512;p38"/>
            <p:cNvSpPr/>
            <p:nvPr/>
          </p:nvSpPr>
          <p:spPr>
            <a:xfrm>
              <a:off x="753511" y="4226263"/>
              <a:ext cx="924821" cy="535167"/>
            </a:xfrm>
            <a:custGeom>
              <a:avLst/>
              <a:gdLst/>
              <a:ahLst/>
              <a:cxnLst/>
              <a:rect l="l" t="t" r="r" b="b"/>
              <a:pathLst>
                <a:path w="9726" h="5628" extrusionOk="0">
                  <a:moveTo>
                    <a:pt x="6009" y="1"/>
                  </a:moveTo>
                  <a:cubicBezTo>
                    <a:pt x="5404" y="1"/>
                    <a:pt x="4854" y="246"/>
                    <a:pt x="4454" y="636"/>
                  </a:cubicBezTo>
                  <a:cubicBezTo>
                    <a:pt x="4304" y="642"/>
                    <a:pt x="4163" y="661"/>
                    <a:pt x="4021" y="692"/>
                  </a:cubicBezTo>
                  <a:cubicBezTo>
                    <a:pt x="3905" y="673"/>
                    <a:pt x="3785" y="658"/>
                    <a:pt x="3662" y="658"/>
                  </a:cubicBezTo>
                  <a:cubicBezTo>
                    <a:pt x="2753" y="658"/>
                    <a:pt x="1988" y="1266"/>
                    <a:pt x="1748" y="2095"/>
                  </a:cubicBezTo>
                  <a:cubicBezTo>
                    <a:pt x="1687" y="2089"/>
                    <a:pt x="1625" y="2086"/>
                    <a:pt x="1564" y="2086"/>
                  </a:cubicBezTo>
                  <a:cubicBezTo>
                    <a:pt x="698" y="2086"/>
                    <a:pt x="0" y="2783"/>
                    <a:pt x="0" y="3647"/>
                  </a:cubicBezTo>
                  <a:lnTo>
                    <a:pt x="0" y="5210"/>
                  </a:lnTo>
                  <a:lnTo>
                    <a:pt x="541" y="5210"/>
                  </a:lnTo>
                  <a:lnTo>
                    <a:pt x="541" y="5628"/>
                  </a:lnTo>
                  <a:lnTo>
                    <a:pt x="2258" y="5628"/>
                  </a:lnTo>
                  <a:cubicBezTo>
                    <a:pt x="2654" y="5628"/>
                    <a:pt x="3020" y="5496"/>
                    <a:pt x="3309" y="5269"/>
                  </a:cubicBezTo>
                  <a:cubicBezTo>
                    <a:pt x="3674" y="5474"/>
                    <a:pt x="4092" y="5597"/>
                    <a:pt x="4544" y="5597"/>
                  </a:cubicBezTo>
                  <a:cubicBezTo>
                    <a:pt x="5173" y="5597"/>
                    <a:pt x="5745" y="5364"/>
                    <a:pt x="6184" y="4980"/>
                  </a:cubicBezTo>
                  <a:cubicBezTo>
                    <a:pt x="6516" y="5152"/>
                    <a:pt x="6896" y="5253"/>
                    <a:pt x="7296" y="5253"/>
                  </a:cubicBezTo>
                  <a:cubicBezTo>
                    <a:pt x="8641" y="5253"/>
                    <a:pt x="9725" y="4163"/>
                    <a:pt x="9725" y="2820"/>
                  </a:cubicBezTo>
                  <a:cubicBezTo>
                    <a:pt x="9725" y="1481"/>
                    <a:pt x="8641" y="391"/>
                    <a:pt x="7296" y="391"/>
                  </a:cubicBezTo>
                  <a:lnTo>
                    <a:pt x="7265" y="391"/>
                  </a:lnTo>
                  <a:cubicBezTo>
                    <a:pt x="6909" y="145"/>
                    <a:pt x="6473" y="1"/>
                    <a:pt x="6009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8"/>
            <p:cNvSpPr/>
            <p:nvPr/>
          </p:nvSpPr>
          <p:spPr>
            <a:xfrm>
              <a:off x="753489" y="4226548"/>
              <a:ext cx="782000" cy="495514"/>
            </a:xfrm>
            <a:custGeom>
              <a:avLst/>
              <a:gdLst/>
              <a:ahLst/>
              <a:cxnLst/>
              <a:rect l="l" t="t" r="r" b="b"/>
              <a:pathLst>
                <a:path w="8224" h="5211" extrusionOk="0">
                  <a:moveTo>
                    <a:pt x="6009" y="1"/>
                  </a:moveTo>
                  <a:cubicBezTo>
                    <a:pt x="5336" y="1"/>
                    <a:pt x="4734" y="302"/>
                    <a:pt x="4326" y="772"/>
                  </a:cubicBezTo>
                  <a:cubicBezTo>
                    <a:pt x="4120" y="701"/>
                    <a:pt x="3893" y="658"/>
                    <a:pt x="3662" y="658"/>
                  </a:cubicBezTo>
                  <a:cubicBezTo>
                    <a:pt x="2753" y="658"/>
                    <a:pt x="1988" y="1269"/>
                    <a:pt x="1745" y="2099"/>
                  </a:cubicBezTo>
                  <a:cubicBezTo>
                    <a:pt x="1684" y="2089"/>
                    <a:pt x="1623" y="2086"/>
                    <a:pt x="1561" y="2086"/>
                  </a:cubicBezTo>
                  <a:cubicBezTo>
                    <a:pt x="698" y="2086"/>
                    <a:pt x="1" y="2784"/>
                    <a:pt x="1" y="3650"/>
                  </a:cubicBezTo>
                  <a:lnTo>
                    <a:pt x="1" y="5210"/>
                  </a:lnTo>
                  <a:lnTo>
                    <a:pt x="1561" y="5210"/>
                  </a:lnTo>
                  <a:cubicBezTo>
                    <a:pt x="2120" y="5210"/>
                    <a:pt x="2606" y="4918"/>
                    <a:pt x="2882" y="4482"/>
                  </a:cubicBezTo>
                  <a:cubicBezTo>
                    <a:pt x="3122" y="4584"/>
                    <a:pt x="3386" y="4639"/>
                    <a:pt x="3662" y="4639"/>
                  </a:cubicBezTo>
                  <a:cubicBezTo>
                    <a:pt x="4157" y="4639"/>
                    <a:pt x="4608" y="4458"/>
                    <a:pt x="4955" y="4163"/>
                  </a:cubicBezTo>
                  <a:cubicBezTo>
                    <a:pt x="5272" y="4332"/>
                    <a:pt x="5628" y="4427"/>
                    <a:pt x="6009" y="4427"/>
                  </a:cubicBezTo>
                  <a:cubicBezTo>
                    <a:pt x="7232" y="4427"/>
                    <a:pt x="8224" y="3438"/>
                    <a:pt x="8224" y="2212"/>
                  </a:cubicBezTo>
                  <a:cubicBezTo>
                    <a:pt x="8224" y="993"/>
                    <a:pt x="7228" y="1"/>
                    <a:pt x="60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8"/>
            <p:cNvSpPr/>
            <p:nvPr/>
          </p:nvSpPr>
          <p:spPr>
            <a:xfrm>
              <a:off x="804646" y="4263347"/>
              <a:ext cx="873664" cy="499032"/>
            </a:xfrm>
            <a:custGeom>
              <a:avLst/>
              <a:gdLst/>
              <a:ahLst/>
              <a:cxnLst/>
              <a:rect l="l" t="t" r="r" b="b"/>
              <a:pathLst>
                <a:path w="9188" h="5248" extrusionOk="0">
                  <a:moveTo>
                    <a:pt x="6758" y="1"/>
                  </a:moveTo>
                  <a:cubicBezTo>
                    <a:pt x="6168" y="1"/>
                    <a:pt x="5628" y="213"/>
                    <a:pt x="5207" y="560"/>
                  </a:cubicBezTo>
                  <a:cubicBezTo>
                    <a:pt x="4847" y="360"/>
                    <a:pt x="4439" y="246"/>
                    <a:pt x="4000" y="246"/>
                  </a:cubicBezTo>
                  <a:cubicBezTo>
                    <a:pt x="2952" y="246"/>
                    <a:pt x="2058" y="898"/>
                    <a:pt x="1693" y="1819"/>
                  </a:cubicBezTo>
                  <a:cubicBezTo>
                    <a:pt x="756" y="1828"/>
                    <a:pt x="0" y="2593"/>
                    <a:pt x="0" y="3530"/>
                  </a:cubicBezTo>
                  <a:lnTo>
                    <a:pt x="0" y="5247"/>
                  </a:lnTo>
                  <a:lnTo>
                    <a:pt x="1720" y="5247"/>
                  </a:lnTo>
                  <a:cubicBezTo>
                    <a:pt x="2114" y="5247"/>
                    <a:pt x="2479" y="5112"/>
                    <a:pt x="2771" y="4885"/>
                  </a:cubicBezTo>
                  <a:cubicBezTo>
                    <a:pt x="3137" y="5094"/>
                    <a:pt x="3554" y="5216"/>
                    <a:pt x="4003" y="5216"/>
                  </a:cubicBezTo>
                  <a:cubicBezTo>
                    <a:pt x="4632" y="5216"/>
                    <a:pt x="5207" y="4983"/>
                    <a:pt x="5643" y="4599"/>
                  </a:cubicBezTo>
                  <a:cubicBezTo>
                    <a:pt x="5978" y="4771"/>
                    <a:pt x="6356" y="4869"/>
                    <a:pt x="6758" y="4869"/>
                  </a:cubicBezTo>
                  <a:cubicBezTo>
                    <a:pt x="8100" y="4869"/>
                    <a:pt x="9188" y="3779"/>
                    <a:pt x="9188" y="2440"/>
                  </a:cubicBezTo>
                  <a:cubicBezTo>
                    <a:pt x="9188" y="1091"/>
                    <a:pt x="8100" y="1"/>
                    <a:pt x="6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5" name="Google Shape;515;p38"/>
          <p:cNvSpPr txBox="1">
            <a:spLocks noGrp="1"/>
          </p:cNvSpPr>
          <p:nvPr>
            <p:ph type="subTitle" idx="1"/>
          </p:nvPr>
        </p:nvSpPr>
        <p:spPr>
          <a:xfrm>
            <a:off x="0" y="4718209"/>
            <a:ext cx="91440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ar-SA" sz="18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cs typeface="Akhbar MT" pitchFamily="2" charset="-78"/>
              </a:rPr>
              <a:t>اعداد المعلمة / منال الرحيلي</a:t>
            </a:r>
          </a:p>
        </p:txBody>
      </p:sp>
      <p:pic>
        <p:nvPicPr>
          <p:cNvPr id="2052" name="Picture 4" descr="قواعد البيانات تعرف على خصائصها | قاعدة المعرفة - استضافة كواليتي">
            <a:extLst>
              <a:ext uri="{FF2B5EF4-FFF2-40B4-BE49-F238E27FC236}">
                <a16:creationId xmlns:a16="http://schemas.microsoft.com/office/drawing/2014/main" id="{9C7CBD8D-1758-83CC-F5C1-5E53DACBC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7" y="837322"/>
            <a:ext cx="1398295" cy="31621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4" descr="منزل كليب ارت">
            <a:extLst>
              <a:ext uri="{FF2B5EF4-FFF2-40B4-BE49-F238E27FC236}">
                <a16:creationId xmlns:a16="http://schemas.microsoft.com/office/drawing/2014/main" id="{A2CB72CC-3488-4E50-7B0B-2612DD9AE5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44436"/>
            <a:ext cx="304800" cy="27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65841D21-5A55-D49F-179F-E966FD1739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519" b="6403"/>
          <a:stretch/>
        </p:blipFill>
        <p:spPr>
          <a:xfrm>
            <a:off x="1750060" y="1250637"/>
            <a:ext cx="6477000" cy="22240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67467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38"/>
          <p:cNvGrpSpPr/>
          <p:nvPr/>
        </p:nvGrpSpPr>
        <p:grpSpPr>
          <a:xfrm>
            <a:off x="8840235" y="121431"/>
            <a:ext cx="235238" cy="242263"/>
            <a:chOff x="3146663" y="2304000"/>
            <a:chExt cx="93750" cy="96550"/>
          </a:xfrm>
        </p:grpSpPr>
        <p:sp>
          <p:nvSpPr>
            <p:cNvPr id="459" name="Google Shape;459;p38"/>
            <p:cNvSpPr/>
            <p:nvPr/>
          </p:nvSpPr>
          <p:spPr>
            <a:xfrm>
              <a:off x="3147113" y="2304000"/>
              <a:ext cx="93300" cy="96475"/>
            </a:xfrm>
            <a:custGeom>
              <a:avLst/>
              <a:gdLst/>
              <a:ahLst/>
              <a:cxnLst/>
              <a:rect l="l" t="t" r="r" b="b"/>
              <a:pathLst>
                <a:path w="3732" h="3859" extrusionOk="0">
                  <a:moveTo>
                    <a:pt x="2747" y="1"/>
                  </a:moveTo>
                  <a:cubicBezTo>
                    <a:pt x="2746" y="1"/>
                    <a:pt x="1518" y="760"/>
                    <a:pt x="762" y="1635"/>
                  </a:cubicBezTo>
                  <a:cubicBezTo>
                    <a:pt x="0" y="2510"/>
                    <a:pt x="762" y="3859"/>
                    <a:pt x="762" y="3859"/>
                  </a:cubicBezTo>
                  <a:cubicBezTo>
                    <a:pt x="768" y="3859"/>
                    <a:pt x="774" y="3859"/>
                    <a:pt x="780" y="3859"/>
                  </a:cubicBezTo>
                  <a:cubicBezTo>
                    <a:pt x="3732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8"/>
            <p:cNvSpPr/>
            <p:nvPr/>
          </p:nvSpPr>
          <p:spPr>
            <a:xfrm>
              <a:off x="3146663" y="2304075"/>
              <a:ext cx="93500" cy="96475"/>
            </a:xfrm>
            <a:custGeom>
              <a:avLst/>
              <a:gdLst/>
              <a:ahLst/>
              <a:cxnLst/>
              <a:rect l="l" t="t" r="r" b="b"/>
              <a:pathLst>
                <a:path w="3740" h="3859" extrusionOk="0">
                  <a:moveTo>
                    <a:pt x="2747" y="1"/>
                  </a:moveTo>
                  <a:cubicBezTo>
                    <a:pt x="2747" y="1"/>
                    <a:pt x="1521" y="760"/>
                    <a:pt x="763" y="1638"/>
                  </a:cubicBezTo>
                  <a:cubicBezTo>
                    <a:pt x="1" y="2514"/>
                    <a:pt x="763" y="3859"/>
                    <a:pt x="763" y="3859"/>
                  </a:cubicBezTo>
                  <a:cubicBezTo>
                    <a:pt x="767" y="3859"/>
                    <a:pt x="772" y="3859"/>
                    <a:pt x="777" y="3859"/>
                  </a:cubicBezTo>
                  <a:cubicBezTo>
                    <a:pt x="3739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8"/>
            <p:cNvSpPr/>
            <p:nvPr/>
          </p:nvSpPr>
          <p:spPr>
            <a:xfrm>
              <a:off x="3165713" y="2304075"/>
              <a:ext cx="74400" cy="96475"/>
            </a:xfrm>
            <a:custGeom>
              <a:avLst/>
              <a:gdLst/>
              <a:ahLst/>
              <a:cxnLst/>
              <a:rect l="l" t="t" r="r" b="b"/>
              <a:pathLst>
                <a:path w="2976" h="3859" extrusionOk="0">
                  <a:moveTo>
                    <a:pt x="1985" y="1"/>
                  </a:moveTo>
                  <a:cubicBezTo>
                    <a:pt x="1985" y="1"/>
                    <a:pt x="1985" y="1"/>
                    <a:pt x="1985" y="1"/>
                  </a:cubicBezTo>
                  <a:lnTo>
                    <a:pt x="1" y="3859"/>
                  </a:lnTo>
                  <a:cubicBezTo>
                    <a:pt x="5" y="3859"/>
                    <a:pt x="10" y="3859"/>
                    <a:pt x="15" y="3859"/>
                  </a:cubicBezTo>
                  <a:cubicBezTo>
                    <a:pt x="2976" y="3859"/>
                    <a:pt x="1989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" name="Google Shape;462;p38"/>
          <p:cNvGrpSpPr/>
          <p:nvPr/>
        </p:nvGrpSpPr>
        <p:grpSpPr>
          <a:xfrm rot="-1468270">
            <a:off x="8431601" y="158884"/>
            <a:ext cx="336045" cy="627991"/>
            <a:chOff x="3091250" y="2515500"/>
            <a:chExt cx="133925" cy="250275"/>
          </a:xfrm>
        </p:grpSpPr>
        <p:sp>
          <p:nvSpPr>
            <p:cNvPr id="463" name="Google Shape;463;p38"/>
            <p:cNvSpPr/>
            <p:nvPr/>
          </p:nvSpPr>
          <p:spPr>
            <a:xfrm>
              <a:off x="3091525" y="2515500"/>
              <a:ext cx="133650" cy="250275"/>
            </a:xfrm>
            <a:custGeom>
              <a:avLst/>
              <a:gdLst/>
              <a:ahLst/>
              <a:cxnLst/>
              <a:rect l="l" t="t" r="r" b="b"/>
              <a:pathLst>
                <a:path w="5346" h="10011" extrusionOk="0">
                  <a:moveTo>
                    <a:pt x="1337" y="0"/>
                  </a:moveTo>
                  <a:lnTo>
                    <a:pt x="1337" y="845"/>
                  </a:lnTo>
                  <a:lnTo>
                    <a:pt x="1" y="845"/>
                  </a:lnTo>
                  <a:lnTo>
                    <a:pt x="1" y="10011"/>
                  </a:lnTo>
                  <a:lnTo>
                    <a:pt x="5346" y="10011"/>
                  </a:lnTo>
                  <a:lnTo>
                    <a:pt x="5346" y="845"/>
                  </a:lnTo>
                  <a:lnTo>
                    <a:pt x="4009" y="845"/>
                  </a:lnTo>
                  <a:lnTo>
                    <a:pt x="4009" y="0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8"/>
            <p:cNvSpPr/>
            <p:nvPr/>
          </p:nvSpPr>
          <p:spPr>
            <a:xfrm>
              <a:off x="3091250" y="2536600"/>
              <a:ext cx="66825" cy="229175"/>
            </a:xfrm>
            <a:custGeom>
              <a:avLst/>
              <a:gdLst/>
              <a:ahLst/>
              <a:cxnLst/>
              <a:rect l="l" t="t" r="r" b="b"/>
              <a:pathLst>
                <a:path w="267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8"/>
            <p:cNvSpPr/>
            <p:nvPr/>
          </p:nvSpPr>
          <p:spPr>
            <a:xfrm>
              <a:off x="3157975" y="2536600"/>
              <a:ext cx="66850" cy="229175"/>
            </a:xfrm>
            <a:custGeom>
              <a:avLst/>
              <a:gdLst/>
              <a:ahLst/>
              <a:cxnLst/>
              <a:rect l="l" t="t" r="r" b="b"/>
              <a:pathLst>
                <a:path w="2674" h="9167" extrusionOk="0">
                  <a:moveTo>
                    <a:pt x="1" y="1"/>
                  </a:moveTo>
                  <a:lnTo>
                    <a:pt x="1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8"/>
            <p:cNvSpPr/>
            <p:nvPr/>
          </p:nvSpPr>
          <p:spPr>
            <a:xfrm>
              <a:off x="3124650" y="2515500"/>
              <a:ext cx="66677" cy="21275"/>
            </a:xfrm>
            <a:custGeom>
              <a:avLst/>
              <a:gdLst/>
              <a:ahLst/>
              <a:cxnLst/>
              <a:rect l="l" t="t" r="r" b="b"/>
              <a:pathLst>
                <a:path w="1334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4" y="851"/>
                  </a:lnTo>
                  <a:lnTo>
                    <a:pt x="13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8"/>
            <p:cNvSpPr/>
            <p:nvPr/>
          </p:nvSpPr>
          <p:spPr>
            <a:xfrm>
              <a:off x="3157975" y="2515500"/>
              <a:ext cx="33425" cy="21275"/>
            </a:xfrm>
            <a:custGeom>
              <a:avLst/>
              <a:gdLst/>
              <a:ahLst/>
              <a:cxnLst/>
              <a:rect l="l" t="t" r="r" b="b"/>
              <a:pathLst>
                <a:path w="1337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7" y="851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8"/>
            <p:cNvSpPr/>
            <p:nvPr/>
          </p:nvSpPr>
          <p:spPr>
            <a:xfrm>
              <a:off x="3091250" y="2536600"/>
              <a:ext cx="27825" cy="229175"/>
            </a:xfrm>
            <a:custGeom>
              <a:avLst/>
              <a:gdLst/>
              <a:ahLst/>
              <a:cxnLst/>
              <a:rect l="l" t="t" r="r" b="b"/>
              <a:pathLst>
                <a:path w="111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2" y="9167"/>
                  </a:lnTo>
                  <a:lnTo>
                    <a:pt x="11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8"/>
            <p:cNvSpPr/>
            <p:nvPr/>
          </p:nvSpPr>
          <p:spPr>
            <a:xfrm>
              <a:off x="3197075" y="2536600"/>
              <a:ext cx="27900" cy="229175"/>
            </a:xfrm>
            <a:custGeom>
              <a:avLst/>
              <a:gdLst/>
              <a:ahLst/>
              <a:cxnLst/>
              <a:rect l="l" t="t" r="r" b="b"/>
              <a:pathLst>
                <a:path w="1116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5" y="9167"/>
                  </a:lnTo>
                  <a:lnTo>
                    <a:pt x="11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8"/>
            <p:cNvSpPr/>
            <p:nvPr/>
          </p:nvSpPr>
          <p:spPr>
            <a:xfrm>
              <a:off x="3110225" y="2575400"/>
              <a:ext cx="95625" cy="170025"/>
            </a:xfrm>
            <a:custGeom>
              <a:avLst/>
              <a:gdLst/>
              <a:ahLst/>
              <a:cxnLst/>
              <a:rect l="l" t="t" r="r" b="b"/>
              <a:pathLst>
                <a:path w="3825" h="6801" extrusionOk="0">
                  <a:moveTo>
                    <a:pt x="0" y="0"/>
                  </a:moveTo>
                  <a:lnTo>
                    <a:pt x="0" y="6801"/>
                  </a:lnTo>
                  <a:lnTo>
                    <a:pt x="3824" y="6801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8"/>
            <p:cNvSpPr/>
            <p:nvPr/>
          </p:nvSpPr>
          <p:spPr>
            <a:xfrm>
              <a:off x="3115200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8"/>
            <p:cNvSpPr/>
            <p:nvPr/>
          </p:nvSpPr>
          <p:spPr>
            <a:xfrm>
              <a:off x="3157975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8"/>
            <p:cNvSpPr/>
            <p:nvPr/>
          </p:nvSpPr>
          <p:spPr>
            <a:xfrm>
              <a:off x="3115200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8"/>
            <p:cNvSpPr/>
            <p:nvPr/>
          </p:nvSpPr>
          <p:spPr>
            <a:xfrm>
              <a:off x="3157975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rgbClr val="76C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8"/>
            <p:cNvSpPr/>
            <p:nvPr/>
          </p:nvSpPr>
          <p:spPr>
            <a:xfrm>
              <a:off x="3115200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8"/>
            <p:cNvSpPr/>
            <p:nvPr/>
          </p:nvSpPr>
          <p:spPr>
            <a:xfrm>
              <a:off x="3157975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8"/>
            <p:cNvSpPr/>
            <p:nvPr/>
          </p:nvSpPr>
          <p:spPr>
            <a:xfrm>
              <a:off x="3115200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8"/>
            <p:cNvSpPr/>
            <p:nvPr/>
          </p:nvSpPr>
          <p:spPr>
            <a:xfrm>
              <a:off x="3157975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8"/>
            <p:cNvSpPr/>
            <p:nvPr/>
          </p:nvSpPr>
          <p:spPr>
            <a:xfrm>
              <a:off x="3115200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8"/>
            <p:cNvSpPr/>
            <p:nvPr/>
          </p:nvSpPr>
          <p:spPr>
            <a:xfrm>
              <a:off x="3157975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8"/>
            <p:cNvSpPr/>
            <p:nvPr/>
          </p:nvSpPr>
          <p:spPr>
            <a:xfrm>
              <a:off x="3115200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8"/>
            <p:cNvSpPr/>
            <p:nvPr/>
          </p:nvSpPr>
          <p:spPr>
            <a:xfrm>
              <a:off x="3157975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8"/>
            <p:cNvSpPr/>
            <p:nvPr/>
          </p:nvSpPr>
          <p:spPr>
            <a:xfrm>
              <a:off x="3115200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8"/>
            <p:cNvSpPr/>
            <p:nvPr/>
          </p:nvSpPr>
          <p:spPr>
            <a:xfrm>
              <a:off x="3157975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8"/>
            <p:cNvSpPr/>
            <p:nvPr/>
          </p:nvSpPr>
          <p:spPr>
            <a:xfrm>
              <a:off x="3155900" y="2543900"/>
              <a:ext cx="4325" cy="24750"/>
            </a:xfrm>
            <a:custGeom>
              <a:avLst/>
              <a:gdLst/>
              <a:ahLst/>
              <a:cxnLst/>
              <a:rect l="l" t="t" r="r" b="b"/>
              <a:pathLst>
                <a:path w="173" h="990" extrusionOk="0">
                  <a:moveTo>
                    <a:pt x="1" y="1"/>
                  </a:moveTo>
                  <a:lnTo>
                    <a:pt x="1" y="990"/>
                  </a:lnTo>
                  <a:lnTo>
                    <a:pt x="173" y="990"/>
                  </a:lnTo>
                  <a:lnTo>
                    <a:pt x="1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8"/>
            <p:cNvSpPr/>
            <p:nvPr/>
          </p:nvSpPr>
          <p:spPr>
            <a:xfrm>
              <a:off x="3145775" y="2554125"/>
              <a:ext cx="24675" cy="4325"/>
            </a:xfrm>
            <a:custGeom>
              <a:avLst/>
              <a:gdLst/>
              <a:ahLst/>
              <a:cxnLst/>
              <a:rect l="l" t="t" r="r" b="b"/>
              <a:pathLst>
                <a:path w="987" h="173" extrusionOk="0">
                  <a:moveTo>
                    <a:pt x="0" y="0"/>
                  </a:moveTo>
                  <a:lnTo>
                    <a:pt x="0" y="172"/>
                  </a:lnTo>
                  <a:lnTo>
                    <a:pt x="986" y="172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38"/>
          <p:cNvGrpSpPr/>
          <p:nvPr/>
        </p:nvGrpSpPr>
        <p:grpSpPr>
          <a:xfrm rot="841025">
            <a:off x="102344" y="258397"/>
            <a:ext cx="447275" cy="625913"/>
            <a:chOff x="7877949" y="4508284"/>
            <a:chExt cx="560451" cy="784290"/>
          </a:xfrm>
        </p:grpSpPr>
        <p:sp>
          <p:nvSpPr>
            <p:cNvPr id="488" name="Google Shape;488;p38"/>
            <p:cNvSpPr/>
            <p:nvPr/>
          </p:nvSpPr>
          <p:spPr>
            <a:xfrm>
              <a:off x="7877949" y="4508284"/>
              <a:ext cx="538019" cy="783421"/>
            </a:xfrm>
            <a:custGeom>
              <a:avLst/>
              <a:gdLst/>
              <a:ahLst/>
              <a:cxnLst/>
              <a:rect l="l" t="t" r="r" b="b"/>
              <a:pathLst>
                <a:path w="9287" h="13523" extrusionOk="0">
                  <a:moveTo>
                    <a:pt x="4832" y="1"/>
                  </a:moveTo>
                  <a:cubicBezTo>
                    <a:pt x="2105" y="1"/>
                    <a:pt x="1" y="2504"/>
                    <a:pt x="575" y="5260"/>
                  </a:cubicBezTo>
                  <a:cubicBezTo>
                    <a:pt x="1097" y="7763"/>
                    <a:pt x="3604" y="9287"/>
                    <a:pt x="3604" y="10113"/>
                  </a:cubicBezTo>
                  <a:lnTo>
                    <a:pt x="3604" y="10844"/>
                  </a:lnTo>
                  <a:lnTo>
                    <a:pt x="3490" y="10844"/>
                  </a:lnTo>
                  <a:lnTo>
                    <a:pt x="3490" y="11458"/>
                  </a:lnTo>
                  <a:lnTo>
                    <a:pt x="3604" y="11458"/>
                  </a:lnTo>
                  <a:lnTo>
                    <a:pt x="3604" y="11784"/>
                  </a:lnTo>
                  <a:lnTo>
                    <a:pt x="3604" y="11913"/>
                  </a:lnTo>
                  <a:lnTo>
                    <a:pt x="3604" y="12174"/>
                  </a:lnTo>
                  <a:lnTo>
                    <a:pt x="3604" y="12306"/>
                  </a:lnTo>
                  <a:lnTo>
                    <a:pt x="3604" y="12567"/>
                  </a:lnTo>
                  <a:lnTo>
                    <a:pt x="3604" y="12696"/>
                  </a:lnTo>
                  <a:lnTo>
                    <a:pt x="3604" y="12718"/>
                  </a:lnTo>
                  <a:cubicBezTo>
                    <a:pt x="3604" y="12887"/>
                    <a:pt x="3742" y="13025"/>
                    <a:pt x="3911" y="13025"/>
                  </a:cubicBezTo>
                  <a:lnTo>
                    <a:pt x="3988" y="13025"/>
                  </a:lnTo>
                  <a:lnTo>
                    <a:pt x="4077" y="13307"/>
                  </a:lnTo>
                  <a:cubicBezTo>
                    <a:pt x="4117" y="13440"/>
                    <a:pt x="4233" y="13522"/>
                    <a:pt x="4372" y="13522"/>
                  </a:cubicBezTo>
                  <a:lnTo>
                    <a:pt x="5302" y="13522"/>
                  </a:lnTo>
                  <a:cubicBezTo>
                    <a:pt x="5438" y="13522"/>
                    <a:pt x="5554" y="13433"/>
                    <a:pt x="5597" y="13307"/>
                  </a:cubicBezTo>
                  <a:lnTo>
                    <a:pt x="5686" y="13025"/>
                  </a:lnTo>
                  <a:lnTo>
                    <a:pt x="5763" y="13025"/>
                  </a:lnTo>
                  <a:cubicBezTo>
                    <a:pt x="5932" y="13025"/>
                    <a:pt x="6070" y="12887"/>
                    <a:pt x="6070" y="12718"/>
                  </a:cubicBezTo>
                  <a:lnTo>
                    <a:pt x="6070" y="12696"/>
                  </a:lnTo>
                  <a:lnTo>
                    <a:pt x="6070" y="12567"/>
                  </a:lnTo>
                  <a:lnTo>
                    <a:pt x="6070" y="12306"/>
                  </a:lnTo>
                  <a:lnTo>
                    <a:pt x="6070" y="12174"/>
                  </a:lnTo>
                  <a:lnTo>
                    <a:pt x="6070" y="11913"/>
                  </a:lnTo>
                  <a:lnTo>
                    <a:pt x="6070" y="11784"/>
                  </a:lnTo>
                  <a:lnTo>
                    <a:pt x="6070" y="11458"/>
                  </a:lnTo>
                  <a:lnTo>
                    <a:pt x="6184" y="11458"/>
                  </a:lnTo>
                  <a:lnTo>
                    <a:pt x="6184" y="10844"/>
                  </a:lnTo>
                  <a:lnTo>
                    <a:pt x="6070" y="10844"/>
                  </a:lnTo>
                  <a:lnTo>
                    <a:pt x="6070" y="10113"/>
                  </a:lnTo>
                  <a:cubicBezTo>
                    <a:pt x="6070" y="9287"/>
                    <a:pt x="8577" y="7760"/>
                    <a:pt x="9099" y="5260"/>
                  </a:cubicBezTo>
                  <a:cubicBezTo>
                    <a:pt x="9102" y="5247"/>
                    <a:pt x="9108" y="5232"/>
                    <a:pt x="9108" y="5223"/>
                  </a:cubicBezTo>
                  <a:cubicBezTo>
                    <a:pt x="9111" y="5210"/>
                    <a:pt x="9111" y="5198"/>
                    <a:pt x="9114" y="5186"/>
                  </a:cubicBezTo>
                  <a:cubicBezTo>
                    <a:pt x="9286" y="4304"/>
                    <a:pt x="9179" y="3435"/>
                    <a:pt x="8856" y="2673"/>
                  </a:cubicBezTo>
                  <a:cubicBezTo>
                    <a:pt x="8838" y="2667"/>
                    <a:pt x="8835" y="2664"/>
                    <a:pt x="8832" y="2658"/>
                  </a:cubicBezTo>
                  <a:cubicBezTo>
                    <a:pt x="8823" y="2636"/>
                    <a:pt x="8810" y="2615"/>
                    <a:pt x="8804" y="2596"/>
                  </a:cubicBezTo>
                  <a:cubicBezTo>
                    <a:pt x="8795" y="2575"/>
                    <a:pt x="8789" y="2556"/>
                    <a:pt x="8776" y="2538"/>
                  </a:cubicBezTo>
                  <a:cubicBezTo>
                    <a:pt x="8773" y="2526"/>
                    <a:pt x="8764" y="2513"/>
                    <a:pt x="8761" y="2504"/>
                  </a:cubicBezTo>
                  <a:cubicBezTo>
                    <a:pt x="8746" y="2473"/>
                    <a:pt x="8733" y="2446"/>
                    <a:pt x="8718" y="2415"/>
                  </a:cubicBezTo>
                  <a:cubicBezTo>
                    <a:pt x="8718" y="2412"/>
                    <a:pt x="8718" y="2412"/>
                    <a:pt x="8715" y="2406"/>
                  </a:cubicBezTo>
                  <a:cubicBezTo>
                    <a:pt x="8466" y="1911"/>
                    <a:pt x="8128" y="1469"/>
                    <a:pt x="7720" y="1107"/>
                  </a:cubicBezTo>
                  <a:lnTo>
                    <a:pt x="7717" y="1100"/>
                  </a:lnTo>
                  <a:cubicBezTo>
                    <a:pt x="7689" y="1079"/>
                    <a:pt x="7668" y="1054"/>
                    <a:pt x="7640" y="1033"/>
                  </a:cubicBezTo>
                  <a:cubicBezTo>
                    <a:pt x="7634" y="1024"/>
                    <a:pt x="7625" y="1021"/>
                    <a:pt x="7622" y="1014"/>
                  </a:cubicBezTo>
                  <a:cubicBezTo>
                    <a:pt x="7603" y="996"/>
                    <a:pt x="7582" y="978"/>
                    <a:pt x="7560" y="962"/>
                  </a:cubicBezTo>
                  <a:cubicBezTo>
                    <a:pt x="7548" y="956"/>
                    <a:pt x="7536" y="944"/>
                    <a:pt x="7526" y="938"/>
                  </a:cubicBezTo>
                  <a:cubicBezTo>
                    <a:pt x="7511" y="925"/>
                    <a:pt x="7499" y="913"/>
                    <a:pt x="7483" y="901"/>
                  </a:cubicBezTo>
                  <a:cubicBezTo>
                    <a:pt x="7468" y="888"/>
                    <a:pt x="7449" y="876"/>
                    <a:pt x="7434" y="864"/>
                  </a:cubicBezTo>
                  <a:cubicBezTo>
                    <a:pt x="7428" y="861"/>
                    <a:pt x="7422" y="855"/>
                    <a:pt x="7419" y="852"/>
                  </a:cubicBezTo>
                  <a:cubicBezTo>
                    <a:pt x="6841" y="422"/>
                    <a:pt x="6150" y="130"/>
                    <a:pt x="5395" y="35"/>
                  </a:cubicBezTo>
                  <a:cubicBezTo>
                    <a:pt x="5385" y="35"/>
                    <a:pt x="5379" y="35"/>
                    <a:pt x="5376" y="28"/>
                  </a:cubicBezTo>
                  <a:cubicBezTo>
                    <a:pt x="5348" y="25"/>
                    <a:pt x="5321" y="22"/>
                    <a:pt x="5293" y="22"/>
                  </a:cubicBezTo>
                  <a:cubicBezTo>
                    <a:pt x="5284" y="22"/>
                    <a:pt x="5269" y="19"/>
                    <a:pt x="5256" y="19"/>
                  </a:cubicBezTo>
                  <a:cubicBezTo>
                    <a:pt x="5232" y="16"/>
                    <a:pt x="5210" y="16"/>
                    <a:pt x="5186" y="10"/>
                  </a:cubicBezTo>
                  <a:cubicBezTo>
                    <a:pt x="5167" y="10"/>
                    <a:pt x="5149" y="7"/>
                    <a:pt x="5133" y="7"/>
                  </a:cubicBezTo>
                  <a:cubicBezTo>
                    <a:pt x="5115" y="7"/>
                    <a:pt x="5093" y="4"/>
                    <a:pt x="5072" y="4"/>
                  </a:cubicBezTo>
                  <a:cubicBezTo>
                    <a:pt x="5047" y="4"/>
                    <a:pt x="5026" y="1"/>
                    <a:pt x="4998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8"/>
            <p:cNvSpPr/>
            <p:nvPr/>
          </p:nvSpPr>
          <p:spPr>
            <a:xfrm>
              <a:off x="7877960" y="4508632"/>
              <a:ext cx="560439" cy="639459"/>
            </a:xfrm>
            <a:custGeom>
              <a:avLst/>
              <a:gdLst/>
              <a:ahLst/>
              <a:cxnLst/>
              <a:rect l="l" t="t" r="r" b="b"/>
              <a:pathLst>
                <a:path w="9674" h="11038" extrusionOk="0">
                  <a:moveTo>
                    <a:pt x="4836" y="1"/>
                  </a:moveTo>
                  <a:cubicBezTo>
                    <a:pt x="2105" y="1"/>
                    <a:pt x="1" y="2504"/>
                    <a:pt x="578" y="5263"/>
                  </a:cubicBezTo>
                  <a:cubicBezTo>
                    <a:pt x="1101" y="7766"/>
                    <a:pt x="3607" y="9290"/>
                    <a:pt x="3607" y="10116"/>
                  </a:cubicBezTo>
                  <a:lnTo>
                    <a:pt x="3607" y="11038"/>
                  </a:lnTo>
                  <a:lnTo>
                    <a:pt x="6064" y="11038"/>
                  </a:lnTo>
                  <a:lnTo>
                    <a:pt x="6064" y="10116"/>
                  </a:lnTo>
                  <a:cubicBezTo>
                    <a:pt x="6064" y="9290"/>
                    <a:pt x="8577" y="7760"/>
                    <a:pt x="9093" y="5263"/>
                  </a:cubicBezTo>
                  <a:cubicBezTo>
                    <a:pt x="9674" y="2563"/>
                    <a:pt x="7609" y="1"/>
                    <a:pt x="4836" y="1"/>
                  </a:cubicBezTo>
                  <a:close/>
                </a:path>
              </a:pathLst>
            </a:custGeom>
            <a:solidFill>
              <a:srgbClr val="B0C5D9">
                <a:alpha val="58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8"/>
            <p:cNvSpPr/>
            <p:nvPr/>
          </p:nvSpPr>
          <p:spPr>
            <a:xfrm>
              <a:off x="8149191" y="4544085"/>
              <a:ext cx="225705" cy="225531"/>
            </a:xfrm>
            <a:custGeom>
              <a:avLst/>
              <a:gdLst/>
              <a:ahLst/>
              <a:cxnLst/>
              <a:rect l="l" t="t" r="r" b="b"/>
              <a:pathLst>
                <a:path w="3896" h="3893" extrusionOk="0">
                  <a:moveTo>
                    <a:pt x="154" y="0"/>
                  </a:moveTo>
                  <a:cubicBezTo>
                    <a:pt x="71" y="0"/>
                    <a:pt x="0" y="68"/>
                    <a:pt x="0" y="154"/>
                  </a:cubicBezTo>
                  <a:cubicBezTo>
                    <a:pt x="0" y="237"/>
                    <a:pt x="71" y="307"/>
                    <a:pt x="154" y="307"/>
                  </a:cubicBezTo>
                  <a:cubicBezTo>
                    <a:pt x="2046" y="307"/>
                    <a:pt x="3588" y="1846"/>
                    <a:pt x="3588" y="3738"/>
                  </a:cubicBezTo>
                  <a:cubicBezTo>
                    <a:pt x="3588" y="3824"/>
                    <a:pt x="3655" y="3892"/>
                    <a:pt x="3741" y="3892"/>
                  </a:cubicBezTo>
                  <a:cubicBezTo>
                    <a:pt x="3824" y="3892"/>
                    <a:pt x="3895" y="3824"/>
                    <a:pt x="3895" y="3738"/>
                  </a:cubicBezTo>
                  <a:cubicBezTo>
                    <a:pt x="3895" y="1677"/>
                    <a:pt x="2215" y="0"/>
                    <a:pt x="1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8"/>
            <p:cNvSpPr/>
            <p:nvPr/>
          </p:nvSpPr>
          <p:spPr>
            <a:xfrm>
              <a:off x="8086916" y="5162780"/>
              <a:ext cx="142398" cy="100397"/>
            </a:xfrm>
            <a:custGeom>
              <a:avLst/>
              <a:gdLst/>
              <a:ahLst/>
              <a:cxnLst/>
              <a:rect l="l" t="t" r="r" b="b"/>
              <a:pathLst>
                <a:path w="2458" h="1733" extrusionOk="0">
                  <a:moveTo>
                    <a:pt x="0" y="1"/>
                  </a:moveTo>
                  <a:lnTo>
                    <a:pt x="0" y="1426"/>
                  </a:lnTo>
                  <a:cubicBezTo>
                    <a:pt x="0" y="1595"/>
                    <a:pt x="138" y="1733"/>
                    <a:pt x="307" y="1733"/>
                  </a:cubicBezTo>
                  <a:lnTo>
                    <a:pt x="2150" y="1733"/>
                  </a:lnTo>
                  <a:cubicBezTo>
                    <a:pt x="2319" y="1733"/>
                    <a:pt x="2457" y="1595"/>
                    <a:pt x="2457" y="1426"/>
                  </a:cubicBezTo>
                  <a:lnTo>
                    <a:pt x="24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8"/>
            <p:cNvSpPr/>
            <p:nvPr/>
          </p:nvSpPr>
          <p:spPr>
            <a:xfrm>
              <a:off x="8108929" y="5262942"/>
              <a:ext cx="97964" cy="28908"/>
            </a:xfrm>
            <a:custGeom>
              <a:avLst/>
              <a:gdLst/>
              <a:ahLst/>
              <a:cxnLst/>
              <a:rect l="l" t="t" r="r" b="b"/>
              <a:pathLst>
                <a:path w="1691" h="499" extrusionOk="0">
                  <a:moveTo>
                    <a:pt x="1" y="1"/>
                  </a:moveTo>
                  <a:lnTo>
                    <a:pt x="90" y="284"/>
                  </a:lnTo>
                  <a:cubicBezTo>
                    <a:pt x="130" y="409"/>
                    <a:pt x="250" y="499"/>
                    <a:pt x="385" y="499"/>
                  </a:cubicBezTo>
                  <a:lnTo>
                    <a:pt x="1313" y="499"/>
                  </a:lnTo>
                  <a:cubicBezTo>
                    <a:pt x="1451" y="499"/>
                    <a:pt x="1571" y="416"/>
                    <a:pt x="1611" y="284"/>
                  </a:cubicBezTo>
                  <a:lnTo>
                    <a:pt x="16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8"/>
            <p:cNvSpPr/>
            <p:nvPr/>
          </p:nvSpPr>
          <p:spPr>
            <a:xfrm>
              <a:off x="8086916" y="5236641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8"/>
            <p:cNvSpPr/>
            <p:nvPr/>
          </p:nvSpPr>
          <p:spPr>
            <a:xfrm>
              <a:off x="8086916" y="5214049"/>
              <a:ext cx="142398" cy="7531"/>
            </a:xfrm>
            <a:custGeom>
              <a:avLst/>
              <a:gdLst/>
              <a:ahLst/>
              <a:cxnLst/>
              <a:rect l="l" t="t" r="r" b="b"/>
              <a:pathLst>
                <a:path w="2458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457" y="129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8"/>
            <p:cNvSpPr/>
            <p:nvPr/>
          </p:nvSpPr>
          <p:spPr>
            <a:xfrm>
              <a:off x="8086916" y="5191282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8"/>
            <p:cNvSpPr/>
            <p:nvPr/>
          </p:nvSpPr>
          <p:spPr>
            <a:xfrm>
              <a:off x="7944696" y="4637643"/>
              <a:ext cx="187817" cy="287287"/>
            </a:xfrm>
            <a:custGeom>
              <a:avLst/>
              <a:gdLst/>
              <a:ahLst/>
              <a:cxnLst/>
              <a:rect l="l" t="t" r="r" b="b"/>
              <a:pathLst>
                <a:path w="3242" h="4959" extrusionOk="0">
                  <a:moveTo>
                    <a:pt x="1641" y="1"/>
                  </a:moveTo>
                  <a:lnTo>
                    <a:pt x="1641" y="1"/>
                  </a:lnTo>
                  <a:cubicBezTo>
                    <a:pt x="747" y="1088"/>
                    <a:pt x="1" y="4673"/>
                    <a:pt x="3232" y="4959"/>
                  </a:cubicBezTo>
                  <a:cubicBezTo>
                    <a:pt x="2848" y="4102"/>
                    <a:pt x="3241" y="3346"/>
                    <a:pt x="3002" y="2206"/>
                  </a:cubicBezTo>
                  <a:cubicBezTo>
                    <a:pt x="2759" y="1061"/>
                    <a:pt x="1641" y="1"/>
                    <a:pt x="1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8"/>
            <p:cNvSpPr/>
            <p:nvPr/>
          </p:nvSpPr>
          <p:spPr>
            <a:xfrm>
              <a:off x="8139227" y="4637643"/>
              <a:ext cx="95067" cy="153637"/>
            </a:xfrm>
            <a:custGeom>
              <a:avLst/>
              <a:gdLst/>
              <a:ahLst/>
              <a:cxnLst/>
              <a:rect l="l" t="t" r="r" b="b"/>
              <a:pathLst>
                <a:path w="1641" h="2652" extrusionOk="0">
                  <a:moveTo>
                    <a:pt x="1103" y="1"/>
                  </a:moveTo>
                  <a:lnTo>
                    <a:pt x="1103" y="1"/>
                  </a:lnTo>
                  <a:cubicBezTo>
                    <a:pt x="77" y="600"/>
                    <a:pt x="0" y="2114"/>
                    <a:pt x="399" y="2652"/>
                  </a:cubicBezTo>
                  <a:cubicBezTo>
                    <a:pt x="1640" y="2025"/>
                    <a:pt x="1432" y="465"/>
                    <a:pt x="11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8"/>
            <p:cNvSpPr/>
            <p:nvPr/>
          </p:nvSpPr>
          <p:spPr>
            <a:xfrm>
              <a:off x="8158054" y="4750317"/>
              <a:ext cx="140660" cy="210585"/>
            </a:xfrm>
            <a:custGeom>
              <a:avLst/>
              <a:gdLst/>
              <a:ahLst/>
              <a:cxnLst/>
              <a:rect l="l" t="t" r="r" b="b"/>
              <a:pathLst>
                <a:path w="2428" h="3635" extrusionOk="0">
                  <a:moveTo>
                    <a:pt x="2427" y="0"/>
                  </a:moveTo>
                  <a:lnTo>
                    <a:pt x="2427" y="0"/>
                  </a:lnTo>
                  <a:cubicBezTo>
                    <a:pt x="1478" y="77"/>
                    <a:pt x="1" y="1161"/>
                    <a:pt x="1" y="3634"/>
                  </a:cubicBezTo>
                  <a:cubicBezTo>
                    <a:pt x="2314" y="3124"/>
                    <a:pt x="2427" y="0"/>
                    <a:pt x="2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8"/>
            <p:cNvSpPr/>
            <p:nvPr/>
          </p:nvSpPr>
          <p:spPr>
            <a:xfrm>
              <a:off x="8042425" y="4691749"/>
              <a:ext cx="119457" cy="325697"/>
            </a:xfrm>
            <a:custGeom>
              <a:avLst/>
              <a:gdLst/>
              <a:ahLst/>
              <a:cxnLst/>
              <a:rect l="l" t="t" r="r" b="b"/>
              <a:pathLst>
                <a:path w="2062" h="5622" extrusionOk="0">
                  <a:moveTo>
                    <a:pt x="9" y="1"/>
                  </a:moveTo>
                  <a:cubicBezTo>
                    <a:pt x="9" y="1"/>
                    <a:pt x="3" y="96"/>
                    <a:pt x="0" y="271"/>
                  </a:cubicBezTo>
                  <a:cubicBezTo>
                    <a:pt x="3" y="357"/>
                    <a:pt x="6" y="458"/>
                    <a:pt x="15" y="572"/>
                  </a:cubicBezTo>
                  <a:cubicBezTo>
                    <a:pt x="28" y="689"/>
                    <a:pt x="37" y="818"/>
                    <a:pt x="65" y="956"/>
                  </a:cubicBezTo>
                  <a:cubicBezTo>
                    <a:pt x="89" y="1097"/>
                    <a:pt x="123" y="1248"/>
                    <a:pt x="160" y="1404"/>
                  </a:cubicBezTo>
                  <a:cubicBezTo>
                    <a:pt x="203" y="1564"/>
                    <a:pt x="252" y="1727"/>
                    <a:pt x="310" y="1896"/>
                  </a:cubicBezTo>
                  <a:cubicBezTo>
                    <a:pt x="341" y="1976"/>
                    <a:pt x="378" y="2065"/>
                    <a:pt x="406" y="2151"/>
                  </a:cubicBezTo>
                  <a:cubicBezTo>
                    <a:pt x="442" y="2234"/>
                    <a:pt x="479" y="2320"/>
                    <a:pt x="513" y="2406"/>
                  </a:cubicBezTo>
                  <a:cubicBezTo>
                    <a:pt x="590" y="2575"/>
                    <a:pt x="673" y="2750"/>
                    <a:pt x="762" y="2919"/>
                  </a:cubicBezTo>
                  <a:cubicBezTo>
                    <a:pt x="937" y="3257"/>
                    <a:pt x="1137" y="3582"/>
                    <a:pt x="1339" y="3874"/>
                  </a:cubicBezTo>
                  <a:cubicBezTo>
                    <a:pt x="1389" y="3948"/>
                    <a:pt x="1435" y="4019"/>
                    <a:pt x="1487" y="4089"/>
                  </a:cubicBezTo>
                  <a:cubicBezTo>
                    <a:pt x="1533" y="4163"/>
                    <a:pt x="1570" y="4230"/>
                    <a:pt x="1610" y="4301"/>
                  </a:cubicBezTo>
                  <a:cubicBezTo>
                    <a:pt x="1683" y="4439"/>
                    <a:pt x="1736" y="4581"/>
                    <a:pt x="1782" y="4710"/>
                  </a:cubicBezTo>
                  <a:cubicBezTo>
                    <a:pt x="1865" y="4971"/>
                    <a:pt x="1895" y="5201"/>
                    <a:pt x="1908" y="5364"/>
                  </a:cubicBezTo>
                  <a:cubicBezTo>
                    <a:pt x="1911" y="5444"/>
                    <a:pt x="1911" y="5505"/>
                    <a:pt x="1911" y="5548"/>
                  </a:cubicBezTo>
                  <a:cubicBezTo>
                    <a:pt x="1911" y="5591"/>
                    <a:pt x="1908" y="5610"/>
                    <a:pt x="1908" y="5610"/>
                  </a:cubicBezTo>
                  <a:lnTo>
                    <a:pt x="2061" y="5622"/>
                  </a:lnTo>
                  <a:lnTo>
                    <a:pt x="2061" y="5548"/>
                  </a:lnTo>
                  <a:cubicBezTo>
                    <a:pt x="2061" y="5502"/>
                    <a:pt x="2061" y="5432"/>
                    <a:pt x="2055" y="5349"/>
                  </a:cubicBezTo>
                  <a:cubicBezTo>
                    <a:pt x="2043" y="5180"/>
                    <a:pt x="2000" y="4937"/>
                    <a:pt x="1908" y="4661"/>
                  </a:cubicBezTo>
                  <a:cubicBezTo>
                    <a:pt x="1859" y="4522"/>
                    <a:pt x="1797" y="4378"/>
                    <a:pt x="1717" y="4230"/>
                  </a:cubicBezTo>
                  <a:cubicBezTo>
                    <a:pt x="1631" y="4083"/>
                    <a:pt x="1536" y="3939"/>
                    <a:pt x="1428" y="3797"/>
                  </a:cubicBezTo>
                  <a:cubicBezTo>
                    <a:pt x="1223" y="3515"/>
                    <a:pt x="1014" y="3198"/>
                    <a:pt x="829" y="2870"/>
                  </a:cubicBezTo>
                  <a:cubicBezTo>
                    <a:pt x="737" y="2704"/>
                    <a:pt x="651" y="2538"/>
                    <a:pt x="571" y="2369"/>
                  </a:cubicBezTo>
                  <a:cubicBezTo>
                    <a:pt x="538" y="2280"/>
                    <a:pt x="498" y="2200"/>
                    <a:pt x="461" y="2117"/>
                  </a:cubicBezTo>
                  <a:cubicBezTo>
                    <a:pt x="427" y="2031"/>
                    <a:pt x="396" y="1948"/>
                    <a:pt x="360" y="1865"/>
                  </a:cubicBezTo>
                  <a:cubicBezTo>
                    <a:pt x="298" y="1702"/>
                    <a:pt x="246" y="1540"/>
                    <a:pt x="200" y="1383"/>
                  </a:cubicBezTo>
                  <a:cubicBezTo>
                    <a:pt x="157" y="1226"/>
                    <a:pt x="120" y="1076"/>
                    <a:pt x="92" y="938"/>
                  </a:cubicBezTo>
                  <a:cubicBezTo>
                    <a:pt x="62" y="799"/>
                    <a:pt x="46" y="673"/>
                    <a:pt x="31" y="557"/>
                  </a:cubicBezTo>
                  <a:cubicBezTo>
                    <a:pt x="19" y="446"/>
                    <a:pt x="15" y="345"/>
                    <a:pt x="9" y="262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8"/>
            <p:cNvSpPr/>
            <p:nvPr/>
          </p:nvSpPr>
          <p:spPr>
            <a:xfrm>
              <a:off x="8153593" y="4819370"/>
              <a:ext cx="97790" cy="302002"/>
            </a:xfrm>
            <a:custGeom>
              <a:avLst/>
              <a:gdLst/>
              <a:ahLst/>
              <a:cxnLst/>
              <a:rect l="l" t="t" r="r" b="b"/>
              <a:pathLst>
                <a:path w="1688" h="5213" extrusionOk="0">
                  <a:moveTo>
                    <a:pt x="1687" y="0"/>
                  </a:moveTo>
                  <a:cubicBezTo>
                    <a:pt x="1687" y="0"/>
                    <a:pt x="1626" y="68"/>
                    <a:pt x="1521" y="169"/>
                  </a:cubicBezTo>
                  <a:cubicBezTo>
                    <a:pt x="1411" y="277"/>
                    <a:pt x="1248" y="430"/>
                    <a:pt x="1070" y="630"/>
                  </a:cubicBezTo>
                  <a:cubicBezTo>
                    <a:pt x="981" y="731"/>
                    <a:pt x="886" y="842"/>
                    <a:pt x="793" y="965"/>
                  </a:cubicBezTo>
                  <a:cubicBezTo>
                    <a:pt x="695" y="1088"/>
                    <a:pt x="603" y="1223"/>
                    <a:pt x="520" y="1367"/>
                  </a:cubicBezTo>
                  <a:cubicBezTo>
                    <a:pt x="477" y="1441"/>
                    <a:pt x="434" y="1514"/>
                    <a:pt x="397" y="1594"/>
                  </a:cubicBezTo>
                  <a:cubicBezTo>
                    <a:pt x="357" y="1674"/>
                    <a:pt x="317" y="1751"/>
                    <a:pt x="287" y="1837"/>
                  </a:cubicBezTo>
                  <a:cubicBezTo>
                    <a:pt x="213" y="2003"/>
                    <a:pt x="158" y="2175"/>
                    <a:pt x="118" y="2350"/>
                  </a:cubicBezTo>
                  <a:cubicBezTo>
                    <a:pt x="72" y="2528"/>
                    <a:pt x="47" y="2709"/>
                    <a:pt x="26" y="2884"/>
                  </a:cubicBezTo>
                  <a:cubicBezTo>
                    <a:pt x="13" y="3066"/>
                    <a:pt x="4" y="3241"/>
                    <a:pt x="4" y="3407"/>
                  </a:cubicBezTo>
                  <a:cubicBezTo>
                    <a:pt x="1" y="3741"/>
                    <a:pt x="1" y="4052"/>
                    <a:pt x="1" y="4322"/>
                  </a:cubicBezTo>
                  <a:cubicBezTo>
                    <a:pt x="1" y="4853"/>
                    <a:pt x="4" y="5213"/>
                    <a:pt x="4" y="5213"/>
                  </a:cubicBezTo>
                  <a:lnTo>
                    <a:pt x="158" y="5213"/>
                  </a:lnTo>
                  <a:cubicBezTo>
                    <a:pt x="158" y="5213"/>
                    <a:pt x="158" y="4853"/>
                    <a:pt x="164" y="4322"/>
                  </a:cubicBezTo>
                  <a:cubicBezTo>
                    <a:pt x="158" y="4052"/>
                    <a:pt x="158" y="3741"/>
                    <a:pt x="158" y="3407"/>
                  </a:cubicBezTo>
                  <a:cubicBezTo>
                    <a:pt x="155" y="3241"/>
                    <a:pt x="164" y="3072"/>
                    <a:pt x="167" y="2900"/>
                  </a:cubicBezTo>
                  <a:cubicBezTo>
                    <a:pt x="182" y="2731"/>
                    <a:pt x="204" y="2556"/>
                    <a:pt x="244" y="2387"/>
                  </a:cubicBezTo>
                  <a:cubicBezTo>
                    <a:pt x="280" y="2218"/>
                    <a:pt x="333" y="2049"/>
                    <a:pt x="394" y="1886"/>
                  </a:cubicBezTo>
                  <a:cubicBezTo>
                    <a:pt x="419" y="1803"/>
                    <a:pt x="459" y="1726"/>
                    <a:pt x="492" y="1650"/>
                  </a:cubicBezTo>
                  <a:cubicBezTo>
                    <a:pt x="523" y="1573"/>
                    <a:pt x="566" y="1499"/>
                    <a:pt x="603" y="1425"/>
                  </a:cubicBezTo>
                  <a:cubicBezTo>
                    <a:pt x="680" y="1281"/>
                    <a:pt x="769" y="1146"/>
                    <a:pt x="855" y="1020"/>
                  </a:cubicBezTo>
                  <a:cubicBezTo>
                    <a:pt x="938" y="897"/>
                    <a:pt x="1027" y="780"/>
                    <a:pt x="1110" y="676"/>
                  </a:cubicBezTo>
                  <a:cubicBezTo>
                    <a:pt x="1196" y="575"/>
                    <a:pt x="1276" y="482"/>
                    <a:pt x="1346" y="399"/>
                  </a:cubicBezTo>
                  <a:cubicBezTo>
                    <a:pt x="1414" y="320"/>
                    <a:pt x="1478" y="246"/>
                    <a:pt x="1531" y="191"/>
                  </a:cubicBezTo>
                  <a:cubicBezTo>
                    <a:pt x="1632" y="71"/>
                    <a:pt x="1687" y="0"/>
                    <a:pt x="1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8"/>
            <p:cNvSpPr/>
            <p:nvPr/>
          </p:nvSpPr>
          <p:spPr>
            <a:xfrm>
              <a:off x="8093114" y="5094654"/>
              <a:ext cx="129247" cy="42233"/>
            </a:xfrm>
            <a:custGeom>
              <a:avLst/>
              <a:gdLst/>
              <a:ahLst/>
              <a:cxnLst/>
              <a:rect l="l" t="t" r="r" b="b"/>
              <a:pathLst>
                <a:path w="2231" h="729" extrusionOk="0">
                  <a:moveTo>
                    <a:pt x="1" y="0"/>
                  </a:moveTo>
                  <a:lnTo>
                    <a:pt x="1" y="728"/>
                  </a:lnTo>
                  <a:lnTo>
                    <a:pt x="2231" y="728"/>
                  </a:lnTo>
                  <a:lnTo>
                    <a:pt x="22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8"/>
            <p:cNvSpPr/>
            <p:nvPr/>
          </p:nvSpPr>
          <p:spPr>
            <a:xfrm>
              <a:off x="8080138" y="5136827"/>
              <a:ext cx="155780" cy="35628"/>
            </a:xfrm>
            <a:custGeom>
              <a:avLst/>
              <a:gdLst/>
              <a:ahLst/>
              <a:cxnLst/>
              <a:rect l="l" t="t" r="r" b="b"/>
              <a:pathLst>
                <a:path w="2689" h="615" extrusionOk="0">
                  <a:moveTo>
                    <a:pt x="0" y="0"/>
                  </a:moveTo>
                  <a:lnTo>
                    <a:pt x="0" y="614"/>
                  </a:lnTo>
                  <a:lnTo>
                    <a:pt x="2688" y="614"/>
                  </a:lnTo>
                  <a:lnTo>
                    <a:pt x="26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8"/>
            <p:cNvSpPr/>
            <p:nvPr/>
          </p:nvSpPr>
          <p:spPr>
            <a:xfrm>
              <a:off x="8158054" y="4508806"/>
              <a:ext cx="252412" cy="783769"/>
            </a:xfrm>
            <a:custGeom>
              <a:avLst/>
              <a:gdLst/>
              <a:ahLst/>
              <a:cxnLst/>
              <a:rect l="l" t="t" r="r" b="b"/>
              <a:pathLst>
                <a:path w="4357" h="13529" extrusionOk="0">
                  <a:moveTo>
                    <a:pt x="1" y="1"/>
                  </a:moveTo>
                  <a:lnTo>
                    <a:pt x="1" y="13529"/>
                  </a:lnTo>
                  <a:lnTo>
                    <a:pt x="465" y="13529"/>
                  </a:lnTo>
                  <a:lnTo>
                    <a:pt x="465" y="13523"/>
                  </a:lnTo>
                  <a:cubicBezTo>
                    <a:pt x="600" y="13523"/>
                    <a:pt x="720" y="13434"/>
                    <a:pt x="763" y="13308"/>
                  </a:cubicBezTo>
                  <a:lnTo>
                    <a:pt x="849" y="13022"/>
                  </a:lnTo>
                  <a:lnTo>
                    <a:pt x="925" y="13022"/>
                  </a:lnTo>
                  <a:cubicBezTo>
                    <a:pt x="1094" y="13022"/>
                    <a:pt x="1232" y="12884"/>
                    <a:pt x="1232" y="12715"/>
                  </a:cubicBezTo>
                  <a:lnTo>
                    <a:pt x="1232" y="12696"/>
                  </a:lnTo>
                  <a:lnTo>
                    <a:pt x="1232" y="12564"/>
                  </a:lnTo>
                  <a:lnTo>
                    <a:pt x="1232" y="12303"/>
                  </a:lnTo>
                  <a:lnTo>
                    <a:pt x="1232" y="12174"/>
                  </a:lnTo>
                  <a:lnTo>
                    <a:pt x="1232" y="11913"/>
                  </a:lnTo>
                  <a:lnTo>
                    <a:pt x="1232" y="11781"/>
                  </a:lnTo>
                  <a:lnTo>
                    <a:pt x="1232" y="11455"/>
                  </a:lnTo>
                  <a:lnTo>
                    <a:pt x="1349" y="11455"/>
                  </a:lnTo>
                  <a:lnTo>
                    <a:pt x="1349" y="10841"/>
                  </a:lnTo>
                  <a:lnTo>
                    <a:pt x="1232" y="10841"/>
                  </a:lnTo>
                  <a:lnTo>
                    <a:pt x="1232" y="10110"/>
                  </a:lnTo>
                  <a:cubicBezTo>
                    <a:pt x="1232" y="9287"/>
                    <a:pt x="3742" y="7757"/>
                    <a:pt x="4264" y="5257"/>
                  </a:cubicBezTo>
                  <a:cubicBezTo>
                    <a:pt x="4267" y="5247"/>
                    <a:pt x="4270" y="5232"/>
                    <a:pt x="4270" y="5220"/>
                  </a:cubicBezTo>
                  <a:lnTo>
                    <a:pt x="4295" y="5094"/>
                  </a:lnTo>
                  <a:cubicBezTo>
                    <a:pt x="4301" y="5051"/>
                    <a:pt x="4310" y="5005"/>
                    <a:pt x="4313" y="4962"/>
                  </a:cubicBezTo>
                  <a:cubicBezTo>
                    <a:pt x="4316" y="4928"/>
                    <a:pt x="4320" y="4894"/>
                    <a:pt x="4326" y="4864"/>
                  </a:cubicBezTo>
                  <a:cubicBezTo>
                    <a:pt x="4332" y="4808"/>
                    <a:pt x="4335" y="4750"/>
                    <a:pt x="4341" y="4698"/>
                  </a:cubicBezTo>
                  <a:cubicBezTo>
                    <a:pt x="4344" y="4670"/>
                    <a:pt x="4344" y="4639"/>
                    <a:pt x="4347" y="4612"/>
                  </a:cubicBezTo>
                  <a:cubicBezTo>
                    <a:pt x="4350" y="4529"/>
                    <a:pt x="4356" y="4443"/>
                    <a:pt x="4356" y="4357"/>
                  </a:cubicBezTo>
                  <a:cubicBezTo>
                    <a:pt x="4356" y="1952"/>
                    <a:pt x="2406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8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4" name="Google Shape;504;p38"/>
          <p:cNvGrpSpPr/>
          <p:nvPr/>
        </p:nvGrpSpPr>
        <p:grpSpPr>
          <a:xfrm rot="-1604192">
            <a:off x="8638982" y="3928762"/>
            <a:ext cx="333773" cy="638893"/>
            <a:chOff x="6692313" y="4433554"/>
            <a:chExt cx="421445" cy="806710"/>
          </a:xfrm>
        </p:grpSpPr>
        <p:sp>
          <p:nvSpPr>
            <p:cNvPr id="505" name="Google Shape;505;p38"/>
            <p:cNvSpPr/>
            <p:nvPr/>
          </p:nvSpPr>
          <p:spPr>
            <a:xfrm>
              <a:off x="6692313" y="4433554"/>
              <a:ext cx="421111" cy="806536"/>
            </a:xfrm>
            <a:custGeom>
              <a:avLst/>
              <a:gdLst/>
              <a:ahLst/>
              <a:cxnLst/>
              <a:rect l="l" t="t" r="r" b="b"/>
              <a:pathLst>
                <a:path w="7269" h="13922" extrusionOk="0">
                  <a:moveTo>
                    <a:pt x="4114" y="3960"/>
                  </a:moveTo>
                  <a:cubicBezTo>
                    <a:pt x="4197" y="4000"/>
                    <a:pt x="4277" y="4034"/>
                    <a:pt x="4350" y="4061"/>
                  </a:cubicBezTo>
                  <a:cubicBezTo>
                    <a:pt x="4363" y="4166"/>
                    <a:pt x="4366" y="4267"/>
                    <a:pt x="4363" y="4369"/>
                  </a:cubicBezTo>
                  <a:cubicBezTo>
                    <a:pt x="4363" y="4544"/>
                    <a:pt x="4323" y="4713"/>
                    <a:pt x="4289" y="4882"/>
                  </a:cubicBezTo>
                  <a:cubicBezTo>
                    <a:pt x="4240" y="5047"/>
                    <a:pt x="4184" y="5210"/>
                    <a:pt x="4114" y="5358"/>
                  </a:cubicBezTo>
                  <a:cubicBezTo>
                    <a:pt x="4043" y="5508"/>
                    <a:pt x="3960" y="5643"/>
                    <a:pt x="3874" y="5772"/>
                  </a:cubicBezTo>
                  <a:cubicBezTo>
                    <a:pt x="3785" y="5895"/>
                    <a:pt x="3699" y="6012"/>
                    <a:pt x="3610" y="6107"/>
                  </a:cubicBezTo>
                  <a:cubicBezTo>
                    <a:pt x="3537" y="6186"/>
                    <a:pt x="3464" y="6259"/>
                    <a:pt x="3397" y="6321"/>
                  </a:cubicBezTo>
                  <a:lnTo>
                    <a:pt x="3397" y="6321"/>
                  </a:lnTo>
                  <a:lnTo>
                    <a:pt x="2480" y="6322"/>
                  </a:lnTo>
                  <a:lnTo>
                    <a:pt x="4114" y="3960"/>
                  </a:lnTo>
                  <a:close/>
                  <a:moveTo>
                    <a:pt x="4983" y="1"/>
                  </a:moveTo>
                  <a:lnTo>
                    <a:pt x="4012" y="1490"/>
                  </a:lnTo>
                  <a:cubicBezTo>
                    <a:pt x="3395" y="848"/>
                    <a:pt x="2538" y="483"/>
                    <a:pt x="2301" y="277"/>
                  </a:cubicBezTo>
                  <a:lnTo>
                    <a:pt x="2301" y="277"/>
                  </a:lnTo>
                  <a:cubicBezTo>
                    <a:pt x="2301" y="277"/>
                    <a:pt x="2102" y="1082"/>
                    <a:pt x="2320" y="2099"/>
                  </a:cubicBezTo>
                  <a:cubicBezTo>
                    <a:pt x="2403" y="2492"/>
                    <a:pt x="2639" y="2845"/>
                    <a:pt x="2934" y="3143"/>
                  </a:cubicBezTo>
                  <a:lnTo>
                    <a:pt x="673" y="6608"/>
                  </a:lnTo>
                  <a:lnTo>
                    <a:pt x="1" y="7631"/>
                  </a:lnTo>
                  <a:lnTo>
                    <a:pt x="1217" y="7631"/>
                  </a:lnTo>
                  <a:lnTo>
                    <a:pt x="4750" y="7637"/>
                  </a:lnTo>
                  <a:lnTo>
                    <a:pt x="1217" y="13922"/>
                  </a:lnTo>
                  <a:lnTo>
                    <a:pt x="6439" y="7345"/>
                  </a:lnTo>
                  <a:lnTo>
                    <a:pt x="7268" y="6304"/>
                  </a:lnTo>
                  <a:lnTo>
                    <a:pt x="5886" y="6307"/>
                  </a:lnTo>
                  <a:lnTo>
                    <a:pt x="4301" y="6310"/>
                  </a:lnTo>
                  <a:lnTo>
                    <a:pt x="4301" y="6310"/>
                  </a:lnTo>
                  <a:cubicBezTo>
                    <a:pt x="4338" y="6258"/>
                    <a:pt x="4378" y="6199"/>
                    <a:pt x="4421" y="6141"/>
                  </a:cubicBezTo>
                  <a:cubicBezTo>
                    <a:pt x="4479" y="6080"/>
                    <a:pt x="4535" y="6000"/>
                    <a:pt x="4614" y="5941"/>
                  </a:cubicBezTo>
                  <a:cubicBezTo>
                    <a:pt x="4654" y="5911"/>
                    <a:pt x="4691" y="5877"/>
                    <a:pt x="4731" y="5846"/>
                  </a:cubicBezTo>
                  <a:cubicBezTo>
                    <a:pt x="4759" y="5825"/>
                    <a:pt x="4783" y="5803"/>
                    <a:pt x="4814" y="5785"/>
                  </a:cubicBezTo>
                  <a:cubicBezTo>
                    <a:pt x="5072" y="5919"/>
                    <a:pt x="5321" y="5978"/>
                    <a:pt x="5555" y="5978"/>
                  </a:cubicBezTo>
                  <a:cubicBezTo>
                    <a:pt x="6434" y="5978"/>
                    <a:pt x="7111" y="5150"/>
                    <a:pt x="7268" y="4372"/>
                  </a:cubicBezTo>
                  <a:lnTo>
                    <a:pt x="7268" y="4372"/>
                  </a:lnTo>
                  <a:cubicBezTo>
                    <a:pt x="7249" y="4374"/>
                    <a:pt x="7227" y="4375"/>
                    <a:pt x="7204" y="4375"/>
                  </a:cubicBezTo>
                  <a:cubicBezTo>
                    <a:pt x="6957" y="4375"/>
                    <a:pt x="6490" y="4254"/>
                    <a:pt x="6028" y="4254"/>
                  </a:cubicBezTo>
                  <a:cubicBezTo>
                    <a:pt x="5373" y="4254"/>
                    <a:pt x="4727" y="4498"/>
                    <a:pt x="4734" y="5677"/>
                  </a:cubicBezTo>
                  <a:cubicBezTo>
                    <a:pt x="4657" y="5723"/>
                    <a:pt x="4590" y="5782"/>
                    <a:pt x="4522" y="5834"/>
                  </a:cubicBezTo>
                  <a:cubicBezTo>
                    <a:pt x="4439" y="5895"/>
                    <a:pt x="4375" y="5981"/>
                    <a:pt x="4304" y="6049"/>
                  </a:cubicBezTo>
                  <a:cubicBezTo>
                    <a:pt x="4243" y="6126"/>
                    <a:pt x="4194" y="6202"/>
                    <a:pt x="4144" y="6273"/>
                  </a:cubicBezTo>
                  <a:lnTo>
                    <a:pt x="4120" y="6319"/>
                  </a:lnTo>
                  <a:lnTo>
                    <a:pt x="3618" y="6320"/>
                  </a:lnTo>
                  <a:lnTo>
                    <a:pt x="3618" y="6320"/>
                  </a:lnTo>
                  <a:cubicBezTo>
                    <a:pt x="3654" y="6287"/>
                    <a:pt x="3688" y="6254"/>
                    <a:pt x="3724" y="6212"/>
                  </a:cubicBezTo>
                  <a:cubicBezTo>
                    <a:pt x="3816" y="6107"/>
                    <a:pt x="3908" y="5987"/>
                    <a:pt x="4000" y="5858"/>
                  </a:cubicBezTo>
                  <a:cubicBezTo>
                    <a:pt x="4086" y="5726"/>
                    <a:pt x="4178" y="5582"/>
                    <a:pt x="4249" y="5425"/>
                  </a:cubicBezTo>
                  <a:cubicBezTo>
                    <a:pt x="4326" y="5272"/>
                    <a:pt x="4384" y="5097"/>
                    <a:pt x="4433" y="4922"/>
                  </a:cubicBezTo>
                  <a:cubicBezTo>
                    <a:pt x="4476" y="4743"/>
                    <a:pt x="4510" y="4559"/>
                    <a:pt x="4516" y="4372"/>
                  </a:cubicBezTo>
                  <a:cubicBezTo>
                    <a:pt x="4522" y="4280"/>
                    <a:pt x="4510" y="4184"/>
                    <a:pt x="4507" y="4092"/>
                  </a:cubicBezTo>
                  <a:cubicBezTo>
                    <a:pt x="4501" y="4043"/>
                    <a:pt x="4492" y="4000"/>
                    <a:pt x="4485" y="3957"/>
                  </a:cubicBezTo>
                  <a:cubicBezTo>
                    <a:pt x="4599" y="3665"/>
                    <a:pt x="4661" y="3398"/>
                    <a:pt x="4676" y="3146"/>
                  </a:cubicBezTo>
                  <a:lnTo>
                    <a:pt x="6519" y="452"/>
                  </a:lnTo>
                  <a:lnTo>
                    <a:pt x="6835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8"/>
            <p:cNvSpPr/>
            <p:nvPr/>
          </p:nvSpPr>
          <p:spPr>
            <a:xfrm>
              <a:off x="6692704" y="4433554"/>
              <a:ext cx="421053" cy="806710"/>
            </a:xfrm>
            <a:custGeom>
              <a:avLst/>
              <a:gdLst/>
              <a:ahLst/>
              <a:cxnLst/>
              <a:rect l="l" t="t" r="r" b="b"/>
              <a:pathLst>
                <a:path w="7268" h="13925" extrusionOk="0">
                  <a:moveTo>
                    <a:pt x="4989" y="1"/>
                  </a:moveTo>
                  <a:lnTo>
                    <a:pt x="673" y="6608"/>
                  </a:lnTo>
                  <a:lnTo>
                    <a:pt x="0" y="7637"/>
                  </a:lnTo>
                  <a:lnTo>
                    <a:pt x="1217" y="7637"/>
                  </a:lnTo>
                  <a:lnTo>
                    <a:pt x="4749" y="7643"/>
                  </a:lnTo>
                  <a:lnTo>
                    <a:pt x="1217" y="13925"/>
                  </a:lnTo>
                  <a:lnTo>
                    <a:pt x="6442" y="7348"/>
                  </a:lnTo>
                  <a:lnTo>
                    <a:pt x="7268" y="6307"/>
                  </a:lnTo>
                  <a:lnTo>
                    <a:pt x="5886" y="6307"/>
                  </a:lnTo>
                  <a:lnTo>
                    <a:pt x="2476" y="6316"/>
                  </a:lnTo>
                  <a:lnTo>
                    <a:pt x="2476" y="6316"/>
                  </a:lnTo>
                  <a:lnTo>
                    <a:pt x="6525" y="452"/>
                  </a:lnTo>
                  <a:lnTo>
                    <a:pt x="68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8"/>
            <p:cNvSpPr/>
            <p:nvPr/>
          </p:nvSpPr>
          <p:spPr>
            <a:xfrm>
              <a:off x="6814590" y="4449601"/>
              <a:ext cx="196855" cy="220317"/>
            </a:xfrm>
            <a:custGeom>
              <a:avLst/>
              <a:gdLst/>
              <a:ahLst/>
              <a:cxnLst/>
              <a:rect l="l" t="t" r="r" b="b"/>
              <a:pathLst>
                <a:path w="3398" h="3803" extrusionOk="0">
                  <a:moveTo>
                    <a:pt x="197" y="0"/>
                  </a:moveTo>
                  <a:cubicBezTo>
                    <a:pt x="197" y="0"/>
                    <a:pt x="0" y="805"/>
                    <a:pt x="215" y="1828"/>
                  </a:cubicBezTo>
                  <a:cubicBezTo>
                    <a:pt x="430" y="2844"/>
                    <a:pt x="1671" y="3594"/>
                    <a:pt x="2323" y="3803"/>
                  </a:cubicBezTo>
                  <a:cubicBezTo>
                    <a:pt x="3398" y="1361"/>
                    <a:pt x="655" y="402"/>
                    <a:pt x="1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8"/>
            <p:cNvSpPr/>
            <p:nvPr/>
          </p:nvSpPr>
          <p:spPr>
            <a:xfrm>
              <a:off x="6965267" y="4679526"/>
              <a:ext cx="148481" cy="100165"/>
            </a:xfrm>
            <a:custGeom>
              <a:avLst/>
              <a:gdLst/>
              <a:ahLst/>
              <a:cxnLst/>
              <a:rect l="l" t="t" r="r" b="b"/>
              <a:pathLst>
                <a:path w="2563" h="1729" extrusionOk="0">
                  <a:moveTo>
                    <a:pt x="1321" y="0"/>
                  </a:moveTo>
                  <a:cubicBezTo>
                    <a:pt x="655" y="0"/>
                    <a:pt x="1" y="254"/>
                    <a:pt x="29" y="1490"/>
                  </a:cubicBezTo>
                  <a:cubicBezTo>
                    <a:pt x="315" y="1656"/>
                    <a:pt x="592" y="1728"/>
                    <a:pt x="852" y="1728"/>
                  </a:cubicBezTo>
                  <a:cubicBezTo>
                    <a:pt x="1730" y="1728"/>
                    <a:pt x="2406" y="902"/>
                    <a:pt x="2563" y="120"/>
                  </a:cubicBezTo>
                  <a:lnTo>
                    <a:pt x="2563" y="120"/>
                  </a:lnTo>
                  <a:cubicBezTo>
                    <a:pt x="2544" y="122"/>
                    <a:pt x="2522" y="123"/>
                    <a:pt x="2499" y="123"/>
                  </a:cubicBezTo>
                  <a:cubicBezTo>
                    <a:pt x="2252" y="123"/>
                    <a:pt x="1784" y="0"/>
                    <a:pt x="1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8"/>
            <p:cNvSpPr/>
            <p:nvPr/>
          </p:nvSpPr>
          <p:spPr>
            <a:xfrm>
              <a:off x="6873679" y="4542116"/>
              <a:ext cx="80816" cy="257394"/>
            </a:xfrm>
            <a:custGeom>
              <a:avLst/>
              <a:gdLst/>
              <a:ahLst/>
              <a:cxnLst/>
              <a:rect l="l" t="t" r="r" b="b"/>
              <a:pathLst>
                <a:path w="1395" h="4443" extrusionOk="0">
                  <a:moveTo>
                    <a:pt x="9" y="0"/>
                  </a:moveTo>
                  <a:lnTo>
                    <a:pt x="0" y="3"/>
                  </a:lnTo>
                  <a:cubicBezTo>
                    <a:pt x="0" y="3"/>
                    <a:pt x="55" y="71"/>
                    <a:pt x="160" y="194"/>
                  </a:cubicBezTo>
                  <a:cubicBezTo>
                    <a:pt x="212" y="265"/>
                    <a:pt x="283" y="344"/>
                    <a:pt x="360" y="440"/>
                  </a:cubicBezTo>
                  <a:cubicBezTo>
                    <a:pt x="424" y="523"/>
                    <a:pt x="492" y="606"/>
                    <a:pt x="565" y="707"/>
                  </a:cubicBezTo>
                  <a:cubicBezTo>
                    <a:pt x="648" y="814"/>
                    <a:pt x="728" y="931"/>
                    <a:pt x="811" y="1063"/>
                  </a:cubicBezTo>
                  <a:cubicBezTo>
                    <a:pt x="888" y="1198"/>
                    <a:pt x="974" y="1337"/>
                    <a:pt x="1038" y="1490"/>
                  </a:cubicBezTo>
                  <a:cubicBezTo>
                    <a:pt x="1084" y="1598"/>
                    <a:pt x="1131" y="1711"/>
                    <a:pt x="1161" y="1828"/>
                  </a:cubicBezTo>
                  <a:cubicBezTo>
                    <a:pt x="1177" y="1877"/>
                    <a:pt x="1189" y="1923"/>
                    <a:pt x="1195" y="1969"/>
                  </a:cubicBezTo>
                  <a:cubicBezTo>
                    <a:pt x="1226" y="2138"/>
                    <a:pt x="1238" y="2313"/>
                    <a:pt x="1235" y="2488"/>
                  </a:cubicBezTo>
                  <a:cubicBezTo>
                    <a:pt x="1235" y="2660"/>
                    <a:pt x="1201" y="2833"/>
                    <a:pt x="1161" y="3001"/>
                  </a:cubicBezTo>
                  <a:cubicBezTo>
                    <a:pt x="1112" y="3167"/>
                    <a:pt x="1057" y="3333"/>
                    <a:pt x="986" y="3478"/>
                  </a:cubicBezTo>
                  <a:cubicBezTo>
                    <a:pt x="916" y="3631"/>
                    <a:pt x="833" y="3766"/>
                    <a:pt x="747" y="3892"/>
                  </a:cubicBezTo>
                  <a:cubicBezTo>
                    <a:pt x="657" y="4015"/>
                    <a:pt x="571" y="4126"/>
                    <a:pt x="482" y="4227"/>
                  </a:cubicBezTo>
                  <a:cubicBezTo>
                    <a:pt x="406" y="4310"/>
                    <a:pt x="335" y="4381"/>
                    <a:pt x="267" y="4442"/>
                  </a:cubicBezTo>
                  <a:lnTo>
                    <a:pt x="489" y="4442"/>
                  </a:lnTo>
                  <a:cubicBezTo>
                    <a:pt x="525" y="4408"/>
                    <a:pt x="562" y="4368"/>
                    <a:pt x="596" y="4332"/>
                  </a:cubicBezTo>
                  <a:cubicBezTo>
                    <a:pt x="688" y="4227"/>
                    <a:pt x="780" y="4107"/>
                    <a:pt x="873" y="3978"/>
                  </a:cubicBezTo>
                  <a:cubicBezTo>
                    <a:pt x="962" y="3843"/>
                    <a:pt x="1051" y="3702"/>
                    <a:pt x="1124" y="3542"/>
                  </a:cubicBezTo>
                  <a:cubicBezTo>
                    <a:pt x="1201" y="3385"/>
                    <a:pt x="1256" y="3216"/>
                    <a:pt x="1309" y="3041"/>
                  </a:cubicBezTo>
                  <a:cubicBezTo>
                    <a:pt x="1349" y="2863"/>
                    <a:pt x="1389" y="2679"/>
                    <a:pt x="1389" y="2492"/>
                  </a:cubicBezTo>
                  <a:cubicBezTo>
                    <a:pt x="1395" y="2396"/>
                    <a:pt x="1385" y="2304"/>
                    <a:pt x="1389" y="2212"/>
                  </a:cubicBezTo>
                  <a:cubicBezTo>
                    <a:pt x="1373" y="2114"/>
                    <a:pt x="1358" y="2034"/>
                    <a:pt x="1330" y="1942"/>
                  </a:cubicBezTo>
                  <a:cubicBezTo>
                    <a:pt x="1312" y="1862"/>
                    <a:pt x="1284" y="1782"/>
                    <a:pt x="1253" y="1705"/>
                  </a:cubicBezTo>
                  <a:cubicBezTo>
                    <a:pt x="1220" y="1613"/>
                    <a:pt x="1180" y="1527"/>
                    <a:pt x="1140" y="1444"/>
                  </a:cubicBezTo>
                  <a:cubicBezTo>
                    <a:pt x="1063" y="1290"/>
                    <a:pt x="968" y="1152"/>
                    <a:pt x="882" y="1020"/>
                  </a:cubicBezTo>
                  <a:cubicBezTo>
                    <a:pt x="790" y="894"/>
                    <a:pt x="700" y="774"/>
                    <a:pt x="611" y="670"/>
                  </a:cubicBezTo>
                  <a:cubicBezTo>
                    <a:pt x="528" y="575"/>
                    <a:pt x="452" y="486"/>
                    <a:pt x="381" y="409"/>
                  </a:cubicBezTo>
                  <a:cubicBezTo>
                    <a:pt x="304" y="323"/>
                    <a:pt x="231" y="246"/>
                    <a:pt x="175" y="185"/>
                  </a:cubicBezTo>
                  <a:cubicBezTo>
                    <a:pt x="68" y="68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8"/>
            <p:cNvSpPr/>
            <p:nvPr/>
          </p:nvSpPr>
          <p:spPr>
            <a:xfrm>
              <a:off x="6931146" y="4718803"/>
              <a:ext cx="151146" cy="79947"/>
            </a:xfrm>
            <a:custGeom>
              <a:avLst/>
              <a:gdLst/>
              <a:ahLst/>
              <a:cxnLst/>
              <a:rect l="l" t="t" r="r" b="b"/>
              <a:pathLst>
                <a:path w="2609" h="1380" extrusionOk="0">
                  <a:moveTo>
                    <a:pt x="2608" y="1"/>
                  </a:moveTo>
                  <a:cubicBezTo>
                    <a:pt x="2605" y="1"/>
                    <a:pt x="2593" y="10"/>
                    <a:pt x="2568" y="13"/>
                  </a:cubicBezTo>
                  <a:cubicBezTo>
                    <a:pt x="2550" y="25"/>
                    <a:pt x="2519" y="47"/>
                    <a:pt x="2473" y="62"/>
                  </a:cubicBezTo>
                  <a:cubicBezTo>
                    <a:pt x="2390" y="105"/>
                    <a:pt x="2258" y="139"/>
                    <a:pt x="2101" y="182"/>
                  </a:cubicBezTo>
                  <a:cubicBezTo>
                    <a:pt x="1785" y="268"/>
                    <a:pt x="1361" y="369"/>
                    <a:pt x="956" y="554"/>
                  </a:cubicBezTo>
                  <a:cubicBezTo>
                    <a:pt x="857" y="600"/>
                    <a:pt x="756" y="646"/>
                    <a:pt x="664" y="707"/>
                  </a:cubicBezTo>
                  <a:cubicBezTo>
                    <a:pt x="572" y="762"/>
                    <a:pt x="486" y="830"/>
                    <a:pt x="403" y="898"/>
                  </a:cubicBezTo>
                  <a:cubicBezTo>
                    <a:pt x="320" y="962"/>
                    <a:pt x="255" y="1042"/>
                    <a:pt x="185" y="1113"/>
                  </a:cubicBezTo>
                  <a:cubicBezTo>
                    <a:pt x="123" y="1189"/>
                    <a:pt x="74" y="1266"/>
                    <a:pt x="25" y="1334"/>
                  </a:cubicBezTo>
                  <a:lnTo>
                    <a:pt x="0" y="1380"/>
                  </a:lnTo>
                  <a:lnTo>
                    <a:pt x="185" y="1380"/>
                  </a:lnTo>
                  <a:cubicBezTo>
                    <a:pt x="218" y="1328"/>
                    <a:pt x="258" y="1269"/>
                    <a:pt x="304" y="1211"/>
                  </a:cubicBezTo>
                  <a:cubicBezTo>
                    <a:pt x="369" y="1149"/>
                    <a:pt x="424" y="1073"/>
                    <a:pt x="501" y="1011"/>
                  </a:cubicBezTo>
                  <a:cubicBezTo>
                    <a:pt x="538" y="980"/>
                    <a:pt x="578" y="947"/>
                    <a:pt x="615" y="916"/>
                  </a:cubicBezTo>
                  <a:cubicBezTo>
                    <a:pt x="655" y="885"/>
                    <a:pt x="701" y="858"/>
                    <a:pt x="741" y="827"/>
                  </a:cubicBezTo>
                  <a:cubicBezTo>
                    <a:pt x="824" y="765"/>
                    <a:pt x="919" y="716"/>
                    <a:pt x="1011" y="661"/>
                  </a:cubicBezTo>
                  <a:cubicBezTo>
                    <a:pt x="1392" y="461"/>
                    <a:pt x="1810" y="335"/>
                    <a:pt x="2117" y="231"/>
                  </a:cubicBezTo>
                  <a:cubicBezTo>
                    <a:pt x="2270" y="179"/>
                    <a:pt x="2399" y="133"/>
                    <a:pt x="2485" y="87"/>
                  </a:cubicBezTo>
                  <a:cubicBezTo>
                    <a:pt x="2528" y="62"/>
                    <a:pt x="2559" y="41"/>
                    <a:pt x="2577" y="25"/>
                  </a:cubicBezTo>
                  <a:cubicBezTo>
                    <a:pt x="2593" y="13"/>
                    <a:pt x="2605" y="7"/>
                    <a:pt x="2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1" name="Google Shape;511;p38"/>
          <p:cNvGrpSpPr/>
          <p:nvPr/>
        </p:nvGrpSpPr>
        <p:grpSpPr>
          <a:xfrm rot="-1396822">
            <a:off x="50266" y="4060373"/>
            <a:ext cx="680708" cy="394596"/>
            <a:chOff x="753489" y="4226263"/>
            <a:chExt cx="924843" cy="536117"/>
          </a:xfrm>
        </p:grpSpPr>
        <p:sp>
          <p:nvSpPr>
            <p:cNvPr id="512" name="Google Shape;512;p38"/>
            <p:cNvSpPr/>
            <p:nvPr/>
          </p:nvSpPr>
          <p:spPr>
            <a:xfrm>
              <a:off x="753511" y="4226263"/>
              <a:ext cx="924821" cy="535167"/>
            </a:xfrm>
            <a:custGeom>
              <a:avLst/>
              <a:gdLst/>
              <a:ahLst/>
              <a:cxnLst/>
              <a:rect l="l" t="t" r="r" b="b"/>
              <a:pathLst>
                <a:path w="9726" h="5628" extrusionOk="0">
                  <a:moveTo>
                    <a:pt x="6009" y="1"/>
                  </a:moveTo>
                  <a:cubicBezTo>
                    <a:pt x="5404" y="1"/>
                    <a:pt x="4854" y="246"/>
                    <a:pt x="4454" y="636"/>
                  </a:cubicBezTo>
                  <a:cubicBezTo>
                    <a:pt x="4304" y="642"/>
                    <a:pt x="4163" y="661"/>
                    <a:pt x="4021" y="692"/>
                  </a:cubicBezTo>
                  <a:cubicBezTo>
                    <a:pt x="3905" y="673"/>
                    <a:pt x="3785" y="658"/>
                    <a:pt x="3662" y="658"/>
                  </a:cubicBezTo>
                  <a:cubicBezTo>
                    <a:pt x="2753" y="658"/>
                    <a:pt x="1988" y="1266"/>
                    <a:pt x="1748" y="2095"/>
                  </a:cubicBezTo>
                  <a:cubicBezTo>
                    <a:pt x="1687" y="2089"/>
                    <a:pt x="1625" y="2086"/>
                    <a:pt x="1564" y="2086"/>
                  </a:cubicBezTo>
                  <a:cubicBezTo>
                    <a:pt x="698" y="2086"/>
                    <a:pt x="0" y="2783"/>
                    <a:pt x="0" y="3647"/>
                  </a:cubicBezTo>
                  <a:lnTo>
                    <a:pt x="0" y="5210"/>
                  </a:lnTo>
                  <a:lnTo>
                    <a:pt x="541" y="5210"/>
                  </a:lnTo>
                  <a:lnTo>
                    <a:pt x="541" y="5628"/>
                  </a:lnTo>
                  <a:lnTo>
                    <a:pt x="2258" y="5628"/>
                  </a:lnTo>
                  <a:cubicBezTo>
                    <a:pt x="2654" y="5628"/>
                    <a:pt x="3020" y="5496"/>
                    <a:pt x="3309" y="5269"/>
                  </a:cubicBezTo>
                  <a:cubicBezTo>
                    <a:pt x="3674" y="5474"/>
                    <a:pt x="4092" y="5597"/>
                    <a:pt x="4544" y="5597"/>
                  </a:cubicBezTo>
                  <a:cubicBezTo>
                    <a:pt x="5173" y="5597"/>
                    <a:pt x="5745" y="5364"/>
                    <a:pt x="6184" y="4980"/>
                  </a:cubicBezTo>
                  <a:cubicBezTo>
                    <a:pt x="6516" y="5152"/>
                    <a:pt x="6896" y="5253"/>
                    <a:pt x="7296" y="5253"/>
                  </a:cubicBezTo>
                  <a:cubicBezTo>
                    <a:pt x="8641" y="5253"/>
                    <a:pt x="9725" y="4163"/>
                    <a:pt x="9725" y="2820"/>
                  </a:cubicBezTo>
                  <a:cubicBezTo>
                    <a:pt x="9725" y="1481"/>
                    <a:pt x="8641" y="391"/>
                    <a:pt x="7296" y="391"/>
                  </a:cubicBezTo>
                  <a:lnTo>
                    <a:pt x="7265" y="391"/>
                  </a:lnTo>
                  <a:cubicBezTo>
                    <a:pt x="6909" y="145"/>
                    <a:pt x="6473" y="1"/>
                    <a:pt x="6009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8"/>
            <p:cNvSpPr/>
            <p:nvPr/>
          </p:nvSpPr>
          <p:spPr>
            <a:xfrm>
              <a:off x="753489" y="4226548"/>
              <a:ext cx="782000" cy="495514"/>
            </a:xfrm>
            <a:custGeom>
              <a:avLst/>
              <a:gdLst/>
              <a:ahLst/>
              <a:cxnLst/>
              <a:rect l="l" t="t" r="r" b="b"/>
              <a:pathLst>
                <a:path w="8224" h="5211" extrusionOk="0">
                  <a:moveTo>
                    <a:pt x="6009" y="1"/>
                  </a:moveTo>
                  <a:cubicBezTo>
                    <a:pt x="5336" y="1"/>
                    <a:pt x="4734" y="302"/>
                    <a:pt x="4326" y="772"/>
                  </a:cubicBezTo>
                  <a:cubicBezTo>
                    <a:pt x="4120" y="701"/>
                    <a:pt x="3893" y="658"/>
                    <a:pt x="3662" y="658"/>
                  </a:cubicBezTo>
                  <a:cubicBezTo>
                    <a:pt x="2753" y="658"/>
                    <a:pt x="1988" y="1269"/>
                    <a:pt x="1745" y="2099"/>
                  </a:cubicBezTo>
                  <a:cubicBezTo>
                    <a:pt x="1684" y="2089"/>
                    <a:pt x="1623" y="2086"/>
                    <a:pt x="1561" y="2086"/>
                  </a:cubicBezTo>
                  <a:cubicBezTo>
                    <a:pt x="698" y="2086"/>
                    <a:pt x="1" y="2784"/>
                    <a:pt x="1" y="3650"/>
                  </a:cubicBezTo>
                  <a:lnTo>
                    <a:pt x="1" y="5210"/>
                  </a:lnTo>
                  <a:lnTo>
                    <a:pt x="1561" y="5210"/>
                  </a:lnTo>
                  <a:cubicBezTo>
                    <a:pt x="2120" y="5210"/>
                    <a:pt x="2606" y="4918"/>
                    <a:pt x="2882" y="4482"/>
                  </a:cubicBezTo>
                  <a:cubicBezTo>
                    <a:pt x="3122" y="4584"/>
                    <a:pt x="3386" y="4639"/>
                    <a:pt x="3662" y="4639"/>
                  </a:cubicBezTo>
                  <a:cubicBezTo>
                    <a:pt x="4157" y="4639"/>
                    <a:pt x="4608" y="4458"/>
                    <a:pt x="4955" y="4163"/>
                  </a:cubicBezTo>
                  <a:cubicBezTo>
                    <a:pt x="5272" y="4332"/>
                    <a:pt x="5628" y="4427"/>
                    <a:pt x="6009" y="4427"/>
                  </a:cubicBezTo>
                  <a:cubicBezTo>
                    <a:pt x="7232" y="4427"/>
                    <a:pt x="8224" y="3438"/>
                    <a:pt x="8224" y="2212"/>
                  </a:cubicBezTo>
                  <a:cubicBezTo>
                    <a:pt x="8224" y="993"/>
                    <a:pt x="7228" y="1"/>
                    <a:pt x="60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8"/>
            <p:cNvSpPr/>
            <p:nvPr/>
          </p:nvSpPr>
          <p:spPr>
            <a:xfrm>
              <a:off x="804646" y="4263347"/>
              <a:ext cx="873664" cy="499032"/>
            </a:xfrm>
            <a:custGeom>
              <a:avLst/>
              <a:gdLst/>
              <a:ahLst/>
              <a:cxnLst/>
              <a:rect l="l" t="t" r="r" b="b"/>
              <a:pathLst>
                <a:path w="9188" h="5248" extrusionOk="0">
                  <a:moveTo>
                    <a:pt x="6758" y="1"/>
                  </a:moveTo>
                  <a:cubicBezTo>
                    <a:pt x="6168" y="1"/>
                    <a:pt x="5628" y="213"/>
                    <a:pt x="5207" y="560"/>
                  </a:cubicBezTo>
                  <a:cubicBezTo>
                    <a:pt x="4847" y="360"/>
                    <a:pt x="4439" y="246"/>
                    <a:pt x="4000" y="246"/>
                  </a:cubicBezTo>
                  <a:cubicBezTo>
                    <a:pt x="2952" y="246"/>
                    <a:pt x="2058" y="898"/>
                    <a:pt x="1693" y="1819"/>
                  </a:cubicBezTo>
                  <a:cubicBezTo>
                    <a:pt x="756" y="1828"/>
                    <a:pt x="0" y="2593"/>
                    <a:pt x="0" y="3530"/>
                  </a:cubicBezTo>
                  <a:lnTo>
                    <a:pt x="0" y="5247"/>
                  </a:lnTo>
                  <a:lnTo>
                    <a:pt x="1720" y="5247"/>
                  </a:lnTo>
                  <a:cubicBezTo>
                    <a:pt x="2114" y="5247"/>
                    <a:pt x="2479" y="5112"/>
                    <a:pt x="2771" y="4885"/>
                  </a:cubicBezTo>
                  <a:cubicBezTo>
                    <a:pt x="3137" y="5094"/>
                    <a:pt x="3554" y="5216"/>
                    <a:pt x="4003" y="5216"/>
                  </a:cubicBezTo>
                  <a:cubicBezTo>
                    <a:pt x="4632" y="5216"/>
                    <a:pt x="5207" y="4983"/>
                    <a:pt x="5643" y="4599"/>
                  </a:cubicBezTo>
                  <a:cubicBezTo>
                    <a:pt x="5978" y="4771"/>
                    <a:pt x="6356" y="4869"/>
                    <a:pt x="6758" y="4869"/>
                  </a:cubicBezTo>
                  <a:cubicBezTo>
                    <a:pt x="8100" y="4869"/>
                    <a:pt x="9188" y="3779"/>
                    <a:pt x="9188" y="2440"/>
                  </a:cubicBezTo>
                  <a:cubicBezTo>
                    <a:pt x="9188" y="1091"/>
                    <a:pt x="8100" y="1"/>
                    <a:pt x="6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5" name="Google Shape;515;p38"/>
          <p:cNvSpPr txBox="1">
            <a:spLocks noGrp="1"/>
          </p:cNvSpPr>
          <p:nvPr>
            <p:ph type="subTitle" idx="1"/>
          </p:nvPr>
        </p:nvSpPr>
        <p:spPr>
          <a:xfrm>
            <a:off x="0" y="4718209"/>
            <a:ext cx="91440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ar-SA" sz="18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cs typeface="Akhbar MT" pitchFamily="2" charset="-78"/>
              </a:rPr>
              <a:t>اعداد المعلمة / منال الرحيلي</a:t>
            </a:r>
          </a:p>
        </p:txBody>
      </p:sp>
      <p:pic>
        <p:nvPicPr>
          <p:cNvPr id="2052" name="Picture 4" descr="قواعد البيانات تعرف على خصائصها | قاعدة المعرفة - استضافة كواليتي">
            <a:extLst>
              <a:ext uri="{FF2B5EF4-FFF2-40B4-BE49-F238E27FC236}">
                <a16:creationId xmlns:a16="http://schemas.microsoft.com/office/drawing/2014/main" id="{9C7CBD8D-1758-83CC-F5C1-5E53DACBC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7" y="837322"/>
            <a:ext cx="1398295" cy="31621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4" descr="منزل كليب ارت">
            <a:extLst>
              <a:ext uri="{FF2B5EF4-FFF2-40B4-BE49-F238E27FC236}">
                <a16:creationId xmlns:a16="http://schemas.microsoft.com/office/drawing/2014/main" id="{A2CB72CC-3488-4E50-7B0B-2612DD9AE5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44436"/>
            <a:ext cx="304800" cy="27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7" name="Google Shape;2345;p56">
            <a:extLst>
              <a:ext uri="{FF2B5EF4-FFF2-40B4-BE49-F238E27FC236}">
                <a16:creationId xmlns:a16="http://schemas.microsoft.com/office/drawing/2014/main" id="{50702EF5-3E6D-F596-54D3-388796813D34}"/>
              </a:ext>
            </a:extLst>
          </p:cNvPr>
          <p:cNvSpPr txBox="1">
            <a:spLocks/>
          </p:cNvSpPr>
          <p:nvPr/>
        </p:nvSpPr>
        <p:spPr>
          <a:xfrm>
            <a:off x="4328160" y="266097"/>
            <a:ext cx="3859097" cy="758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1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9pPr>
          </a:lstStyle>
          <a:p>
            <a:pPr algn="r" rtl="1"/>
            <a:r>
              <a:rPr lang="ar-SA" sz="2400" dirty="0">
                <a:solidFill>
                  <a:srgbClr val="0070C0"/>
                </a:solidFill>
                <a:latin typeface="Calibri" panose="020F0502020204030204" pitchFamily="34" charset="0"/>
                <a:ea typeface="GE SS Two Bold" panose="020A0503020102020204" pitchFamily="18" charset="-78"/>
                <a:cs typeface="Calibri" panose="020F0502020204030204" pitchFamily="34" charset="0"/>
                <a:sym typeface="Wingdings" panose="05000000000000000000" pitchFamily="2" charset="2"/>
              </a:rPr>
              <a:t>الفرق بين المعلومات والمعرفة :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F5A5509B-3C5C-D211-104D-AE04F4025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8701" y="1130505"/>
            <a:ext cx="6805987" cy="320906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660946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38"/>
          <p:cNvGrpSpPr/>
          <p:nvPr/>
        </p:nvGrpSpPr>
        <p:grpSpPr>
          <a:xfrm>
            <a:off x="8840235" y="121431"/>
            <a:ext cx="235238" cy="242263"/>
            <a:chOff x="3146663" y="2304000"/>
            <a:chExt cx="93750" cy="96550"/>
          </a:xfrm>
        </p:grpSpPr>
        <p:sp>
          <p:nvSpPr>
            <p:cNvPr id="459" name="Google Shape;459;p38"/>
            <p:cNvSpPr/>
            <p:nvPr/>
          </p:nvSpPr>
          <p:spPr>
            <a:xfrm>
              <a:off x="3147113" y="2304000"/>
              <a:ext cx="93300" cy="96475"/>
            </a:xfrm>
            <a:custGeom>
              <a:avLst/>
              <a:gdLst/>
              <a:ahLst/>
              <a:cxnLst/>
              <a:rect l="l" t="t" r="r" b="b"/>
              <a:pathLst>
                <a:path w="3732" h="3859" extrusionOk="0">
                  <a:moveTo>
                    <a:pt x="2747" y="1"/>
                  </a:moveTo>
                  <a:cubicBezTo>
                    <a:pt x="2746" y="1"/>
                    <a:pt x="1518" y="760"/>
                    <a:pt x="762" y="1635"/>
                  </a:cubicBezTo>
                  <a:cubicBezTo>
                    <a:pt x="0" y="2510"/>
                    <a:pt x="762" y="3859"/>
                    <a:pt x="762" y="3859"/>
                  </a:cubicBezTo>
                  <a:cubicBezTo>
                    <a:pt x="768" y="3859"/>
                    <a:pt x="774" y="3859"/>
                    <a:pt x="780" y="3859"/>
                  </a:cubicBezTo>
                  <a:cubicBezTo>
                    <a:pt x="3732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8"/>
            <p:cNvSpPr/>
            <p:nvPr/>
          </p:nvSpPr>
          <p:spPr>
            <a:xfrm>
              <a:off x="3146663" y="2304075"/>
              <a:ext cx="93500" cy="96475"/>
            </a:xfrm>
            <a:custGeom>
              <a:avLst/>
              <a:gdLst/>
              <a:ahLst/>
              <a:cxnLst/>
              <a:rect l="l" t="t" r="r" b="b"/>
              <a:pathLst>
                <a:path w="3740" h="3859" extrusionOk="0">
                  <a:moveTo>
                    <a:pt x="2747" y="1"/>
                  </a:moveTo>
                  <a:cubicBezTo>
                    <a:pt x="2747" y="1"/>
                    <a:pt x="1521" y="760"/>
                    <a:pt x="763" y="1638"/>
                  </a:cubicBezTo>
                  <a:cubicBezTo>
                    <a:pt x="1" y="2514"/>
                    <a:pt x="763" y="3859"/>
                    <a:pt x="763" y="3859"/>
                  </a:cubicBezTo>
                  <a:cubicBezTo>
                    <a:pt x="767" y="3859"/>
                    <a:pt x="772" y="3859"/>
                    <a:pt x="777" y="3859"/>
                  </a:cubicBezTo>
                  <a:cubicBezTo>
                    <a:pt x="3739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8"/>
            <p:cNvSpPr/>
            <p:nvPr/>
          </p:nvSpPr>
          <p:spPr>
            <a:xfrm>
              <a:off x="3165713" y="2304075"/>
              <a:ext cx="74400" cy="96475"/>
            </a:xfrm>
            <a:custGeom>
              <a:avLst/>
              <a:gdLst/>
              <a:ahLst/>
              <a:cxnLst/>
              <a:rect l="l" t="t" r="r" b="b"/>
              <a:pathLst>
                <a:path w="2976" h="3859" extrusionOk="0">
                  <a:moveTo>
                    <a:pt x="1985" y="1"/>
                  </a:moveTo>
                  <a:cubicBezTo>
                    <a:pt x="1985" y="1"/>
                    <a:pt x="1985" y="1"/>
                    <a:pt x="1985" y="1"/>
                  </a:cubicBezTo>
                  <a:lnTo>
                    <a:pt x="1" y="3859"/>
                  </a:lnTo>
                  <a:cubicBezTo>
                    <a:pt x="5" y="3859"/>
                    <a:pt x="10" y="3859"/>
                    <a:pt x="15" y="3859"/>
                  </a:cubicBezTo>
                  <a:cubicBezTo>
                    <a:pt x="2976" y="3859"/>
                    <a:pt x="1989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" name="Google Shape;462;p38"/>
          <p:cNvGrpSpPr/>
          <p:nvPr/>
        </p:nvGrpSpPr>
        <p:grpSpPr>
          <a:xfrm rot="-1468270">
            <a:off x="8431601" y="158884"/>
            <a:ext cx="336045" cy="627991"/>
            <a:chOff x="3091250" y="2515500"/>
            <a:chExt cx="133925" cy="250275"/>
          </a:xfrm>
        </p:grpSpPr>
        <p:sp>
          <p:nvSpPr>
            <p:cNvPr id="463" name="Google Shape;463;p38"/>
            <p:cNvSpPr/>
            <p:nvPr/>
          </p:nvSpPr>
          <p:spPr>
            <a:xfrm>
              <a:off x="3091525" y="2515500"/>
              <a:ext cx="133650" cy="250275"/>
            </a:xfrm>
            <a:custGeom>
              <a:avLst/>
              <a:gdLst/>
              <a:ahLst/>
              <a:cxnLst/>
              <a:rect l="l" t="t" r="r" b="b"/>
              <a:pathLst>
                <a:path w="5346" h="10011" extrusionOk="0">
                  <a:moveTo>
                    <a:pt x="1337" y="0"/>
                  </a:moveTo>
                  <a:lnTo>
                    <a:pt x="1337" y="845"/>
                  </a:lnTo>
                  <a:lnTo>
                    <a:pt x="1" y="845"/>
                  </a:lnTo>
                  <a:lnTo>
                    <a:pt x="1" y="10011"/>
                  </a:lnTo>
                  <a:lnTo>
                    <a:pt x="5346" y="10011"/>
                  </a:lnTo>
                  <a:lnTo>
                    <a:pt x="5346" y="845"/>
                  </a:lnTo>
                  <a:lnTo>
                    <a:pt x="4009" y="845"/>
                  </a:lnTo>
                  <a:lnTo>
                    <a:pt x="4009" y="0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8"/>
            <p:cNvSpPr/>
            <p:nvPr/>
          </p:nvSpPr>
          <p:spPr>
            <a:xfrm>
              <a:off x="3091250" y="2536600"/>
              <a:ext cx="66825" cy="229175"/>
            </a:xfrm>
            <a:custGeom>
              <a:avLst/>
              <a:gdLst/>
              <a:ahLst/>
              <a:cxnLst/>
              <a:rect l="l" t="t" r="r" b="b"/>
              <a:pathLst>
                <a:path w="267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8"/>
            <p:cNvSpPr/>
            <p:nvPr/>
          </p:nvSpPr>
          <p:spPr>
            <a:xfrm>
              <a:off x="3157975" y="2536600"/>
              <a:ext cx="66850" cy="229175"/>
            </a:xfrm>
            <a:custGeom>
              <a:avLst/>
              <a:gdLst/>
              <a:ahLst/>
              <a:cxnLst/>
              <a:rect l="l" t="t" r="r" b="b"/>
              <a:pathLst>
                <a:path w="2674" h="9167" extrusionOk="0">
                  <a:moveTo>
                    <a:pt x="1" y="1"/>
                  </a:moveTo>
                  <a:lnTo>
                    <a:pt x="1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8"/>
            <p:cNvSpPr/>
            <p:nvPr/>
          </p:nvSpPr>
          <p:spPr>
            <a:xfrm>
              <a:off x="3124650" y="2515500"/>
              <a:ext cx="66677" cy="21275"/>
            </a:xfrm>
            <a:custGeom>
              <a:avLst/>
              <a:gdLst/>
              <a:ahLst/>
              <a:cxnLst/>
              <a:rect l="l" t="t" r="r" b="b"/>
              <a:pathLst>
                <a:path w="1334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4" y="851"/>
                  </a:lnTo>
                  <a:lnTo>
                    <a:pt x="13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8"/>
            <p:cNvSpPr/>
            <p:nvPr/>
          </p:nvSpPr>
          <p:spPr>
            <a:xfrm>
              <a:off x="3157975" y="2515500"/>
              <a:ext cx="33425" cy="21275"/>
            </a:xfrm>
            <a:custGeom>
              <a:avLst/>
              <a:gdLst/>
              <a:ahLst/>
              <a:cxnLst/>
              <a:rect l="l" t="t" r="r" b="b"/>
              <a:pathLst>
                <a:path w="1337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7" y="851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8"/>
            <p:cNvSpPr/>
            <p:nvPr/>
          </p:nvSpPr>
          <p:spPr>
            <a:xfrm>
              <a:off x="3091250" y="2536600"/>
              <a:ext cx="27825" cy="229175"/>
            </a:xfrm>
            <a:custGeom>
              <a:avLst/>
              <a:gdLst/>
              <a:ahLst/>
              <a:cxnLst/>
              <a:rect l="l" t="t" r="r" b="b"/>
              <a:pathLst>
                <a:path w="111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2" y="9167"/>
                  </a:lnTo>
                  <a:lnTo>
                    <a:pt x="11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8"/>
            <p:cNvSpPr/>
            <p:nvPr/>
          </p:nvSpPr>
          <p:spPr>
            <a:xfrm>
              <a:off x="3197075" y="2536600"/>
              <a:ext cx="27900" cy="229175"/>
            </a:xfrm>
            <a:custGeom>
              <a:avLst/>
              <a:gdLst/>
              <a:ahLst/>
              <a:cxnLst/>
              <a:rect l="l" t="t" r="r" b="b"/>
              <a:pathLst>
                <a:path w="1116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5" y="9167"/>
                  </a:lnTo>
                  <a:lnTo>
                    <a:pt x="11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8"/>
            <p:cNvSpPr/>
            <p:nvPr/>
          </p:nvSpPr>
          <p:spPr>
            <a:xfrm>
              <a:off x="3110225" y="2575400"/>
              <a:ext cx="95625" cy="170025"/>
            </a:xfrm>
            <a:custGeom>
              <a:avLst/>
              <a:gdLst/>
              <a:ahLst/>
              <a:cxnLst/>
              <a:rect l="l" t="t" r="r" b="b"/>
              <a:pathLst>
                <a:path w="3825" h="6801" extrusionOk="0">
                  <a:moveTo>
                    <a:pt x="0" y="0"/>
                  </a:moveTo>
                  <a:lnTo>
                    <a:pt x="0" y="6801"/>
                  </a:lnTo>
                  <a:lnTo>
                    <a:pt x="3824" y="6801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8"/>
            <p:cNvSpPr/>
            <p:nvPr/>
          </p:nvSpPr>
          <p:spPr>
            <a:xfrm>
              <a:off x="3115200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8"/>
            <p:cNvSpPr/>
            <p:nvPr/>
          </p:nvSpPr>
          <p:spPr>
            <a:xfrm>
              <a:off x="3157975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8"/>
            <p:cNvSpPr/>
            <p:nvPr/>
          </p:nvSpPr>
          <p:spPr>
            <a:xfrm>
              <a:off x="3115200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8"/>
            <p:cNvSpPr/>
            <p:nvPr/>
          </p:nvSpPr>
          <p:spPr>
            <a:xfrm>
              <a:off x="3157975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rgbClr val="76C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8"/>
            <p:cNvSpPr/>
            <p:nvPr/>
          </p:nvSpPr>
          <p:spPr>
            <a:xfrm>
              <a:off x="3115200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8"/>
            <p:cNvSpPr/>
            <p:nvPr/>
          </p:nvSpPr>
          <p:spPr>
            <a:xfrm>
              <a:off x="3157975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8"/>
            <p:cNvSpPr/>
            <p:nvPr/>
          </p:nvSpPr>
          <p:spPr>
            <a:xfrm>
              <a:off x="3115200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8"/>
            <p:cNvSpPr/>
            <p:nvPr/>
          </p:nvSpPr>
          <p:spPr>
            <a:xfrm>
              <a:off x="3157975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8"/>
            <p:cNvSpPr/>
            <p:nvPr/>
          </p:nvSpPr>
          <p:spPr>
            <a:xfrm>
              <a:off x="3115200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8"/>
            <p:cNvSpPr/>
            <p:nvPr/>
          </p:nvSpPr>
          <p:spPr>
            <a:xfrm>
              <a:off x="3157975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8"/>
            <p:cNvSpPr/>
            <p:nvPr/>
          </p:nvSpPr>
          <p:spPr>
            <a:xfrm>
              <a:off x="3115200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8"/>
            <p:cNvSpPr/>
            <p:nvPr/>
          </p:nvSpPr>
          <p:spPr>
            <a:xfrm>
              <a:off x="3157975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8"/>
            <p:cNvSpPr/>
            <p:nvPr/>
          </p:nvSpPr>
          <p:spPr>
            <a:xfrm>
              <a:off x="3115200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8"/>
            <p:cNvSpPr/>
            <p:nvPr/>
          </p:nvSpPr>
          <p:spPr>
            <a:xfrm>
              <a:off x="3157975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8"/>
            <p:cNvSpPr/>
            <p:nvPr/>
          </p:nvSpPr>
          <p:spPr>
            <a:xfrm>
              <a:off x="3155900" y="2543900"/>
              <a:ext cx="4325" cy="24750"/>
            </a:xfrm>
            <a:custGeom>
              <a:avLst/>
              <a:gdLst/>
              <a:ahLst/>
              <a:cxnLst/>
              <a:rect l="l" t="t" r="r" b="b"/>
              <a:pathLst>
                <a:path w="173" h="990" extrusionOk="0">
                  <a:moveTo>
                    <a:pt x="1" y="1"/>
                  </a:moveTo>
                  <a:lnTo>
                    <a:pt x="1" y="990"/>
                  </a:lnTo>
                  <a:lnTo>
                    <a:pt x="173" y="990"/>
                  </a:lnTo>
                  <a:lnTo>
                    <a:pt x="1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8"/>
            <p:cNvSpPr/>
            <p:nvPr/>
          </p:nvSpPr>
          <p:spPr>
            <a:xfrm>
              <a:off x="3145775" y="2554125"/>
              <a:ext cx="24675" cy="4325"/>
            </a:xfrm>
            <a:custGeom>
              <a:avLst/>
              <a:gdLst/>
              <a:ahLst/>
              <a:cxnLst/>
              <a:rect l="l" t="t" r="r" b="b"/>
              <a:pathLst>
                <a:path w="987" h="173" extrusionOk="0">
                  <a:moveTo>
                    <a:pt x="0" y="0"/>
                  </a:moveTo>
                  <a:lnTo>
                    <a:pt x="0" y="172"/>
                  </a:lnTo>
                  <a:lnTo>
                    <a:pt x="986" y="172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38"/>
          <p:cNvGrpSpPr/>
          <p:nvPr/>
        </p:nvGrpSpPr>
        <p:grpSpPr>
          <a:xfrm rot="841025">
            <a:off x="102344" y="258397"/>
            <a:ext cx="447275" cy="625913"/>
            <a:chOff x="7877949" y="4508284"/>
            <a:chExt cx="560451" cy="784290"/>
          </a:xfrm>
        </p:grpSpPr>
        <p:sp>
          <p:nvSpPr>
            <p:cNvPr id="488" name="Google Shape;488;p38"/>
            <p:cNvSpPr/>
            <p:nvPr/>
          </p:nvSpPr>
          <p:spPr>
            <a:xfrm>
              <a:off x="7877949" y="4508284"/>
              <a:ext cx="538019" cy="783421"/>
            </a:xfrm>
            <a:custGeom>
              <a:avLst/>
              <a:gdLst/>
              <a:ahLst/>
              <a:cxnLst/>
              <a:rect l="l" t="t" r="r" b="b"/>
              <a:pathLst>
                <a:path w="9287" h="13523" extrusionOk="0">
                  <a:moveTo>
                    <a:pt x="4832" y="1"/>
                  </a:moveTo>
                  <a:cubicBezTo>
                    <a:pt x="2105" y="1"/>
                    <a:pt x="1" y="2504"/>
                    <a:pt x="575" y="5260"/>
                  </a:cubicBezTo>
                  <a:cubicBezTo>
                    <a:pt x="1097" y="7763"/>
                    <a:pt x="3604" y="9287"/>
                    <a:pt x="3604" y="10113"/>
                  </a:cubicBezTo>
                  <a:lnTo>
                    <a:pt x="3604" y="10844"/>
                  </a:lnTo>
                  <a:lnTo>
                    <a:pt x="3490" y="10844"/>
                  </a:lnTo>
                  <a:lnTo>
                    <a:pt x="3490" y="11458"/>
                  </a:lnTo>
                  <a:lnTo>
                    <a:pt x="3604" y="11458"/>
                  </a:lnTo>
                  <a:lnTo>
                    <a:pt x="3604" y="11784"/>
                  </a:lnTo>
                  <a:lnTo>
                    <a:pt x="3604" y="11913"/>
                  </a:lnTo>
                  <a:lnTo>
                    <a:pt x="3604" y="12174"/>
                  </a:lnTo>
                  <a:lnTo>
                    <a:pt x="3604" y="12306"/>
                  </a:lnTo>
                  <a:lnTo>
                    <a:pt x="3604" y="12567"/>
                  </a:lnTo>
                  <a:lnTo>
                    <a:pt x="3604" y="12696"/>
                  </a:lnTo>
                  <a:lnTo>
                    <a:pt x="3604" y="12718"/>
                  </a:lnTo>
                  <a:cubicBezTo>
                    <a:pt x="3604" y="12887"/>
                    <a:pt x="3742" y="13025"/>
                    <a:pt x="3911" y="13025"/>
                  </a:cubicBezTo>
                  <a:lnTo>
                    <a:pt x="3988" y="13025"/>
                  </a:lnTo>
                  <a:lnTo>
                    <a:pt x="4077" y="13307"/>
                  </a:lnTo>
                  <a:cubicBezTo>
                    <a:pt x="4117" y="13440"/>
                    <a:pt x="4233" y="13522"/>
                    <a:pt x="4372" y="13522"/>
                  </a:cubicBezTo>
                  <a:lnTo>
                    <a:pt x="5302" y="13522"/>
                  </a:lnTo>
                  <a:cubicBezTo>
                    <a:pt x="5438" y="13522"/>
                    <a:pt x="5554" y="13433"/>
                    <a:pt x="5597" y="13307"/>
                  </a:cubicBezTo>
                  <a:lnTo>
                    <a:pt x="5686" y="13025"/>
                  </a:lnTo>
                  <a:lnTo>
                    <a:pt x="5763" y="13025"/>
                  </a:lnTo>
                  <a:cubicBezTo>
                    <a:pt x="5932" y="13025"/>
                    <a:pt x="6070" y="12887"/>
                    <a:pt x="6070" y="12718"/>
                  </a:cubicBezTo>
                  <a:lnTo>
                    <a:pt x="6070" y="12696"/>
                  </a:lnTo>
                  <a:lnTo>
                    <a:pt x="6070" y="12567"/>
                  </a:lnTo>
                  <a:lnTo>
                    <a:pt x="6070" y="12306"/>
                  </a:lnTo>
                  <a:lnTo>
                    <a:pt x="6070" y="12174"/>
                  </a:lnTo>
                  <a:lnTo>
                    <a:pt x="6070" y="11913"/>
                  </a:lnTo>
                  <a:lnTo>
                    <a:pt x="6070" y="11784"/>
                  </a:lnTo>
                  <a:lnTo>
                    <a:pt x="6070" y="11458"/>
                  </a:lnTo>
                  <a:lnTo>
                    <a:pt x="6184" y="11458"/>
                  </a:lnTo>
                  <a:lnTo>
                    <a:pt x="6184" y="10844"/>
                  </a:lnTo>
                  <a:lnTo>
                    <a:pt x="6070" y="10844"/>
                  </a:lnTo>
                  <a:lnTo>
                    <a:pt x="6070" y="10113"/>
                  </a:lnTo>
                  <a:cubicBezTo>
                    <a:pt x="6070" y="9287"/>
                    <a:pt x="8577" y="7760"/>
                    <a:pt x="9099" y="5260"/>
                  </a:cubicBezTo>
                  <a:cubicBezTo>
                    <a:pt x="9102" y="5247"/>
                    <a:pt x="9108" y="5232"/>
                    <a:pt x="9108" y="5223"/>
                  </a:cubicBezTo>
                  <a:cubicBezTo>
                    <a:pt x="9111" y="5210"/>
                    <a:pt x="9111" y="5198"/>
                    <a:pt x="9114" y="5186"/>
                  </a:cubicBezTo>
                  <a:cubicBezTo>
                    <a:pt x="9286" y="4304"/>
                    <a:pt x="9179" y="3435"/>
                    <a:pt x="8856" y="2673"/>
                  </a:cubicBezTo>
                  <a:cubicBezTo>
                    <a:pt x="8838" y="2667"/>
                    <a:pt x="8835" y="2664"/>
                    <a:pt x="8832" y="2658"/>
                  </a:cubicBezTo>
                  <a:cubicBezTo>
                    <a:pt x="8823" y="2636"/>
                    <a:pt x="8810" y="2615"/>
                    <a:pt x="8804" y="2596"/>
                  </a:cubicBezTo>
                  <a:cubicBezTo>
                    <a:pt x="8795" y="2575"/>
                    <a:pt x="8789" y="2556"/>
                    <a:pt x="8776" y="2538"/>
                  </a:cubicBezTo>
                  <a:cubicBezTo>
                    <a:pt x="8773" y="2526"/>
                    <a:pt x="8764" y="2513"/>
                    <a:pt x="8761" y="2504"/>
                  </a:cubicBezTo>
                  <a:cubicBezTo>
                    <a:pt x="8746" y="2473"/>
                    <a:pt x="8733" y="2446"/>
                    <a:pt x="8718" y="2415"/>
                  </a:cubicBezTo>
                  <a:cubicBezTo>
                    <a:pt x="8718" y="2412"/>
                    <a:pt x="8718" y="2412"/>
                    <a:pt x="8715" y="2406"/>
                  </a:cubicBezTo>
                  <a:cubicBezTo>
                    <a:pt x="8466" y="1911"/>
                    <a:pt x="8128" y="1469"/>
                    <a:pt x="7720" y="1107"/>
                  </a:cubicBezTo>
                  <a:lnTo>
                    <a:pt x="7717" y="1100"/>
                  </a:lnTo>
                  <a:cubicBezTo>
                    <a:pt x="7689" y="1079"/>
                    <a:pt x="7668" y="1054"/>
                    <a:pt x="7640" y="1033"/>
                  </a:cubicBezTo>
                  <a:cubicBezTo>
                    <a:pt x="7634" y="1024"/>
                    <a:pt x="7625" y="1021"/>
                    <a:pt x="7622" y="1014"/>
                  </a:cubicBezTo>
                  <a:cubicBezTo>
                    <a:pt x="7603" y="996"/>
                    <a:pt x="7582" y="978"/>
                    <a:pt x="7560" y="962"/>
                  </a:cubicBezTo>
                  <a:cubicBezTo>
                    <a:pt x="7548" y="956"/>
                    <a:pt x="7536" y="944"/>
                    <a:pt x="7526" y="938"/>
                  </a:cubicBezTo>
                  <a:cubicBezTo>
                    <a:pt x="7511" y="925"/>
                    <a:pt x="7499" y="913"/>
                    <a:pt x="7483" y="901"/>
                  </a:cubicBezTo>
                  <a:cubicBezTo>
                    <a:pt x="7468" y="888"/>
                    <a:pt x="7449" y="876"/>
                    <a:pt x="7434" y="864"/>
                  </a:cubicBezTo>
                  <a:cubicBezTo>
                    <a:pt x="7428" y="861"/>
                    <a:pt x="7422" y="855"/>
                    <a:pt x="7419" y="852"/>
                  </a:cubicBezTo>
                  <a:cubicBezTo>
                    <a:pt x="6841" y="422"/>
                    <a:pt x="6150" y="130"/>
                    <a:pt x="5395" y="35"/>
                  </a:cubicBezTo>
                  <a:cubicBezTo>
                    <a:pt x="5385" y="35"/>
                    <a:pt x="5379" y="35"/>
                    <a:pt x="5376" y="28"/>
                  </a:cubicBezTo>
                  <a:cubicBezTo>
                    <a:pt x="5348" y="25"/>
                    <a:pt x="5321" y="22"/>
                    <a:pt x="5293" y="22"/>
                  </a:cubicBezTo>
                  <a:cubicBezTo>
                    <a:pt x="5284" y="22"/>
                    <a:pt x="5269" y="19"/>
                    <a:pt x="5256" y="19"/>
                  </a:cubicBezTo>
                  <a:cubicBezTo>
                    <a:pt x="5232" y="16"/>
                    <a:pt x="5210" y="16"/>
                    <a:pt x="5186" y="10"/>
                  </a:cubicBezTo>
                  <a:cubicBezTo>
                    <a:pt x="5167" y="10"/>
                    <a:pt x="5149" y="7"/>
                    <a:pt x="5133" y="7"/>
                  </a:cubicBezTo>
                  <a:cubicBezTo>
                    <a:pt x="5115" y="7"/>
                    <a:pt x="5093" y="4"/>
                    <a:pt x="5072" y="4"/>
                  </a:cubicBezTo>
                  <a:cubicBezTo>
                    <a:pt x="5047" y="4"/>
                    <a:pt x="5026" y="1"/>
                    <a:pt x="4998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8"/>
            <p:cNvSpPr/>
            <p:nvPr/>
          </p:nvSpPr>
          <p:spPr>
            <a:xfrm>
              <a:off x="7877960" y="4508632"/>
              <a:ext cx="560439" cy="639459"/>
            </a:xfrm>
            <a:custGeom>
              <a:avLst/>
              <a:gdLst/>
              <a:ahLst/>
              <a:cxnLst/>
              <a:rect l="l" t="t" r="r" b="b"/>
              <a:pathLst>
                <a:path w="9674" h="11038" extrusionOk="0">
                  <a:moveTo>
                    <a:pt x="4836" y="1"/>
                  </a:moveTo>
                  <a:cubicBezTo>
                    <a:pt x="2105" y="1"/>
                    <a:pt x="1" y="2504"/>
                    <a:pt x="578" y="5263"/>
                  </a:cubicBezTo>
                  <a:cubicBezTo>
                    <a:pt x="1101" y="7766"/>
                    <a:pt x="3607" y="9290"/>
                    <a:pt x="3607" y="10116"/>
                  </a:cubicBezTo>
                  <a:lnTo>
                    <a:pt x="3607" y="11038"/>
                  </a:lnTo>
                  <a:lnTo>
                    <a:pt x="6064" y="11038"/>
                  </a:lnTo>
                  <a:lnTo>
                    <a:pt x="6064" y="10116"/>
                  </a:lnTo>
                  <a:cubicBezTo>
                    <a:pt x="6064" y="9290"/>
                    <a:pt x="8577" y="7760"/>
                    <a:pt x="9093" y="5263"/>
                  </a:cubicBezTo>
                  <a:cubicBezTo>
                    <a:pt x="9674" y="2563"/>
                    <a:pt x="7609" y="1"/>
                    <a:pt x="4836" y="1"/>
                  </a:cubicBezTo>
                  <a:close/>
                </a:path>
              </a:pathLst>
            </a:custGeom>
            <a:solidFill>
              <a:srgbClr val="B0C5D9">
                <a:alpha val="58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8"/>
            <p:cNvSpPr/>
            <p:nvPr/>
          </p:nvSpPr>
          <p:spPr>
            <a:xfrm>
              <a:off x="8149191" y="4544085"/>
              <a:ext cx="225705" cy="225531"/>
            </a:xfrm>
            <a:custGeom>
              <a:avLst/>
              <a:gdLst/>
              <a:ahLst/>
              <a:cxnLst/>
              <a:rect l="l" t="t" r="r" b="b"/>
              <a:pathLst>
                <a:path w="3896" h="3893" extrusionOk="0">
                  <a:moveTo>
                    <a:pt x="154" y="0"/>
                  </a:moveTo>
                  <a:cubicBezTo>
                    <a:pt x="71" y="0"/>
                    <a:pt x="0" y="68"/>
                    <a:pt x="0" y="154"/>
                  </a:cubicBezTo>
                  <a:cubicBezTo>
                    <a:pt x="0" y="237"/>
                    <a:pt x="71" y="307"/>
                    <a:pt x="154" y="307"/>
                  </a:cubicBezTo>
                  <a:cubicBezTo>
                    <a:pt x="2046" y="307"/>
                    <a:pt x="3588" y="1846"/>
                    <a:pt x="3588" y="3738"/>
                  </a:cubicBezTo>
                  <a:cubicBezTo>
                    <a:pt x="3588" y="3824"/>
                    <a:pt x="3655" y="3892"/>
                    <a:pt x="3741" y="3892"/>
                  </a:cubicBezTo>
                  <a:cubicBezTo>
                    <a:pt x="3824" y="3892"/>
                    <a:pt x="3895" y="3824"/>
                    <a:pt x="3895" y="3738"/>
                  </a:cubicBezTo>
                  <a:cubicBezTo>
                    <a:pt x="3895" y="1677"/>
                    <a:pt x="2215" y="0"/>
                    <a:pt x="1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8"/>
            <p:cNvSpPr/>
            <p:nvPr/>
          </p:nvSpPr>
          <p:spPr>
            <a:xfrm>
              <a:off x="8086916" y="5162780"/>
              <a:ext cx="142398" cy="100397"/>
            </a:xfrm>
            <a:custGeom>
              <a:avLst/>
              <a:gdLst/>
              <a:ahLst/>
              <a:cxnLst/>
              <a:rect l="l" t="t" r="r" b="b"/>
              <a:pathLst>
                <a:path w="2458" h="1733" extrusionOk="0">
                  <a:moveTo>
                    <a:pt x="0" y="1"/>
                  </a:moveTo>
                  <a:lnTo>
                    <a:pt x="0" y="1426"/>
                  </a:lnTo>
                  <a:cubicBezTo>
                    <a:pt x="0" y="1595"/>
                    <a:pt x="138" y="1733"/>
                    <a:pt x="307" y="1733"/>
                  </a:cubicBezTo>
                  <a:lnTo>
                    <a:pt x="2150" y="1733"/>
                  </a:lnTo>
                  <a:cubicBezTo>
                    <a:pt x="2319" y="1733"/>
                    <a:pt x="2457" y="1595"/>
                    <a:pt x="2457" y="1426"/>
                  </a:cubicBezTo>
                  <a:lnTo>
                    <a:pt x="24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8"/>
            <p:cNvSpPr/>
            <p:nvPr/>
          </p:nvSpPr>
          <p:spPr>
            <a:xfrm>
              <a:off x="8108929" y="5262942"/>
              <a:ext cx="97964" cy="28908"/>
            </a:xfrm>
            <a:custGeom>
              <a:avLst/>
              <a:gdLst/>
              <a:ahLst/>
              <a:cxnLst/>
              <a:rect l="l" t="t" r="r" b="b"/>
              <a:pathLst>
                <a:path w="1691" h="499" extrusionOk="0">
                  <a:moveTo>
                    <a:pt x="1" y="1"/>
                  </a:moveTo>
                  <a:lnTo>
                    <a:pt x="90" y="284"/>
                  </a:lnTo>
                  <a:cubicBezTo>
                    <a:pt x="130" y="409"/>
                    <a:pt x="250" y="499"/>
                    <a:pt x="385" y="499"/>
                  </a:cubicBezTo>
                  <a:lnTo>
                    <a:pt x="1313" y="499"/>
                  </a:lnTo>
                  <a:cubicBezTo>
                    <a:pt x="1451" y="499"/>
                    <a:pt x="1571" y="416"/>
                    <a:pt x="1611" y="284"/>
                  </a:cubicBezTo>
                  <a:lnTo>
                    <a:pt x="16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8"/>
            <p:cNvSpPr/>
            <p:nvPr/>
          </p:nvSpPr>
          <p:spPr>
            <a:xfrm>
              <a:off x="8086916" y="5236641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8"/>
            <p:cNvSpPr/>
            <p:nvPr/>
          </p:nvSpPr>
          <p:spPr>
            <a:xfrm>
              <a:off x="8086916" y="5214049"/>
              <a:ext cx="142398" cy="7531"/>
            </a:xfrm>
            <a:custGeom>
              <a:avLst/>
              <a:gdLst/>
              <a:ahLst/>
              <a:cxnLst/>
              <a:rect l="l" t="t" r="r" b="b"/>
              <a:pathLst>
                <a:path w="2458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457" y="129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8"/>
            <p:cNvSpPr/>
            <p:nvPr/>
          </p:nvSpPr>
          <p:spPr>
            <a:xfrm>
              <a:off x="8086916" y="5191282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8"/>
            <p:cNvSpPr/>
            <p:nvPr/>
          </p:nvSpPr>
          <p:spPr>
            <a:xfrm>
              <a:off x="7944696" y="4637643"/>
              <a:ext cx="187817" cy="287287"/>
            </a:xfrm>
            <a:custGeom>
              <a:avLst/>
              <a:gdLst/>
              <a:ahLst/>
              <a:cxnLst/>
              <a:rect l="l" t="t" r="r" b="b"/>
              <a:pathLst>
                <a:path w="3242" h="4959" extrusionOk="0">
                  <a:moveTo>
                    <a:pt x="1641" y="1"/>
                  </a:moveTo>
                  <a:lnTo>
                    <a:pt x="1641" y="1"/>
                  </a:lnTo>
                  <a:cubicBezTo>
                    <a:pt x="747" y="1088"/>
                    <a:pt x="1" y="4673"/>
                    <a:pt x="3232" y="4959"/>
                  </a:cubicBezTo>
                  <a:cubicBezTo>
                    <a:pt x="2848" y="4102"/>
                    <a:pt x="3241" y="3346"/>
                    <a:pt x="3002" y="2206"/>
                  </a:cubicBezTo>
                  <a:cubicBezTo>
                    <a:pt x="2759" y="1061"/>
                    <a:pt x="1641" y="1"/>
                    <a:pt x="1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8"/>
            <p:cNvSpPr/>
            <p:nvPr/>
          </p:nvSpPr>
          <p:spPr>
            <a:xfrm>
              <a:off x="8139227" y="4637643"/>
              <a:ext cx="95067" cy="153637"/>
            </a:xfrm>
            <a:custGeom>
              <a:avLst/>
              <a:gdLst/>
              <a:ahLst/>
              <a:cxnLst/>
              <a:rect l="l" t="t" r="r" b="b"/>
              <a:pathLst>
                <a:path w="1641" h="2652" extrusionOk="0">
                  <a:moveTo>
                    <a:pt x="1103" y="1"/>
                  </a:moveTo>
                  <a:lnTo>
                    <a:pt x="1103" y="1"/>
                  </a:lnTo>
                  <a:cubicBezTo>
                    <a:pt x="77" y="600"/>
                    <a:pt x="0" y="2114"/>
                    <a:pt x="399" y="2652"/>
                  </a:cubicBezTo>
                  <a:cubicBezTo>
                    <a:pt x="1640" y="2025"/>
                    <a:pt x="1432" y="465"/>
                    <a:pt x="11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8"/>
            <p:cNvSpPr/>
            <p:nvPr/>
          </p:nvSpPr>
          <p:spPr>
            <a:xfrm>
              <a:off x="8158054" y="4750317"/>
              <a:ext cx="140660" cy="210585"/>
            </a:xfrm>
            <a:custGeom>
              <a:avLst/>
              <a:gdLst/>
              <a:ahLst/>
              <a:cxnLst/>
              <a:rect l="l" t="t" r="r" b="b"/>
              <a:pathLst>
                <a:path w="2428" h="3635" extrusionOk="0">
                  <a:moveTo>
                    <a:pt x="2427" y="0"/>
                  </a:moveTo>
                  <a:lnTo>
                    <a:pt x="2427" y="0"/>
                  </a:lnTo>
                  <a:cubicBezTo>
                    <a:pt x="1478" y="77"/>
                    <a:pt x="1" y="1161"/>
                    <a:pt x="1" y="3634"/>
                  </a:cubicBezTo>
                  <a:cubicBezTo>
                    <a:pt x="2314" y="3124"/>
                    <a:pt x="2427" y="0"/>
                    <a:pt x="2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8"/>
            <p:cNvSpPr/>
            <p:nvPr/>
          </p:nvSpPr>
          <p:spPr>
            <a:xfrm>
              <a:off x="8042425" y="4691749"/>
              <a:ext cx="119457" cy="325697"/>
            </a:xfrm>
            <a:custGeom>
              <a:avLst/>
              <a:gdLst/>
              <a:ahLst/>
              <a:cxnLst/>
              <a:rect l="l" t="t" r="r" b="b"/>
              <a:pathLst>
                <a:path w="2062" h="5622" extrusionOk="0">
                  <a:moveTo>
                    <a:pt x="9" y="1"/>
                  </a:moveTo>
                  <a:cubicBezTo>
                    <a:pt x="9" y="1"/>
                    <a:pt x="3" y="96"/>
                    <a:pt x="0" y="271"/>
                  </a:cubicBezTo>
                  <a:cubicBezTo>
                    <a:pt x="3" y="357"/>
                    <a:pt x="6" y="458"/>
                    <a:pt x="15" y="572"/>
                  </a:cubicBezTo>
                  <a:cubicBezTo>
                    <a:pt x="28" y="689"/>
                    <a:pt x="37" y="818"/>
                    <a:pt x="65" y="956"/>
                  </a:cubicBezTo>
                  <a:cubicBezTo>
                    <a:pt x="89" y="1097"/>
                    <a:pt x="123" y="1248"/>
                    <a:pt x="160" y="1404"/>
                  </a:cubicBezTo>
                  <a:cubicBezTo>
                    <a:pt x="203" y="1564"/>
                    <a:pt x="252" y="1727"/>
                    <a:pt x="310" y="1896"/>
                  </a:cubicBezTo>
                  <a:cubicBezTo>
                    <a:pt x="341" y="1976"/>
                    <a:pt x="378" y="2065"/>
                    <a:pt x="406" y="2151"/>
                  </a:cubicBezTo>
                  <a:cubicBezTo>
                    <a:pt x="442" y="2234"/>
                    <a:pt x="479" y="2320"/>
                    <a:pt x="513" y="2406"/>
                  </a:cubicBezTo>
                  <a:cubicBezTo>
                    <a:pt x="590" y="2575"/>
                    <a:pt x="673" y="2750"/>
                    <a:pt x="762" y="2919"/>
                  </a:cubicBezTo>
                  <a:cubicBezTo>
                    <a:pt x="937" y="3257"/>
                    <a:pt x="1137" y="3582"/>
                    <a:pt x="1339" y="3874"/>
                  </a:cubicBezTo>
                  <a:cubicBezTo>
                    <a:pt x="1389" y="3948"/>
                    <a:pt x="1435" y="4019"/>
                    <a:pt x="1487" y="4089"/>
                  </a:cubicBezTo>
                  <a:cubicBezTo>
                    <a:pt x="1533" y="4163"/>
                    <a:pt x="1570" y="4230"/>
                    <a:pt x="1610" y="4301"/>
                  </a:cubicBezTo>
                  <a:cubicBezTo>
                    <a:pt x="1683" y="4439"/>
                    <a:pt x="1736" y="4581"/>
                    <a:pt x="1782" y="4710"/>
                  </a:cubicBezTo>
                  <a:cubicBezTo>
                    <a:pt x="1865" y="4971"/>
                    <a:pt x="1895" y="5201"/>
                    <a:pt x="1908" y="5364"/>
                  </a:cubicBezTo>
                  <a:cubicBezTo>
                    <a:pt x="1911" y="5444"/>
                    <a:pt x="1911" y="5505"/>
                    <a:pt x="1911" y="5548"/>
                  </a:cubicBezTo>
                  <a:cubicBezTo>
                    <a:pt x="1911" y="5591"/>
                    <a:pt x="1908" y="5610"/>
                    <a:pt x="1908" y="5610"/>
                  </a:cubicBezTo>
                  <a:lnTo>
                    <a:pt x="2061" y="5622"/>
                  </a:lnTo>
                  <a:lnTo>
                    <a:pt x="2061" y="5548"/>
                  </a:lnTo>
                  <a:cubicBezTo>
                    <a:pt x="2061" y="5502"/>
                    <a:pt x="2061" y="5432"/>
                    <a:pt x="2055" y="5349"/>
                  </a:cubicBezTo>
                  <a:cubicBezTo>
                    <a:pt x="2043" y="5180"/>
                    <a:pt x="2000" y="4937"/>
                    <a:pt x="1908" y="4661"/>
                  </a:cubicBezTo>
                  <a:cubicBezTo>
                    <a:pt x="1859" y="4522"/>
                    <a:pt x="1797" y="4378"/>
                    <a:pt x="1717" y="4230"/>
                  </a:cubicBezTo>
                  <a:cubicBezTo>
                    <a:pt x="1631" y="4083"/>
                    <a:pt x="1536" y="3939"/>
                    <a:pt x="1428" y="3797"/>
                  </a:cubicBezTo>
                  <a:cubicBezTo>
                    <a:pt x="1223" y="3515"/>
                    <a:pt x="1014" y="3198"/>
                    <a:pt x="829" y="2870"/>
                  </a:cubicBezTo>
                  <a:cubicBezTo>
                    <a:pt x="737" y="2704"/>
                    <a:pt x="651" y="2538"/>
                    <a:pt x="571" y="2369"/>
                  </a:cubicBezTo>
                  <a:cubicBezTo>
                    <a:pt x="538" y="2280"/>
                    <a:pt x="498" y="2200"/>
                    <a:pt x="461" y="2117"/>
                  </a:cubicBezTo>
                  <a:cubicBezTo>
                    <a:pt x="427" y="2031"/>
                    <a:pt x="396" y="1948"/>
                    <a:pt x="360" y="1865"/>
                  </a:cubicBezTo>
                  <a:cubicBezTo>
                    <a:pt x="298" y="1702"/>
                    <a:pt x="246" y="1540"/>
                    <a:pt x="200" y="1383"/>
                  </a:cubicBezTo>
                  <a:cubicBezTo>
                    <a:pt x="157" y="1226"/>
                    <a:pt x="120" y="1076"/>
                    <a:pt x="92" y="938"/>
                  </a:cubicBezTo>
                  <a:cubicBezTo>
                    <a:pt x="62" y="799"/>
                    <a:pt x="46" y="673"/>
                    <a:pt x="31" y="557"/>
                  </a:cubicBezTo>
                  <a:cubicBezTo>
                    <a:pt x="19" y="446"/>
                    <a:pt x="15" y="345"/>
                    <a:pt x="9" y="262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8"/>
            <p:cNvSpPr/>
            <p:nvPr/>
          </p:nvSpPr>
          <p:spPr>
            <a:xfrm>
              <a:off x="8153593" y="4819370"/>
              <a:ext cx="97790" cy="302002"/>
            </a:xfrm>
            <a:custGeom>
              <a:avLst/>
              <a:gdLst/>
              <a:ahLst/>
              <a:cxnLst/>
              <a:rect l="l" t="t" r="r" b="b"/>
              <a:pathLst>
                <a:path w="1688" h="5213" extrusionOk="0">
                  <a:moveTo>
                    <a:pt x="1687" y="0"/>
                  </a:moveTo>
                  <a:cubicBezTo>
                    <a:pt x="1687" y="0"/>
                    <a:pt x="1626" y="68"/>
                    <a:pt x="1521" y="169"/>
                  </a:cubicBezTo>
                  <a:cubicBezTo>
                    <a:pt x="1411" y="277"/>
                    <a:pt x="1248" y="430"/>
                    <a:pt x="1070" y="630"/>
                  </a:cubicBezTo>
                  <a:cubicBezTo>
                    <a:pt x="981" y="731"/>
                    <a:pt x="886" y="842"/>
                    <a:pt x="793" y="965"/>
                  </a:cubicBezTo>
                  <a:cubicBezTo>
                    <a:pt x="695" y="1088"/>
                    <a:pt x="603" y="1223"/>
                    <a:pt x="520" y="1367"/>
                  </a:cubicBezTo>
                  <a:cubicBezTo>
                    <a:pt x="477" y="1441"/>
                    <a:pt x="434" y="1514"/>
                    <a:pt x="397" y="1594"/>
                  </a:cubicBezTo>
                  <a:cubicBezTo>
                    <a:pt x="357" y="1674"/>
                    <a:pt x="317" y="1751"/>
                    <a:pt x="287" y="1837"/>
                  </a:cubicBezTo>
                  <a:cubicBezTo>
                    <a:pt x="213" y="2003"/>
                    <a:pt x="158" y="2175"/>
                    <a:pt x="118" y="2350"/>
                  </a:cubicBezTo>
                  <a:cubicBezTo>
                    <a:pt x="72" y="2528"/>
                    <a:pt x="47" y="2709"/>
                    <a:pt x="26" y="2884"/>
                  </a:cubicBezTo>
                  <a:cubicBezTo>
                    <a:pt x="13" y="3066"/>
                    <a:pt x="4" y="3241"/>
                    <a:pt x="4" y="3407"/>
                  </a:cubicBezTo>
                  <a:cubicBezTo>
                    <a:pt x="1" y="3741"/>
                    <a:pt x="1" y="4052"/>
                    <a:pt x="1" y="4322"/>
                  </a:cubicBezTo>
                  <a:cubicBezTo>
                    <a:pt x="1" y="4853"/>
                    <a:pt x="4" y="5213"/>
                    <a:pt x="4" y="5213"/>
                  </a:cubicBezTo>
                  <a:lnTo>
                    <a:pt x="158" y="5213"/>
                  </a:lnTo>
                  <a:cubicBezTo>
                    <a:pt x="158" y="5213"/>
                    <a:pt x="158" y="4853"/>
                    <a:pt x="164" y="4322"/>
                  </a:cubicBezTo>
                  <a:cubicBezTo>
                    <a:pt x="158" y="4052"/>
                    <a:pt x="158" y="3741"/>
                    <a:pt x="158" y="3407"/>
                  </a:cubicBezTo>
                  <a:cubicBezTo>
                    <a:pt x="155" y="3241"/>
                    <a:pt x="164" y="3072"/>
                    <a:pt x="167" y="2900"/>
                  </a:cubicBezTo>
                  <a:cubicBezTo>
                    <a:pt x="182" y="2731"/>
                    <a:pt x="204" y="2556"/>
                    <a:pt x="244" y="2387"/>
                  </a:cubicBezTo>
                  <a:cubicBezTo>
                    <a:pt x="280" y="2218"/>
                    <a:pt x="333" y="2049"/>
                    <a:pt x="394" y="1886"/>
                  </a:cubicBezTo>
                  <a:cubicBezTo>
                    <a:pt x="419" y="1803"/>
                    <a:pt x="459" y="1726"/>
                    <a:pt x="492" y="1650"/>
                  </a:cubicBezTo>
                  <a:cubicBezTo>
                    <a:pt x="523" y="1573"/>
                    <a:pt x="566" y="1499"/>
                    <a:pt x="603" y="1425"/>
                  </a:cubicBezTo>
                  <a:cubicBezTo>
                    <a:pt x="680" y="1281"/>
                    <a:pt x="769" y="1146"/>
                    <a:pt x="855" y="1020"/>
                  </a:cubicBezTo>
                  <a:cubicBezTo>
                    <a:pt x="938" y="897"/>
                    <a:pt x="1027" y="780"/>
                    <a:pt x="1110" y="676"/>
                  </a:cubicBezTo>
                  <a:cubicBezTo>
                    <a:pt x="1196" y="575"/>
                    <a:pt x="1276" y="482"/>
                    <a:pt x="1346" y="399"/>
                  </a:cubicBezTo>
                  <a:cubicBezTo>
                    <a:pt x="1414" y="320"/>
                    <a:pt x="1478" y="246"/>
                    <a:pt x="1531" y="191"/>
                  </a:cubicBezTo>
                  <a:cubicBezTo>
                    <a:pt x="1632" y="71"/>
                    <a:pt x="1687" y="0"/>
                    <a:pt x="1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8"/>
            <p:cNvSpPr/>
            <p:nvPr/>
          </p:nvSpPr>
          <p:spPr>
            <a:xfrm>
              <a:off x="8093114" y="5094654"/>
              <a:ext cx="129247" cy="42233"/>
            </a:xfrm>
            <a:custGeom>
              <a:avLst/>
              <a:gdLst/>
              <a:ahLst/>
              <a:cxnLst/>
              <a:rect l="l" t="t" r="r" b="b"/>
              <a:pathLst>
                <a:path w="2231" h="729" extrusionOk="0">
                  <a:moveTo>
                    <a:pt x="1" y="0"/>
                  </a:moveTo>
                  <a:lnTo>
                    <a:pt x="1" y="728"/>
                  </a:lnTo>
                  <a:lnTo>
                    <a:pt x="2231" y="728"/>
                  </a:lnTo>
                  <a:lnTo>
                    <a:pt x="22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8"/>
            <p:cNvSpPr/>
            <p:nvPr/>
          </p:nvSpPr>
          <p:spPr>
            <a:xfrm>
              <a:off x="8080138" y="5136827"/>
              <a:ext cx="155780" cy="35628"/>
            </a:xfrm>
            <a:custGeom>
              <a:avLst/>
              <a:gdLst/>
              <a:ahLst/>
              <a:cxnLst/>
              <a:rect l="l" t="t" r="r" b="b"/>
              <a:pathLst>
                <a:path w="2689" h="615" extrusionOk="0">
                  <a:moveTo>
                    <a:pt x="0" y="0"/>
                  </a:moveTo>
                  <a:lnTo>
                    <a:pt x="0" y="614"/>
                  </a:lnTo>
                  <a:lnTo>
                    <a:pt x="2688" y="614"/>
                  </a:lnTo>
                  <a:lnTo>
                    <a:pt x="26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8"/>
            <p:cNvSpPr/>
            <p:nvPr/>
          </p:nvSpPr>
          <p:spPr>
            <a:xfrm>
              <a:off x="8158054" y="4508806"/>
              <a:ext cx="252412" cy="783769"/>
            </a:xfrm>
            <a:custGeom>
              <a:avLst/>
              <a:gdLst/>
              <a:ahLst/>
              <a:cxnLst/>
              <a:rect l="l" t="t" r="r" b="b"/>
              <a:pathLst>
                <a:path w="4357" h="13529" extrusionOk="0">
                  <a:moveTo>
                    <a:pt x="1" y="1"/>
                  </a:moveTo>
                  <a:lnTo>
                    <a:pt x="1" y="13529"/>
                  </a:lnTo>
                  <a:lnTo>
                    <a:pt x="465" y="13529"/>
                  </a:lnTo>
                  <a:lnTo>
                    <a:pt x="465" y="13523"/>
                  </a:lnTo>
                  <a:cubicBezTo>
                    <a:pt x="600" y="13523"/>
                    <a:pt x="720" y="13434"/>
                    <a:pt x="763" y="13308"/>
                  </a:cubicBezTo>
                  <a:lnTo>
                    <a:pt x="849" y="13022"/>
                  </a:lnTo>
                  <a:lnTo>
                    <a:pt x="925" y="13022"/>
                  </a:lnTo>
                  <a:cubicBezTo>
                    <a:pt x="1094" y="13022"/>
                    <a:pt x="1232" y="12884"/>
                    <a:pt x="1232" y="12715"/>
                  </a:cubicBezTo>
                  <a:lnTo>
                    <a:pt x="1232" y="12696"/>
                  </a:lnTo>
                  <a:lnTo>
                    <a:pt x="1232" y="12564"/>
                  </a:lnTo>
                  <a:lnTo>
                    <a:pt x="1232" y="12303"/>
                  </a:lnTo>
                  <a:lnTo>
                    <a:pt x="1232" y="12174"/>
                  </a:lnTo>
                  <a:lnTo>
                    <a:pt x="1232" y="11913"/>
                  </a:lnTo>
                  <a:lnTo>
                    <a:pt x="1232" y="11781"/>
                  </a:lnTo>
                  <a:lnTo>
                    <a:pt x="1232" y="11455"/>
                  </a:lnTo>
                  <a:lnTo>
                    <a:pt x="1349" y="11455"/>
                  </a:lnTo>
                  <a:lnTo>
                    <a:pt x="1349" y="10841"/>
                  </a:lnTo>
                  <a:lnTo>
                    <a:pt x="1232" y="10841"/>
                  </a:lnTo>
                  <a:lnTo>
                    <a:pt x="1232" y="10110"/>
                  </a:lnTo>
                  <a:cubicBezTo>
                    <a:pt x="1232" y="9287"/>
                    <a:pt x="3742" y="7757"/>
                    <a:pt x="4264" y="5257"/>
                  </a:cubicBezTo>
                  <a:cubicBezTo>
                    <a:pt x="4267" y="5247"/>
                    <a:pt x="4270" y="5232"/>
                    <a:pt x="4270" y="5220"/>
                  </a:cubicBezTo>
                  <a:lnTo>
                    <a:pt x="4295" y="5094"/>
                  </a:lnTo>
                  <a:cubicBezTo>
                    <a:pt x="4301" y="5051"/>
                    <a:pt x="4310" y="5005"/>
                    <a:pt x="4313" y="4962"/>
                  </a:cubicBezTo>
                  <a:cubicBezTo>
                    <a:pt x="4316" y="4928"/>
                    <a:pt x="4320" y="4894"/>
                    <a:pt x="4326" y="4864"/>
                  </a:cubicBezTo>
                  <a:cubicBezTo>
                    <a:pt x="4332" y="4808"/>
                    <a:pt x="4335" y="4750"/>
                    <a:pt x="4341" y="4698"/>
                  </a:cubicBezTo>
                  <a:cubicBezTo>
                    <a:pt x="4344" y="4670"/>
                    <a:pt x="4344" y="4639"/>
                    <a:pt x="4347" y="4612"/>
                  </a:cubicBezTo>
                  <a:cubicBezTo>
                    <a:pt x="4350" y="4529"/>
                    <a:pt x="4356" y="4443"/>
                    <a:pt x="4356" y="4357"/>
                  </a:cubicBezTo>
                  <a:cubicBezTo>
                    <a:pt x="4356" y="1952"/>
                    <a:pt x="2406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8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4" name="Google Shape;504;p38"/>
          <p:cNvGrpSpPr/>
          <p:nvPr/>
        </p:nvGrpSpPr>
        <p:grpSpPr>
          <a:xfrm rot="-1604192">
            <a:off x="8638982" y="3928762"/>
            <a:ext cx="333773" cy="638893"/>
            <a:chOff x="6692313" y="4433554"/>
            <a:chExt cx="421445" cy="806710"/>
          </a:xfrm>
        </p:grpSpPr>
        <p:sp>
          <p:nvSpPr>
            <p:cNvPr id="505" name="Google Shape;505;p38"/>
            <p:cNvSpPr/>
            <p:nvPr/>
          </p:nvSpPr>
          <p:spPr>
            <a:xfrm>
              <a:off x="6692313" y="4433554"/>
              <a:ext cx="421111" cy="806536"/>
            </a:xfrm>
            <a:custGeom>
              <a:avLst/>
              <a:gdLst/>
              <a:ahLst/>
              <a:cxnLst/>
              <a:rect l="l" t="t" r="r" b="b"/>
              <a:pathLst>
                <a:path w="7269" h="13922" extrusionOk="0">
                  <a:moveTo>
                    <a:pt x="4114" y="3960"/>
                  </a:moveTo>
                  <a:cubicBezTo>
                    <a:pt x="4197" y="4000"/>
                    <a:pt x="4277" y="4034"/>
                    <a:pt x="4350" y="4061"/>
                  </a:cubicBezTo>
                  <a:cubicBezTo>
                    <a:pt x="4363" y="4166"/>
                    <a:pt x="4366" y="4267"/>
                    <a:pt x="4363" y="4369"/>
                  </a:cubicBezTo>
                  <a:cubicBezTo>
                    <a:pt x="4363" y="4544"/>
                    <a:pt x="4323" y="4713"/>
                    <a:pt x="4289" y="4882"/>
                  </a:cubicBezTo>
                  <a:cubicBezTo>
                    <a:pt x="4240" y="5047"/>
                    <a:pt x="4184" y="5210"/>
                    <a:pt x="4114" y="5358"/>
                  </a:cubicBezTo>
                  <a:cubicBezTo>
                    <a:pt x="4043" y="5508"/>
                    <a:pt x="3960" y="5643"/>
                    <a:pt x="3874" y="5772"/>
                  </a:cubicBezTo>
                  <a:cubicBezTo>
                    <a:pt x="3785" y="5895"/>
                    <a:pt x="3699" y="6012"/>
                    <a:pt x="3610" y="6107"/>
                  </a:cubicBezTo>
                  <a:cubicBezTo>
                    <a:pt x="3537" y="6186"/>
                    <a:pt x="3464" y="6259"/>
                    <a:pt x="3397" y="6321"/>
                  </a:cubicBezTo>
                  <a:lnTo>
                    <a:pt x="3397" y="6321"/>
                  </a:lnTo>
                  <a:lnTo>
                    <a:pt x="2480" y="6322"/>
                  </a:lnTo>
                  <a:lnTo>
                    <a:pt x="4114" y="3960"/>
                  </a:lnTo>
                  <a:close/>
                  <a:moveTo>
                    <a:pt x="4983" y="1"/>
                  </a:moveTo>
                  <a:lnTo>
                    <a:pt x="4012" y="1490"/>
                  </a:lnTo>
                  <a:cubicBezTo>
                    <a:pt x="3395" y="848"/>
                    <a:pt x="2538" y="483"/>
                    <a:pt x="2301" y="277"/>
                  </a:cubicBezTo>
                  <a:lnTo>
                    <a:pt x="2301" y="277"/>
                  </a:lnTo>
                  <a:cubicBezTo>
                    <a:pt x="2301" y="277"/>
                    <a:pt x="2102" y="1082"/>
                    <a:pt x="2320" y="2099"/>
                  </a:cubicBezTo>
                  <a:cubicBezTo>
                    <a:pt x="2403" y="2492"/>
                    <a:pt x="2639" y="2845"/>
                    <a:pt x="2934" y="3143"/>
                  </a:cubicBezTo>
                  <a:lnTo>
                    <a:pt x="673" y="6608"/>
                  </a:lnTo>
                  <a:lnTo>
                    <a:pt x="1" y="7631"/>
                  </a:lnTo>
                  <a:lnTo>
                    <a:pt x="1217" y="7631"/>
                  </a:lnTo>
                  <a:lnTo>
                    <a:pt x="4750" y="7637"/>
                  </a:lnTo>
                  <a:lnTo>
                    <a:pt x="1217" y="13922"/>
                  </a:lnTo>
                  <a:lnTo>
                    <a:pt x="6439" y="7345"/>
                  </a:lnTo>
                  <a:lnTo>
                    <a:pt x="7268" y="6304"/>
                  </a:lnTo>
                  <a:lnTo>
                    <a:pt x="5886" y="6307"/>
                  </a:lnTo>
                  <a:lnTo>
                    <a:pt x="4301" y="6310"/>
                  </a:lnTo>
                  <a:lnTo>
                    <a:pt x="4301" y="6310"/>
                  </a:lnTo>
                  <a:cubicBezTo>
                    <a:pt x="4338" y="6258"/>
                    <a:pt x="4378" y="6199"/>
                    <a:pt x="4421" y="6141"/>
                  </a:cubicBezTo>
                  <a:cubicBezTo>
                    <a:pt x="4479" y="6080"/>
                    <a:pt x="4535" y="6000"/>
                    <a:pt x="4614" y="5941"/>
                  </a:cubicBezTo>
                  <a:cubicBezTo>
                    <a:pt x="4654" y="5911"/>
                    <a:pt x="4691" y="5877"/>
                    <a:pt x="4731" y="5846"/>
                  </a:cubicBezTo>
                  <a:cubicBezTo>
                    <a:pt x="4759" y="5825"/>
                    <a:pt x="4783" y="5803"/>
                    <a:pt x="4814" y="5785"/>
                  </a:cubicBezTo>
                  <a:cubicBezTo>
                    <a:pt x="5072" y="5919"/>
                    <a:pt x="5321" y="5978"/>
                    <a:pt x="5555" y="5978"/>
                  </a:cubicBezTo>
                  <a:cubicBezTo>
                    <a:pt x="6434" y="5978"/>
                    <a:pt x="7111" y="5150"/>
                    <a:pt x="7268" y="4372"/>
                  </a:cubicBezTo>
                  <a:lnTo>
                    <a:pt x="7268" y="4372"/>
                  </a:lnTo>
                  <a:cubicBezTo>
                    <a:pt x="7249" y="4374"/>
                    <a:pt x="7227" y="4375"/>
                    <a:pt x="7204" y="4375"/>
                  </a:cubicBezTo>
                  <a:cubicBezTo>
                    <a:pt x="6957" y="4375"/>
                    <a:pt x="6490" y="4254"/>
                    <a:pt x="6028" y="4254"/>
                  </a:cubicBezTo>
                  <a:cubicBezTo>
                    <a:pt x="5373" y="4254"/>
                    <a:pt x="4727" y="4498"/>
                    <a:pt x="4734" y="5677"/>
                  </a:cubicBezTo>
                  <a:cubicBezTo>
                    <a:pt x="4657" y="5723"/>
                    <a:pt x="4590" y="5782"/>
                    <a:pt x="4522" y="5834"/>
                  </a:cubicBezTo>
                  <a:cubicBezTo>
                    <a:pt x="4439" y="5895"/>
                    <a:pt x="4375" y="5981"/>
                    <a:pt x="4304" y="6049"/>
                  </a:cubicBezTo>
                  <a:cubicBezTo>
                    <a:pt x="4243" y="6126"/>
                    <a:pt x="4194" y="6202"/>
                    <a:pt x="4144" y="6273"/>
                  </a:cubicBezTo>
                  <a:lnTo>
                    <a:pt x="4120" y="6319"/>
                  </a:lnTo>
                  <a:lnTo>
                    <a:pt x="3618" y="6320"/>
                  </a:lnTo>
                  <a:lnTo>
                    <a:pt x="3618" y="6320"/>
                  </a:lnTo>
                  <a:cubicBezTo>
                    <a:pt x="3654" y="6287"/>
                    <a:pt x="3688" y="6254"/>
                    <a:pt x="3724" y="6212"/>
                  </a:cubicBezTo>
                  <a:cubicBezTo>
                    <a:pt x="3816" y="6107"/>
                    <a:pt x="3908" y="5987"/>
                    <a:pt x="4000" y="5858"/>
                  </a:cubicBezTo>
                  <a:cubicBezTo>
                    <a:pt x="4086" y="5726"/>
                    <a:pt x="4178" y="5582"/>
                    <a:pt x="4249" y="5425"/>
                  </a:cubicBezTo>
                  <a:cubicBezTo>
                    <a:pt x="4326" y="5272"/>
                    <a:pt x="4384" y="5097"/>
                    <a:pt x="4433" y="4922"/>
                  </a:cubicBezTo>
                  <a:cubicBezTo>
                    <a:pt x="4476" y="4743"/>
                    <a:pt x="4510" y="4559"/>
                    <a:pt x="4516" y="4372"/>
                  </a:cubicBezTo>
                  <a:cubicBezTo>
                    <a:pt x="4522" y="4280"/>
                    <a:pt x="4510" y="4184"/>
                    <a:pt x="4507" y="4092"/>
                  </a:cubicBezTo>
                  <a:cubicBezTo>
                    <a:pt x="4501" y="4043"/>
                    <a:pt x="4492" y="4000"/>
                    <a:pt x="4485" y="3957"/>
                  </a:cubicBezTo>
                  <a:cubicBezTo>
                    <a:pt x="4599" y="3665"/>
                    <a:pt x="4661" y="3398"/>
                    <a:pt x="4676" y="3146"/>
                  </a:cubicBezTo>
                  <a:lnTo>
                    <a:pt x="6519" y="452"/>
                  </a:lnTo>
                  <a:lnTo>
                    <a:pt x="6835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8"/>
            <p:cNvSpPr/>
            <p:nvPr/>
          </p:nvSpPr>
          <p:spPr>
            <a:xfrm>
              <a:off x="6692704" y="4433554"/>
              <a:ext cx="421053" cy="806710"/>
            </a:xfrm>
            <a:custGeom>
              <a:avLst/>
              <a:gdLst/>
              <a:ahLst/>
              <a:cxnLst/>
              <a:rect l="l" t="t" r="r" b="b"/>
              <a:pathLst>
                <a:path w="7268" h="13925" extrusionOk="0">
                  <a:moveTo>
                    <a:pt x="4989" y="1"/>
                  </a:moveTo>
                  <a:lnTo>
                    <a:pt x="673" y="6608"/>
                  </a:lnTo>
                  <a:lnTo>
                    <a:pt x="0" y="7637"/>
                  </a:lnTo>
                  <a:lnTo>
                    <a:pt x="1217" y="7637"/>
                  </a:lnTo>
                  <a:lnTo>
                    <a:pt x="4749" y="7643"/>
                  </a:lnTo>
                  <a:lnTo>
                    <a:pt x="1217" y="13925"/>
                  </a:lnTo>
                  <a:lnTo>
                    <a:pt x="6442" y="7348"/>
                  </a:lnTo>
                  <a:lnTo>
                    <a:pt x="7268" y="6307"/>
                  </a:lnTo>
                  <a:lnTo>
                    <a:pt x="5886" y="6307"/>
                  </a:lnTo>
                  <a:lnTo>
                    <a:pt x="2476" y="6316"/>
                  </a:lnTo>
                  <a:lnTo>
                    <a:pt x="2476" y="6316"/>
                  </a:lnTo>
                  <a:lnTo>
                    <a:pt x="6525" y="452"/>
                  </a:lnTo>
                  <a:lnTo>
                    <a:pt x="68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8"/>
            <p:cNvSpPr/>
            <p:nvPr/>
          </p:nvSpPr>
          <p:spPr>
            <a:xfrm>
              <a:off x="6814590" y="4449601"/>
              <a:ext cx="196855" cy="220317"/>
            </a:xfrm>
            <a:custGeom>
              <a:avLst/>
              <a:gdLst/>
              <a:ahLst/>
              <a:cxnLst/>
              <a:rect l="l" t="t" r="r" b="b"/>
              <a:pathLst>
                <a:path w="3398" h="3803" extrusionOk="0">
                  <a:moveTo>
                    <a:pt x="197" y="0"/>
                  </a:moveTo>
                  <a:cubicBezTo>
                    <a:pt x="197" y="0"/>
                    <a:pt x="0" y="805"/>
                    <a:pt x="215" y="1828"/>
                  </a:cubicBezTo>
                  <a:cubicBezTo>
                    <a:pt x="430" y="2844"/>
                    <a:pt x="1671" y="3594"/>
                    <a:pt x="2323" y="3803"/>
                  </a:cubicBezTo>
                  <a:cubicBezTo>
                    <a:pt x="3398" y="1361"/>
                    <a:pt x="655" y="402"/>
                    <a:pt x="1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8"/>
            <p:cNvSpPr/>
            <p:nvPr/>
          </p:nvSpPr>
          <p:spPr>
            <a:xfrm>
              <a:off x="6965267" y="4679526"/>
              <a:ext cx="148481" cy="100165"/>
            </a:xfrm>
            <a:custGeom>
              <a:avLst/>
              <a:gdLst/>
              <a:ahLst/>
              <a:cxnLst/>
              <a:rect l="l" t="t" r="r" b="b"/>
              <a:pathLst>
                <a:path w="2563" h="1729" extrusionOk="0">
                  <a:moveTo>
                    <a:pt x="1321" y="0"/>
                  </a:moveTo>
                  <a:cubicBezTo>
                    <a:pt x="655" y="0"/>
                    <a:pt x="1" y="254"/>
                    <a:pt x="29" y="1490"/>
                  </a:cubicBezTo>
                  <a:cubicBezTo>
                    <a:pt x="315" y="1656"/>
                    <a:pt x="592" y="1728"/>
                    <a:pt x="852" y="1728"/>
                  </a:cubicBezTo>
                  <a:cubicBezTo>
                    <a:pt x="1730" y="1728"/>
                    <a:pt x="2406" y="902"/>
                    <a:pt x="2563" y="120"/>
                  </a:cubicBezTo>
                  <a:lnTo>
                    <a:pt x="2563" y="120"/>
                  </a:lnTo>
                  <a:cubicBezTo>
                    <a:pt x="2544" y="122"/>
                    <a:pt x="2522" y="123"/>
                    <a:pt x="2499" y="123"/>
                  </a:cubicBezTo>
                  <a:cubicBezTo>
                    <a:pt x="2252" y="123"/>
                    <a:pt x="1784" y="0"/>
                    <a:pt x="1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8"/>
            <p:cNvSpPr/>
            <p:nvPr/>
          </p:nvSpPr>
          <p:spPr>
            <a:xfrm>
              <a:off x="6873679" y="4542116"/>
              <a:ext cx="80816" cy="257394"/>
            </a:xfrm>
            <a:custGeom>
              <a:avLst/>
              <a:gdLst/>
              <a:ahLst/>
              <a:cxnLst/>
              <a:rect l="l" t="t" r="r" b="b"/>
              <a:pathLst>
                <a:path w="1395" h="4443" extrusionOk="0">
                  <a:moveTo>
                    <a:pt x="9" y="0"/>
                  </a:moveTo>
                  <a:lnTo>
                    <a:pt x="0" y="3"/>
                  </a:lnTo>
                  <a:cubicBezTo>
                    <a:pt x="0" y="3"/>
                    <a:pt x="55" y="71"/>
                    <a:pt x="160" y="194"/>
                  </a:cubicBezTo>
                  <a:cubicBezTo>
                    <a:pt x="212" y="265"/>
                    <a:pt x="283" y="344"/>
                    <a:pt x="360" y="440"/>
                  </a:cubicBezTo>
                  <a:cubicBezTo>
                    <a:pt x="424" y="523"/>
                    <a:pt x="492" y="606"/>
                    <a:pt x="565" y="707"/>
                  </a:cubicBezTo>
                  <a:cubicBezTo>
                    <a:pt x="648" y="814"/>
                    <a:pt x="728" y="931"/>
                    <a:pt x="811" y="1063"/>
                  </a:cubicBezTo>
                  <a:cubicBezTo>
                    <a:pt x="888" y="1198"/>
                    <a:pt x="974" y="1337"/>
                    <a:pt x="1038" y="1490"/>
                  </a:cubicBezTo>
                  <a:cubicBezTo>
                    <a:pt x="1084" y="1598"/>
                    <a:pt x="1131" y="1711"/>
                    <a:pt x="1161" y="1828"/>
                  </a:cubicBezTo>
                  <a:cubicBezTo>
                    <a:pt x="1177" y="1877"/>
                    <a:pt x="1189" y="1923"/>
                    <a:pt x="1195" y="1969"/>
                  </a:cubicBezTo>
                  <a:cubicBezTo>
                    <a:pt x="1226" y="2138"/>
                    <a:pt x="1238" y="2313"/>
                    <a:pt x="1235" y="2488"/>
                  </a:cubicBezTo>
                  <a:cubicBezTo>
                    <a:pt x="1235" y="2660"/>
                    <a:pt x="1201" y="2833"/>
                    <a:pt x="1161" y="3001"/>
                  </a:cubicBezTo>
                  <a:cubicBezTo>
                    <a:pt x="1112" y="3167"/>
                    <a:pt x="1057" y="3333"/>
                    <a:pt x="986" y="3478"/>
                  </a:cubicBezTo>
                  <a:cubicBezTo>
                    <a:pt x="916" y="3631"/>
                    <a:pt x="833" y="3766"/>
                    <a:pt x="747" y="3892"/>
                  </a:cubicBezTo>
                  <a:cubicBezTo>
                    <a:pt x="657" y="4015"/>
                    <a:pt x="571" y="4126"/>
                    <a:pt x="482" y="4227"/>
                  </a:cubicBezTo>
                  <a:cubicBezTo>
                    <a:pt x="406" y="4310"/>
                    <a:pt x="335" y="4381"/>
                    <a:pt x="267" y="4442"/>
                  </a:cubicBezTo>
                  <a:lnTo>
                    <a:pt x="489" y="4442"/>
                  </a:lnTo>
                  <a:cubicBezTo>
                    <a:pt x="525" y="4408"/>
                    <a:pt x="562" y="4368"/>
                    <a:pt x="596" y="4332"/>
                  </a:cubicBezTo>
                  <a:cubicBezTo>
                    <a:pt x="688" y="4227"/>
                    <a:pt x="780" y="4107"/>
                    <a:pt x="873" y="3978"/>
                  </a:cubicBezTo>
                  <a:cubicBezTo>
                    <a:pt x="962" y="3843"/>
                    <a:pt x="1051" y="3702"/>
                    <a:pt x="1124" y="3542"/>
                  </a:cubicBezTo>
                  <a:cubicBezTo>
                    <a:pt x="1201" y="3385"/>
                    <a:pt x="1256" y="3216"/>
                    <a:pt x="1309" y="3041"/>
                  </a:cubicBezTo>
                  <a:cubicBezTo>
                    <a:pt x="1349" y="2863"/>
                    <a:pt x="1389" y="2679"/>
                    <a:pt x="1389" y="2492"/>
                  </a:cubicBezTo>
                  <a:cubicBezTo>
                    <a:pt x="1395" y="2396"/>
                    <a:pt x="1385" y="2304"/>
                    <a:pt x="1389" y="2212"/>
                  </a:cubicBezTo>
                  <a:cubicBezTo>
                    <a:pt x="1373" y="2114"/>
                    <a:pt x="1358" y="2034"/>
                    <a:pt x="1330" y="1942"/>
                  </a:cubicBezTo>
                  <a:cubicBezTo>
                    <a:pt x="1312" y="1862"/>
                    <a:pt x="1284" y="1782"/>
                    <a:pt x="1253" y="1705"/>
                  </a:cubicBezTo>
                  <a:cubicBezTo>
                    <a:pt x="1220" y="1613"/>
                    <a:pt x="1180" y="1527"/>
                    <a:pt x="1140" y="1444"/>
                  </a:cubicBezTo>
                  <a:cubicBezTo>
                    <a:pt x="1063" y="1290"/>
                    <a:pt x="968" y="1152"/>
                    <a:pt x="882" y="1020"/>
                  </a:cubicBezTo>
                  <a:cubicBezTo>
                    <a:pt x="790" y="894"/>
                    <a:pt x="700" y="774"/>
                    <a:pt x="611" y="670"/>
                  </a:cubicBezTo>
                  <a:cubicBezTo>
                    <a:pt x="528" y="575"/>
                    <a:pt x="452" y="486"/>
                    <a:pt x="381" y="409"/>
                  </a:cubicBezTo>
                  <a:cubicBezTo>
                    <a:pt x="304" y="323"/>
                    <a:pt x="231" y="246"/>
                    <a:pt x="175" y="185"/>
                  </a:cubicBezTo>
                  <a:cubicBezTo>
                    <a:pt x="68" y="68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8"/>
            <p:cNvSpPr/>
            <p:nvPr/>
          </p:nvSpPr>
          <p:spPr>
            <a:xfrm>
              <a:off x="6931146" y="4718803"/>
              <a:ext cx="151146" cy="79947"/>
            </a:xfrm>
            <a:custGeom>
              <a:avLst/>
              <a:gdLst/>
              <a:ahLst/>
              <a:cxnLst/>
              <a:rect l="l" t="t" r="r" b="b"/>
              <a:pathLst>
                <a:path w="2609" h="1380" extrusionOk="0">
                  <a:moveTo>
                    <a:pt x="2608" y="1"/>
                  </a:moveTo>
                  <a:cubicBezTo>
                    <a:pt x="2605" y="1"/>
                    <a:pt x="2593" y="10"/>
                    <a:pt x="2568" y="13"/>
                  </a:cubicBezTo>
                  <a:cubicBezTo>
                    <a:pt x="2550" y="25"/>
                    <a:pt x="2519" y="47"/>
                    <a:pt x="2473" y="62"/>
                  </a:cubicBezTo>
                  <a:cubicBezTo>
                    <a:pt x="2390" y="105"/>
                    <a:pt x="2258" y="139"/>
                    <a:pt x="2101" y="182"/>
                  </a:cubicBezTo>
                  <a:cubicBezTo>
                    <a:pt x="1785" y="268"/>
                    <a:pt x="1361" y="369"/>
                    <a:pt x="956" y="554"/>
                  </a:cubicBezTo>
                  <a:cubicBezTo>
                    <a:pt x="857" y="600"/>
                    <a:pt x="756" y="646"/>
                    <a:pt x="664" y="707"/>
                  </a:cubicBezTo>
                  <a:cubicBezTo>
                    <a:pt x="572" y="762"/>
                    <a:pt x="486" y="830"/>
                    <a:pt x="403" y="898"/>
                  </a:cubicBezTo>
                  <a:cubicBezTo>
                    <a:pt x="320" y="962"/>
                    <a:pt x="255" y="1042"/>
                    <a:pt x="185" y="1113"/>
                  </a:cubicBezTo>
                  <a:cubicBezTo>
                    <a:pt x="123" y="1189"/>
                    <a:pt x="74" y="1266"/>
                    <a:pt x="25" y="1334"/>
                  </a:cubicBezTo>
                  <a:lnTo>
                    <a:pt x="0" y="1380"/>
                  </a:lnTo>
                  <a:lnTo>
                    <a:pt x="185" y="1380"/>
                  </a:lnTo>
                  <a:cubicBezTo>
                    <a:pt x="218" y="1328"/>
                    <a:pt x="258" y="1269"/>
                    <a:pt x="304" y="1211"/>
                  </a:cubicBezTo>
                  <a:cubicBezTo>
                    <a:pt x="369" y="1149"/>
                    <a:pt x="424" y="1073"/>
                    <a:pt x="501" y="1011"/>
                  </a:cubicBezTo>
                  <a:cubicBezTo>
                    <a:pt x="538" y="980"/>
                    <a:pt x="578" y="947"/>
                    <a:pt x="615" y="916"/>
                  </a:cubicBezTo>
                  <a:cubicBezTo>
                    <a:pt x="655" y="885"/>
                    <a:pt x="701" y="858"/>
                    <a:pt x="741" y="827"/>
                  </a:cubicBezTo>
                  <a:cubicBezTo>
                    <a:pt x="824" y="765"/>
                    <a:pt x="919" y="716"/>
                    <a:pt x="1011" y="661"/>
                  </a:cubicBezTo>
                  <a:cubicBezTo>
                    <a:pt x="1392" y="461"/>
                    <a:pt x="1810" y="335"/>
                    <a:pt x="2117" y="231"/>
                  </a:cubicBezTo>
                  <a:cubicBezTo>
                    <a:pt x="2270" y="179"/>
                    <a:pt x="2399" y="133"/>
                    <a:pt x="2485" y="87"/>
                  </a:cubicBezTo>
                  <a:cubicBezTo>
                    <a:pt x="2528" y="62"/>
                    <a:pt x="2559" y="41"/>
                    <a:pt x="2577" y="25"/>
                  </a:cubicBezTo>
                  <a:cubicBezTo>
                    <a:pt x="2593" y="13"/>
                    <a:pt x="2605" y="7"/>
                    <a:pt x="2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1" name="Google Shape;511;p38"/>
          <p:cNvGrpSpPr/>
          <p:nvPr/>
        </p:nvGrpSpPr>
        <p:grpSpPr>
          <a:xfrm rot="-1396822">
            <a:off x="50266" y="4060373"/>
            <a:ext cx="680708" cy="394596"/>
            <a:chOff x="753489" y="4226263"/>
            <a:chExt cx="924843" cy="536117"/>
          </a:xfrm>
        </p:grpSpPr>
        <p:sp>
          <p:nvSpPr>
            <p:cNvPr id="512" name="Google Shape;512;p38"/>
            <p:cNvSpPr/>
            <p:nvPr/>
          </p:nvSpPr>
          <p:spPr>
            <a:xfrm>
              <a:off x="753511" y="4226263"/>
              <a:ext cx="924821" cy="535167"/>
            </a:xfrm>
            <a:custGeom>
              <a:avLst/>
              <a:gdLst/>
              <a:ahLst/>
              <a:cxnLst/>
              <a:rect l="l" t="t" r="r" b="b"/>
              <a:pathLst>
                <a:path w="9726" h="5628" extrusionOk="0">
                  <a:moveTo>
                    <a:pt x="6009" y="1"/>
                  </a:moveTo>
                  <a:cubicBezTo>
                    <a:pt x="5404" y="1"/>
                    <a:pt x="4854" y="246"/>
                    <a:pt x="4454" y="636"/>
                  </a:cubicBezTo>
                  <a:cubicBezTo>
                    <a:pt x="4304" y="642"/>
                    <a:pt x="4163" y="661"/>
                    <a:pt x="4021" y="692"/>
                  </a:cubicBezTo>
                  <a:cubicBezTo>
                    <a:pt x="3905" y="673"/>
                    <a:pt x="3785" y="658"/>
                    <a:pt x="3662" y="658"/>
                  </a:cubicBezTo>
                  <a:cubicBezTo>
                    <a:pt x="2753" y="658"/>
                    <a:pt x="1988" y="1266"/>
                    <a:pt x="1748" y="2095"/>
                  </a:cubicBezTo>
                  <a:cubicBezTo>
                    <a:pt x="1687" y="2089"/>
                    <a:pt x="1625" y="2086"/>
                    <a:pt x="1564" y="2086"/>
                  </a:cubicBezTo>
                  <a:cubicBezTo>
                    <a:pt x="698" y="2086"/>
                    <a:pt x="0" y="2783"/>
                    <a:pt x="0" y="3647"/>
                  </a:cubicBezTo>
                  <a:lnTo>
                    <a:pt x="0" y="5210"/>
                  </a:lnTo>
                  <a:lnTo>
                    <a:pt x="541" y="5210"/>
                  </a:lnTo>
                  <a:lnTo>
                    <a:pt x="541" y="5628"/>
                  </a:lnTo>
                  <a:lnTo>
                    <a:pt x="2258" y="5628"/>
                  </a:lnTo>
                  <a:cubicBezTo>
                    <a:pt x="2654" y="5628"/>
                    <a:pt x="3020" y="5496"/>
                    <a:pt x="3309" y="5269"/>
                  </a:cubicBezTo>
                  <a:cubicBezTo>
                    <a:pt x="3674" y="5474"/>
                    <a:pt x="4092" y="5597"/>
                    <a:pt x="4544" y="5597"/>
                  </a:cubicBezTo>
                  <a:cubicBezTo>
                    <a:pt x="5173" y="5597"/>
                    <a:pt x="5745" y="5364"/>
                    <a:pt x="6184" y="4980"/>
                  </a:cubicBezTo>
                  <a:cubicBezTo>
                    <a:pt x="6516" y="5152"/>
                    <a:pt x="6896" y="5253"/>
                    <a:pt x="7296" y="5253"/>
                  </a:cubicBezTo>
                  <a:cubicBezTo>
                    <a:pt x="8641" y="5253"/>
                    <a:pt x="9725" y="4163"/>
                    <a:pt x="9725" y="2820"/>
                  </a:cubicBezTo>
                  <a:cubicBezTo>
                    <a:pt x="9725" y="1481"/>
                    <a:pt x="8641" y="391"/>
                    <a:pt x="7296" y="391"/>
                  </a:cubicBezTo>
                  <a:lnTo>
                    <a:pt x="7265" y="391"/>
                  </a:lnTo>
                  <a:cubicBezTo>
                    <a:pt x="6909" y="145"/>
                    <a:pt x="6473" y="1"/>
                    <a:pt x="6009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8"/>
            <p:cNvSpPr/>
            <p:nvPr/>
          </p:nvSpPr>
          <p:spPr>
            <a:xfrm>
              <a:off x="753489" y="4226548"/>
              <a:ext cx="782000" cy="495514"/>
            </a:xfrm>
            <a:custGeom>
              <a:avLst/>
              <a:gdLst/>
              <a:ahLst/>
              <a:cxnLst/>
              <a:rect l="l" t="t" r="r" b="b"/>
              <a:pathLst>
                <a:path w="8224" h="5211" extrusionOk="0">
                  <a:moveTo>
                    <a:pt x="6009" y="1"/>
                  </a:moveTo>
                  <a:cubicBezTo>
                    <a:pt x="5336" y="1"/>
                    <a:pt x="4734" y="302"/>
                    <a:pt x="4326" y="772"/>
                  </a:cubicBezTo>
                  <a:cubicBezTo>
                    <a:pt x="4120" y="701"/>
                    <a:pt x="3893" y="658"/>
                    <a:pt x="3662" y="658"/>
                  </a:cubicBezTo>
                  <a:cubicBezTo>
                    <a:pt x="2753" y="658"/>
                    <a:pt x="1988" y="1269"/>
                    <a:pt x="1745" y="2099"/>
                  </a:cubicBezTo>
                  <a:cubicBezTo>
                    <a:pt x="1684" y="2089"/>
                    <a:pt x="1623" y="2086"/>
                    <a:pt x="1561" y="2086"/>
                  </a:cubicBezTo>
                  <a:cubicBezTo>
                    <a:pt x="698" y="2086"/>
                    <a:pt x="1" y="2784"/>
                    <a:pt x="1" y="3650"/>
                  </a:cubicBezTo>
                  <a:lnTo>
                    <a:pt x="1" y="5210"/>
                  </a:lnTo>
                  <a:lnTo>
                    <a:pt x="1561" y="5210"/>
                  </a:lnTo>
                  <a:cubicBezTo>
                    <a:pt x="2120" y="5210"/>
                    <a:pt x="2606" y="4918"/>
                    <a:pt x="2882" y="4482"/>
                  </a:cubicBezTo>
                  <a:cubicBezTo>
                    <a:pt x="3122" y="4584"/>
                    <a:pt x="3386" y="4639"/>
                    <a:pt x="3662" y="4639"/>
                  </a:cubicBezTo>
                  <a:cubicBezTo>
                    <a:pt x="4157" y="4639"/>
                    <a:pt x="4608" y="4458"/>
                    <a:pt x="4955" y="4163"/>
                  </a:cubicBezTo>
                  <a:cubicBezTo>
                    <a:pt x="5272" y="4332"/>
                    <a:pt x="5628" y="4427"/>
                    <a:pt x="6009" y="4427"/>
                  </a:cubicBezTo>
                  <a:cubicBezTo>
                    <a:pt x="7232" y="4427"/>
                    <a:pt x="8224" y="3438"/>
                    <a:pt x="8224" y="2212"/>
                  </a:cubicBezTo>
                  <a:cubicBezTo>
                    <a:pt x="8224" y="993"/>
                    <a:pt x="7228" y="1"/>
                    <a:pt x="60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8"/>
            <p:cNvSpPr/>
            <p:nvPr/>
          </p:nvSpPr>
          <p:spPr>
            <a:xfrm>
              <a:off x="804646" y="4263347"/>
              <a:ext cx="873664" cy="499032"/>
            </a:xfrm>
            <a:custGeom>
              <a:avLst/>
              <a:gdLst/>
              <a:ahLst/>
              <a:cxnLst/>
              <a:rect l="l" t="t" r="r" b="b"/>
              <a:pathLst>
                <a:path w="9188" h="5248" extrusionOk="0">
                  <a:moveTo>
                    <a:pt x="6758" y="1"/>
                  </a:moveTo>
                  <a:cubicBezTo>
                    <a:pt x="6168" y="1"/>
                    <a:pt x="5628" y="213"/>
                    <a:pt x="5207" y="560"/>
                  </a:cubicBezTo>
                  <a:cubicBezTo>
                    <a:pt x="4847" y="360"/>
                    <a:pt x="4439" y="246"/>
                    <a:pt x="4000" y="246"/>
                  </a:cubicBezTo>
                  <a:cubicBezTo>
                    <a:pt x="2952" y="246"/>
                    <a:pt x="2058" y="898"/>
                    <a:pt x="1693" y="1819"/>
                  </a:cubicBezTo>
                  <a:cubicBezTo>
                    <a:pt x="756" y="1828"/>
                    <a:pt x="0" y="2593"/>
                    <a:pt x="0" y="3530"/>
                  </a:cubicBezTo>
                  <a:lnTo>
                    <a:pt x="0" y="5247"/>
                  </a:lnTo>
                  <a:lnTo>
                    <a:pt x="1720" y="5247"/>
                  </a:lnTo>
                  <a:cubicBezTo>
                    <a:pt x="2114" y="5247"/>
                    <a:pt x="2479" y="5112"/>
                    <a:pt x="2771" y="4885"/>
                  </a:cubicBezTo>
                  <a:cubicBezTo>
                    <a:pt x="3137" y="5094"/>
                    <a:pt x="3554" y="5216"/>
                    <a:pt x="4003" y="5216"/>
                  </a:cubicBezTo>
                  <a:cubicBezTo>
                    <a:pt x="4632" y="5216"/>
                    <a:pt x="5207" y="4983"/>
                    <a:pt x="5643" y="4599"/>
                  </a:cubicBezTo>
                  <a:cubicBezTo>
                    <a:pt x="5978" y="4771"/>
                    <a:pt x="6356" y="4869"/>
                    <a:pt x="6758" y="4869"/>
                  </a:cubicBezTo>
                  <a:cubicBezTo>
                    <a:pt x="8100" y="4869"/>
                    <a:pt x="9188" y="3779"/>
                    <a:pt x="9188" y="2440"/>
                  </a:cubicBezTo>
                  <a:cubicBezTo>
                    <a:pt x="9188" y="1091"/>
                    <a:pt x="8100" y="1"/>
                    <a:pt x="6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5" name="Google Shape;515;p38"/>
          <p:cNvSpPr txBox="1">
            <a:spLocks noGrp="1"/>
          </p:cNvSpPr>
          <p:nvPr>
            <p:ph type="subTitle" idx="1"/>
          </p:nvPr>
        </p:nvSpPr>
        <p:spPr>
          <a:xfrm>
            <a:off x="0" y="4718209"/>
            <a:ext cx="91440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ar-SA" sz="18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cs typeface="Akhbar MT" pitchFamily="2" charset="-78"/>
              </a:rPr>
              <a:t>اعداد المعلمة / منال الرحيلي</a:t>
            </a:r>
          </a:p>
        </p:txBody>
      </p:sp>
      <p:pic>
        <p:nvPicPr>
          <p:cNvPr id="2052" name="Picture 4" descr="قواعد البيانات تعرف على خصائصها | قاعدة المعرفة - استضافة كواليتي">
            <a:extLst>
              <a:ext uri="{FF2B5EF4-FFF2-40B4-BE49-F238E27FC236}">
                <a16:creationId xmlns:a16="http://schemas.microsoft.com/office/drawing/2014/main" id="{9C7CBD8D-1758-83CC-F5C1-5E53DACBC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7" y="837322"/>
            <a:ext cx="1398295" cy="31621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4" descr="منزل كليب ارت">
            <a:extLst>
              <a:ext uri="{FF2B5EF4-FFF2-40B4-BE49-F238E27FC236}">
                <a16:creationId xmlns:a16="http://schemas.microsoft.com/office/drawing/2014/main" id="{A2CB72CC-3488-4E50-7B0B-2612DD9AE5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44436"/>
            <a:ext cx="304800" cy="27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7" name="Google Shape;2345;p56">
            <a:extLst>
              <a:ext uri="{FF2B5EF4-FFF2-40B4-BE49-F238E27FC236}">
                <a16:creationId xmlns:a16="http://schemas.microsoft.com/office/drawing/2014/main" id="{50702EF5-3E6D-F596-54D3-388796813D34}"/>
              </a:ext>
            </a:extLst>
          </p:cNvPr>
          <p:cNvSpPr txBox="1">
            <a:spLocks/>
          </p:cNvSpPr>
          <p:nvPr/>
        </p:nvSpPr>
        <p:spPr>
          <a:xfrm>
            <a:off x="4185920" y="266097"/>
            <a:ext cx="4001337" cy="758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1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9pPr>
          </a:lstStyle>
          <a:p>
            <a:pPr algn="r" rtl="1"/>
            <a:r>
              <a:rPr lang="ar-SA" sz="2400" dirty="0">
                <a:solidFill>
                  <a:srgbClr val="0070C0"/>
                </a:solidFill>
                <a:latin typeface="Calibri" panose="020F0502020204030204" pitchFamily="34" charset="0"/>
                <a:ea typeface="GE SS Two Bold" panose="020A0503020102020204" pitchFamily="18" charset="-78"/>
                <a:cs typeface="Calibri" panose="020F0502020204030204" pitchFamily="34" charset="0"/>
                <a:sym typeface="Wingdings" panose="05000000000000000000" pitchFamily="2" charset="2"/>
              </a:rPr>
              <a:t>علم البيانات وذكاء الأعمال :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95E5416A-EE82-D268-AC24-09061A1FEB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3294" y="1111728"/>
            <a:ext cx="6791526" cy="322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147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4" name="Google Shape;344;p37"/>
          <p:cNvCxnSpPr/>
          <p:nvPr/>
        </p:nvCxnSpPr>
        <p:spPr>
          <a:xfrm>
            <a:off x="2442844" y="4550135"/>
            <a:ext cx="4473600" cy="0"/>
          </a:xfrm>
          <a:prstGeom prst="straightConnector1">
            <a:avLst/>
          </a:prstGeom>
          <a:noFill/>
          <a:ln w="19050" cap="flat" cmpd="sng">
            <a:solidFill>
              <a:srgbClr val="376D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5" name="Google Shape;345;p37"/>
          <p:cNvSpPr txBox="1">
            <a:spLocks noGrp="1"/>
          </p:cNvSpPr>
          <p:nvPr>
            <p:ph type="subTitle" idx="2"/>
          </p:nvPr>
        </p:nvSpPr>
        <p:spPr>
          <a:xfrm>
            <a:off x="0" y="4771200"/>
            <a:ext cx="91440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cs typeface="Akhbar MT" pitchFamily="2" charset="-78"/>
              </a:rPr>
              <a:t>اعداد المعلمة / منال الرحيلي</a:t>
            </a:r>
            <a:endParaRPr sz="1800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cs typeface="Akhbar MT" pitchFamily="2" charset="-78"/>
            </a:endParaRPr>
          </a:p>
        </p:txBody>
      </p:sp>
      <p:grpSp>
        <p:nvGrpSpPr>
          <p:cNvPr id="346" name="Google Shape;346;p37"/>
          <p:cNvGrpSpPr/>
          <p:nvPr/>
        </p:nvGrpSpPr>
        <p:grpSpPr>
          <a:xfrm rot="-1400235">
            <a:off x="1550663" y="221149"/>
            <a:ext cx="773329" cy="390284"/>
            <a:chOff x="3074383" y="127425"/>
            <a:chExt cx="1048062" cy="528936"/>
          </a:xfrm>
        </p:grpSpPr>
        <p:sp>
          <p:nvSpPr>
            <p:cNvPr id="347" name="Google Shape;347;p37"/>
            <p:cNvSpPr/>
            <p:nvPr/>
          </p:nvSpPr>
          <p:spPr>
            <a:xfrm>
              <a:off x="3075463" y="127425"/>
              <a:ext cx="1046983" cy="528759"/>
            </a:xfrm>
            <a:custGeom>
              <a:avLst/>
              <a:gdLst/>
              <a:ahLst/>
              <a:cxnLst/>
              <a:rect l="l" t="t" r="r" b="b"/>
              <a:pathLst>
                <a:path w="17690" h="8934" extrusionOk="0">
                  <a:moveTo>
                    <a:pt x="9062" y="1"/>
                  </a:moveTo>
                  <a:cubicBezTo>
                    <a:pt x="7228" y="1"/>
                    <a:pt x="5649" y="1110"/>
                    <a:pt x="4961" y="2692"/>
                  </a:cubicBezTo>
                  <a:cubicBezTo>
                    <a:pt x="3588" y="2704"/>
                    <a:pt x="2427" y="3598"/>
                    <a:pt x="2021" y="4839"/>
                  </a:cubicBezTo>
                  <a:cubicBezTo>
                    <a:pt x="1987" y="4906"/>
                    <a:pt x="1951" y="4977"/>
                    <a:pt x="1920" y="5048"/>
                  </a:cubicBezTo>
                  <a:cubicBezTo>
                    <a:pt x="860" y="5054"/>
                    <a:pt x="6" y="5914"/>
                    <a:pt x="6" y="6977"/>
                  </a:cubicBezTo>
                  <a:cubicBezTo>
                    <a:pt x="0" y="8046"/>
                    <a:pt x="869" y="8909"/>
                    <a:pt x="1935" y="8909"/>
                  </a:cubicBezTo>
                  <a:lnTo>
                    <a:pt x="4614" y="8909"/>
                  </a:lnTo>
                  <a:cubicBezTo>
                    <a:pt x="4737" y="8924"/>
                    <a:pt x="4859" y="8933"/>
                    <a:pt x="4985" y="8933"/>
                  </a:cubicBezTo>
                  <a:lnTo>
                    <a:pt x="13792" y="8933"/>
                  </a:lnTo>
                  <a:cubicBezTo>
                    <a:pt x="13909" y="8933"/>
                    <a:pt x="14022" y="8924"/>
                    <a:pt x="14136" y="8912"/>
                  </a:cubicBezTo>
                  <a:lnTo>
                    <a:pt x="16342" y="8912"/>
                  </a:lnTo>
                  <a:cubicBezTo>
                    <a:pt x="17088" y="8912"/>
                    <a:pt x="17690" y="8310"/>
                    <a:pt x="17690" y="7566"/>
                  </a:cubicBezTo>
                  <a:cubicBezTo>
                    <a:pt x="17690" y="6943"/>
                    <a:pt x="17269" y="6418"/>
                    <a:pt x="16695" y="6264"/>
                  </a:cubicBezTo>
                  <a:cubicBezTo>
                    <a:pt x="16704" y="6184"/>
                    <a:pt x="16707" y="6101"/>
                    <a:pt x="16707" y="6018"/>
                  </a:cubicBezTo>
                  <a:cubicBezTo>
                    <a:pt x="16707" y="4409"/>
                    <a:pt x="15402" y="3103"/>
                    <a:pt x="13792" y="3103"/>
                  </a:cubicBezTo>
                  <a:cubicBezTo>
                    <a:pt x="13635" y="3103"/>
                    <a:pt x="13482" y="3116"/>
                    <a:pt x="13328" y="3140"/>
                  </a:cubicBezTo>
                  <a:cubicBezTo>
                    <a:pt x="12763" y="1322"/>
                    <a:pt x="11067" y="1"/>
                    <a:pt x="9062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7"/>
            <p:cNvSpPr/>
            <p:nvPr/>
          </p:nvSpPr>
          <p:spPr>
            <a:xfrm>
              <a:off x="3074383" y="327408"/>
              <a:ext cx="543851" cy="327293"/>
            </a:xfrm>
            <a:custGeom>
              <a:avLst/>
              <a:gdLst/>
              <a:ahLst/>
              <a:cxnLst/>
              <a:rect l="l" t="t" r="r" b="b"/>
              <a:pathLst>
                <a:path w="9189" h="5530" extrusionOk="0">
                  <a:moveTo>
                    <a:pt x="4455" y="1"/>
                  </a:moveTo>
                  <a:cubicBezTo>
                    <a:pt x="3318" y="1"/>
                    <a:pt x="2341" y="689"/>
                    <a:pt x="1917" y="1669"/>
                  </a:cubicBezTo>
                  <a:cubicBezTo>
                    <a:pt x="858" y="1675"/>
                    <a:pt x="1" y="2535"/>
                    <a:pt x="1" y="3598"/>
                  </a:cubicBezTo>
                  <a:cubicBezTo>
                    <a:pt x="1" y="4667"/>
                    <a:pt x="864" y="5530"/>
                    <a:pt x="1933" y="5530"/>
                  </a:cubicBezTo>
                  <a:lnTo>
                    <a:pt x="7385" y="5530"/>
                  </a:lnTo>
                  <a:cubicBezTo>
                    <a:pt x="8383" y="5530"/>
                    <a:pt x="9188" y="4725"/>
                    <a:pt x="9188" y="3727"/>
                  </a:cubicBezTo>
                  <a:cubicBezTo>
                    <a:pt x="9188" y="2731"/>
                    <a:pt x="8383" y="1921"/>
                    <a:pt x="7385" y="1921"/>
                  </a:cubicBezTo>
                  <a:cubicBezTo>
                    <a:pt x="7287" y="1921"/>
                    <a:pt x="7191" y="1930"/>
                    <a:pt x="7096" y="1945"/>
                  </a:cubicBezTo>
                  <a:cubicBezTo>
                    <a:pt x="6746" y="818"/>
                    <a:pt x="5696" y="1"/>
                    <a:pt x="44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7"/>
            <p:cNvSpPr/>
            <p:nvPr/>
          </p:nvSpPr>
          <p:spPr>
            <a:xfrm>
              <a:off x="3184583" y="127425"/>
              <a:ext cx="878661" cy="528936"/>
            </a:xfrm>
            <a:custGeom>
              <a:avLst/>
              <a:gdLst/>
              <a:ahLst/>
              <a:cxnLst/>
              <a:rect l="l" t="t" r="r" b="b"/>
              <a:pathLst>
                <a:path w="14846" h="8937" extrusionOk="0">
                  <a:moveTo>
                    <a:pt x="7200" y="1"/>
                  </a:moveTo>
                  <a:cubicBezTo>
                    <a:pt x="5363" y="1"/>
                    <a:pt x="3788" y="1110"/>
                    <a:pt x="3099" y="2692"/>
                  </a:cubicBezTo>
                  <a:cubicBezTo>
                    <a:pt x="1385" y="2704"/>
                    <a:pt x="0" y="4098"/>
                    <a:pt x="0" y="5816"/>
                  </a:cubicBezTo>
                  <a:cubicBezTo>
                    <a:pt x="0" y="7539"/>
                    <a:pt x="1398" y="8936"/>
                    <a:pt x="3121" y="8936"/>
                  </a:cubicBezTo>
                  <a:lnTo>
                    <a:pt x="11931" y="8936"/>
                  </a:lnTo>
                  <a:cubicBezTo>
                    <a:pt x="13540" y="8936"/>
                    <a:pt x="14846" y="7631"/>
                    <a:pt x="14846" y="6021"/>
                  </a:cubicBezTo>
                  <a:cubicBezTo>
                    <a:pt x="14846" y="4412"/>
                    <a:pt x="13540" y="3103"/>
                    <a:pt x="11931" y="3103"/>
                  </a:cubicBezTo>
                  <a:cubicBezTo>
                    <a:pt x="11774" y="3103"/>
                    <a:pt x="11620" y="3116"/>
                    <a:pt x="11467" y="3143"/>
                  </a:cubicBezTo>
                  <a:cubicBezTo>
                    <a:pt x="10902" y="1322"/>
                    <a:pt x="9203" y="1"/>
                    <a:pt x="72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7"/>
            <p:cNvSpPr/>
            <p:nvPr/>
          </p:nvSpPr>
          <p:spPr>
            <a:xfrm>
              <a:off x="3458724" y="311961"/>
              <a:ext cx="663050" cy="342918"/>
            </a:xfrm>
            <a:custGeom>
              <a:avLst/>
              <a:gdLst/>
              <a:ahLst/>
              <a:cxnLst/>
              <a:rect l="l" t="t" r="r" b="b"/>
              <a:pathLst>
                <a:path w="11203" h="5794" extrusionOk="0">
                  <a:moveTo>
                    <a:pt x="4663" y="1"/>
                  </a:moveTo>
                  <a:cubicBezTo>
                    <a:pt x="3474" y="1"/>
                    <a:pt x="2451" y="719"/>
                    <a:pt x="2006" y="1748"/>
                  </a:cubicBezTo>
                  <a:cubicBezTo>
                    <a:pt x="897" y="1755"/>
                    <a:pt x="0" y="2658"/>
                    <a:pt x="0" y="3773"/>
                  </a:cubicBezTo>
                  <a:cubicBezTo>
                    <a:pt x="0" y="4888"/>
                    <a:pt x="906" y="5794"/>
                    <a:pt x="2021" y="5794"/>
                  </a:cubicBezTo>
                  <a:lnTo>
                    <a:pt x="9854" y="5794"/>
                  </a:lnTo>
                  <a:cubicBezTo>
                    <a:pt x="10601" y="5794"/>
                    <a:pt x="11203" y="5192"/>
                    <a:pt x="11203" y="4448"/>
                  </a:cubicBezTo>
                  <a:cubicBezTo>
                    <a:pt x="11203" y="3702"/>
                    <a:pt x="10598" y="3097"/>
                    <a:pt x="9851" y="3097"/>
                  </a:cubicBezTo>
                  <a:cubicBezTo>
                    <a:pt x="9820" y="3097"/>
                    <a:pt x="9790" y="3097"/>
                    <a:pt x="9759" y="3100"/>
                  </a:cubicBezTo>
                  <a:cubicBezTo>
                    <a:pt x="9495" y="2261"/>
                    <a:pt x="8712" y="1659"/>
                    <a:pt x="7790" y="1659"/>
                  </a:cubicBezTo>
                  <a:cubicBezTo>
                    <a:pt x="7624" y="1659"/>
                    <a:pt x="7464" y="1678"/>
                    <a:pt x="7311" y="1718"/>
                  </a:cubicBezTo>
                  <a:cubicBezTo>
                    <a:pt x="6856" y="707"/>
                    <a:pt x="5843" y="1"/>
                    <a:pt x="46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3" name="Google Shape;363;p37"/>
          <p:cNvGrpSpPr/>
          <p:nvPr/>
        </p:nvGrpSpPr>
        <p:grpSpPr>
          <a:xfrm rot="914808">
            <a:off x="41867" y="3480173"/>
            <a:ext cx="956298" cy="916888"/>
            <a:chOff x="3262265" y="850500"/>
            <a:chExt cx="917242" cy="692139"/>
          </a:xfrm>
        </p:grpSpPr>
        <p:sp>
          <p:nvSpPr>
            <p:cNvPr id="364" name="Google Shape;364;p37"/>
            <p:cNvSpPr/>
            <p:nvPr/>
          </p:nvSpPr>
          <p:spPr>
            <a:xfrm>
              <a:off x="3262938" y="850500"/>
              <a:ext cx="916570" cy="692139"/>
            </a:xfrm>
            <a:custGeom>
              <a:avLst/>
              <a:gdLst/>
              <a:ahLst/>
              <a:cxnLst/>
              <a:rect l="l" t="t" r="r" b="b"/>
              <a:pathLst>
                <a:path w="12595" h="9511" extrusionOk="0">
                  <a:moveTo>
                    <a:pt x="1601" y="0"/>
                  </a:moveTo>
                  <a:lnTo>
                    <a:pt x="1" y="4061"/>
                  </a:lnTo>
                  <a:lnTo>
                    <a:pt x="1" y="4725"/>
                  </a:lnTo>
                  <a:lnTo>
                    <a:pt x="5994" y="4725"/>
                  </a:lnTo>
                  <a:lnTo>
                    <a:pt x="5994" y="8930"/>
                  </a:lnTo>
                  <a:lnTo>
                    <a:pt x="4780" y="8930"/>
                  </a:lnTo>
                  <a:lnTo>
                    <a:pt x="4780" y="9510"/>
                  </a:lnTo>
                  <a:lnTo>
                    <a:pt x="7818" y="9510"/>
                  </a:lnTo>
                  <a:lnTo>
                    <a:pt x="7818" y="8930"/>
                  </a:lnTo>
                  <a:lnTo>
                    <a:pt x="6617" y="8930"/>
                  </a:lnTo>
                  <a:lnTo>
                    <a:pt x="6617" y="4725"/>
                  </a:lnTo>
                  <a:lnTo>
                    <a:pt x="12595" y="4725"/>
                  </a:lnTo>
                  <a:lnTo>
                    <a:pt x="12595" y="4061"/>
                  </a:lnTo>
                  <a:lnTo>
                    <a:pt x="10994" y="0"/>
                  </a:lnTo>
                  <a:lnTo>
                    <a:pt x="6301" y="0"/>
                  </a:lnTo>
                  <a:lnTo>
                    <a:pt x="6301" y="4061"/>
                  </a:lnTo>
                  <a:lnTo>
                    <a:pt x="6301" y="4725"/>
                  </a:lnTo>
                  <a:lnTo>
                    <a:pt x="6298" y="4725"/>
                  </a:lnTo>
                  <a:lnTo>
                    <a:pt x="6298" y="4061"/>
                  </a:lnTo>
                  <a:lnTo>
                    <a:pt x="6298" y="0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7"/>
            <p:cNvSpPr/>
            <p:nvPr/>
          </p:nvSpPr>
          <p:spPr>
            <a:xfrm>
              <a:off x="3262265" y="850500"/>
              <a:ext cx="916570" cy="692139"/>
            </a:xfrm>
            <a:custGeom>
              <a:avLst/>
              <a:gdLst/>
              <a:ahLst/>
              <a:cxnLst/>
              <a:rect l="l" t="t" r="r" b="b"/>
              <a:pathLst>
                <a:path w="12595" h="9511" extrusionOk="0">
                  <a:moveTo>
                    <a:pt x="1601" y="0"/>
                  </a:moveTo>
                  <a:lnTo>
                    <a:pt x="1" y="4061"/>
                  </a:lnTo>
                  <a:lnTo>
                    <a:pt x="1" y="4725"/>
                  </a:lnTo>
                  <a:lnTo>
                    <a:pt x="5993" y="4725"/>
                  </a:lnTo>
                  <a:lnTo>
                    <a:pt x="5993" y="8930"/>
                  </a:lnTo>
                  <a:lnTo>
                    <a:pt x="4780" y="8930"/>
                  </a:lnTo>
                  <a:lnTo>
                    <a:pt x="4780" y="9510"/>
                  </a:lnTo>
                  <a:lnTo>
                    <a:pt x="7818" y="9510"/>
                  </a:lnTo>
                  <a:lnTo>
                    <a:pt x="7818" y="8930"/>
                  </a:lnTo>
                  <a:lnTo>
                    <a:pt x="6617" y="8930"/>
                  </a:lnTo>
                  <a:lnTo>
                    <a:pt x="6617" y="4725"/>
                  </a:lnTo>
                  <a:lnTo>
                    <a:pt x="12595" y="4725"/>
                  </a:lnTo>
                  <a:lnTo>
                    <a:pt x="12595" y="4061"/>
                  </a:lnTo>
                  <a:lnTo>
                    <a:pt x="1099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7"/>
            <p:cNvSpPr/>
            <p:nvPr/>
          </p:nvSpPr>
          <p:spPr>
            <a:xfrm>
              <a:off x="3262265" y="850500"/>
              <a:ext cx="458321" cy="295602"/>
            </a:xfrm>
            <a:custGeom>
              <a:avLst/>
              <a:gdLst/>
              <a:ahLst/>
              <a:cxnLst/>
              <a:rect l="l" t="t" r="r" b="b"/>
              <a:pathLst>
                <a:path w="6298" h="4062" extrusionOk="0">
                  <a:moveTo>
                    <a:pt x="1601" y="0"/>
                  </a:moveTo>
                  <a:lnTo>
                    <a:pt x="1" y="4061"/>
                  </a:lnTo>
                  <a:lnTo>
                    <a:pt x="6298" y="4061"/>
                  </a:lnTo>
                  <a:lnTo>
                    <a:pt x="6298" y="0"/>
                  </a:lnTo>
                  <a:close/>
                </a:path>
              </a:pathLst>
            </a:custGeom>
            <a:solidFill>
              <a:srgbClr val="394A66">
                <a:alpha val="45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7"/>
            <p:cNvSpPr/>
            <p:nvPr/>
          </p:nvSpPr>
          <p:spPr>
            <a:xfrm>
              <a:off x="3720509" y="850500"/>
              <a:ext cx="458321" cy="295602"/>
            </a:xfrm>
            <a:custGeom>
              <a:avLst/>
              <a:gdLst/>
              <a:ahLst/>
              <a:cxnLst/>
              <a:rect l="l" t="t" r="r" b="b"/>
              <a:pathLst>
                <a:path w="6298" h="4062" extrusionOk="0">
                  <a:moveTo>
                    <a:pt x="1" y="0"/>
                  </a:moveTo>
                  <a:lnTo>
                    <a:pt x="1" y="4061"/>
                  </a:lnTo>
                  <a:lnTo>
                    <a:pt x="6298" y="4061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rgbClr val="C4D9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3540762" y="882010"/>
              <a:ext cx="157698" cy="93076"/>
            </a:xfrm>
            <a:custGeom>
              <a:avLst/>
              <a:gdLst/>
              <a:ahLst/>
              <a:cxnLst/>
              <a:rect l="l" t="t" r="r" b="b"/>
              <a:pathLst>
                <a:path w="2167" h="1279" extrusionOk="0">
                  <a:moveTo>
                    <a:pt x="213" y="0"/>
                  </a:moveTo>
                  <a:lnTo>
                    <a:pt x="1" y="1278"/>
                  </a:lnTo>
                  <a:lnTo>
                    <a:pt x="2166" y="1278"/>
                  </a:lnTo>
                  <a:lnTo>
                    <a:pt x="21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3363272" y="882010"/>
              <a:ext cx="167741" cy="93076"/>
            </a:xfrm>
            <a:custGeom>
              <a:avLst/>
              <a:gdLst/>
              <a:ahLst/>
              <a:cxnLst/>
              <a:rect l="l" t="t" r="r" b="b"/>
              <a:pathLst>
                <a:path w="2305" h="1279" extrusionOk="0">
                  <a:moveTo>
                    <a:pt x="508" y="0"/>
                  </a:moveTo>
                  <a:lnTo>
                    <a:pt x="1" y="1278"/>
                  </a:lnTo>
                  <a:lnTo>
                    <a:pt x="2071" y="127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3308548" y="998227"/>
              <a:ext cx="201216" cy="116290"/>
            </a:xfrm>
            <a:custGeom>
              <a:avLst/>
              <a:gdLst/>
              <a:ahLst/>
              <a:cxnLst/>
              <a:rect l="l" t="t" r="r" b="b"/>
              <a:pathLst>
                <a:path w="2765" h="1598" extrusionOk="0">
                  <a:moveTo>
                    <a:pt x="630" y="1"/>
                  </a:moveTo>
                  <a:lnTo>
                    <a:pt x="0" y="1598"/>
                  </a:lnTo>
                  <a:lnTo>
                    <a:pt x="2473" y="1598"/>
                  </a:lnTo>
                  <a:lnTo>
                    <a:pt x="27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3518203" y="998227"/>
              <a:ext cx="180257" cy="116290"/>
            </a:xfrm>
            <a:custGeom>
              <a:avLst/>
              <a:gdLst/>
              <a:ahLst/>
              <a:cxnLst/>
              <a:rect l="l" t="t" r="r" b="b"/>
              <a:pathLst>
                <a:path w="2477" h="1598" extrusionOk="0">
                  <a:moveTo>
                    <a:pt x="262" y="1"/>
                  </a:moveTo>
                  <a:lnTo>
                    <a:pt x="1" y="1598"/>
                  </a:lnTo>
                  <a:lnTo>
                    <a:pt x="2476" y="1598"/>
                  </a:lnTo>
                  <a:lnTo>
                    <a:pt x="24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3908260" y="882010"/>
              <a:ext cx="169342" cy="93076"/>
            </a:xfrm>
            <a:custGeom>
              <a:avLst/>
              <a:gdLst/>
              <a:ahLst/>
              <a:cxnLst/>
              <a:rect l="l" t="t" r="r" b="b"/>
              <a:pathLst>
                <a:path w="2327" h="1279" extrusionOk="0">
                  <a:moveTo>
                    <a:pt x="1" y="0"/>
                  </a:moveTo>
                  <a:lnTo>
                    <a:pt x="234" y="1278"/>
                  </a:lnTo>
                  <a:lnTo>
                    <a:pt x="2326" y="1278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7"/>
            <p:cNvSpPr/>
            <p:nvPr/>
          </p:nvSpPr>
          <p:spPr>
            <a:xfrm>
              <a:off x="3929509" y="998227"/>
              <a:ext cx="202817" cy="116290"/>
            </a:xfrm>
            <a:custGeom>
              <a:avLst/>
              <a:gdLst/>
              <a:ahLst/>
              <a:cxnLst/>
              <a:rect l="l" t="t" r="r" b="b"/>
              <a:pathLst>
                <a:path w="2787" h="1598" extrusionOk="0">
                  <a:moveTo>
                    <a:pt x="1" y="1"/>
                  </a:moveTo>
                  <a:lnTo>
                    <a:pt x="292" y="1598"/>
                  </a:lnTo>
                  <a:lnTo>
                    <a:pt x="2787" y="1598"/>
                  </a:lnTo>
                  <a:lnTo>
                    <a:pt x="21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3739939" y="998227"/>
              <a:ext cx="181131" cy="116290"/>
            </a:xfrm>
            <a:custGeom>
              <a:avLst/>
              <a:gdLst/>
              <a:ahLst/>
              <a:cxnLst/>
              <a:rect l="l" t="t" r="r" b="b"/>
              <a:pathLst>
                <a:path w="2489" h="1598" extrusionOk="0">
                  <a:moveTo>
                    <a:pt x="1" y="1"/>
                  </a:moveTo>
                  <a:lnTo>
                    <a:pt x="1" y="1598"/>
                  </a:lnTo>
                  <a:lnTo>
                    <a:pt x="2489" y="1598"/>
                  </a:lnTo>
                  <a:lnTo>
                    <a:pt x="222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3739939" y="882010"/>
              <a:ext cx="158571" cy="93076"/>
            </a:xfrm>
            <a:custGeom>
              <a:avLst/>
              <a:gdLst/>
              <a:ahLst/>
              <a:cxnLst/>
              <a:rect l="l" t="t" r="r" b="b"/>
              <a:pathLst>
                <a:path w="2179" h="1279" extrusionOk="0">
                  <a:moveTo>
                    <a:pt x="1" y="0"/>
                  </a:moveTo>
                  <a:lnTo>
                    <a:pt x="1" y="1278"/>
                  </a:lnTo>
                  <a:lnTo>
                    <a:pt x="2179" y="1278"/>
                  </a:lnTo>
                  <a:lnTo>
                    <a:pt x="19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3262265" y="1146026"/>
              <a:ext cx="458321" cy="48321"/>
            </a:xfrm>
            <a:custGeom>
              <a:avLst/>
              <a:gdLst/>
              <a:ahLst/>
              <a:cxnLst/>
              <a:rect l="l" t="t" r="r" b="b"/>
              <a:pathLst>
                <a:path w="6298" h="664" extrusionOk="0">
                  <a:moveTo>
                    <a:pt x="1" y="0"/>
                  </a:moveTo>
                  <a:lnTo>
                    <a:pt x="1" y="664"/>
                  </a:lnTo>
                  <a:lnTo>
                    <a:pt x="6298" y="664"/>
                  </a:lnTo>
                  <a:lnTo>
                    <a:pt x="62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3698386" y="1194274"/>
              <a:ext cx="22632" cy="336063"/>
            </a:xfrm>
            <a:custGeom>
              <a:avLst/>
              <a:gdLst/>
              <a:ahLst/>
              <a:cxnLst/>
              <a:rect l="l" t="t" r="r" b="b"/>
              <a:pathLst>
                <a:path w="311" h="4618" extrusionOk="0">
                  <a:moveTo>
                    <a:pt x="0" y="1"/>
                  </a:moveTo>
                  <a:lnTo>
                    <a:pt x="0" y="4617"/>
                  </a:lnTo>
                  <a:lnTo>
                    <a:pt x="311" y="4617"/>
                  </a:lnTo>
                  <a:lnTo>
                    <a:pt x="3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7"/>
            <p:cNvSpPr/>
            <p:nvPr/>
          </p:nvSpPr>
          <p:spPr>
            <a:xfrm>
              <a:off x="3720945" y="1194274"/>
              <a:ext cx="22923" cy="336063"/>
            </a:xfrm>
            <a:custGeom>
              <a:avLst/>
              <a:gdLst/>
              <a:ahLst/>
              <a:cxnLst/>
              <a:rect l="l" t="t" r="r" b="b"/>
              <a:pathLst>
                <a:path w="315" h="4618" extrusionOk="0">
                  <a:moveTo>
                    <a:pt x="1" y="1"/>
                  </a:moveTo>
                  <a:lnTo>
                    <a:pt x="1" y="4617"/>
                  </a:lnTo>
                  <a:lnTo>
                    <a:pt x="314" y="4617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7"/>
            <p:cNvSpPr/>
            <p:nvPr/>
          </p:nvSpPr>
          <p:spPr>
            <a:xfrm>
              <a:off x="3610114" y="1500279"/>
              <a:ext cx="110905" cy="42354"/>
            </a:xfrm>
            <a:custGeom>
              <a:avLst/>
              <a:gdLst/>
              <a:ahLst/>
              <a:cxnLst/>
              <a:rect l="l" t="t" r="r" b="b"/>
              <a:pathLst>
                <a:path w="1524" h="582" extrusionOk="0">
                  <a:moveTo>
                    <a:pt x="0" y="1"/>
                  </a:moveTo>
                  <a:lnTo>
                    <a:pt x="0" y="581"/>
                  </a:lnTo>
                  <a:lnTo>
                    <a:pt x="1524" y="581"/>
                  </a:lnTo>
                  <a:lnTo>
                    <a:pt x="15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7"/>
            <p:cNvSpPr/>
            <p:nvPr/>
          </p:nvSpPr>
          <p:spPr>
            <a:xfrm>
              <a:off x="3720509" y="1500279"/>
              <a:ext cx="110978" cy="42354"/>
            </a:xfrm>
            <a:custGeom>
              <a:avLst/>
              <a:gdLst/>
              <a:ahLst/>
              <a:cxnLst/>
              <a:rect l="l" t="t" r="r" b="b"/>
              <a:pathLst>
                <a:path w="1525" h="582" extrusionOk="0">
                  <a:moveTo>
                    <a:pt x="1" y="1"/>
                  </a:moveTo>
                  <a:lnTo>
                    <a:pt x="1" y="581"/>
                  </a:lnTo>
                  <a:lnTo>
                    <a:pt x="1524" y="581"/>
                  </a:lnTo>
                  <a:lnTo>
                    <a:pt x="15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37"/>
          <p:cNvGrpSpPr/>
          <p:nvPr/>
        </p:nvGrpSpPr>
        <p:grpSpPr>
          <a:xfrm rot="-1182931">
            <a:off x="7828905" y="371086"/>
            <a:ext cx="839843" cy="839641"/>
            <a:chOff x="-13250" y="2940250"/>
            <a:chExt cx="995857" cy="995617"/>
          </a:xfrm>
        </p:grpSpPr>
        <p:sp>
          <p:nvSpPr>
            <p:cNvPr id="413" name="Google Shape;413;p37"/>
            <p:cNvSpPr/>
            <p:nvPr/>
          </p:nvSpPr>
          <p:spPr>
            <a:xfrm>
              <a:off x="-13250" y="2940250"/>
              <a:ext cx="995857" cy="995617"/>
            </a:xfrm>
            <a:custGeom>
              <a:avLst/>
              <a:gdLst/>
              <a:ahLst/>
              <a:cxnLst/>
              <a:rect l="l" t="t" r="r" b="b"/>
              <a:pathLst>
                <a:path w="12435" h="12432" extrusionOk="0">
                  <a:moveTo>
                    <a:pt x="6220" y="0"/>
                  </a:moveTo>
                  <a:cubicBezTo>
                    <a:pt x="5987" y="0"/>
                    <a:pt x="5793" y="190"/>
                    <a:pt x="5793" y="427"/>
                  </a:cubicBezTo>
                  <a:lnTo>
                    <a:pt x="5793" y="1834"/>
                  </a:lnTo>
                  <a:cubicBezTo>
                    <a:pt x="5793" y="1987"/>
                    <a:pt x="5873" y="2120"/>
                    <a:pt x="5993" y="2196"/>
                  </a:cubicBezTo>
                  <a:cubicBezTo>
                    <a:pt x="5627" y="2215"/>
                    <a:pt x="5274" y="2285"/>
                    <a:pt x="4942" y="2396"/>
                  </a:cubicBezTo>
                  <a:cubicBezTo>
                    <a:pt x="5022" y="2279"/>
                    <a:pt x="5044" y="2126"/>
                    <a:pt x="4992" y="1987"/>
                  </a:cubicBezTo>
                  <a:lnTo>
                    <a:pt x="4469" y="679"/>
                  </a:lnTo>
                  <a:cubicBezTo>
                    <a:pt x="4402" y="513"/>
                    <a:pt x="4241" y="411"/>
                    <a:pt x="4072" y="411"/>
                  </a:cubicBezTo>
                  <a:cubicBezTo>
                    <a:pt x="4019" y="411"/>
                    <a:pt x="3966" y="421"/>
                    <a:pt x="3913" y="442"/>
                  </a:cubicBezTo>
                  <a:cubicBezTo>
                    <a:pt x="3806" y="482"/>
                    <a:pt x="3723" y="565"/>
                    <a:pt x="3677" y="673"/>
                  </a:cubicBezTo>
                  <a:cubicBezTo>
                    <a:pt x="3631" y="774"/>
                    <a:pt x="3631" y="894"/>
                    <a:pt x="3674" y="998"/>
                  </a:cubicBezTo>
                  <a:lnTo>
                    <a:pt x="4196" y="2307"/>
                  </a:lnTo>
                  <a:cubicBezTo>
                    <a:pt x="4251" y="2445"/>
                    <a:pt x="4368" y="2540"/>
                    <a:pt x="4512" y="2568"/>
                  </a:cubicBezTo>
                  <a:cubicBezTo>
                    <a:pt x="4159" y="2734"/>
                    <a:pt x="3830" y="2949"/>
                    <a:pt x="3545" y="3201"/>
                  </a:cubicBezTo>
                  <a:cubicBezTo>
                    <a:pt x="3569" y="3069"/>
                    <a:pt x="3532" y="2918"/>
                    <a:pt x="3428" y="2814"/>
                  </a:cubicBezTo>
                  <a:lnTo>
                    <a:pt x="2430" y="1818"/>
                  </a:lnTo>
                  <a:cubicBezTo>
                    <a:pt x="2347" y="1737"/>
                    <a:pt x="2238" y="1696"/>
                    <a:pt x="2128" y="1696"/>
                  </a:cubicBezTo>
                  <a:cubicBezTo>
                    <a:pt x="2019" y="1696"/>
                    <a:pt x="1909" y="1737"/>
                    <a:pt x="1825" y="1818"/>
                  </a:cubicBezTo>
                  <a:cubicBezTo>
                    <a:pt x="1659" y="1984"/>
                    <a:pt x="1659" y="2258"/>
                    <a:pt x="1825" y="2427"/>
                  </a:cubicBezTo>
                  <a:lnTo>
                    <a:pt x="2823" y="3425"/>
                  </a:lnTo>
                  <a:cubicBezTo>
                    <a:pt x="2903" y="3505"/>
                    <a:pt x="3010" y="3551"/>
                    <a:pt x="3124" y="3551"/>
                  </a:cubicBezTo>
                  <a:cubicBezTo>
                    <a:pt x="3152" y="3551"/>
                    <a:pt x="3179" y="3548"/>
                    <a:pt x="3207" y="3545"/>
                  </a:cubicBezTo>
                  <a:lnTo>
                    <a:pt x="3207" y="3545"/>
                  </a:lnTo>
                  <a:cubicBezTo>
                    <a:pt x="2970" y="3806"/>
                    <a:pt x="2771" y="4092"/>
                    <a:pt x="2611" y="4405"/>
                  </a:cubicBezTo>
                  <a:cubicBezTo>
                    <a:pt x="2608" y="4380"/>
                    <a:pt x="2599" y="4359"/>
                    <a:pt x="2593" y="4334"/>
                  </a:cubicBezTo>
                  <a:cubicBezTo>
                    <a:pt x="2550" y="4227"/>
                    <a:pt x="2470" y="4147"/>
                    <a:pt x="2362" y="4101"/>
                  </a:cubicBezTo>
                  <a:lnTo>
                    <a:pt x="1066" y="3548"/>
                  </a:lnTo>
                  <a:cubicBezTo>
                    <a:pt x="1014" y="3524"/>
                    <a:pt x="958" y="3513"/>
                    <a:pt x="901" y="3513"/>
                  </a:cubicBezTo>
                  <a:cubicBezTo>
                    <a:pt x="847" y="3513"/>
                    <a:pt x="792" y="3524"/>
                    <a:pt x="740" y="3545"/>
                  </a:cubicBezTo>
                  <a:cubicBezTo>
                    <a:pt x="633" y="3585"/>
                    <a:pt x="553" y="3668"/>
                    <a:pt x="507" y="3775"/>
                  </a:cubicBezTo>
                  <a:cubicBezTo>
                    <a:pt x="461" y="3877"/>
                    <a:pt x="461" y="3996"/>
                    <a:pt x="504" y="4101"/>
                  </a:cubicBezTo>
                  <a:cubicBezTo>
                    <a:pt x="544" y="4205"/>
                    <a:pt x="627" y="4288"/>
                    <a:pt x="734" y="4334"/>
                  </a:cubicBezTo>
                  <a:lnTo>
                    <a:pt x="2027" y="4887"/>
                  </a:lnTo>
                  <a:cubicBezTo>
                    <a:pt x="2080" y="4912"/>
                    <a:pt x="2138" y="4921"/>
                    <a:pt x="2196" y="4921"/>
                  </a:cubicBezTo>
                  <a:cubicBezTo>
                    <a:pt x="2273" y="4921"/>
                    <a:pt x="2350" y="4899"/>
                    <a:pt x="2414" y="4866"/>
                  </a:cubicBezTo>
                  <a:lnTo>
                    <a:pt x="2414" y="4866"/>
                  </a:lnTo>
                  <a:cubicBezTo>
                    <a:pt x="2288" y="5210"/>
                    <a:pt x="2209" y="5578"/>
                    <a:pt x="2181" y="5959"/>
                  </a:cubicBezTo>
                  <a:cubicBezTo>
                    <a:pt x="2104" y="5858"/>
                    <a:pt x="1981" y="5793"/>
                    <a:pt x="1843" y="5793"/>
                  </a:cubicBezTo>
                  <a:lnTo>
                    <a:pt x="427" y="5793"/>
                  </a:lnTo>
                  <a:cubicBezTo>
                    <a:pt x="194" y="5793"/>
                    <a:pt x="0" y="5987"/>
                    <a:pt x="0" y="6220"/>
                  </a:cubicBezTo>
                  <a:cubicBezTo>
                    <a:pt x="0" y="6454"/>
                    <a:pt x="194" y="6647"/>
                    <a:pt x="427" y="6647"/>
                  </a:cubicBezTo>
                  <a:lnTo>
                    <a:pt x="1837" y="6647"/>
                  </a:lnTo>
                  <a:cubicBezTo>
                    <a:pt x="1969" y="6647"/>
                    <a:pt x="2092" y="6580"/>
                    <a:pt x="2169" y="6484"/>
                  </a:cubicBezTo>
                  <a:cubicBezTo>
                    <a:pt x="2190" y="6825"/>
                    <a:pt x="2252" y="7157"/>
                    <a:pt x="2350" y="7470"/>
                  </a:cubicBezTo>
                  <a:cubicBezTo>
                    <a:pt x="2287" y="7438"/>
                    <a:pt x="2217" y="7421"/>
                    <a:pt x="2146" y="7421"/>
                  </a:cubicBezTo>
                  <a:cubicBezTo>
                    <a:pt x="2094" y="7421"/>
                    <a:pt x="2042" y="7430"/>
                    <a:pt x="1990" y="7449"/>
                  </a:cubicBezTo>
                  <a:lnTo>
                    <a:pt x="679" y="7971"/>
                  </a:lnTo>
                  <a:cubicBezTo>
                    <a:pt x="571" y="8014"/>
                    <a:pt x="491" y="8094"/>
                    <a:pt x="445" y="8202"/>
                  </a:cubicBezTo>
                  <a:cubicBezTo>
                    <a:pt x="399" y="8306"/>
                    <a:pt x="399" y="8423"/>
                    <a:pt x="442" y="8527"/>
                  </a:cubicBezTo>
                  <a:cubicBezTo>
                    <a:pt x="507" y="8693"/>
                    <a:pt x="664" y="8797"/>
                    <a:pt x="839" y="8797"/>
                  </a:cubicBezTo>
                  <a:cubicBezTo>
                    <a:pt x="891" y="8797"/>
                    <a:pt x="946" y="8785"/>
                    <a:pt x="995" y="8767"/>
                  </a:cubicBezTo>
                  <a:lnTo>
                    <a:pt x="2304" y="8245"/>
                  </a:lnTo>
                  <a:cubicBezTo>
                    <a:pt x="2427" y="8192"/>
                    <a:pt x="2513" y="8097"/>
                    <a:pt x="2550" y="7983"/>
                  </a:cubicBezTo>
                  <a:cubicBezTo>
                    <a:pt x="2706" y="8312"/>
                    <a:pt x="2906" y="8616"/>
                    <a:pt x="3142" y="8890"/>
                  </a:cubicBezTo>
                  <a:cubicBezTo>
                    <a:pt x="3132" y="8889"/>
                    <a:pt x="3121" y="8888"/>
                    <a:pt x="3110" y="8888"/>
                  </a:cubicBezTo>
                  <a:cubicBezTo>
                    <a:pt x="3001" y="8888"/>
                    <a:pt x="2892" y="8931"/>
                    <a:pt x="2811" y="9012"/>
                  </a:cubicBezTo>
                  <a:lnTo>
                    <a:pt x="1815" y="10005"/>
                  </a:lnTo>
                  <a:cubicBezTo>
                    <a:pt x="1653" y="10170"/>
                    <a:pt x="1653" y="10444"/>
                    <a:pt x="1815" y="10613"/>
                  </a:cubicBezTo>
                  <a:cubicBezTo>
                    <a:pt x="1898" y="10693"/>
                    <a:pt x="2006" y="10739"/>
                    <a:pt x="2119" y="10739"/>
                  </a:cubicBezTo>
                  <a:cubicBezTo>
                    <a:pt x="2236" y="10739"/>
                    <a:pt x="2344" y="10693"/>
                    <a:pt x="2424" y="10613"/>
                  </a:cubicBezTo>
                  <a:lnTo>
                    <a:pt x="3419" y="9618"/>
                  </a:lnTo>
                  <a:cubicBezTo>
                    <a:pt x="3499" y="9538"/>
                    <a:pt x="3545" y="9430"/>
                    <a:pt x="3545" y="9313"/>
                  </a:cubicBezTo>
                  <a:lnTo>
                    <a:pt x="3545" y="9289"/>
                  </a:lnTo>
                  <a:cubicBezTo>
                    <a:pt x="3791" y="9504"/>
                    <a:pt x="4058" y="9688"/>
                    <a:pt x="4346" y="9842"/>
                  </a:cubicBezTo>
                  <a:cubicBezTo>
                    <a:pt x="4340" y="9845"/>
                    <a:pt x="4334" y="9845"/>
                    <a:pt x="4328" y="9848"/>
                  </a:cubicBezTo>
                  <a:cubicBezTo>
                    <a:pt x="4221" y="9891"/>
                    <a:pt x="4141" y="9971"/>
                    <a:pt x="4095" y="10078"/>
                  </a:cubicBezTo>
                  <a:lnTo>
                    <a:pt x="3542" y="11372"/>
                  </a:lnTo>
                  <a:cubicBezTo>
                    <a:pt x="3450" y="11587"/>
                    <a:pt x="3548" y="11842"/>
                    <a:pt x="3766" y="11934"/>
                  </a:cubicBezTo>
                  <a:cubicBezTo>
                    <a:pt x="3821" y="11955"/>
                    <a:pt x="3880" y="11967"/>
                    <a:pt x="3935" y="11967"/>
                  </a:cubicBezTo>
                  <a:cubicBezTo>
                    <a:pt x="4110" y="11967"/>
                    <a:pt x="4264" y="11863"/>
                    <a:pt x="4328" y="11706"/>
                  </a:cubicBezTo>
                  <a:lnTo>
                    <a:pt x="4881" y="10413"/>
                  </a:lnTo>
                  <a:cubicBezTo>
                    <a:pt x="4927" y="10309"/>
                    <a:pt x="4927" y="10189"/>
                    <a:pt x="4884" y="10088"/>
                  </a:cubicBezTo>
                  <a:cubicBezTo>
                    <a:pt x="4884" y="10081"/>
                    <a:pt x="4881" y="10078"/>
                    <a:pt x="4878" y="10072"/>
                  </a:cubicBezTo>
                  <a:lnTo>
                    <a:pt x="4878" y="10072"/>
                  </a:lnTo>
                  <a:cubicBezTo>
                    <a:pt x="5207" y="10186"/>
                    <a:pt x="5557" y="10260"/>
                    <a:pt x="5916" y="10287"/>
                  </a:cubicBezTo>
                  <a:cubicBezTo>
                    <a:pt x="5833" y="10364"/>
                    <a:pt x="5784" y="10475"/>
                    <a:pt x="5784" y="10597"/>
                  </a:cubicBezTo>
                  <a:lnTo>
                    <a:pt x="5784" y="12007"/>
                  </a:lnTo>
                  <a:cubicBezTo>
                    <a:pt x="5784" y="12241"/>
                    <a:pt x="5974" y="12431"/>
                    <a:pt x="6208" y="12431"/>
                  </a:cubicBezTo>
                  <a:cubicBezTo>
                    <a:pt x="6444" y="12431"/>
                    <a:pt x="6635" y="12241"/>
                    <a:pt x="6635" y="12007"/>
                  </a:cubicBezTo>
                  <a:lnTo>
                    <a:pt x="6635" y="10601"/>
                  </a:lnTo>
                  <a:cubicBezTo>
                    <a:pt x="6635" y="10478"/>
                    <a:pt x="6583" y="10367"/>
                    <a:pt x="6500" y="10290"/>
                  </a:cubicBezTo>
                  <a:cubicBezTo>
                    <a:pt x="6831" y="10266"/>
                    <a:pt x="7145" y="10201"/>
                    <a:pt x="7449" y="10106"/>
                  </a:cubicBezTo>
                  <a:lnTo>
                    <a:pt x="7449" y="10106"/>
                  </a:lnTo>
                  <a:cubicBezTo>
                    <a:pt x="7400" y="10210"/>
                    <a:pt x="7391" y="10333"/>
                    <a:pt x="7437" y="10447"/>
                  </a:cubicBezTo>
                  <a:lnTo>
                    <a:pt x="7959" y="11756"/>
                  </a:lnTo>
                  <a:cubicBezTo>
                    <a:pt x="8026" y="11921"/>
                    <a:pt x="8183" y="12026"/>
                    <a:pt x="8355" y="12026"/>
                  </a:cubicBezTo>
                  <a:cubicBezTo>
                    <a:pt x="8410" y="12026"/>
                    <a:pt x="8463" y="12014"/>
                    <a:pt x="8512" y="11995"/>
                  </a:cubicBezTo>
                  <a:cubicBezTo>
                    <a:pt x="8733" y="11906"/>
                    <a:pt x="8840" y="11657"/>
                    <a:pt x="8751" y="11439"/>
                  </a:cubicBezTo>
                  <a:lnTo>
                    <a:pt x="8229" y="10127"/>
                  </a:lnTo>
                  <a:cubicBezTo>
                    <a:pt x="8183" y="10014"/>
                    <a:pt x="8091" y="9928"/>
                    <a:pt x="7983" y="9888"/>
                  </a:cubicBezTo>
                  <a:cubicBezTo>
                    <a:pt x="8306" y="9728"/>
                    <a:pt x="8604" y="9525"/>
                    <a:pt x="8874" y="9292"/>
                  </a:cubicBezTo>
                  <a:lnTo>
                    <a:pt x="8874" y="9292"/>
                  </a:lnTo>
                  <a:cubicBezTo>
                    <a:pt x="8865" y="9412"/>
                    <a:pt x="8908" y="9529"/>
                    <a:pt x="8997" y="9618"/>
                  </a:cubicBezTo>
                  <a:lnTo>
                    <a:pt x="9992" y="10613"/>
                  </a:lnTo>
                  <a:cubicBezTo>
                    <a:pt x="10072" y="10693"/>
                    <a:pt x="10180" y="10739"/>
                    <a:pt x="10293" y="10739"/>
                  </a:cubicBezTo>
                  <a:cubicBezTo>
                    <a:pt x="10410" y="10739"/>
                    <a:pt x="10518" y="10693"/>
                    <a:pt x="10597" y="10613"/>
                  </a:cubicBezTo>
                  <a:cubicBezTo>
                    <a:pt x="10677" y="10533"/>
                    <a:pt x="10723" y="10425"/>
                    <a:pt x="10723" y="10309"/>
                  </a:cubicBezTo>
                  <a:cubicBezTo>
                    <a:pt x="10723" y="10195"/>
                    <a:pt x="10677" y="10088"/>
                    <a:pt x="10597" y="10005"/>
                  </a:cubicBezTo>
                  <a:lnTo>
                    <a:pt x="9602" y="9012"/>
                  </a:lnTo>
                  <a:cubicBezTo>
                    <a:pt x="9522" y="8930"/>
                    <a:pt x="9415" y="8883"/>
                    <a:pt x="9301" y="8883"/>
                  </a:cubicBezTo>
                  <a:lnTo>
                    <a:pt x="9273" y="8883"/>
                  </a:lnTo>
                  <a:cubicBezTo>
                    <a:pt x="9489" y="8635"/>
                    <a:pt x="9673" y="8361"/>
                    <a:pt x="9823" y="8066"/>
                  </a:cubicBezTo>
                  <a:cubicBezTo>
                    <a:pt x="9826" y="8079"/>
                    <a:pt x="9829" y="8091"/>
                    <a:pt x="9833" y="8097"/>
                  </a:cubicBezTo>
                  <a:cubicBezTo>
                    <a:pt x="9876" y="8205"/>
                    <a:pt x="9955" y="8284"/>
                    <a:pt x="10063" y="8331"/>
                  </a:cubicBezTo>
                  <a:lnTo>
                    <a:pt x="11359" y="8890"/>
                  </a:lnTo>
                  <a:cubicBezTo>
                    <a:pt x="11411" y="8911"/>
                    <a:pt x="11470" y="8923"/>
                    <a:pt x="11528" y="8923"/>
                  </a:cubicBezTo>
                  <a:cubicBezTo>
                    <a:pt x="11700" y="8923"/>
                    <a:pt x="11854" y="8819"/>
                    <a:pt x="11918" y="8662"/>
                  </a:cubicBezTo>
                  <a:cubicBezTo>
                    <a:pt x="11964" y="8558"/>
                    <a:pt x="11964" y="8438"/>
                    <a:pt x="11921" y="8337"/>
                  </a:cubicBezTo>
                  <a:cubicBezTo>
                    <a:pt x="11881" y="8229"/>
                    <a:pt x="11798" y="8146"/>
                    <a:pt x="11691" y="8100"/>
                  </a:cubicBezTo>
                  <a:lnTo>
                    <a:pt x="10398" y="7547"/>
                  </a:lnTo>
                  <a:cubicBezTo>
                    <a:pt x="10345" y="7524"/>
                    <a:pt x="10288" y="7512"/>
                    <a:pt x="10232" y="7512"/>
                  </a:cubicBezTo>
                  <a:cubicBezTo>
                    <a:pt x="10178" y="7512"/>
                    <a:pt x="10123" y="7523"/>
                    <a:pt x="10072" y="7544"/>
                  </a:cubicBezTo>
                  <a:cubicBezTo>
                    <a:pt x="10060" y="7547"/>
                    <a:pt x="10048" y="7556"/>
                    <a:pt x="10038" y="7560"/>
                  </a:cubicBezTo>
                  <a:cubicBezTo>
                    <a:pt x="10155" y="7219"/>
                    <a:pt x="10229" y="6856"/>
                    <a:pt x="10247" y="6481"/>
                  </a:cubicBezTo>
                  <a:cubicBezTo>
                    <a:pt x="10324" y="6580"/>
                    <a:pt x="10447" y="6641"/>
                    <a:pt x="10582" y="6641"/>
                  </a:cubicBezTo>
                  <a:lnTo>
                    <a:pt x="11992" y="6641"/>
                  </a:lnTo>
                  <a:cubicBezTo>
                    <a:pt x="12225" y="6641"/>
                    <a:pt x="12419" y="6451"/>
                    <a:pt x="12419" y="6217"/>
                  </a:cubicBezTo>
                  <a:cubicBezTo>
                    <a:pt x="12434" y="5987"/>
                    <a:pt x="12241" y="5793"/>
                    <a:pt x="12007" y="5793"/>
                  </a:cubicBezTo>
                  <a:lnTo>
                    <a:pt x="10597" y="5793"/>
                  </a:lnTo>
                  <a:cubicBezTo>
                    <a:pt x="10459" y="5793"/>
                    <a:pt x="10336" y="5858"/>
                    <a:pt x="10260" y="5959"/>
                  </a:cubicBezTo>
                  <a:cubicBezTo>
                    <a:pt x="10238" y="5609"/>
                    <a:pt x="10167" y="5274"/>
                    <a:pt x="10060" y="4958"/>
                  </a:cubicBezTo>
                  <a:lnTo>
                    <a:pt x="10060" y="4958"/>
                  </a:lnTo>
                  <a:cubicBezTo>
                    <a:pt x="10124" y="4998"/>
                    <a:pt x="10201" y="5022"/>
                    <a:pt x="10287" y="5022"/>
                  </a:cubicBezTo>
                  <a:cubicBezTo>
                    <a:pt x="10339" y="5022"/>
                    <a:pt x="10395" y="5010"/>
                    <a:pt x="10444" y="4992"/>
                  </a:cubicBezTo>
                  <a:lnTo>
                    <a:pt x="11752" y="4469"/>
                  </a:lnTo>
                  <a:cubicBezTo>
                    <a:pt x="11974" y="4380"/>
                    <a:pt x="12081" y="4131"/>
                    <a:pt x="11992" y="3913"/>
                  </a:cubicBezTo>
                  <a:cubicBezTo>
                    <a:pt x="11924" y="3745"/>
                    <a:pt x="11764" y="3642"/>
                    <a:pt x="11595" y="3642"/>
                  </a:cubicBezTo>
                  <a:cubicBezTo>
                    <a:pt x="11542" y="3642"/>
                    <a:pt x="11488" y="3653"/>
                    <a:pt x="11436" y="3674"/>
                  </a:cubicBezTo>
                  <a:lnTo>
                    <a:pt x="10124" y="4196"/>
                  </a:lnTo>
                  <a:cubicBezTo>
                    <a:pt x="10017" y="4239"/>
                    <a:pt x="9937" y="4319"/>
                    <a:pt x="9891" y="4426"/>
                  </a:cubicBezTo>
                  <a:cubicBezTo>
                    <a:pt x="9885" y="4451"/>
                    <a:pt x="9876" y="4469"/>
                    <a:pt x="9866" y="4491"/>
                  </a:cubicBezTo>
                  <a:cubicBezTo>
                    <a:pt x="9700" y="4147"/>
                    <a:pt x="9482" y="3827"/>
                    <a:pt x="9230" y="3545"/>
                  </a:cubicBezTo>
                  <a:lnTo>
                    <a:pt x="9230" y="3545"/>
                  </a:lnTo>
                  <a:cubicBezTo>
                    <a:pt x="9258" y="3548"/>
                    <a:pt x="9283" y="3551"/>
                    <a:pt x="9310" y="3551"/>
                  </a:cubicBezTo>
                  <a:cubicBezTo>
                    <a:pt x="9427" y="3551"/>
                    <a:pt x="9535" y="3505"/>
                    <a:pt x="9614" y="3425"/>
                  </a:cubicBezTo>
                  <a:lnTo>
                    <a:pt x="10610" y="2427"/>
                  </a:lnTo>
                  <a:cubicBezTo>
                    <a:pt x="10690" y="2347"/>
                    <a:pt x="10736" y="2239"/>
                    <a:pt x="10736" y="2123"/>
                  </a:cubicBezTo>
                  <a:cubicBezTo>
                    <a:pt x="10736" y="2009"/>
                    <a:pt x="10690" y="1901"/>
                    <a:pt x="10610" y="1818"/>
                  </a:cubicBezTo>
                  <a:cubicBezTo>
                    <a:pt x="10527" y="1737"/>
                    <a:pt x="10417" y="1696"/>
                    <a:pt x="10307" y="1696"/>
                  </a:cubicBezTo>
                  <a:cubicBezTo>
                    <a:pt x="10197" y="1696"/>
                    <a:pt x="10086" y="1737"/>
                    <a:pt x="10001" y="1818"/>
                  </a:cubicBezTo>
                  <a:lnTo>
                    <a:pt x="9006" y="2814"/>
                  </a:lnTo>
                  <a:cubicBezTo>
                    <a:pt x="8905" y="2918"/>
                    <a:pt x="8865" y="3069"/>
                    <a:pt x="8893" y="3201"/>
                  </a:cubicBezTo>
                  <a:cubicBezTo>
                    <a:pt x="8628" y="2967"/>
                    <a:pt x="8330" y="2768"/>
                    <a:pt x="8008" y="2608"/>
                  </a:cubicBezTo>
                  <a:cubicBezTo>
                    <a:pt x="8152" y="2583"/>
                    <a:pt x="8275" y="2488"/>
                    <a:pt x="8330" y="2353"/>
                  </a:cubicBezTo>
                  <a:lnTo>
                    <a:pt x="8890" y="1060"/>
                  </a:lnTo>
                  <a:cubicBezTo>
                    <a:pt x="8982" y="845"/>
                    <a:pt x="8880" y="590"/>
                    <a:pt x="8662" y="498"/>
                  </a:cubicBezTo>
                  <a:cubicBezTo>
                    <a:pt x="8608" y="475"/>
                    <a:pt x="8551" y="464"/>
                    <a:pt x="8495" y="464"/>
                  </a:cubicBezTo>
                  <a:cubicBezTo>
                    <a:pt x="8328" y="464"/>
                    <a:pt x="8169" y="561"/>
                    <a:pt x="8100" y="725"/>
                  </a:cubicBezTo>
                  <a:lnTo>
                    <a:pt x="7547" y="2018"/>
                  </a:lnTo>
                  <a:cubicBezTo>
                    <a:pt x="7501" y="2123"/>
                    <a:pt x="7501" y="2242"/>
                    <a:pt x="7544" y="2347"/>
                  </a:cubicBezTo>
                  <a:cubicBezTo>
                    <a:pt x="7556" y="2371"/>
                    <a:pt x="7572" y="2399"/>
                    <a:pt x="7587" y="2427"/>
                  </a:cubicBezTo>
                  <a:cubicBezTo>
                    <a:pt x="7225" y="2295"/>
                    <a:pt x="6841" y="2215"/>
                    <a:pt x="6448" y="2196"/>
                  </a:cubicBezTo>
                  <a:cubicBezTo>
                    <a:pt x="6564" y="2120"/>
                    <a:pt x="6647" y="1984"/>
                    <a:pt x="6647" y="1834"/>
                  </a:cubicBezTo>
                  <a:lnTo>
                    <a:pt x="6647" y="427"/>
                  </a:lnTo>
                  <a:cubicBezTo>
                    <a:pt x="6647" y="190"/>
                    <a:pt x="6454" y="0"/>
                    <a:pt x="6220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7"/>
            <p:cNvSpPr/>
            <p:nvPr/>
          </p:nvSpPr>
          <p:spPr>
            <a:xfrm>
              <a:off x="172689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3898" y="1"/>
                  </a:moveTo>
                  <a:cubicBezTo>
                    <a:pt x="1748" y="1"/>
                    <a:pt x="0" y="1746"/>
                    <a:pt x="0" y="3899"/>
                  </a:cubicBezTo>
                  <a:cubicBezTo>
                    <a:pt x="0" y="6049"/>
                    <a:pt x="1745" y="7797"/>
                    <a:pt x="3898" y="7797"/>
                  </a:cubicBezTo>
                  <a:lnTo>
                    <a:pt x="38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7"/>
            <p:cNvSpPr/>
            <p:nvPr/>
          </p:nvSpPr>
          <p:spPr>
            <a:xfrm>
              <a:off x="484856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0" y="1"/>
                  </a:moveTo>
                  <a:lnTo>
                    <a:pt x="0" y="7797"/>
                  </a:lnTo>
                  <a:cubicBezTo>
                    <a:pt x="2153" y="7797"/>
                    <a:pt x="3898" y="6049"/>
                    <a:pt x="3898" y="3899"/>
                  </a:cubicBezTo>
                  <a:cubicBezTo>
                    <a:pt x="3898" y="1746"/>
                    <a:pt x="2150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7"/>
            <p:cNvSpPr/>
            <p:nvPr/>
          </p:nvSpPr>
          <p:spPr>
            <a:xfrm>
              <a:off x="462913" y="2952983"/>
              <a:ext cx="43887" cy="156806"/>
            </a:xfrm>
            <a:custGeom>
              <a:avLst/>
              <a:gdLst/>
              <a:ahLst/>
              <a:cxnLst/>
              <a:rect l="l" t="t" r="r" b="b"/>
              <a:pathLst>
                <a:path w="548" h="1958" extrusionOk="0">
                  <a:moveTo>
                    <a:pt x="274" y="1"/>
                  </a:moveTo>
                  <a:cubicBezTo>
                    <a:pt x="123" y="1"/>
                    <a:pt x="1" y="124"/>
                    <a:pt x="1" y="274"/>
                  </a:cubicBezTo>
                  <a:lnTo>
                    <a:pt x="1" y="1684"/>
                  </a:lnTo>
                  <a:cubicBezTo>
                    <a:pt x="1" y="1835"/>
                    <a:pt x="123" y="1957"/>
                    <a:pt x="274" y="1957"/>
                  </a:cubicBezTo>
                  <a:cubicBezTo>
                    <a:pt x="425" y="1957"/>
                    <a:pt x="547" y="1835"/>
                    <a:pt x="547" y="1684"/>
                  </a:cubicBezTo>
                  <a:lnTo>
                    <a:pt x="547" y="274"/>
                  </a:lnTo>
                  <a:cubicBezTo>
                    <a:pt x="547" y="124"/>
                    <a:pt x="425" y="1"/>
                    <a:pt x="2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7"/>
            <p:cNvSpPr/>
            <p:nvPr/>
          </p:nvSpPr>
          <p:spPr>
            <a:xfrm>
              <a:off x="462913" y="3767285"/>
              <a:ext cx="43887" cy="156726"/>
            </a:xfrm>
            <a:custGeom>
              <a:avLst/>
              <a:gdLst/>
              <a:ahLst/>
              <a:cxnLst/>
              <a:rect l="l" t="t" r="r" b="b"/>
              <a:pathLst>
                <a:path w="548" h="1957" extrusionOk="0">
                  <a:moveTo>
                    <a:pt x="274" y="0"/>
                  </a:moveTo>
                  <a:cubicBezTo>
                    <a:pt x="123" y="0"/>
                    <a:pt x="1" y="123"/>
                    <a:pt x="1" y="274"/>
                  </a:cubicBezTo>
                  <a:lnTo>
                    <a:pt x="1" y="1683"/>
                  </a:lnTo>
                  <a:cubicBezTo>
                    <a:pt x="1" y="1834"/>
                    <a:pt x="123" y="1957"/>
                    <a:pt x="274" y="1957"/>
                  </a:cubicBezTo>
                  <a:cubicBezTo>
                    <a:pt x="425" y="1957"/>
                    <a:pt x="547" y="1834"/>
                    <a:pt x="547" y="1683"/>
                  </a:cubicBezTo>
                  <a:lnTo>
                    <a:pt x="547" y="274"/>
                  </a:lnTo>
                  <a:cubicBezTo>
                    <a:pt x="547" y="123"/>
                    <a:pt x="425" y="0"/>
                    <a:pt x="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7"/>
            <p:cNvSpPr/>
            <p:nvPr/>
          </p:nvSpPr>
          <p:spPr>
            <a:xfrm>
              <a:off x="813681" y="3416674"/>
              <a:ext cx="156806" cy="43887"/>
            </a:xfrm>
            <a:custGeom>
              <a:avLst/>
              <a:gdLst/>
              <a:ahLst/>
              <a:cxnLst/>
              <a:rect l="l" t="t" r="r" b="b"/>
              <a:pathLst>
                <a:path w="1958" h="548" extrusionOk="0">
                  <a:moveTo>
                    <a:pt x="274" y="1"/>
                  </a:moveTo>
                  <a:cubicBezTo>
                    <a:pt x="124" y="1"/>
                    <a:pt x="1" y="124"/>
                    <a:pt x="1" y="274"/>
                  </a:cubicBezTo>
                  <a:cubicBezTo>
                    <a:pt x="1" y="425"/>
                    <a:pt x="124" y="548"/>
                    <a:pt x="274" y="548"/>
                  </a:cubicBezTo>
                  <a:lnTo>
                    <a:pt x="1684" y="548"/>
                  </a:lnTo>
                  <a:cubicBezTo>
                    <a:pt x="1835" y="548"/>
                    <a:pt x="1958" y="425"/>
                    <a:pt x="1958" y="274"/>
                  </a:cubicBezTo>
                  <a:cubicBezTo>
                    <a:pt x="1958" y="124"/>
                    <a:pt x="1835" y="1"/>
                    <a:pt x="1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7"/>
            <p:cNvSpPr/>
            <p:nvPr/>
          </p:nvSpPr>
          <p:spPr>
            <a:xfrm>
              <a:off x="-774" y="3416674"/>
              <a:ext cx="156566" cy="43887"/>
            </a:xfrm>
            <a:custGeom>
              <a:avLst/>
              <a:gdLst/>
              <a:ahLst/>
              <a:cxnLst/>
              <a:rect l="l" t="t" r="r" b="b"/>
              <a:pathLst>
                <a:path w="1955" h="548" extrusionOk="0">
                  <a:moveTo>
                    <a:pt x="274" y="1"/>
                  </a:moveTo>
                  <a:cubicBezTo>
                    <a:pt x="123" y="1"/>
                    <a:pt x="0" y="124"/>
                    <a:pt x="0" y="274"/>
                  </a:cubicBezTo>
                  <a:cubicBezTo>
                    <a:pt x="0" y="425"/>
                    <a:pt x="123" y="548"/>
                    <a:pt x="274" y="548"/>
                  </a:cubicBezTo>
                  <a:lnTo>
                    <a:pt x="1684" y="548"/>
                  </a:lnTo>
                  <a:cubicBezTo>
                    <a:pt x="1837" y="548"/>
                    <a:pt x="1954" y="425"/>
                    <a:pt x="1954" y="274"/>
                  </a:cubicBezTo>
                  <a:cubicBezTo>
                    <a:pt x="1954" y="124"/>
                    <a:pt x="1831" y="1"/>
                    <a:pt x="1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7"/>
            <p:cNvSpPr/>
            <p:nvPr/>
          </p:nvSpPr>
          <p:spPr>
            <a:xfrm>
              <a:off x="708691" y="3088727"/>
              <a:ext cx="127976" cy="123651"/>
            </a:xfrm>
            <a:custGeom>
              <a:avLst/>
              <a:gdLst/>
              <a:ahLst/>
              <a:cxnLst/>
              <a:rect l="l" t="t" r="r" b="b"/>
              <a:pathLst>
                <a:path w="1598" h="1544" extrusionOk="0">
                  <a:moveTo>
                    <a:pt x="1295" y="1"/>
                  </a:moveTo>
                  <a:cubicBezTo>
                    <a:pt x="1224" y="1"/>
                    <a:pt x="1154" y="27"/>
                    <a:pt x="1100" y="81"/>
                  </a:cubicBezTo>
                  <a:lnTo>
                    <a:pt x="108" y="1076"/>
                  </a:lnTo>
                  <a:cubicBezTo>
                    <a:pt x="0" y="1184"/>
                    <a:pt x="0" y="1356"/>
                    <a:pt x="108" y="1463"/>
                  </a:cubicBezTo>
                  <a:cubicBezTo>
                    <a:pt x="160" y="1516"/>
                    <a:pt x="234" y="1543"/>
                    <a:pt x="304" y="1543"/>
                  </a:cubicBezTo>
                  <a:cubicBezTo>
                    <a:pt x="372" y="1543"/>
                    <a:pt x="443" y="1516"/>
                    <a:pt x="495" y="1463"/>
                  </a:cubicBezTo>
                  <a:lnTo>
                    <a:pt x="1490" y="468"/>
                  </a:lnTo>
                  <a:cubicBezTo>
                    <a:pt x="1598" y="361"/>
                    <a:pt x="1598" y="189"/>
                    <a:pt x="1490" y="81"/>
                  </a:cubicBezTo>
                  <a:cubicBezTo>
                    <a:pt x="1436" y="27"/>
                    <a:pt x="1366" y="1"/>
                    <a:pt x="1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7"/>
            <p:cNvSpPr/>
            <p:nvPr/>
          </p:nvSpPr>
          <p:spPr>
            <a:xfrm>
              <a:off x="132807" y="3664616"/>
              <a:ext cx="127976" cy="123651"/>
            </a:xfrm>
            <a:custGeom>
              <a:avLst/>
              <a:gdLst/>
              <a:ahLst/>
              <a:cxnLst/>
              <a:rect l="l" t="t" r="r" b="b"/>
              <a:pathLst>
                <a:path w="1598" h="1544" extrusionOk="0">
                  <a:moveTo>
                    <a:pt x="1295" y="0"/>
                  </a:moveTo>
                  <a:cubicBezTo>
                    <a:pt x="1224" y="0"/>
                    <a:pt x="1154" y="27"/>
                    <a:pt x="1100" y="81"/>
                  </a:cubicBezTo>
                  <a:lnTo>
                    <a:pt x="108" y="1076"/>
                  </a:lnTo>
                  <a:cubicBezTo>
                    <a:pt x="0" y="1184"/>
                    <a:pt x="0" y="1356"/>
                    <a:pt x="108" y="1463"/>
                  </a:cubicBezTo>
                  <a:cubicBezTo>
                    <a:pt x="160" y="1519"/>
                    <a:pt x="234" y="1543"/>
                    <a:pt x="301" y="1543"/>
                  </a:cubicBezTo>
                  <a:cubicBezTo>
                    <a:pt x="372" y="1543"/>
                    <a:pt x="440" y="1519"/>
                    <a:pt x="495" y="1463"/>
                  </a:cubicBezTo>
                  <a:lnTo>
                    <a:pt x="1490" y="468"/>
                  </a:lnTo>
                  <a:cubicBezTo>
                    <a:pt x="1598" y="361"/>
                    <a:pt x="1598" y="189"/>
                    <a:pt x="1490" y="81"/>
                  </a:cubicBezTo>
                  <a:cubicBezTo>
                    <a:pt x="1436" y="27"/>
                    <a:pt x="1366" y="0"/>
                    <a:pt x="12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7"/>
            <p:cNvSpPr/>
            <p:nvPr/>
          </p:nvSpPr>
          <p:spPr>
            <a:xfrm>
              <a:off x="708691" y="3664616"/>
              <a:ext cx="128216" cy="123651"/>
            </a:xfrm>
            <a:custGeom>
              <a:avLst/>
              <a:gdLst/>
              <a:ahLst/>
              <a:cxnLst/>
              <a:rect l="l" t="t" r="r" b="b"/>
              <a:pathLst>
                <a:path w="1601" h="1544" extrusionOk="0">
                  <a:moveTo>
                    <a:pt x="301" y="0"/>
                  </a:moveTo>
                  <a:cubicBezTo>
                    <a:pt x="231" y="0"/>
                    <a:pt x="162" y="27"/>
                    <a:pt x="108" y="81"/>
                  </a:cubicBezTo>
                  <a:cubicBezTo>
                    <a:pt x="0" y="189"/>
                    <a:pt x="0" y="361"/>
                    <a:pt x="108" y="468"/>
                  </a:cubicBezTo>
                  <a:lnTo>
                    <a:pt x="1106" y="1463"/>
                  </a:lnTo>
                  <a:cubicBezTo>
                    <a:pt x="1155" y="1519"/>
                    <a:pt x="1229" y="1543"/>
                    <a:pt x="1297" y="1543"/>
                  </a:cubicBezTo>
                  <a:cubicBezTo>
                    <a:pt x="1367" y="1543"/>
                    <a:pt x="1441" y="1519"/>
                    <a:pt x="1493" y="1463"/>
                  </a:cubicBezTo>
                  <a:cubicBezTo>
                    <a:pt x="1601" y="1356"/>
                    <a:pt x="1601" y="1184"/>
                    <a:pt x="1493" y="1076"/>
                  </a:cubicBezTo>
                  <a:lnTo>
                    <a:pt x="495" y="81"/>
                  </a:lnTo>
                  <a:cubicBezTo>
                    <a:pt x="441" y="27"/>
                    <a:pt x="371" y="0"/>
                    <a:pt x="3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7"/>
            <p:cNvSpPr/>
            <p:nvPr/>
          </p:nvSpPr>
          <p:spPr>
            <a:xfrm>
              <a:off x="132326" y="3088727"/>
              <a:ext cx="128456" cy="123651"/>
            </a:xfrm>
            <a:custGeom>
              <a:avLst/>
              <a:gdLst/>
              <a:ahLst/>
              <a:cxnLst/>
              <a:rect l="l" t="t" r="r" b="b"/>
              <a:pathLst>
                <a:path w="1604" h="1544" extrusionOk="0">
                  <a:moveTo>
                    <a:pt x="303" y="1"/>
                  </a:moveTo>
                  <a:cubicBezTo>
                    <a:pt x="232" y="1"/>
                    <a:pt x="162" y="27"/>
                    <a:pt x="108" y="81"/>
                  </a:cubicBezTo>
                  <a:cubicBezTo>
                    <a:pt x="0" y="189"/>
                    <a:pt x="0" y="361"/>
                    <a:pt x="108" y="468"/>
                  </a:cubicBezTo>
                  <a:lnTo>
                    <a:pt x="1106" y="1463"/>
                  </a:lnTo>
                  <a:cubicBezTo>
                    <a:pt x="1161" y="1516"/>
                    <a:pt x="1235" y="1543"/>
                    <a:pt x="1303" y="1543"/>
                  </a:cubicBezTo>
                  <a:cubicBezTo>
                    <a:pt x="1376" y="1543"/>
                    <a:pt x="1444" y="1516"/>
                    <a:pt x="1496" y="1463"/>
                  </a:cubicBezTo>
                  <a:cubicBezTo>
                    <a:pt x="1604" y="1356"/>
                    <a:pt x="1604" y="1184"/>
                    <a:pt x="1496" y="1076"/>
                  </a:cubicBezTo>
                  <a:lnTo>
                    <a:pt x="498" y="81"/>
                  </a:lnTo>
                  <a:cubicBezTo>
                    <a:pt x="444" y="27"/>
                    <a:pt x="373" y="1"/>
                    <a:pt x="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7"/>
            <p:cNvSpPr/>
            <p:nvPr/>
          </p:nvSpPr>
          <p:spPr>
            <a:xfrm>
              <a:off x="597935" y="2990143"/>
              <a:ext cx="94100" cy="147917"/>
            </a:xfrm>
            <a:custGeom>
              <a:avLst/>
              <a:gdLst/>
              <a:ahLst/>
              <a:cxnLst/>
              <a:rect l="l" t="t" r="r" b="b"/>
              <a:pathLst>
                <a:path w="1175" h="1847" extrusionOk="0">
                  <a:moveTo>
                    <a:pt x="866" y="1"/>
                  </a:moveTo>
                  <a:cubicBezTo>
                    <a:pt x="760" y="1"/>
                    <a:pt x="658" y="63"/>
                    <a:pt x="612" y="166"/>
                  </a:cubicBezTo>
                  <a:lnTo>
                    <a:pt x="59" y="1463"/>
                  </a:lnTo>
                  <a:cubicBezTo>
                    <a:pt x="1" y="1601"/>
                    <a:pt x="65" y="1761"/>
                    <a:pt x="204" y="1822"/>
                  </a:cubicBezTo>
                  <a:cubicBezTo>
                    <a:pt x="238" y="1837"/>
                    <a:pt x="277" y="1847"/>
                    <a:pt x="311" y="1847"/>
                  </a:cubicBezTo>
                  <a:cubicBezTo>
                    <a:pt x="419" y="1847"/>
                    <a:pt x="520" y="1785"/>
                    <a:pt x="563" y="1678"/>
                  </a:cubicBezTo>
                  <a:lnTo>
                    <a:pt x="1116" y="381"/>
                  </a:lnTo>
                  <a:cubicBezTo>
                    <a:pt x="1174" y="243"/>
                    <a:pt x="1110" y="84"/>
                    <a:pt x="972" y="22"/>
                  </a:cubicBezTo>
                  <a:cubicBezTo>
                    <a:pt x="937" y="7"/>
                    <a:pt x="901" y="1"/>
                    <a:pt x="8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7"/>
            <p:cNvSpPr/>
            <p:nvPr/>
          </p:nvSpPr>
          <p:spPr>
            <a:xfrm>
              <a:off x="277198" y="3738935"/>
              <a:ext cx="94020" cy="147677"/>
            </a:xfrm>
            <a:custGeom>
              <a:avLst/>
              <a:gdLst/>
              <a:ahLst/>
              <a:cxnLst/>
              <a:rect l="l" t="t" r="r" b="b"/>
              <a:pathLst>
                <a:path w="1174" h="1844" extrusionOk="0">
                  <a:moveTo>
                    <a:pt x="865" y="1"/>
                  </a:moveTo>
                  <a:cubicBezTo>
                    <a:pt x="759" y="1"/>
                    <a:pt x="658" y="63"/>
                    <a:pt x="612" y="167"/>
                  </a:cubicBezTo>
                  <a:lnTo>
                    <a:pt x="59" y="1460"/>
                  </a:lnTo>
                  <a:cubicBezTo>
                    <a:pt x="0" y="1598"/>
                    <a:pt x="65" y="1761"/>
                    <a:pt x="203" y="1822"/>
                  </a:cubicBezTo>
                  <a:cubicBezTo>
                    <a:pt x="240" y="1838"/>
                    <a:pt x="277" y="1844"/>
                    <a:pt x="311" y="1844"/>
                  </a:cubicBezTo>
                  <a:cubicBezTo>
                    <a:pt x="418" y="1844"/>
                    <a:pt x="520" y="1779"/>
                    <a:pt x="566" y="1675"/>
                  </a:cubicBezTo>
                  <a:lnTo>
                    <a:pt x="1119" y="382"/>
                  </a:lnTo>
                  <a:cubicBezTo>
                    <a:pt x="1174" y="244"/>
                    <a:pt x="1109" y="84"/>
                    <a:pt x="971" y="22"/>
                  </a:cubicBezTo>
                  <a:cubicBezTo>
                    <a:pt x="937" y="8"/>
                    <a:pt x="901" y="1"/>
                    <a:pt x="8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7"/>
            <p:cNvSpPr/>
            <p:nvPr/>
          </p:nvSpPr>
          <p:spPr>
            <a:xfrm>
              <a:off x="782449" y="3554500"/>
              <a:ext cx="153603" cy="88334"/>
            </a:xfrm>
            <a:custGeom>
              <a:avLst/>
              <a:gdLst/>
              <a:ahLst/>
              <a:cxnLst/>
              <a:rect l="l" t="t" r="r" b="b"/>
              <a:pathLst>
                <a:path w="1918" h="1103" extrusionOk="0">
                  <a:moveTo>
                    <a:pt x="313" y="0"/>
                  </a:moveTo>
                  <a:cubicBezTo>
                    <a:pt x="207" y="0"/>
                    <a:pt x="105" y="62"/>
                    <a:pt x="59" y="166"/>
                  </a:cubicBezTo>
                  <a:cubicBezTo>
                    <a:pt x="1" y="304"/>
                    <a:pt x="65" y="467"/>
                    <a:pt x="204" y="528"/>
                  </a:cubicBezTo>
                  <a:lnTo>
                    <a:pt x="1497" y="1081"/>
                  </a:lnTo>
                  <a:cubicBezTo>
                    <a:pt x="1534" y="1097"/>
                    <a:pt x="1570" y="1103"/>
                    <a:pt x="1604" y="1103"/>
                  </a:cubicBezTo>
                  <a:cubicBezTo>
                    <a:pt x="1712" y="1103"/>
                    <a:pt x="1813" y="1041"/>
                    <a:pt x="1859" y="934"/>
                  </a:cubicBezTo>
                  <a:cubicBezTo>
                    <a:pt x="1918" y="796"/>
                    <a:pt x="1850" y="636"/>
                    <a:pt x="1712" y="575"/>
                  </a:cubicBezTo>
                  <a:lnTo>
                    <a:pt x="419" y="22"/>
                  </a:lnTo>
                  <a:cubicBezTo>
                    <a:pt x="384" y="7"/>
                    <a:pt x="348" y="0"/>
                    <a:pt x="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7"/>
            <p:cNvSpPr/>
            <p:nvPr/>
          </p:nvSpPr>
          <p:spPr>
            <a:xfrm>
              <a:off x="33663" y="3234001"/>
              <a:ext cx="153603" cy="88574"/>
            </a:xfrm>
            <a:custGeom>
              <a:avLst/>
              <a:gdLst/>
              <a:ahLst/>
              <a:cxnLst/>
              <a:rect l="l" t="t" r="r" b="b"/>
              <a:pathLst>
                <a:path w="1918" h="1106" extrusionOk="0">
                  <a:moveTo>
                    <a:pt x="315" y="0"/>
                  </a:moveTo>
                  <a:cubicBezTo>
                    <a:pt x="208" y="0"/>
                    <a:pt x="105" y="64"/>
                    <a:pt x="59" y="169"/>
                  </a:cubicBezTo>
                  <a:cubicBezTo>
                    <a:pt x="0" y="307"/>
                    <a:pt x="65" y="467"/>
                    <a:pt x="203" y="528"/>
                  </a:cubicBezTo>
                  <a:lnTo>
                    <a:pt x="1499" y="1081"/>
                  </a:lnTo>
                  <a:cubicBezTo>
                    <a:pt x="1533" y="1096"/>
                    <a:pt x="1570" y="1105"/>
                    <a:pt x="1607" y="1105"/>
                  </a:cubicBezTo>
                  <a:cubicBezTo>
                    <a:pt x="1715" y="1105"/>
                    <a:pt x="1813" y="1038"/>
                    <a:pt x="1859" y="937"/>
                  </a:cubicBezTo>
                  <a:cubicBezTo>
                    <a:pt x="1917" y="798"/>
                    <a:pt x="1853" y="636"/>
                    <a:pt x="1715" y="574"/>
                  </a:cubicBezTo>
                  <a:lnTo>
                    <a:pt x="418" y="21"/>
                  </a:lnTo>
                  <a:cubicBezTo>
                    <a:pt x="384" y="7"/>
                    <a:pt x="349" y="0"/>
                    <a:pt x="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7"/>
            <p:cNvSpPr/>
            <p:nvPr/>
          </p:nvSpPr>
          <p:spPr>
            <a:xfrm>
              <a:off x="785412" y="3244172"/>
              <a:ext cx="155045" cy="86011"/>
            </a:xfrm>
            <a:custGeom>
              <a:avLst/>
              <a:gdLst/>
              <a:ahLst/>
              <a:cxnLst/>
              <a:rect l="l" t="t" r="r" b="b"/>
              <a:pathLst>
                <a:path w="1936" h="1074" extrusionOk="0">
                  <a:moveTo>
                    <a:pt x="1624" y="1"/>
                  </a:moveTo>
                  <a:cubicBezTo>
                    <a:pt x="1590" y="1"/>
                    <a:pt x="1555" y="7"/>
                    <a:pt x="1521" y="20"/>
                  </a:cubicBezTo>
                  <a:lnTo>
                    <a:pt x="213" y="542"/>
                  </a:lnTo>
                  <a:cubicBezTo>
                    <a:pt x="71" y="601"/>
                    <a:pt x="1" y="757"/>
                    <a:pt x="59" y="902"/>
                  </a:cubicBezTo>
                  <a:cubicBezTo>
                    <a:pt x="102" y="1009"/>
                    <a:pt x="206" y="1074"/>
                    <a:pt x="314" y="1074"/>
                  </a:cubicBezTo>
                  <a:cubicBezTo>
                    <a:pt x="348" y="1074"/>
                    <a:pt x="382" y="1064"/>
                    <a:pt x="415" y="1055"/>
                  </a:cubicBezTo>
                  <a:lnTo>
                    <a:pt x="1727" y="533"/>
                  </a:lnTo>
                  <a:cubicBezTo>
                    <a:pt x="1868" y="475"/>
                    <a:pt x="1936" y="318"/>
                    <a:pt x="1881" y="174"/>
                  </a:cubicBezTo>
                  <a:cubicBezTo>
                    <a:pt x="1836" y="66"/>
                    <a:pt x="1734" y="1"/>
                    <a:pt x="16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7"/>
            <p:cNvSpPr/>
            <p:nvPr/>
          </p:nvSpPr>
          <p:spPr>
            <a:xfrm>
              <a:off x="29258" y="3546812"/>
              <a:ext cx="155285" cy="85931"/>
            </a:xfrm>
            <a:custGeom>
              <a:avLst/>
              <a:gdLst/>
              <a:ahLst/>
              <a:cxnLst/>
              <a:rect l="l" t="t" r="r" b="b"/>
              <a:pathLst>
                <a:path w="1939" h="1073" extrusionOk="0">
                  <a:moveTo>
                    <a:pt x="1625" y="0"/>
                  </a:moveTo>
                  <a:cubicBezTo>
                    <a:pt x="1591" y="0"/>
                    <a:pt x="1557" y="6"/>
                    <a:pt x="1524" y="19"/>
                  </a:cubicBezTo>
                  <a:lnTo>
                    <a:pt x="212" y="542"/>
                  </a:lnTo>
                  <a:cubicBezTo>
                    <a:pt x="71" y="600"/>
                    <a:pt x="0" y="757"/>
                    <a:pt x="59" y="901"/>
                  </a:cubicBezTo>
                  <a:cubicBezTo>
                    <a:pt x="102" y="1008"/>
                    <a:pt x="206" y="1073"/>
                    <a:pt x="314" y="1073"/>
                  </a:cubicBezTo>
                  <a:cubicBezTo>
                    <a:pt x="347" y="1073"/>
                    <a:pt x="381" y="1064"/>
                    <a:pt x="415" y="1054"/>
                  </a:cubicBezTo>
                  <a:lnTo>
                    <a:pt x="1727" y="532"/>
                  </a:lnTo>
                  <a:cubicBezTo>
                    <a:pt x="1868" y="474"/>
                    <a:pt x="1938" y="317"/>
                    <a:pt x="1880" y="173"/>
                  </a:cubicBezTo>
                  <a:cubicBezTo>
                    <a:pt x="1836" y="65"/>
                    <a:pt x="1734" y="0"/>
                    <a:pt x="1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7"/>
            <p:cNvSpPr/>
            <p:nvPr/>
          </p:nvSpPr>
          <p:spPr>
            <a:xfrm>
              <a:off x="590087" y="3741738"/>
              <a:ext cx="92098" cy="149118"/>
            </a:xfrm>
            <a:custGeom>
              <a:avLst/>
              <a:gdLst/>
              <a:ahLst/>
              <a:cxnLst/>
              <a:rect l="l" t="t" r="r" b="b"/>
              <a:pathLst>
                <a:path w="1150" h="1862" extrusionOk="0">
                  <a:moveTo>
                    <a:pt x="315" y="1"/>
                  </a:moveTo>
                  <a:cubicBezTo>
                    <a:pt x="281" y="1"/>
                    <a:pt x="246" y="7"/>
                    <a:pt x="213" y="21"/>
                  </a:cubicBezTo>
                  <a:cubicBezTo>
                    <a:pt x="71" y="80"/>
                    <a:pt x="1" y="236"/>
                    <a:pt x="59" y="378"/>
                  </a:cubicBezTo>
                  <a:lnTo>
                    <a:pt x="581" y="1686"/>
                  </a:lnTo>
                  <a:cubicBezTo>
                    <a:pt x="624" y="1794"/>
                    <a:pt x="729" y="1861"/>
                    <a:pt x="836" y="1861"/>
                  </a:cubicBezTo>
                  <a:cubicBezTo>
                    <a:pt x="870" y="1861"/>
                    <a:pt x="904" y="1855"/>
                    <a:pt x="941" y="1840"/>
                  </a:cubicBezTo>
                  <a:cubicBezTo>
                    <a:pt x="1082" y="1784"/>
                    <a:pt x="1150" y="1625"/>
                    <a:pt x="1094" y="1483"/>
                  </a:cubicBezTo>
                  <a:lnTo>
                    <a:pt x="569" y="175"/>
                  </a:lnTo>
                  <a:cubicBezTo>
                    <a:pt x="527" y="67"/>
                    <a:pt x="424" y="1"/>
                    <a:pt x="3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7"/>
            <p:cNvSpPr/>
            <p:nvPr/>
          </p:nvSpPr>
          <p:spPr>
            <a:xfrm>
              <a:off x="287769" y="2985898"/>
              <a:ext cx="91857" cy="148958"/>
            </a:xfrm>
            <a:custGeom>
              <a:avLst/>
              <a:gdLst/>
              <a:ahLst/>
              <a:cxnLst/>
              <a:rect l="l" t="t" r="r" b="b"/>
              <a:pathLst>
                <a:path w="1147" h="1860" extrusionOk="0">
                  <a:moveTo>
                    <a:pt x="311" y="1"/>
                  </a:moveTo>
                  <a:cubicBezTo>
                    <a:pt x="277" y="1"/>
                    <a:pt x="243" y="7"/>
                    <a:pt x="209" y="20"/>
                  </a:cubicBezTo>
                  <a:cubicBezTo>
                    <a:pt x="68" y="78"/>
                    <a:pt x="1" y="235"/>
                    <a:pt x="56" y="379"/>
                  </a:cubicBezTo>
                  <a:lnTo>
                    <a:pt x="578" y="1688"/>
                  </a:lnTo>
                  <a:cubicBezTo>
                    <a:pt x="621" y="1795"/>
                    <a:pt x="725" y="1860"/>
                    <a:pt x="833" y="1860"/>
                  </a:cubicBezTo>
                  <a:cubicBezTo>
                    <a:pt x="867" y="1860"/>
                    <a:pt x="901" y="1854"/>
                    <a:pt x="937" y="1841"/>
                  </a:cubicBezTo>
                  <a:cubicBezTo>
                    <a:pt x="1079" y="1783"/>
                    <a:pt x="1146" y="1626"/>
                    <a:pt x="1091" y="1485"/>
                  </a:cubicBezTo>
                  <a:lnTo>
                    <a:pt x="569" y="173"/>
                  </a:lnTo>
                  <a:cubicBezTo>
                    <a:pt x="524" y="65"/>
                    <a:pt x="421" y="1"/>
                    <a:pt x="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7"/>
            <p:cNvSpPr/>
            <p:nvPr/>
          </p:nvSpPr>
          <p:spPr>
            <a:xfrm>
              <a:off x="177614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3898" y="1"/>
                  </a:moveTo>
                  <a:cubicBezTo>
                    <a:pt x="1748" y="1"/>
                    <a:pt x="0" y="1746"/>
                    <a:pt x="0" y="3899"/>
                  </a:cubicBezTo>
                  <a:cubicBezTo>
                    <a:pt x="0" y="6049"/>
                    <a:pt x="1745" y="7797"/>
                    <a:pt x="3898" y="7797"/>
                  </a:cubicBezTo>
                  <a:lnTo>
                    <a:pt x="3898" y="1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مربع نص 8">
            <a:extLst>
              <a:ext uri="{FF2B5EF4-FFF2-40B4-BE49-F238E27FC236}">
                <a16:creationId xmlns:a16="http://schemas.microsoft.com/office/drawing/2014/main" id="{B1ED7D34-88E5-8143-7C41-6355C3B6FB19}"/>
              </a:ext>
            </a:extLst>
          </p:cNvPr>
          <p:cNvSpPr txBox="1"/>
          <p:nvPr/>
        </p:nvSpPr>
        <p:spPr>
          <a:xfrm>
            <a:off x="2766018" y="81624"/>
            <a:ext cx="41618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altLang="en-US" sz="4000" b="1" kern="1200" dirty="0">
                <a:solidFill>
                  <a:schemeClr val="bg1">
                    <a:lumMod val="90000"/>
                    <a:lumOff val="1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khbar MT" pitchFamily="2" charset="-78"/>
              </a:rPr>
              <a:t>البيانات والمعلومات والمعرفة</a:t>
            </a:r>
            <a:endParaRPr lang="ar-SA" sz="4000" dirty="0">
              <a:solidFill>
                <a:schemeClr val="bg1">
                  <a:lumMod val="90000"/>
                  <a:lumOff val="10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cs typeface="Akhbar MT" pitchFamily="2" charset="-78"/>
            </a:endParaRPr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35F4B963-6CF5-3335-9446-BF5BC07A3CB8}"/>
              </a:ext>
            </a:extLst>
          </p:cNvPr>
          <p:cNvGrpSpPr/>
          <p:nvPr/>
        </p:nvGrpSpPr>
        <p:grpSpPr>
          <a:xfrm>
            <a:off x="94700" y="137504"/>
            <a:ext cx="1386982" cy="524014"/>
            <a:chOff x="10474572" y="-6085639"/>
            <a:chExt cx="7284837" cy="2078342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F0873069-27D8-6CFA-70E3-B3F25A208B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15777821" y="-5873126"/>
              <a:ext cx="1981588" cy="1653312"/>
            </a:xfrm>
            <a:prstGeom prst="rect">
              <a:avLst/>
            </a:prstGeom>
          </p:spPr>
        </p:pic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60D369E8-4E4B-4AD8-8009-2439E50AA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10474572" y="-6085639"/>
              <a:ext cx="2328520" cy="2078342"/>
            </a:xfrm>
            <a:prstGeom prst="rect">
              <a:avLst/>
            </a:prstGeom>
          </p:spPr>
        </p:pic>
        <p:pic>
          <p:nvPicPr>
            <p:cNvPr id="8" name="صورة 7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A5754DB8-BDEA-C505-44DF-F473DF394E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rcRect l="39879" t="20243" r="18510" b="14726"/>
            <a:stretch/>
          </p:blipFill>
          <p:spPr>
            <a:xfrm>
              <a:off x="12803092" y="-5699608"/>
              <a:ext cx="2328520" cy="1306277"/>
            </a:xfrm>
            <a:prstGeom prst="rect">
              <a:avLst/>
            </a:prstGeom>
          </p:spPr>
        </p:pic>
      </p:grpSp>
      <p:sp>
        <p:nvSpPr>
          <p:cNvPr id="466" name="مربع نص 465">
            <a:extLst>
              <a:ext uri="{FF2B5EF4-FFF2-40B4-BE49-F238E27FC236}">
                <a16:creationId xmlns:a16="http://schemas.microsoft.com/office/drawing/2014/main" id="{E9793089-92CC-FCD8-A819-698E0025060F}"/>
              </a:ext>
            </a:extLst>
          </p:cNvPr>
          <p:cNvSpPr txBox="1"/>
          <p:nvPr/>
        </p:nvSpPr>
        <p:spPr>
          <a:xfrm>
            <a:off x="6870516" y="2056888"/>
            <a:ext cx="1957946" cy="487506"/>
          </a:xfrm>
          <a:prstGeom prst="rect">
            <a:avLst/>
          </a:prstGeom>
          <a:solidFill>
            <a:srgbClr val="3899A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SA" sz="24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Akhbar MT" pitchFamily="2" charset="-78"/>
              </a:rPr>
              <a:t>قوانين صفية </a:t>
            </a:r>
          </a:p>
        </p:txBody>
      </p:sp>
      <p:grpSp>
        <p:nvGrpSpPr>
          <p:cNvPr id="467" name="مجموعة 466">
            <a:extLst>
              <a:ext uri="{FF2B5EF4-FFF2-40B4-BE49-F238E27FC236}">
                <a16:creationId xmlns:a16="http://schemas.microsoft.com/office/drawing/2014/main" id="{EB7928A1-CD4A-BECF-3775-5C38AD7FBA3A}"/>
              </a:ext>
            </a:extLst>
          </p:cNvPr>
          <p:cNvGrpSpPr/>
          <p:nvPr/>
        </p:nvGrpSpPr>
        <p:grpSpPr>
          <a:xfrm>
            <a:off x="1091787" y="824346"/>
            <a:ext cx="5494607" cy="3499768"/>
            <a:chOff x="4116207" y="172561"/>
            <a:chExt cx="6340400" cy="6025230"/>
          </a:xfrm>
        </p:grpSpPr>
        <p:grpSp>
          <p:nvGrpSpPr>
            <p:cNvPr id="468" name="مجموعة 467">
              <a:extLst>
                <a:ext uri="{FF2B5EF4-FFF2-40B4-BE49-F238E27FC236}">
                  <a16:creationId xmlns:a16="http://schemas.microsoft.com/office/drawing/2014/main" id="{E9CB8D5D-F00F-DAC5-F835-462873062B2B}"/>
                </a:ext>
              </a:extLst>
            </p:cNvPr>
            <p:cNvGrpSpPr/>
            <p:nvPr/>
          </p:nvGrpSpPr>
          <p:grpSpPr>
            <a:xfrm>
              <a:off x="4116207" y="172561"/>
              <a:ext cx="6340400" cy="6025230"/>
              <a:chOff x="4189948" y="300432"/>
              <a:chExt cx="6621251" cy="5775431"/>
            </a:xfrm>
          </p:grpSpPr>
          <p:grpSp>
            <p:nvGrpSpPr>
              <p:cNvPr id="470" name="مجموعة 469">
                <a:extLst>
                  <a:ext uri="{FF2B5EF4-FFF2-40B4-BE49-F238E27FC236}">
                    <a16:creationId xmlns:a16="http://schemas.microsoft.com/office/drawing/2014/main" id="{3597AE7C-B57B-887C-511F-4878FF01AE3B}"/>
                  </a:ext>
                </a:extLst>
              </p:cNvPr>
              <p:cNvGrpSpPr/>
              <p:nvPr/>
            </p:nvGrpSpPr>
            <p:grpSpPr>
              <a:xfrm>
                <a:off x="4189948" y="300432"/>
                <a:ext cx="6621251" cy="5775431"/>
                <a:chOff x="3791741" y="683890"/>
                <a:chExt cx="6621251" cy="5775431"/>
              </a:xfrm>
            </p:grpSpPr>
            <p:grpSp>
              <p:nvGrpSpPr>
                <p:cNvPr id="476" name="مجموعة 475">
                  <a:extLst>
                    <a:ext uri="{FF2B5EF4-FFF2-40B4-BE49-F238E27FC236}">
                      <a16:creationId xmlns:a16="http://schemas.microsoft.com/office/drawing/2014/main" id="{A55A06F1-A481-D348-C204-AC80880E2934}"/>
                    </a:ext>
                  </a:extLst>
                </p:cNvPr>
                <p:cNvGrpSpPr/>
                <p:nvPr/>
              </p:nvGrpSpPr>
              <p:grpSpPr>
                <a:xfrm>
                  <a:off x="3791741" y="683890"/>
                  <a:ext cx="6546315" cy="1045227"/>
                  <a:chOff x="3052675" y="1180928"/>
                  <a:chExt cx="6651763" cy="1169585"/>
                </a:xfrm>
              </p:grpSpPr>
              <p:grpSp>
                <p:nvGrpSpPr>
                  <p:cNvPr id="340" name="مجموعة 339">
                    <a:extLst>
                      <a:ext uri="{FF2B5EF4-FFF2-40B4-BE49-F238E27FC236}">
                        <a16:creationId xmlns:a16="http://schemas.microsoft.com/office/drawing/2014/main" id="{A48530D6-B9D7-3C13-9B43-231A7398432E}"/>
                      </a:ext>
                    </a:extLst>
                  </p:cNvPr>
                  <p:cNvGrpSpPr/>
                  <p:nvPr/>
                </p:nvGrpSpPr>
                <p:grpSpPr>
                  <a:xfrm>
                    <a:off x="3052675" y="1180928"/>
                    <a:ext cx="6651763" cy="1169585"/>
                    <a:chOff x="2743200" y="1371043"/>
                    <a:chExt cx="7683909" cy="1181347"/>
                  </a:xfrm>
                </p:grpSpPr>
                <p:grpSp>
                  <p:nvGrpSpPr>
                    <p:cNvPr id="342" name="مجموعة 341">
                      <a:extLst>
                        <a:ext uri="{FF2B5EF4-FFF2-40B4-BE49-F238E27FC236}">
                          <a16:creationId xmlns:a16="http://schemas.microsoft.com/office/drawing/2014/main" id="{CED9B9D8-C5A2-95AC-3686-E732EECB84C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743200" y="1371043"/>
                      <a:ext cx="7683909" cy="1181347"/>
                      <a:chOff x="2418735" y="1270791"/>
                      <a:chExt cx="8241828" cy="1181347"/>
                    </a:xfrm>
                  </p:grpSpPr>
                  <p:sp>
                    <p:nvSpPr>
                      <p:cNvPr id="351" name="مستطيل: زوايا مستديرة 350">
                        <a:extLst>
                          <a:ext uri="{FF2B5EF4-FFF2-40B4-BE49-F238E27FC236}">
                            <a16:creationId xmlns:a16="http://schemas.microsoft.com/office/drawing/2014/main" id="{C60B8D63-A2A2-5A6F-9839-F4B9BC710A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18735" y="1270791"/>
                        <a:ext cx="8241828" cy="1181347"/>
                      </a:xfrm>
                      <a:prstGeom prst="roundRect">
                        <a:avLst/>
                      </a:prstGeom>
                      <a:ln/>
                    </p:spPr>
                    <p:style>
                      <a:lnRef idx="1">
                        <a:schemeClr val="accent4"/>
                      </a:lnRef>
                      <a:fillRef idx="2">
                        <a:schemeClr val="accent4"/>
                      </a:fillRef>
                      <a:effectRef idx="1">
                        <a:schemeClr val="accent4"/>
                      </a:effectRef>
                      <a:fontRef idx="minor">
                        <a:schemeClr val="dk1"/>
                      </a:fontRef>
                    </p:style>
                    <p:txBody>
                      <a:bodyPr rtlCol="1" anchor="ctr"/>
                      <a:lstStyle/>
                      <a:p>
                        <a:pPr algn="ctr"/>
                        <a:endParaRPr lang="ar-SA" dirty="0"/>
                      </a:p>
                    </p:txBody>
                  </p:sp>
                  <p:sp>
                    <p:nvSpPr>
                      <p:cNvPr id="352" name="مستطيل: زوايا مستديرة 351">
                        <a:extLst>
                          <a:ext uri="{FF2B5EF4-FFF2-40B4-BE49-F238E27FC236}">
                            <a16:creationId xmlns:a16="http://schemas.microsoft.com/office/drawing/2014/main" id="{2DA85DC4-C917-2E08-D8F7-CDDCFDB601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624696" y="1455628"/>
                        <a:ext cx="7829908" cy="868707"/>
                      </a:xfrm>
                      <a:prstGeom prst="roundRect">
                        <a:avLst>
                          <a:gd name="adj" fmla="val 50000"/>
                        </a:avLst>
                      </a:prstGeom>
                    </p:spPr>
                    <p:style>
                      <a:lnRef idx="1">
                        <a:schemeClr val="accent4"/>
                      </a:lnRef>
                      <a:fillRef idx="2">
                        <a:schemeClr val="accent4"/>
                      </a:fillRef>
                      <a:effectRef idx="1">
                        <a:schemeClr val="accent4"/>
                      </a:effectRef>
                      <a:fontRef idx="minor">
                        <a:schemeClr val="dk1"/>
                      </a:fontRef>
                    </p:style>
                    <p:txBody>
                      <a:bodyPr rtlCol="1" anchor="ctr"/>
                      <a:lstStyle/>
                      <a:p>
                        <a:pPr algn="ctr"/>
                        <a:endParaRPr lang="ar-SA"/>
                      </a:p>
                    </p:txBody>
                  </p:sp>
                </p:grpSp>
                <p:sp>
                  <p:nvSpPr>
                    <p:cNvPr id="343" name="مربع نص 342">
                      <a:extLst>
                        <a:ext uri="{FF2B5EF4-FFF2-40B4-BE49-F238E27FC236}">
                          <a16:creationId xmlns:a16="http://schemas.microsoft.com/office/drawing/2014/main" id="{BAEA0428-0905-3A72-6F86-4D4E9A7541C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889599" y="1829786"/>
                      <a:ext cx="3391109" cy="523481"/>
                    </a:xfrm>
                    <a:prstGeom prst="rect">
                      <a:avLst/>
                    </a:prstGeom>
                  </p:spPr>
                  <p:style>
                    <a:lnRef idx="1">
                      <a:schemeClr val="accent4"/>
                    </a:lnRef>
                    <a:fillRef idx="2">
                      <a:schemeClr val="accent4"/>
                    </a:fillRef>
                    <a:effectRef idx="1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wrap="square">
                      <a:sp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600"/>
                        </a:spcAft>
                      </a:pPr>
                      <a:r>
                        <a:rPr lang="ar-SA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احضار القلم والكتاب </a:t>
                      </a:r>
                    </a:p>
                  </p:txBody>
                </p:sp>
              </p:grpSp>
              <p:pic>
                <p:nvPicPr>
                  <p:cNvPr id="341" name="رسم 340" descr="كتب مع تعبئة خالصة">
                    <a:extLst>
                      <a:ext uri="{FF2B5EF4-FFF2-40B4-BE49-F238E27FC236}">
                        <a16:creationId xmlns:a16="http://schemas.microsoft.com/office/drawing/2014/main" id="{EBCD7623-DE5B-A2FE-D79A-D70A7B96B64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350996" y="1309582"/>
                    <a:ext cx="914400" cy="914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477" name="مجموعة 476">
                  <a:extLst>
                    <a:ext uri="{FF2B5EF4-FFF2-40B4-BE49-F238E27FC236}">
                      <a16:creationId xmlns:a16="http://schemas.microsoft.com/office/drawing/2014/main" id="{98CDBC39-20A9-3EC5-7F2A-8B4D95429DFB}"/>
                    </a:ext>
                  </a:extLst>
                </p:cNvPr>
                <p:cNvGrpSpPr/>
                <p:nvPr/>
              </p:nvGrpSpPr>
              <p:grpSpPr>
                <a:xfrm>
                  <a:off x="3791741" y="1838508"/>
                  <a:ext cx="6546315" cy="1045227"/>
                  <a:chOff x="3346081" y="2517767"/>
                  <a:chExt cx="6546315" cy="1045227"/>
                </a:xfrm>
              </p:grpSpPr>
              <p:grpSp>
                <p:nvGrpSpPr>
                  <p:cNvPr id="335" name="مجموعة 334">
                    <a:extLst>
                      <a:ext uri="{FF2B5EF4-FFF2-40B4-BE49-F238E27FC236}">
                        <a16:creationId xmlns:a16="http://schemas.microsoft.com/office/drawing/2014/main" id="{6B1633FE-00E0-B771-6F48-548B065AB7B9}"/>
                      </a:ext>
                    </a:extLst>
                  </p:cNvPr>
                  <p:cNvGrpSpPr/>
                  <p:nvPr/>
                </p:nvGrpSpPr>
                <p:grpSpPr>
                  <a:xfrm>
                    <a:off x="3346081" y="2517767"/>
                    <a:ext cx="6546315" cy="1045227"/>
                    <a:chOff x="2418735" y="1270791"/>
                    <a:chExt cx="8241828" cy="1181347"/>
                  </a:xfrm>
                </p:grpSpPr>
                <p:sp>
                  <p:nvSpPr>
                    <p:cNvPr id="338" name="مستطيل: زوايا مستديرة 337">
                      <a:extLst>
                        <a:ext uri="{FF2B5EF4-FFF2-40B4-BE49-F238E27FC236}">
                          <a16:creationId xmlns:a16="http://schemas.microsoft.com/office/drawing/2014/main" id="{3D662170-7FC0-63D5-CF30-006C8B3399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18735" y="1270791"/>
                      <a:ext cx="8241828" cy="1181347"/>
                    </a:xfrm>
                    <a:prstGeom prst="roundRect">
                      <a:avLst/>
                    </a:prstGeom>
                    <a:ln/>
                  </p:spPr>
                  <p:style>
                    <a:lnRef idx="1">
                      <a:schemeClr val="accent4"/>
                    </a:lnRef>
                    <a:fillRef idx="2">
                      <a:schemeClr val="accent4"/>
                    </a:fillRef>
                    <a:effectRef idx="1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rtlCol="1" anchor="ctr"/>
                    <a:lstStyle/>
                    <a:p>
                      <a:pPr algn="ctr"/>
                      <a:endParaRPr lang="ar-SA" dirty="0"/>
                    </a:p>
                  </p:txBody>
                </p:sp>
                <p:sp>
                  <p:nvSpPr>
                    <p:cNvPr id="339" name="مستطيل: زوايا مستديرة 338">
                      <a:extLst>
                        <a:ext uri="{FF2B5EF4-FFF2-40B4-BE49-F238E27FC236}">
                          <a16:creationId xmlns:a16="http://schemas.microsoft.com/office/drawing/2014/main" id="{5A41F5D0-BA3A-6E37-1F49-18D2541AD1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24696" y="1455628"/>
                      <a:ext cx="7829908" cy="868707"/>
                    </a:xfrm>
                    <a:prstGeom prst="roundRect">
                      <a:avLst>
                        <a:gd name="adj" fmla="val 50000"/>
                      </a:avLst>
                    </a:prstGeom>
                  </p:spPr>
                  <p:style>
                    <a:lnRef idx="1">
                      <a:schemeClr val="accent4"/>
                    </a:lnRef>
                    <a:fillRef idx="2">
                      <a:schemeClr val="accent4"/>
                    </a:fillRef>
                    <a:effectRef idx="1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rtlCol="1" anchor="ctr"/>
                    <a:lstStyle/>
                    <a:p>
                      <a:pPr algn="ctr"/>
                      <a:endParaRPr lang="ar-SA"/>
                    </a:p>
                  </p:txBody>
                </p:sp>
              </p:grpSp>
              <p:sp>
                <p:nvSpPr>
                  <p:cNvPr id="336" name="مربع نص 335">
                    <a:extLst>
                      <a:ext uri="{FF2B5EF4-FFF2-40B4-BE49-F238E27FC236}">
                        <a16:creationId xmlns:a16="http://schemas.microsoft.com/office/drawing/2014/main" id="{742E3C11-2D46-78B1-7619-01194031F33D}"/>
                      </a:ext>
                    </a:extLst>
                  </p:cNvPr>
                  <p:cNvSpPr txBox="1"/>
                  <p:nvPr/>
                </p:nvSpPr>
                <p:spPr>
                  <a:xfrm>
                    <a:off x="3926988" y="2869358"/>
                    <a:ext cx="4733871" cy="463163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2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wrap="square">
                    <a:spAutoFit/>
                  </a:bodyPr>
                  <a:lstStyle/>
                  <a:p>
                    <a:pPr algn="ctr" rtl="1">
                      <a:lnSpc>
                        <a:spcPct val="90000"/>
                      </a:lnSpc>
                      <a:spcAft>
                        <a:spcPts val="600"/>
                      </a:spcAft>
                    </a:pPr>
                    <a:r>
                      <a:rPr lang="ar-SA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الالتزام بوقت الحصة وعدم  التأخير والغياب </a:t>
                    </a:r>
                  </a:p>
                </p:txBody>
              </p:sp>
              <p:pic>
                <p:nvPicPr>
                  <p:cNvPr id="337" name="رسم 336" descr="ساعة توقيت مع تعبئة خالصة">
                    <a:extLst>
                      <a:ext uri="{FF2B5EF4-FFF2-40B4-BE49-F238E27FC236}">
                        <a16:creationId xmlns:a16="http://schemas.microsoft.com/office/drawing/2014/main" id="{D04B6BDD-4FAB-6482-990D-43BB632AB2C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2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621870" y="2666935"/>
                    <a:ext cx="776987" cy="776987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478" name="مجموعة 477">
                  <a:extLst>
                    <a:ext uri="{FF2B5EF4-FFF2-40B4-BE49-F238E27FC236}">
                      <a16:creationId xmlns:a16="http://schemas.microsoft.com/office/drawing/2014/main" id="{934D2E84-CCE5-291F-A8AD-866E2E185B71}"/>
                    </a:ext>
                  </a:extLst>
                </p:cNvPr>
                <p:cNvGrpSpPr/>
                <p:nvPr/>
              </p:nvGrpSpPr>
              <p:grpSpPr>
                <a:xfrm>
                  <a:off x="3866677" y="4217590"/>
                  <a:ext cx="6546315" cy="1045227"/>
                  <a:chOff x="3346081" y="2517767"/>
                  <a:chExt cx="6546315" cy="1045227"/>
                </a:xfrm>
              </p:grpSpPr>
              <p:grpSp>
                <p:nvGrpSpPr>
                  <p:cNvPr id="331" name="مجموعة 330">
                    <a:extLst>
                      <a:ext uri="{FF2B5EF4-FFF2-40B4-BE49-F238E27FC236}">
                        <a16:creationId xmlns:a16="http://schemas.microsoft.com/office/drawing/2014/main" id="{DDA6700C-0A52-E7CB-6D7A-FA3E6F8AE661}"/>
                      </a:ext>
                    </a:extLst>
                  </p:cNvPr>
                  <p:cNvGrpSpPr/>
                  <p:nvPr/>
                </p:nvGrpSpPr>
                <p:grpSpPr>
                  <a:xfrm>
                    <a:off x="3346081" y="2517767"/>
                    <a:ext cx="6546315" cy="1045227"/>
                    <a:chOff x="2418735" y="1270791"/>
                    <a:chExt cx="8241828" cy="1181347"/>
                  </a:xfrm>
                </p:grpSpPr>
                <p:sp>
                  <p:nvSpPr>
                    <p:cNvPr id="333" name="مستطيل: زوايا مستديرة 332">
                      <a:extLst>
                        <a:ext uri="{FF2B5EF4-FFF2-40B4-BE49-F238E27FC236}">
                          <a16:creationId xmlns:a16="http://schemas.microsoft.com/office/drawing/2014/main" id="{F964DCAE-EF2F-68CD-FA5F-2300CD2CF9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18735" y="1270791"/>
                      <a:ext cx="8241828" cy="1181347"/>
                    </a:xfrm>
                    <a:prstGeom prst="roundRect">
                      <a:avLst/>
                    </a:prstGeom>
                    <a:ln/>
                  </p:spPr>
                  <p:style>
                    <a:lnRef idx="1">
                      <a:schemeClr val="accent4"/>
                    </a:lnRef>
                    <a:fillRef idx="2">
                      <a:schemeClr val="accent4"/>
                    </a:fillRef>
                    <a:effectRef idx="1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rtlCol="1" anchor="ctr"/>
                    <a:lstStyle/>
                    <a:p>
                      <a:pPr algn="ctr"/>
                      <a:endParaRPr lang="ar-SA" dirty="0"/>
                    </a:p>
                  </p:txBody>
                </p:sp>
                <p:sp>
                  <p:nvSpPr>
                    <p:cNvPr id="334" name="مستطيل: زوايا مستديرة 333">
                      <a:extLst>
                        <a:ext uri="{FF2B5EF4-FFF2-40B4-BE49-F238E27FC236}">
                          <a16:creationId xmlns:a16="http://schemas.microsoft.com/office/drawing/2014/main" id="{E2149DE0-6D37-9E14-1D58-414280867E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24696" y="1455628"/>
                      <a:ext cx="7829908" cy="868707"/>
                    </a:xfrm>
                    <a:prstGeom prst="roundRect">
                      <a:avLst>
                        <a:gd name="adj" fmla="val 50000"/>
                      </a:avLst>
                    </a:prstGeom>
                  </p:spPr>
                  <p:style>
                    <a:lnRef idx="1">
                      <a:schemeClr val="accent4"/>
                    </a:lnRef>
                    <a:fillRef idx="2">
                      <a:schemeClr val="accent4"/>
                    </a:fillRef>
                    <a:effectRef idx="1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rtlCol="1" anchor="ctr"/>
                    <a:lstStyle/>
                    <a:p>
                      <a:pPr algn="ctr"/>
                      <a:endParaRPr lang="ar-SA"/>
                    </a:p>
                  </p:txBody>
                </p:sp>
              </p:grpSp>
              <p:sp>
                <p:nvSpPr>
                  <p:cNvPr id="332" name="مربع نص 331">
                    <a:extLst>
                      <a:ext uri="{FF2B5EF4-FFF2-40B4-BE49-F238E27FC236}">
                        <a16:creationId xmlns:a16="http://schemas.microsoft.com/office/drawing/2014/main" id="{E5A318DD-8A13-EC88-807F-F92FBE73D3F3}"/>
                      </a:ext>
                    </a:extLst>
                  </p:cNvPr>
                  <p:cNvSpPr txBox="1"/>
                  <p:nvPr/>
                </p:nvSpPr>
                <p:spPr>
                  <a:xfrm>
                    <a:off x="3926988" y="2869358"/>
                    <a:ext cx="4633424" cy="463163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2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wrap="square">
                    <a:spAutoFit/>
                  </a:bodyPr>
                  <a:lstStyle/>
                  <a:p>
                    <a:pPr algn="ctr">
                      <a:lnSpc>
                        <a:spcPct val="90000"/>
                      </a:lnSpc>
                      <a:spcAft>
                        <a:spcPts val="600"/>
                      </a:spcAft>
                    </a:pPr>
                    <a:r>
                      <a:rPr lang="ar-SA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المشاركة والتفاعل التعاون والالتزام والانتباه</a:t>
                    </a:r>
                  </a:p>
                </p:txBody>
              </p:sp>
            </p:grpSp>
            <p:grpSp>
              <p:nvGrpSpPr>
                <p:cNvPr id="479" name="مجموعة 478">
                  <a:extLst>
                    <a:ext uri="{FF2B5EF4-FFF2-40B4-BE49-F238E27FC236}">
                      <a16:creationId xmlns:a16="http://schemas.microsoft.com/office/drawing/2014/main" id="{008DD189-AA0A-111C-835A-5C86F8C6402B}"/>
                    </a:ext>
                  </a:extLst>
                </p:cNvPr>
                <p:cNvGrpSpPr/>
                <p:nvPr/>
              </p:nvGrpSpPr>
              <p:grpSpPr>
                <a:xfrm>
                  <a:off x="3866676" y="5414094"/>
                  <a:ext cx="6546315" cy="1045227"/>
                  <a:chOff x="3346081" y="2517767"/>
                  <a:chExt cx="6546315" cy="1045227"/>
                </a:xfrm>
              </p:grpSpPr>
              <p:grpSp>
                <p:nvGrpSpPr>
                  <p:cNvPr id="327" name="مجموعة 326">
                    <a:extLst>
                      <a:ext uri="{FF2B5EF4-FFF2-40B4-BE49-F238E27FC236}">
                        <a16:creationId xmlns:a16="http://schemas.microsoft.com/office/drawing/2014/main" id="{18C49299-D57B-A44B-23DB-9E12155D3745}"/>
                      </a:ext>
                    </a:extLst>
                  </p:cNvPr>
                  <p:cNvGrpSpPr/>
                  <p:nvPr/>
                </p:nvGrpSpPr>
                <p:grpSpPr>
                  <a:xfrm>
                    <a:off x="3346081" y="2517767"/>
                    <a:ext cx="6546315" cy="1045227"/>
                    <a:chOff x="2418735" y="1270791"/>
                    <a:chExt cx="8241828" cy="1181347"/>
                  </a:xfrm>
                </p:grpSpPr>
                <p:sp>
                  <p:nvSpPr>
                    <p:cNvPr id="329" name="مستطيل: زوايا مستديرة 328">
                      <a:extLst>
                        <a:ext uri="{FF2B5EF4-FFF2-40B4-BE49-F238E27FC236}">
                          <a16:creationId xmlns:a16="http://schemas.microsoft.com/office/drawing/2014/main" id="{F4A41B1F-48FB-F917-5AC2-D51E0856FE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18735" y="1270791"/>
                      <a:ext cx="8241828" cy="1181347"/>
                    </a:xfrm>
                    <a:prstGeom prst="roundRect">
                      <a:avLst/>
                    </a:prstGeom>
                    <a:ln/>
                  </p:spPr>
                  <p:style>
                    <a:lnRef idx="1">
                      <a:schemeClr val="accent4"/>
                    </a:lnRef>
                    <a:fillRef idx="2">
                      <a:schemeClr val="accent4"/>
                    </a:fillRef>
                    <a:effectRef idx="1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rtlCol="1" anchor="ctr"/>
                    <a:lstStyle/>
                    <a:p>
                      <a:pPr algn="ctr"/>
                      <a:endParaRPr lang="ar-SA" dirty="0"/>
                    </a:p>
                  </p:txBody>
                </p:sp>
                <p:sp>
                  <p:nvSpPr>
                    <p:cNvPr id="330" name="مستطيل: زوايا مستديرة 329">
                      <a:extLst>
                        <a:ext uri="{FF2B5EF4-FFF2-40B4-BE49-F238E27FC236}">
                          <a16:creationId xmlns:a16="http://schemas.microsoft.com/office/drawing/2014/main" id="{055080CB-4E6A-0EE7-25F3-306E7FAC47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24696" y="1455628"/>
                      <a:ext cx="7829908" cy="868707"/>
                    </a:xfrm>
                    <a:prstGeom prst="roundRect">
                      <a:avLst>
                        <a:gd name="adj" fmla="val 50000"/>
                      </a:avLst>
                    </a:prstGeom>
                  </p:spPr>
                  <p:style>
                    <a:lnRef idx="1">
                      <a:schemeClr val="accent4"/>
                    </a:lnRef>
                    <a:fillRef idx="2">
                      <a:schemeClr val="accent4"/>
                    </a:fillRef>
                    <a:effectRef idx="1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rtlCol="1" anchor="ctr"/>
                    <a:lstStyle/>
                    <a:p>
                      <a:pPr algn="ctr"/>
                      <a:endParaRPr lang="ar-SA"/>
                    </a:p>
                  </p:txBody>
                </p:sp>
              </p:grpSp>
              <p:sp>
                <p:nvSpPr>
                  <p:cNvPr id="328" name="مربع نص 327">
                    <a:extLst>
                      <a:ext uri="{FF2B5EF4-FFF2-40B4-BE49-F238E27FC236}">
                        <a16:creationId xmlns:a16="http://schemas.microsoft.com/office/drawing/2014/main" id="{C6AF07F1-7F3A-CD13-FF1D-466A2283D2F7}"/>
                      </a:ext>
                    </a:extLst>
                  </p:cNvPr>
                  <p:cNvSpPr txBox="1"/>
                  <p:nvPr/>
                </p:nvSpPr>
                <p:spPr>
                  <a:xfrm>
                    <a:off x="3926988" y="2724177"/>
                    <a:ext cx="4427883" cy="463163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2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wrap="square">
                    <a:spAutoFit/>
                  </a:bodyPr>
                  <a:lstStyle/>
                  <a:p>
                    <a:pPr algn="ctr" rtl="1">
                      <a:lnSpc>
                        <a:spcPct val="90000"/>
                      </a:lnSpc>
                      <a:spcAft>
                        <a:spcPts val="600"/>
                      </a:spcAft>
                    </a:pPr>
                    <a:r>
                      <a:rPr lang="ar-SA" dirty="0">
                        <a:ln w="0"/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الحرص على مشاهدة الدروس والواجبات</a:t>
                    </a:r>
                    <a:r>
                      <a:rPr lang="ar-SA" dirty="0">
                        <a:ln w="0"/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</a:t>
                    </a:r>
                    <a:r>
                      <a:rPr lang="ar-SA" dirty="0">
                        <a:ln w="0"/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عبر منصة مدرستي </a:t>
                    </a:r>
                  </a:p>
                </p:txBody>
              </p:sp>
            </p:grpSp>
            <p:grpSp>
              <p:nvGrpSpPr>
                <p:cNvPr id="320" name="مجموعة 319">
                  <a:extLst>
                    <a:ext uri="{FF2B5EF4-FFF2-40B4-BE49-F238E27FC236}">
                      <a16:creationId xmlns:a16="http://schemas.microsoft.com/office/drawing/2014/main" id="{682FEA4F-C996-BA53-9156-09F3F9377804}"/>
                    </a:ext>
                  </a:extLst>
                </p:cNvPr>
                <p:cNvGrpSpPr/>
                <p:nvPr/>
              </p:nvGrpSpPr>
              <p:grpSpPr>
                <a:xfrm>
                  <a:off x="3866676" y="3016536"/>
                  <a:ext cx="6546315" cy="1045227"/>
                  <a:chOff x="3866676" y="3016536"/>
                  <a:chExt cx="6546315" cy="1045227"/>
                </a:xfrm>
              </p:grpSpPr>
              <p:grpSp>
                <p:nvGrpSpPr>
                  <p:cNvPr id="321" name="مجموعة 320">
                    <a:extLst>
                      <a:ext uri="{FF2B5EF4-FFF2-40B4-BE49-F238E27FC236}">
                        <a16:creationId xmlns:a16="http://schemas.microsoft.com/office/drawing/2014/main" id="{C06FB969-EDA6-CF62-6095-7368171577A9}"/>
                      </a:ext>
                    </a:extLst>
                  </p:cNvPr>
                  <p:cNvGrpSpPr/>
                  <p:nvPr/>
                </p:nvGrpSpPr>
                <p:grpSpPr>
                  <a:xfrm>
                    <a:off x="3866676" y="3016536"/>
                    <a:ext cx="6546315" cy="1045227"/>
                    <a:chOff x="3346081" y="2517767"/>
                    <a:chExt cx="6546315" cy="1045227"/>
                  </a:xfrm>
                </p:grpSpPr>
                <p:grpSp>
                  <p:nvGrpSpPr>
                    <p:cNvPr id="323" name="مجموعة 322">
                      <a:extLst>
                        <a:ext uri="{FF2B5EF4-FFF2-40B4-BE49-F238E27FC236}">
                          <a16:creationId xmlns:a16="http://schemas.microsoft.com/office/drawing/2014/main" id="{1E3F28F4-0A63-6C14-48D2-E227BFB96DF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46081" y="2517767"/>
                      <a:ext cx="6546315" cy="1045227"/>
                      <a:chOff x="2418735" y="1270791"/>
                      <a:chExt cx="8241828" cy="1181347"/>
                    </a:xfrm>
                  </p:grpSpPr>
                  <p:sp>
                    <p:nvSpPr>
                      <p:cNvPr id="325" name="مستطيل: زوايا مستديرة 324">
                        <a:extLst>
                          <a:ext uri="{FF2B5EF4-FFF2-40B4-BE49-F238E27FC236}">
                            <a16:creationId xmlns:a16="http://schemas.microsoft.com/office/drawing/2014/main" id="{5D96994D-4332-A0FF-436C-0B3ECAD543B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18735" y="1270791"/>
                        <a:ext cx="8241828" cy="1181347"/>
                      </a:xfrm>
                      <a:prstGeom prst="roundRect">
                        <a:avLst/>
                      </a:prstGeom>
                      <a:ln/>
                    </p:spPr>
                    <p:style>
                      <a:lnRef idx="1">
                        <a:schemeClr val="accent4"/>
                      </a:lnRef>
                      <a:fillRef idx="2">
                        <a:schemeClr val="accent4"/>
                      </a:fillRef>
                      <a:effectRef idx="1">
                        <a:schemeClr val="accent4"/>
                      </a:effectRef>
                      <a:fontRef idx="minor">
                        <a:schemeClr val="dk1"/>
                      </a:fontRef>
                    </p:style>
                    <p:txBody>
                      <a:bodyPr rtlCol="1" anchor="ctr"/>
                      <a:lstStyle/>
                      <a:p>
                        <a:pPr algn="ctr"/>
                        <a:endParaRPr lang="ar-SA" dirty="0"/>
                      </a:p>
                    </p:txBody>
                  </p:sp>
                  <p:sp>
                    <p:nvSpPr>
                      <p:cNvPr id="326" name="مستطيل: زوايا مستديرة 325">
                        <a:extLst>
                          <a:ext uri="{FF2B5EF4-FFF2-40B4-BE49-F238E27FC236}">
                            <a16:creationId xmlns:a16="http://schemas.microsoft.com/office/drawing/2014/main" id="{F2C9EBCC-903B-343D-A186-6FC1429192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624696" y="1455628"/>
                        <a:ext cx="7829908" cy="868707"/>
                      </a:xfrm>
                      <a:prstGeom prst="roundRect">
                        <a:avLst>
                          <a:gd name="adj" fmla="val 50000"/>
                        </a:avLst>
                      </a:prstGeom>
                    </p:spPr>
                    <p:style>
                      <a:lnRef idx="1">
                        <a:schemeClr val="accent4"/>
                      </a:lnRef>
                      <a:fillRef idx="2">
                        <a:schemeClr val="accent4"/>
                      </a:fillRef>
                      <a:effectRef idx="1">
                        <a:schemeClr val="accent4"/>
                      </a:effectRef>
                      <a:fontRef idx="minor">
                        <a:schemeClr val="dk1"/>
                      </a:fontRef>
                    </p:style>
                    <p:txBody>
                      <a:bodyPr rtlCol="1" anchor="ctr"/>
                      <a:lstStyle/>
                      <a:p>
                        <a:pPr algn="ctr"/>
                        <a:endParaRPr lang="ar-SA"/>
                      </a:p>
                    </p:txBody>
                  </p:sp>
                </p:grpSp>
                <p:sp>
                  <p:nvSpPr>
                    <p:cNvPr id="324" name="مربع نص 323">
                      <a:extLst>
                        <a:ext uri="{FF2B5EF4-FFF2-40B4-BE49-F238E27FC236}">
                          <a16:creationId xmlns:a16="http://schemas.microsoft.com/office/drawing/2014/main" id="{E42D5A41-96BD-4AA3-F3F4-A74AEC03714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926988" y="2869358"/>
                      <a:ext cx="4633424" cy="463163"/>
                    </a:xfrm>
                    <a:prstGeom prst="rect">
                      <a:avLst/>
                    </a:prstGeom>
                  </p:spPr>
                  <p:style>
                    <a:lnRef idx="1">
                      <a:schemeClr val="accent4"/>
                    </a:lnRef>
                    <a:fillRef idx="2">
                      <a:schemeClr val="accent4"/>
                    </a:fillRef>
                    <a:effectRef idx="1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wrap="square">
                      <a:spAutoFit/>
                    </a:bodyPr>
                    <a:lstStyle/>
                    <a:p>
                      <a:pPr algn="ctr" rtl="1">
                        <a:lnSpc>
                          <a:spcPct val="90000"/>
                        </a:lnSpc>
                        <a:spcAft>
                          <a:spcPts val="600"/>
                        </a:spcAft>
                      </a:pPr>
                      <a:r>
                        <a:rPr lang="ar-SA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أستمع للمعلم اثناء الشرح واحترم رأي زملائي </a:t>
                      </a:r>
                    </a:p>
                  </p:txBody>
                </p:sp>
              </p:grpSp>
              <p:pic>
                <p:nvPicPr>
                  <p:cNvPr id="322" name="رسم 321" descr="فصل دراسي خطوط عريضة">
                    <a:extLst>
                      <a:ext uri="{FF2B5EF4-FFF2-40B4-BE49-F238E27FC236}">
                        <a16:creationId xmlns:a16="http://schemas.microsoft.com/office/drawing/2014/main" id="{10070D08-416E-21B8-00C1-3A9EF41FF3C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204688" y="3303894"/>
                    <a:ext cx="661466" cy="661466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471" name="مجموعة 470">
                <a:extLst>
                  <a:ext uri="{FF2B5EF4-FFF2-40B4-BE49-F238E27FC236}">
                    <a16:creationId xmlns:a16="http://schemas.microsoft.com/office/drawing/2014/main" id="{E294AFD3-4D4B-B716-5195-D9BDE11D6898}"/>
                  </a:ext>
                </a:extLst>
              </p:cNvPr>
              <p:cNvGrpSpPr/>
              <p:nvPr/>
            </p:nvGrpSpPr>
            <p:grpSpPr>
              <a:xfrm>
                <a:off x="9602895" y="4025215"/>
                <a:ext cx="983253" cy="768611"/>
                <a:chOff x="9457342" y="3967879"/>
                <a:chExt cx="1088488" cy="833340"/>
              </a:xfrm>
            </p:grpSpPr>
            <p:pic>
              <p:nvPicPr>
                <p:cNvPr id="472" name="رسم 471" descr="طالبة مدرسية خطوط عريضة">
                  <a:extLst>
                    <a:ext uri="{FF2B5EF4-FFF2-40B4-BE49-F238E27FC236}">
                      <a16:creationId xmlns:a16="http://schemas.microsoft.com/office/drawing/2014/main" id="{607A544B-BC69-C512-3DA5-BDBA89D15B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40289" y="4033205"/>
                  <a:ext cx="642576" cy="642576"/>
                </a:xfrm>
                <a:prstGeom prst="rect">
                  <a:avLst/>
                </a:prstGeom>
              </p:spPr>
            </p:pic>
            <p:pic>
              <p:nvPicPr>
                <p:cNvPr id="473" name="رسم 472" descr="طالب مدرسي مع تعبئة خالصة">
                  <a:extLst>
                    <a:ext uri="{FF2B5EF4-FFF2-40B4-BE49-F238E27FC236}">
                      <a16:creationId xmlns:a16="http://schemas.microsoft.com/office/drawing/2014/main" id="{8593702F-6FB3-60BA-4993-77DACFB2B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39618" y="4076409"/>
                  <a:ext cx="606212" cy="606212"/>
                </a:xfrm>
                <a:prstGeom prst="rect">
                  <a:avLst/>
                </a:prstGeom>
              </p:spPr>
            </p:pic>
            <p:pic>
              <p:nvPicPr>
                <p:cNvPr id="474" name="رسم 473" descr="طالبة مدرسية خطوط عريضة">
                  <a:extLst>
                    <a:ext uri="{FF2B5EF4-FFF2-40B4-BE49-F238E27FC236}">
                      <a16:creationId xmlns:a16="http://schemas.microsoft.com/office/drawing/2014/main" id="{8FB76193-202E-BEB1-A633-E96488E39A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57342" y="3967879"/>
                  <a:ext cx="642576" cy="642576"/>
                </a:xfrm>
                <a:prstGeom prst="rect">
                  <a:avLst/>
                </a:prstGeom>
              </p:spPr>
            </p:pic>
            <p:pic>
              <p:nvPicPr>
                <p:cNvPr id="475" name="رسم 474" descr="طالب مدرسي مع تعبئة خالصة">
                  <a:extLst>
                    <a:ext uri="{FF2B5EF4-FFF2-40B4-BE49-F238E27FC236}">
                      <a16:creationId xmlns:a16="http://schemas.microsoft.com/office/drawing/2014/main" id="{75929B53-0073-3642-AD0B-29D27CF5F4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26079" y="4195007"/>
                  <a:ext cx="606212" cy="606212"/>
                </a:xfrm>
                <a:prstGeom prst="rect">
                  <a:avLst/>
                </a:prstGeom>
              </p:spPr>
            </p:pic>
          </p:grpSp>
        </p:grpSp>
        <p:pic>
          <p:nvPicPr>
            <p:cNvPr id="469" name="صورة 46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9C76A463-15A5-2278-F6AC-EB4FB6E5EB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rcRect l="39879" t="20243" r="18510" b="14726"/>
            <a:stretch/>
          </p:blipFill>
          <p:spPr>
            <a:xfrm>
              <a:off x="9031641" y="5371841"/>
              <a:ext cx="1017175" cy="658835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pic>
      </p:grpSp>
    </p:spTree>
    <p:extLst>
      <p:ext uri="{BB962C8B-B14F-4D97-AF65-F5344CB8AC3E}">
        <p14:creationId xmlns:p14="http://schemas.microsoft.com/office/powerpoint/2010/main" val="137703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38"/>
          <p:cNvGrpSpPr/>
          <p:nvPr/>
        </p:nvGrpSpPr>
        <p:grpSpPr>
          <a:xfrm>
            <a:off x="8840235" y="121431"/>
            <a:ext cx="235238" cy="242263"/>
            <a:chOff x="3146663" y="2304000"/>
            <a:chExt cx="93750" cy="96550"/>
          </a:xfrm>
        </p:grpSpPr>
        <p:sp>
          <p:nvSpPr>
            <p:cNvPr id="459" name="Google Shape;459;p38"/>
            <p:cNvSpPr/>
            <p:nvPr/>
          </p:nvSpPr>
          <p:spPr>
            <a:xfrm>
              <a:off x="3147113" y="2304000"/>
              <a:ext cx="93300" cy="96475"/>
            </a:xfrm>
            <a:custGeom>
              <a:avLst/>
              <a:gdLst/>
              <a:ahLst/>
              <a:cxnLst/>
              <a:rect l="l" t="t" r="r" b="b"/>
              <a:pathLst>
                <a:path w="3732" h="3859" extrusionOk="0">
                  <a:moveTo>
                    <a:pt x="2747" y="1"/>
                  </a:moveTo>
                  <a:cubicBezTo>
                    <a:pt x="2746" y="1"/>
                    <a:pt x="1518" y="760"/>
                    <a:pt x="762" y="1635"/>
                  </a:cubicBezTo>
                  <a:cubicBezTo>
                    <a:pt x="0" y="2510"/>
                    <a:pt x="762" y="3859"/>
                    <a:pt x="762" y="3859"/>
                  </a:cubicBezTo>
                  <a:cubicBezTo>
                    <a:pt x="768" y="3859"/>
                    <a:pt x="774" y="3859"/>
                    <a:pt x="780" y="3859"/>
                  </a:cubicBezTo>
                  <a:cubicBezTo>
                    <a:pt x="3732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8"/>
            <p:cNvSpPr/>
            <p:nvPr/>
          </p:nvSpPr>
          <p:spPr>
            <a:xfrm>
              <a:off x="3146663" y="2304075"/>
              <a:ext cx="93500" cy="96475"/>
            </a:xfrm>
            <a:custGeom>
              <a:avLst/>
              <a:gdLst/>
              <a:ahLst/>
              <a:cxnLst/>
              <a:rect l="l" t="t" r="r" b="b"/>
              <a:pathLst>
                <a:path w="3740" h="3859" extrusionOk="0">
                  <a:moveTo>
                    <a:pt x="2747" y="1"/>
                  </a:moveTo>
                  <a:cubicBezTo>
                    <a:pt x="2747" y="1"/>
                    <a:pt x="1521" y="760"/>
                    <a:pt x="763" y="1638"/>
                  </a:cubicBezTo>
                  <a:cubicBezTo>
                    <a:pt x="1" y="2514"/>
                    <a:pt x="763" y="3859"/>
                    <a:pt x="763" y="3859"/>
                  </a:cubicBezTo>
                  <a:cubicBezTo>
                    <a:pt x="767" y="3859"/>
                    <a:pt x="772" y="3859"/>
                    <a:pt x="777" y="3859"/>
                  </a:cubicBezTo>
                  <a:cubicBezTo>
                    <a:pt x="3739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8"/>
            <p:cNvSpPr/>
            <p:nvPr/>
          </p:nvSpPr>
          <p:spPr>
            <a:xfrm>
              <a:off x="3165713" y="2304075"/>
              <a:ext cx="74400" cy="96475"/>
            </a:xfrm>
            <a:custGeom>
              <a:avLst/>
              <a:gdLst/>
              <a:ahLst/>
              <a:cxnLst/>
              <a:rect l="l" t="t" r="r" b="b"/>
              <a:pathLst>
                <a:path w="2976" h="3859" extrusionOk="0">
                  <a:moveTo>
                    <a:pt x="1985" y="1"/>
                  </a:moveTo>
                  <a:cubicBezTo>
                    <a:pt x="1985" y="1"/>
                    <a:pt x="1985" y="1"/>
                    <a:pt x="1985" y="1"/>
                  </a:cubicBezTo>
                  <a:lnTo>
                    <a:pt x="1" y="3859"/>
                  </a:lnTo>
                  <a:cubicBezTo>
                    <a:pt x="5" y="3859"/>
                    <a:pt x="10" y="3859"/>
                    <a:pt x="15" y="3859"/>
                  </a:cubicBezTo>
                  <a:cubicBezTo>
                    <a:pt x="2976" y="3859"/>
                    <a:pt x="1989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" name="Google Shape;462;p38"/>
          <p:cNvGrpSpPr/>
          <p:nvPr/>
        </p:nvGrpSpPr>
        <p:grpSpPr>
          <a:xfrm rot="-1468270">
            <a:off x="8431601" y="158884"/>
            <a:ext cx="336045" cy="627991"/>
            <a:chOff x="3091250" y="2515500"/>
            <a:chExt cx="133925" cy="250275"/>
          </a:xfrm>
        </p:grpSpPr>
        <p:sp>
          <p:nvSpPr>
            <p:cNvPr id="463" name="Google Shape;463;p38"/>
            <p:cNvSpPr/>
            <p:nvPr/>
          </p:nvSpPr>
          <p:spPr>
            <a:xfrm>
              <a:off x="3091525" y="2515500"/>
              <a:ext cx="133650" cy="250275"/>
            </a:xfrm>
            <a:custGeom>
              <a:avLst/>
              <a:gdLst/>
              <a:ahLst/>
              <a:cxnLst/>
              <a:rect l="l" t="t" r="r" b="b"/>
              <a:pathLst>
                <a:path w="5346" h="10011" extrusionOk="0">
                  <a:moveTo>
                    <a:pt x="1337" y="0"/>
                  </a:moveTo>
                  <a:lnTo>
                    <a:pt x="1337" y="845"/>
                  </a:lnTo>
                  <a:lnTo>
                    <a:pt x="1" y="845"/>
                  </a:lnTo>
                  <a:lnTo>
                    <a:pt x="1" y="10011"/>
                  </a:lnTo>
                  <a:lnTo>
                    <a:pt x="5346" y="10011"/>
                  </a:lnTo>
                  <a:lnTo>
                    <a:pt x="5346" y="845"/>
                  </a:lnTo>
                  <a:lnTo>
                    <a:pt x="4009" y="845"/>
                  </a:lnTo>
                  <a:lnTo>
                    <a:pt x="4009" y="0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8"/>
            <p:cNvSpPr/>
            <p:nvPr/>
          </p:nvSpPr>
          <p:spPr>
            <a:xfrm>
              <a:off x="3091250" y="2536600"/>
              <a:ext cx="66825" cy="229175"/>
            </a:xfrm>
            <a:custGeom>
              <a:avLst/>
              <a:gdLst/>
              <a:ahLst/>
              <a:cxnLst/>
              <a:rect l="l" t="t" r="r" b="b"/>
              <a:pathLst>
                <a:path w="267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8"/>
            <p:cNvSpPr/>
            <p:nvPr/>
          </p:nvSpPr>
          <p:spPr>
            <a:xfrm>
              <a:off x="3157975" y="2536600"/>
              <a:ext cx="66850" cy="229175"/>
            </a:xfrm>
            <a:custGeom>
              <a:avLst/>
              <a:gdLst/>
              <a:ahLst/>
              <a:cxnLst/>
              <a:rect l="l" t="t" r="r" b="b"/>
              <a:pathLst>
                <a:path w="2674" h="9167" extrusionOk="0">
                  <a:moveTo>
                    <a:pt x="1" y="1"/>
                  </a:moveTo>
                  <a:lnTo>
                    <a:pt x="1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8"/>
            <p:cNvSpPr/>
            <p:nvPr/>
          </p:nvSpPr>
          <p:spPr>
            <a:xfrm>
              <a:off x="3124650" y="2515500"/>
              <a:ext cx="66677" cy="21275"/>
            </a:xfrm>
            <a:custGeom>
              <a:avLst/>
              <a:gdLst/>
              <a:ahLst/>
              <a:cxnLst/>
              <a:rect l="l" t="t" r="r" b="b"/>
              <a:pathLst>
                <a:path w="1334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4" y="851"/>
                  </a:lnTo>
                  <a:lnTo>
                    <a:pt x="13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8"/>
            <p:cNvSpPr/>
            <p:nvPr/>
          </p:nvSpPr>
          <p:spPr>
            <a:xfrm>
              <a:off x="3157975" y="2515500"/>
              <a:ext cx="33425" cy="21275"/>
            </a:xfrm>
            <a:custGeom>
              <a:avLst/>
              <a:gdLst/>
              <a:ahLst/>
              <a:cxnLst/>
              <a:rect l="l" t="t" r="r" b="b"/>
              <a:pathLst>
                <a:path w="1337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7" y="851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8"/>
            <p:cNvSpPr/>
            <p:nvPr/>
          </p:nvSpPr>
          <p:spPr>
            <a:xfrm>
              <a:off x="3091250" y="2536600"/>
              <a:ext cx="27825" cy="229175"/>
            </a:xfrm>
            <a:custGeom>
              <a:avLst/>
              <a:gdLst/>
              <a:ahLst/>
              <a:cxnLst/>
              <a:rect l="l" t="t" r="r" b="b"/>
              <a:pathLst>
                <a:path w="111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2" y="9167"/>
                  </a:lnTo>
                  <a:lnTo>
                    <a:pt x="11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8"/>
            <p:cNvSpPr/>
            <p:nvPr/>
          </p:nvSpPr>
          <p:spPr>
            <a:xfrm>
              <a:off x="3197075" y="2536600"/>
              <a:ext cx="27900" cy="229175"/>
            </a:xfrm>
            <a:custGeom>
              <a:avLst/>
              <a:gdLst/>
              <a:ahLst/>
              <a:cxnLst/>
              <a:rect l="l" t="t" r="r" b="b"/>
              <a:pathLst>
                <a:path w="1116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5" y="9167"/>
                  </a:lnTo>
                  <a:lnTo>
                    <a:pt x="11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8"/>
            <p:cNvSpPr/>
            <p:nvPr/>
          </p:nvSpPr>
          <p:spPr>
            <a:xfrm>
              <a:off x="3110225" y="2575400"/>
              <a:ext cx="95625" cy="170025"/>
            </a:xfrm>
            <a:custGeom>
              <a:avLst/>
              <a:gdLst/>
              <a:ahLst/>
              <a:cxnLst/>
              <a:rect l="l" t="t" r="r" b="b"/>
              <a:pathLst>
                <a:path w="3825" h="6801" extrusionOk="0">
                  <a:moveTo>
                    <a:pt x="0" y="0"/>
                  </a:moveTo>
                  <a:lnTo>
                    <a:pt x="0" y="6801"/>
                  </a:lnTo>
                  <a:lnTo>
                    <a:pt x="3824" y="6801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8"/>
            <p:cNvSpPr/>
            <p:nvPr/>
          </p:nvSpPr>
          <p:spPr>
            <a:xfrm>
              <a:off x="3115200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8"/>
            <p:cNvSpPr/>
            <p:nvPr/>
          </p:nvSpPr>
          <p:spPr>
            <a:xfrm>
              <a:off x="3157975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8"/>
            <p:cNvSpPr/>
            <p:nvPr/>
          </p:nvSpPr>
          <p:spPr>
            <a:xfrm>
              <a:off x="3115200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8"/>
            <p:cNvSpPr/>
            <p:nvPr/>
          </p:nvSpPr>
          <p:spPr>
            <a:xfrm>
              <a:off x="3157975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rgbClr val="76C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8"/>
            <p:cNvSpPr/>
            <p:nvPr/>
          </p:nvSpPr>
          <p:spPr>
            <a:xfrm>
              <a:off x="3115200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8"/>
            <p:cNvSpPr/>
            <p:nvPr/>
          </p:nvSpPr>
          <p:spPr>
            <a:xfrm>
              <a:off x="3157975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8"/>
            <p:cNvSpPr/>
            <p:nvPr/>
          </p:nvSpPr>
          <p:spPr>
            <a:xfrm>
              <a:off x="3115200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8"/>
            <p:cNvSpPr/>
            <p:nvPr/>
          </p:nvSpPr>
          <p:spPr>
            <a:xfrm>
              <a:off x="3157975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8"/>
            <p:cNvSpPr/>
            <p:nvPr/>
          </p:nvSpPr>
          <p:spPr>
            <a:xfrm>
              <a:off x="3115200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8"/>
            <p:cNvSpPr/>
            <p:nvPr/>
          </p:nvSpPr>
          <p:spPr>
            <a:xfrm>
              <a:off x="3157975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8"/>
            <p:cNvSpPr/>
            <p:nvPr/>
          </p:nvSpPr>
          <p:spPr>
            <a:xfrm>
              <a:off x="3115200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8"/>
            <p:cNvSpPr/>
            <p:nvPr/>
          </p:nvSpPr>
          <p:spPr>
            <a:xfrm>
              <a:off x="3157975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8"/>
            <p:cNvSpPr/>
            <p:nvPr/>
          </p:nvSpPr>
          <p:spPr>
            <a:xfrm>
              <a:off x="3115200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8"/>
            <p:cNvSpPr/>
            <p:nvPr/>
          </p:nvSpPr>
          <p:spPr>
            <a:xfrm>
              <a:off x="3157975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8"/>
            <p:cNvSpPr/>
            <p:nvPr/>
          </p:nvSpPr>
          <p:spPr>
            <a:xfrm>
              <a:off x="3155900" y="2543900"/>
              <a:ext cx="4325" cy="24750"/>
            </a:xfrm>
            <a:custGeom>
              <a:avLst/>
              <a:gdLst/>
              <a:ahLst/>
              <a:cxnLst/>
              <a:rect l="l" t="t" r="r" b="b"/>
              <a:pathLst>
                <a:path w="173" h="990" extrusionOk="0">
                  <a:moveTo>
                    <a:pt x="1" y="1"/>
                  </a:moveTo>
                  <a:lnTo>
                    <a:pt x="1" y="990"/>
                  </a:lnTo>
                  <a:lnTo>
                    <a:pt x="173" y="990"/>
                  </a:lnTo>
                  <a:lnTo>
                    <a:pt x="1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8"/>
            <p:cNvSpPr/>
            <p:nvPr/>
          </p:nvSpPr>
          <p:spPr>
            <a:xfrm>
              <a:off x="3145775" y="2554125"/>
              <a:ext cx="24675" cy="4325"/>
            </a:xfrm>
            <a:custGeom>
              <a:avLst/>
              <a:gdLst/>
              <a:ahLst/>
              <a:cxnLst/>
              <a:rect l="l" t="t" r="r" b="b"/>
              <a:pathLst>
                <a:path w="987" h="173" extrusionOk="0">
                  <a:moveTo>
                    <a:pt x="0" y="0"/>
                  </a:moveTo>
                  <a:lnTo>
                    <a:pt x="0" y="172"/>
                  </a:lnTo>
                  <a:lnTo>
                    <a:pt x="986" y="172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38"/>
          <p:cNvGrpSpPr/>
          <p:nvPr/>
        </p:nvGrpSpPr>
        <p:grpSpPr>
          <a:xfrm rot="841025">
            <a:off x="102344" y="258397"/>
            <a:ext cx="447275" cy="625913"/>
            <a:chOff x="7877949" y="4508284"/>
            <a:chExt cx="560451" cy="784290"/>
          </a:xfrm>
        </p:grpSpPr>
        <p:sp>
          <p:nvSpPr>
            <p:cNvPr id="488" name="Google Shape;488;p38"/>
            <p:cNvSpPr/>
            <p:nvPr/>
          </p:nvSpPr>
          <p:spPr>
            <a:xfrm>
              <a:off x="7877949" y="4508284"/>
              <a:ext cx="538019" cy="783421"/>
            </a:xfrm>
            <a:custGeom>
              <a:avLst/>
              <a:gdLst/>
              <a:ahLst/>
              <a:cxnLst/>
              <a:rect l="l" t="t" r="r" b="b"/>
              <a:pathLst>
                <a:path w="9287" h="13523" extrusionOk="0">
                  <a:moveTo>
                    <a:pt x="4832" y="1"/>
                  </a:moveTo>
                  <a:cubicBezTo>
                    <a:pt x="2105" y="1"/>
                    <a:pt x="1" y="2504"/>
                    <a:pt x="575" y="5260"/>
                  </a:cubicBezTo>
                  <a:cubicBezTo>
                    <a:pt x="1097" y="7763"/>
                    <a:pt x="3604" y="9287"/>
                    <a:pt x="3604" y="10113"/>
                  </a:cubicBezTo>
                  <a:lnTo>
                    <a:pt x="3604" y="10844"/>
                  </a:lnTo>
                  <a:lnTo>
                    <a:pt x="3490" y="10844"/>
                  </a:lnTo>
                  <a:lnTo>
                    <a:pt x="3490" y="11458"/>
                  </a:lnTo>
                  <a:lnTo>
                    <a:pt x="3604" y="11458"/>
                  </a:lnTo>
                  <a:lnTo>
                    <a:pt x="3604" y="11784"/>
                  </a:lnTo>
                  <a:lnTo>
                    <a:pt x="3604" y="11913"/>
                  </a:lnTo>
                  <a:lnTo>
                    <a:pt x="3604" y="12174"/>
                  </a:lnTo>
                  <a:lnTo>
                    <a:pt x="3604" y="12306"/>
                  </a:lnTo>
                  <a:lnTo>
                    <a:pt x="3604" y="12567"/>
                  </a:lnTo>
                  <a:lnTo>
                    <a:pt x="3604" y="12696"/>
                  </a:lnTo>
                  <a:lnTo>
                    <a:pt x="3604" y="12718"/>
                  </a:lnTo>
                  <a:cubicBezTo>
                    <a:pt x="3604" y="12887"/>
                    <a:pt x="3742" y="13025"/>
                    <a:pt x="3911" y="13025"/>
                  </a:cubicBezTo>
                  <a:lnTo>
                    <a:pt x="3988" y="13025"/>
                  </a:lnTo>
                  <a:lnTo>
                    <a:pt x="4077" y="13307"/>
                  </a:lnTo>
                  <a:cubicBezTo>
                    <a:pt x="4117" y="13440"/>
                    <a:pt x="4233" y="13522"/>
                    <a:pt x="4372" y="13522"/>
                  </a:cubicBezTo>
                  <a:lnTo>
                    <a:pt x="5302" y="13522"/>
                  </a:lnTo>
                  <a:cubicBezTo>
                    <a:pt x="5438" y="13522"/>
                    <a:pt x="5554" y="13433"/>
                    <a:pt x="5597" y="13307"/>
                  </a:cubicBezTo>
                  <a:lnTo>
                    <a:pt x="5686" y="13025"/>
                  </a:lnTo>
                  <a:lnTo>
                    <a:pt x="5763" y="13025"/>
                  </a:lnTo>
                  <a:cubicBezTo>
                    <a:pt x="5932" y="13025"/>
                    <a:pt x="6070" y="12887"/>
                    <a:pt x="6070" y="12718"/>
                  </a:cubicBezTo>
                  <a:lnTo>
                    <a:pt x="6070" y="12696"/>
                  </a:lnTo>
                  <a:lnTo>
                    <a:pt x="6070" y="12567"/>
                  </a:lnTo>
                  <a:lnTo>
                    <a:pt x="6070" y="12306"/>
                  </a:lnTo>
                  <a:lnTo>
                    <a:pt x="6070" y="12174"/>
                  </a:lnTo>
                  <a:lnTo>
                    <a:pt x="6070" y="11913"/>
                  </a:lnTo>
                  <a:lnTo>
                    <a:pt x="6070" y="11784"/>
                  </a:lnTo>
                  <a:lnTo>
                    <a:pt x="6070" y="11458"/>
                  </a:lnTo>
                  <a:lnTo>
                    <a:pt x="6184" y="11458"/>
                  </a:lnTo>
                  <a:lnTo>
                    <a:pt x="6184" y="10844"/>
                  </a:lnTo>
                  <a:lnTo>
                    <a:pt x="6070" y="10844"/>
                  </a:lnTo>
                  <a:lnTo>
                    <a:pt x="6070" y="10113"/>
                  </a:lnTo>
                  <a:cubicBezTo>
                    <a:pt x="6070" y="9287"/>
                    <a:pt x="8577" y="7760"/>
                    <a:pt x="9099" y="5260"/>
                  </a:cubicBezTo>
                  <a:cubicBezTo>
                    <a:pt x="9102" y="5247"/>
                    <a:pt x="9108" y="5232"/>
                    <a:pt x="9108" y="5223"/>
                  </a:cubicBezTo>
                  <a:cubicBezTo>
                    <a:pt x="9111" y="5210"/>
                    <a:pt x="9111" y="5198"/>
                    <a:pt x="9114" y="5186"/>
                  </a:cubicBezTo>
                  <a:cubicBezTo>
                    <a:pt x="9286" y="4304"/>
                    <a:pt x="9179" y="3435"/>
                    <a:pt x="8856" y="2673"/>
                  </a:cubicBezTo>
                  <a:cubicBezTo>
                    <a:pt x="8838" y="2667"/>
                    <a:pt x="8835" y="2664"/>
                    <a:pt x="8832" y="2658"/>
                  </a:cubicBezTo>
                  <a:cubicBezTo>
                    <a:pt x="8823" y="2636"/>
                    <a:pt x="8810" y="2615"/>
                    <a:pt x="8804" y="2596"/>
                  </a:cubicBezTo>
                  <a:cubicBezTo>
                    <a:pt x="8795" y="2575"/>
                    <a:pt x="8789" y="2556"/>
                    <a:pt x="8776" y="2538"/>
                  </a:cubicBezTo>
                  <a:cubicBezTo>
                    <a:pt x="8773" y="2526"/>
                    <a:pt x="8764" y="2513"/>
                    <a:pt x="8761" y="2504"/>
                  </a:cubicBezTo>
                  <a:cubicBezTo>
                    <a:pt x="8746" y="2473"/>
                    <a:pt x="8733" y="2446"/>
                    <a:pt x="8718" y="2415"/>
                  </a:cubicBezTo>
                  <a:cubicBezTo>
                    <a:pt x="8718" y="2412"/>
                    <a:pt x="8718" y="2412"/>
                    <a:pt x="8715" y="2406"/>
                  </a:cubicBezTo>
                  <a:cubicBezTo>
                    <a:pt x="8466" y="1911"/>
                    <a:pt x="8128" y="1469"/>
                    <a:pt x="7720" y="1107"/>
                  </a:cubicBezTo>
                  <a:lnTo>
                    <a:pt x="7717" y="1100"/>
                  </a:lnTo>
                  <a:cubicBezTo>
                    <a:pt x="7689" y="1079"/>
                    <a:pt x="7668" y="1054"/>
                    <a:pt x="7640" y="1033"/>
                  </a:cubicBezTo>
                  <a:cubicBezTo>
                    <a:pt x="7634" y="1024"/>
                    <a:pt x="7625" y="1021"/>
                    <a:pt x="7622" y="1014"/>
                  </a:cubicBezTo>
                  <a:cubicBezTo>
                    <a:pt x="7603" y="996"/>
                    <a:pt x="7582" y="978"/>
                    <a:pt x="7560" y="962"/>
                  </a:cubicBezTo>
                  <a:cubicBezTo>
                    <a:pt x="7548" y="956"/>
                    <a:pt x="7536" y="944"/>
                    <a:pt x="7526" y="938"/>
                  </a:cubicBezTo>
                  <a:cubicBezTo>
                    <a:pt x="7511" y="925"/>
                    <a:pt x="7499" y="913"/>
                    <a:pt x="7483" y="901"/>
                  </a:cubicBezTo>
                  <a:cubicBezTo>
                    <a:pt x="7468" y="888"/>
                    <a:pt x="7449" y="876"/>
                    <a:pt x="7434" y="864"/>
                  </a:cubicBezTo>
                  <a:cubicBezTo>
                    <a:pt x="7428" y="861"/>
                    <a:pt x="7422" y="855"/>
                    <a:pt x="7419" y="852"/>
                  </a:cubicBezTo>
                  <a:cubicBezTo>
                    <a:pt x="6841" y="422"/>
                    <a:pt x="6150" y="130"/>
                    <a:pt x="5395" y="35"/>
                  </a:cubicBezTo>
                  <a:cubicBezTo>
                    <a:pt x="5385" y="35"/>
                    <a:pt x="5379" y="35"/>
                    <a:pt x="5376" y="28"/>
                  </a:cubicBezTo>
                  <a:cubicBezTo>
                    <a:pt x="5348" y="25"/>
                    <a:pt x="5321" y="22"/>
                    <a:pt x="5293" y="22"/>
                  </a:cubicBezTo>
                  <a:cubicBezTo>
                    <a:pt x="5284" y="22"/>
                    <a:pt x="5269" y="19"/>
                    <a:pt x="5256" y="19"/>
                  </a:cubicBezTo>
                  <a:cubicBezTo>
                    <a:pt x="5232" y="16"/>
                    <a:pt x="5210" y="16"/>
                    <a:pt x="5186" y="10"/>
                  </a:cubicBezTo>
                  <a:cubicBezTo>
                    <a:pt x="5167" y="10"/>
                    <a:pt x="5149" y="7"/>
                    <a:pt x="5133" y="7"/>
                  </a:cubicBezTo>
                  <a:cubicBezTo>
                    <a:pt x="5115" y="7"/>
                    <a:pt x="5093" y="4"/>
                    <a:pt x="5072" y="4"/>
                  </a:cubicBezTo>
                  <a:cubicBezTo>
                    <a:pt x="5047" y="4"/>
                    <a:pt x="5026" y="1"/>
                    <a:pt x="4998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8"/>
            <p:cNvSpPr/>
            <p:nvPr/>
          </p:nvSpPr>
          <p:spPr>
            <a:xfrm>
              <a:off x="7877960" y="4508632"/>
              <a:ext cx="560439" cy="639459"/>
            </a:xfrm>
            <a:custGeom>
              <a:avLst/>
              <a:gdLst/>
              <a:ahLst/>
              <a:cxnLst/>
              <a:rect l="l" t="t" r="r" b="b"/>
              <a:pathLst>
                <a:path w="9674" h="11038" extrusionOk="0">
                  <a:moveTo>
                    <a:pt x="4836" y="1"/>
                  </a:moveTo>
                  <a:cubicBezTo>
                    <a:pt x="2105" y="1"/>
                    <a:pt x="1" y="2504"/>
                    <a:pt x="578" y="5263"/>
                  </a:cubicBezTo>
                  <a:cubicBezTo>
                    <a:pt x="1101" y="7766"/>
                    <a:pt x="3607" y="9290"/>
                    <a:pt x="3607" y="10116"/>
                  </a:cubicBezTo>
                  <a:lnTo>
                    <a:pt x="3607" y="11038"/>
                  </a:lnTo>
                  <a:lnTo>
                    <a:pt x="6064" y="11038"/>
                  </a:lnTo>
                  <a:lnTo>
                    <a:pt x="6064" y="10116"/>
                  </a:lnTo>
                  <a:cubicBezTo>
                    <a:pt x="6064" y="9290"/>
                    <a:pt x="8577" y="7760"/>
                    <a:pt x="9093" y="5263"/>
                  </a:cubicBezTo>
                  <a:cubicBezTo>
                    <a:pt x="9674" y="2563"/>
                    <a:pt x="7609" y="1"/>
                    <a:pt x="4836" y="1"/>
                  </a:cubicBezTo>
                  <a:close/>
                </a:path>
              </a:pathLst>
            </a:custGeom>
            <a:solidFill>
              <a:srgbClr val="B0C5D9">
                <a:alpha val="58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8"/>
            <p:cNvSpPr/>
            <p:nvPr/>
          </p:nvSpPr>
          <p:spPr>
            <a:xfrm>
              <a:off x="8149191" y="4544085"/>
              <a:ext cx="225705" cy="225531"/>
            </a:xfrm>
            <a:custGeom>
              <a:avLst/>
              <a:gdLst/>
              <a:ahLst/>
              <a:cxnLst/>
              <a:rect l="l" t="t" r="r" b="b"/>
              <a:pathLst>
                <a:path w="3896" h="3893" extrusionOk="0">
                  <a:moveTo>
                    <a:pt x="154" y="0"/>
                  </a:moveTo>
                  <a:cubicBezTo>
                    <a:pt x="71" y="0"/>
                    <a:pt x="0" y="68"/>
                    <a:pt x="0" y="154"/>
                  </a:cubicBezTo>
                  <a:cubicBezTo>
                    <a:pt x="0" y="237"/>
                    <a:pt x="71" y="307"/>
                    <a:pt x="154" y="307"/>
                  </a:cubicBezTo>
                  <a:cubicBezTo>
                    <a:pt x="2046" y="307"/>
                    <a:pt x="3588" y="1846"/>
                    <a:pt x="3588" y="3738"/>
                  </a:cubicBezTo>
                  <a:cubicBezTo>
                    <a:pt x="3588" y="3824"/>
                    <a:pt x="3655" y="3892"/>
                    <a:pt x="3741" y="3892"/>
                  </a:cubicBezTo>
                  <a:cubicBezTo>
                    <a:pt x="3824" y="3892"/>
                    <a:pt x="3895" y="3824"/>
                    <a:pt x="3895" y="3738"/>
                  </a:cubicBezTo>
                  <a:cubicBezTo>
                    <a:pt x="3895" y="1677"/>
                    <a:pt x="2215" y="0"/>
                    <a:pt x="1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8"/>
            <p:cNvSpPr/>
            <p:nvPr/>
          </p:nvSpPr>
          <p:spPr>
            <a:xfrm>
              <a:off x="8086916" y="5162780"/>
              <a:ext cx="142398" cy="100397"/>
            </a:xfrm>
            <a:custGeom>
              <a:avLst/>
              <a:gdLst/>
              <a:ahLst/>
              <a:cxnLst/>
              <a:rect l="l" t="t" r="r" b="b"/>
              <a:pathLst>
                <a:path w="2458" h="1733" extrusionOk="0">
                  <a:moveTo>
                    <a:pt x="0" y="1"/>
                  </a:moveTo>
                  <a:lnTo>
                    <a:pt x="0" y="1426"/>
                  </a:lnTo>
                  <a:cubicBezTo>
                    <a:pt x="0" y="1595"/>
                    <a:pt x="138" y="1733"/>
                    <a:pt x="307" y="1733"/>
                  </a:cubicBezTo>
                  <a:lnTo>
                    <a:pt x="2150" y="1733"/>
                  </a:lnTo>
                  <a:cubicBezTo>
                    <a:pt x="2319" y="1733"/>
                    <a:pt x="2457" y="1595"/>
                    <a:pt x="2457" y="1426"/>
                  </a:cubicBezTo>
                  <a:lnTo>
                    <a:pt x="24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8"/>
            <p:cNvSpPr/>
            <p:nvPr/>
          </p:nvSpPr>
          <p:spPr>
            <a:xfrm>
              <a:off x="8108929" y="5262942"/>
              <a:ext cx="97964" cy="28908"/>
            </a:xfrm>
            <a:custGeom>
              <a:avLst/>
              <a:gdLst/>
              <a:ahLst/>
              <a:cxnLst/>
              <a:rect l="l" t="t" r="r" b="b"/>
              <a:pathLst>
                <a:path w="1691" h="499" extrusionOk="0">
                  <a:moveTo>
                    <a:pt x="1" y="1"/>
                  </a:moveTo>
                  <a:lnTo>
                    <a:pt x="90" y="284"/>
                  </a:lnTo>
                  <a:cubicBezTo>
                    <a:pt x="130" y="409"/>
                    <a:pt x="250" y="499"/>
                    <a:pt x="385" y="499"/>
                  </a:cubicBezTo>
                  <a:lnTo>
                    <a:pt x="1313" y="499"/>
                  </a:lnTo>
                  <a:cubicBezTo>
                    <a:pt x="1451" y="499"/>
                    <a:pt x="1571" y="416"/>
                    <a:pt x="1611" y="284"/>
                  </a:cubicBezTo>
                  <a:lnTo>
                    <a:pt x="16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8"/>
            <p:cNvSpPr/>
            <p:nvPr/>
          </p:nvSpPr>
          <p:spPr>
            <a:xfrm>
              <a:off x="8086916" y="5236641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8"/>
            <p:cNvSpPr/>
            <p:nvPr/>
          </p:nvSpPr>
          <p:spPr>
            <a:xfrm>
              <a:off x="8086916" y="5214049"/>
              <a:ext cx="142398" cy="7531"/>
            </a:xfrm>
            <a:custGeom>
              <a:avLst/>
              <a:gdLst/>
              <a:ahLst/>
              <a:cxnLst/>
              <a:rect l="l" t="t" r="r" b="b"/>
              <a:pathLst>
                <a:path w="2458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457" y="129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8"/>
            <p:cNvSpPr/>
            <p:nvPr/>
          </p:nvSpPr>
          <p:spPr>
            <a:xfrm>
              <a:off x="8086916" y="5191282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8"/>
            <p:cNvSpPr/>
            <p:nvPr/>
          </p:nvSpPr>
          <p:spPr>
            <a:xfrm>
              <a:off x="7944696" y="4637643"/>
              <a:ext cx="187817" cy="287287"/>
            </a:xfrm>
            <a:custGeom>
              <a:avLst/>
              <a:gdLst/>
              <a:ahLst/>
              <a:cxnLst/>
              <a:rect l="l" t="t" r="r" b="b"/>
              <a:pathLst>
                <a:path w="3242" h="4959" extrusionOk="0">
                  <a:moveTo>
                    <a:pt x="1641" y="1"/>
                  </a:moveTo>
                  <a:lnTo>
                    <a:pt x="1641" y="1"/>
                  </a:lnTo>
                  <a:cubicBezTo>
                    <a:pt x="747" y="1088"/>
                    <a:pt x="1" y="4673"/>
                    <a:pt x="3232" y="4959"/>
                  </a:cubicBezTo>
                  <a:cubicBezTo>
                    <a:pt x="2848" y="4102"/>
                    <a:pt x="3241" y="3346"/>
                    <a:pt x="3002" y="2206"/>
                  </a:cubicBezTo>
                  <a:cubicBezTo>
                    <a:pt x="2759" y="1061"/>
                    <a:pt x="1641" y="1"/>
                    <a:pt x="1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8"/>
            <p:cNvSpPr/>
            <p:nvPr/>
          </p:nvSpPr>
          <p:spPr>
            <a:xfrm>
              <a:off x="8139227" y="4637643"/>
              <a:ext cx="95067" cy="153637"/>
            </a:xfrm>
            <a:custGeom>
              <a:avLst/>
              <a:gdLst/>
              <a:ahLst/>
              <a:cxnLst/>
              <a:rect l="l" t="t" r="r" b="b"/>
              <a:pathLst>
                <a:path w="1641" h="2652" extrusionOk="0">
                  <a:moveTo>
                    <a:pt x="1103" y="1"/>
                  </a:moveTo>
                  <a:lnTo>
                    <a:pt x="1103" y="1"/>
                  </a:lnTo>
                  <a:cubicBezTo>
                    <a:pt x="77" y="600"/>
                    <a:pt x="0" y="2114"/>
                    <a:pt x="399" y="2652"/>
                  </a:cubicBezTo>
                  <a:cubicBezTo>
                    <a:pt x="1640" y="2025"/>
                    <a:pt x="1432" y="465"/>
                    <a:pt x="11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8"/>
            <p:cNvSpPr/>
            <p:nvPr/>
          </p:nvSpPr>
          <p:spPr>
            <a:xfrm>
              <a:off x="8158054" y="4750317"/>
              <a:ext cx="140660" cy="210585"/>
            </a:xfrm>
            <a:custGeom>
              <a:avLst/>
              <a:gdLst/>
              <a:ahLst/>
              <a:cxnLst/>
              <a:rect l="l" t="t" r="r" b="b"/>
              <a:pathLst>
                <a:path w="2428" h="3635" extrusionOk="0">
                  <a:moveTo>
                    <a:pt x="2427" y="0"/>
                  </a:moveTo>
                  <a:lnTo>
                    <a:pt x="2427" y="0"/>
                  </a:lnTo>
                  <a:cubicBezTo>
                    <a:pt x="1478" y="77"/>
                    <a:pt x="1" y="1161"/>
                    <a:pt x="1" y="3634"/>
                  </a:cubicBezTo>
                  <a:cubicBezTo>
                    <a:pt x="2314" y="3124"/>
                    <a:pt x="2427" y="0"/>
                    <a:pt x="2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8"/>
            <p:cNvSpPr/>
            <p:nvPr/>
          </p:nvSpPr>
          <p:spPr>
            <a:xfrm>
              <a:off x="8042425" y="4691749"/>
              <a:ext cx="119457" cy="325697"/>
            </a:xfrm>
            <a:custGeom>
              <a:avLst/>
              <a:gdLst/>
              <a:ahLst/>
              <a:cxnLst/>
              <a:rect l="l" t="t" r="r" b="b"/>
              <a:pathLst>
                <a:path w="2062" h="5622" extrusionOk="0">
                  <a:moveTo>
                    <a:pt x="9" y="1"/>
                  </a:moveTo>
                  <a:cubicBezTo>
                    <a:pt x="9" y="1"/>
                    <a:pt x="3" y="96"/>
                    <a:pt x="0" y="271"/>
                  </a:cubicBezTo>
                  <a:cubicBezTo>
                    <a:pt x="3" y="357"/>
                    <a:pt x="6" y="458"/>
                    <a:pt x="15" y="572"/>
                  </a:cubicBezTo>
                  <a:cubicBezTo>
                    <a:pt x="28" y="689"/>
                    <a:pt x="37" y="818"/>
                    <a:pt x="65" y="956"/>
                  </a:cubicBezTo>
                  <a:cubicBezTo>
                    <a:pt x="89" y="1097"/>
                    <a:pt x="123" y="1248"/>
                    <a:pt x="160" y="1404"/>
                  </a:cubicBezTo>
                  <a:cubicBezTo>
                    <a:pt x="203" y="1564"/>
                    <a:pt x="252" y="1727"/>
                    <a:pt x="310" y="1896"/>
                  </a:cubicBezTo>
                  <a:cubicBezTo>
                    <a:pt x="341" y="1976"/>
                    <a:pt x="378" y="2065"/>
                    <a:pt x="406" y="2151"/>
                  </a:cubicBezTo>
                  <a:cubicBezTo>
                    <a:pt x="442" y="2234"/>
                    <a:pt x="479" y="2320"/>
                    <a:pt x="513" y="2406"/>
                  </a:cubicBezTo>
                  <a:cubicBezTo>
                    <a:pt x="590" y="2575"/>
                    <a:pt x="673" y="2750"/>
                    <a:pt x="762" y="2919"/>
                  </a:cubicBezTo>
                  <a:cubicBezTo>
                    <a:pt x="937" y="3257"/>
                    <a:pt x="1137" y="3582"/>
                    <a:pt x="1339" y="3874"/>
                  </a:cubicBezTo>
                  <a:cubicBezTo>
                    <a:pt x="1389" y="3948"/>
                    <a:pt x="1435" y="4019"/>
                    <a:pt x="1487" y="4089"/>
                  </a:cubicBezTo>
                  <a:cubicBezTo>
                    <a:pt x="1533" y="4163"/>
                    <a:pt x="1570" y="4230"/>
                    <a:pt x="1610" y="4301"/>
                  </a:cubicBezTo>
                  <a:cubicBezTo>
                    <a:pt x="1683" y="4439"/>
                    <a:pt x="1736" y="4581"/>
                    <a:pt x="1782" y="4710"/>
                  </a:cubicBezTo>
                  <a:cubicBezTo>
                    <a:pt x="1865" y="4971"/>
                    <a:pt x="1895" y="5201"/>
                    <a:pt x="1908" y="5364"/>
                  </a:cubicBezTo>
                  <a:cubicBezTo>
                    <a:pt x="1911" y="5444"/>
                    <a:pt x="1911" y="5505"/>
                    <a:pt x="1911" y="5548"/>
                  </a:cubicBezTo>
                  <a:cubicBezTo>
                    <a:pt x="1911" y="5591"/>
                    <a:pt x="1908" y="5610"/>
                    <a:pt x="1908" y="5610"/>
                  </a:cubicBezTo>
                  <a:lnTo>
                    <a:pt x="2061" y="5622"/>
                  </a:lnTo>
                  <a:lnTo>
                    <a:pt x="2061" y="5548"/>
                  </a:lnTo>
                  <a:cubicBezTo>
                    <a:pt x="2061" y="5502"/>
                    <a:pt x="2061" y="5432"/>
                    <a:pt x="2055" y="5349"/>
                  </a:cubicBezTo>
                  <a:cubicBezTo>
                    <a:pt x="2043" y="5180"/>
                    <a:pt x="2000" y="4937"/>
                    <a:pt x="1908" y="4661"/>
                  </a:cubicBezTo>
                  <a:cubicBezTo>
                    <a:pt x="1859" y="4522"/>
                    <a:pt x="1797" y="4378"/>
                    <a:pt x="1717" y="4230"/>
                  </a:cubicBezTo>
                  <a:cubicBezTo>
                    <a:pt x="1631" y="4083"/>
                    <a:pt x="1536" y="3939"/>
                    <a:pt x="1428" y="3797"/>
                  </a:cubicBezTo>
                  <a:cubicBezTo>
                    <a:pt x="1223" y="3515"/>
                    <a:pt x="1014" y="3198"/>
                    <a:pt x="829" y="2870"/>
                  </a:cubicBezTo>
                  <a:cubicBezTo>
                    <a:pt x="737" y="2704"/>
                    <a:pt x="651" y="2538"/>
                    <a:pt x="571" y="2369"/>
                  </a:cubicBezTo>
                  <a:cubicBezTo>
                    <a:pt x="538" y="2280"/>
                    <a:pt x="498" y="2200"/>
                    <a:pt x="461" y="2117"/>
                  </a:cubicBezTo>
                  <a:cubicBezTo>
                    <a:pt x="427" y="2031"/>
                    <a:pt x="396" y="1948"/>
                    <a:pt x="360" y="1865"/>
                  </a:cubicBezTo>
                  <a:cubicBezTo>
                    <a:pt x="298" y="1702"/>
                    <a:pt x="246" y="1540"/>
                    <a:pt x="200" y="1383"/>
                  </a:cubicBezTo>
                  <a:cubicBezTo>
                    <a:pt x="157" y="1226"/>
                    <a:pt x="120" y="1076"/>
                    <a:pt x="92" y="938"/>
                  </a:cubicBezTo>
                  <a:cubicBezTo>
                    <a:pt x="62" y="799"/>
                    <a:pt x="46" y="673"/>
                    <a:pt x="31" y="557"/>
                  </a:cubicBezTo>
                  <a:cubicBezTo>
                    <a:pt x="19" y="446"/>
                    <a:pt x="15" y="345"/>
                    <a:pt x="9" y="262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8"/>
            <p:cNvSpPr/>
            <p:nvPr/>
          </p:nvSpPr>
          <p:spPr>
            <a:xfrm>
              <a:off x="8153593" y="4819370"/>
              <a:ext cx="97790" cy="302002"/>
            </a:xfrm>
            <a:custGeom>
              <a:avLst/>
              <a:gdLst/>
              <a:ahLst/>
              <a:cxnLst/>
              <a:rect l="l" t="t" r="r" b="b"/>
              <a:pathLst>
                <a:path w="1688" h="5213" extrusionOk="0">
                  <a:moveTo>
                    <a:pt x="1687" y="0"/>
                  </a:moveTo>
                  <a:cubicBezTo>
                    <a:pt x="1687" y="0"/>
                    <a:pt x="1626" y="68"/>
                    <a:pt x="1521" y="169"/>
                  </a:cubicBezTo>
                  <a:cubicBezTo>
                    <a:pt x="1411" y="277"/>
                    <a:pt x="1248" y="430"/>
                    <a:pt x="1070" y="630"/>
                  </a:cubicBezTo>
                  <a:cubicBezTo>
                    <a:pt x="981" y="731"/>
                    <a:pt x="886" y="842"/>
                    <a:pt x="793" y="965"/>
                  </a:cubicBezTo>
                  <a:cubicBezTo>
                    <a:pt x="695" y="1088"/>
                    <a:pt x="603" y="1223"/>
                    <a:pt x="520" y="1367"/>
                  </a:cubicBezTo>
                  <a:cubicBezTo>
                    <a:pt x="477" y="1441"/>
                    <a:pt x="434" y="1514"/>
                    <a:pt x="397" y="1594"/>
                  </a:cubicBezTo>
                  <a:cubicBezTo>
                    <a:pt x="357" y="1674"/>
                    <a:pt x="317" y="1751"/>
                    <a:pt x="287" y="1837"/>
                  </a:cubicBezTo>
                  <a:cubicBezTo>
                    <a:pt x="213" y="2003"/>
                    <a:pt x="158" y="2175"/>
                    <a:pt x="118" y="2350"/>
                  </a:cubicBezTo>
                  <a:cubicBezTo>
                    <a:pt x="72" y="2528"/>
                    <a:pt x="47" y="2709"/>
                    <a:pt x="26" y="2884"/>
                  </a:cubicBezTo>
                  <a:cubicBezTo>
                    <a:pt x="13" y="3066"/>
                    <a:pt x="4" y="3241"/>
                    <a:pt x="4" y="3407"/>
                  </a:cubicBezTo>
                  <a:cubicBezTo>
                    <a:pt x="1" y="3741"/>
                    <a:pt x="1" y="4052"/>
                    <a:pt x="1" y="4322"/>
                  </a:cubicBezTo>
                  <a:cubicBezTo>
                    <a:pt x="1" y="4853"/>
                    <a:pt x="4" y="5213"/>
                    <a:pt x="4" y="5213"/>
                  </a:cubicBezTo>
                  <a:lnTo>
                    <a:pt x="158" y="5213"/>
                  </a:lnTo>
                  <a:cubicBezTo>
                    <a:pt x="158" y="5213"/>
                    <a:pt x="158" y="4853"/>
                    <a:pt x="164" y="4322"/>
                  </a:cubicBezTo>
                  <a:cubicBezTo>
                    <a:pt x="158" y="4052"/>
                    <a:pt x="158" y="3741"/>
                    <a:pt x="158" y="3407"/>
                  </a:cubicBezTo>
                  <a:cubicBezTo>
                    <a:pt x="155" y="3241"/>
                    <a:pt x="164" y="3072"/>
                    <a:pt x="167" y="2900"/>
                  </a:cubicBezTo>
                  <a:cubicBezTo>
                    <a:pt x="182" y="2731"/>
                    <a:pt x="204" y="2556"/>
                    <a:pt x="244" y="2387"/>
                  </a:cubicBezTo>
                  <a:cubicBezTo>
                    <a:pt x="280" y="2218"/>
                    <a:pt x="333" y="2049"/>
                    <a:pt x="394" y="1886"/>
                  </a:cubicBezTo>
                  <a:cubicBezTo>
                    <a:pt x="419" y="1803"/>
                    <a:pt x="459" y="1726"/>
                    <a:pt x="492" y="1650"/>
                  </a:cubicBezTo>
                  <a:cubicBezTo>
                    <a:pt x="523" y="1573"/>
                    <a:pt x="566" y="1499"/>
                    <a:pt x="603" y="1425"/>
                  </a:cubicBezTo>
                  <a:cubicBezTo>
                    <a:pt x="680" y="1281"/>
                    <a:pt x="769" y="1146"/>
                    <a:pt x="855" y="1020"/>
                  </a:cubicBezTo>
                  <a:cubicBezTo>
                    <a:pt x="938" y="897"/>
                    <a:pt x="1027" y="780"/>
                    <a:pt x="1110" y="676"/>
                  </a:cubicBezTo>
                  <a:cubicBezTo>
                    <a:pt x="1196" y="575"/>
                    <a:pt x="1276" y="482"/>
                    <a:pt x="1346" y="399"/>
                  </a:cubicBezTo>
                  <a:cubicBezTo>
                    <a:pt x="1414" y="320"/>
                    <a:pt x="1478" y="246"/>
                    <a:pt x="1531" y="191"/>
                  </a:cubicBezTo>
                  <a:cubicBezTo>
                    <a:pt x="1632" y="71"/>
                    <a:pt x="1687" y="0"/>
                    <a:pt x="1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8"/>
            <p:cNvSpPr/>
            <p:nvPr/>
          </p:nvSpPr>
          <p:spPr>
            <a:xfrm>
              <a:off x="8093114" y="5094654"/>
              <a:ext cx="129247" cy="42233"/>
            </a:xfrm>
            <a:custGeom>
              <a:avLst/>
              <a:gdLst/>
              <a:ahLst/>
              <a:cxnLst/>
              <a:rect l="l" t="t" r="r" b="b"/>
              <a:pathLst>
                <a:path w="2231" h="729" extrusionOk="0">
                  <a:moveTo>
                    <a:pt x="1" y="0"/>
                  </a:moveTo>
                  <a:lnTo>
                    <a:pt x="1" y="728"/>
                  </a:lnTo>
                  <a:lnTo>
                    <a:pt x="2231" y="728"/>
                  </a:lnTo>
                  <a:lnTo>
                    <a:pt x="22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8"/>
            <p:cNvSpPr/>
            <p:nvPr/>
          </p:nvSpPr>
          <p:spPr>
            <a:xfrm>
              <a:off x="8080138" y="5136827"/>
              <a:ext cx="155780" cy="35628"/>
            </a:xfrm>
            <a:custGeom>
              <a:avLst/>
              <a:gdLst/>
              <a:ahLst/>
              <a:cxnLst/>
              <a:rect l="l" t="t" r="r" b="b"/>
              <a:pathLst>
                <a:path w="2689" h="615" extrusionOk="0">
                  <a:moveTo>
                    <a:pt x="0" y="0"/>
                  </a:moveTo>
                  <a:lnTo>
                    <a:pt x="0" y="614"/>
                  </a:lnTo>
                  <a:lnTo>
                    <a:pt x="2688" y="614"/>
                  </a:lnTo>
                  <a:lnTo>
                    <a:pt x="26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8"/>
            <p:cNvSpPr/>
            <p:nvPr/>
          </p:nvSpPr>
          <p:spPr>
            <a:xfrm>
              <a:off x="8158054" y="4508806"/>
              <a:ext cx="252412" cy="783769"/>
            </a:xfrm>
            <a:custGeom>
              <a:avLst/>
              <a:gdLst/>
              <a:ahLst/>
              <a:cxnLst/>
              <a:rect l="l" t="t" r="r" b="b"/>
              <a:pathLst>
                <a:path w="4357" h="13529" extrusionOk="0">
                  <a:moveTo>
                    <a:pt x="1" y="1"/>
                  </a:moveTo>
                  <a:lnTo>
                    <a:pt x="1" y="13529"/>
                  </a:lnTo>
                  <a:lnTo>
                    <a:pt x="465" y="13529"/>
                  </a:lnTo>
                  <a:lnTo>
                    <a:pt x="465" y="13523"/>
                  </a:lnTo>
                  <a:cubicBezTo>
                    <a:pt x="600" y="13523"/>
                    <a:pt x="720" y="13434"/>
                    <a:pt x="763" y="13308"/>
                  </a:cubicBezTo>
                  <a:lnTo>
                    <a:pt x="849" y="13022"/>
                  </a:lnTo>
                  <a:lnTo>
                    <a:pt x="925" y="13022"/>
                  </a:lnTo>
                  <a:cubicBezTo>
                    <a:pt x="1094" y="13022"/>
                    <a:pt x="1232" y="12884"/>
                    <a:pt x="1232" y="12715"/>
                  </a:cubicBezTo>
                  <a:lnTo>
                    <a:pt x="1232" y="12696"/>
                  </a:lnTo>
                  <a:lnTo>
                    <a:pt x="1232" y="12564"/>
                  </a:lnTo>
                  <a:lnTo>
                    <a:pt x="1232" y="12303"/>
                  </a:lnTo>
                  <a:lnTo>
                    <a:pt x="1232" y="12174"/>
                  </a:lnTo>
                  <a:lnTo>
                    <a:pt x="1232" y="11913"/>
                  </a:lnTo>
                  <a:lnTo>
                    <a:pt x="1232" y="11781"/>
                  </a:lnTo>
                  <a:lnTo>
                    <a:pt x="1232" y="11455"/>
                  </a:lnTo>
                  <a:lnTo>
                    <a:pt x="1349" y="11455"/>
                  </a:lnTo>
                  <a:lnTo>
                    <a:pt x="1349" y="10841"/>
                  </a:lnTo>
                  <a:lnTo>
                    <a:pt x="1232" y="10841"/>
                  </a:lnTo>
                  <a:lnTo>
                    <a:pt x="1232" y="10110"/>
                  </a:lnTo>
                  <a:cubicBezTo>
                    <a:pt x="1232" y="9287"/>
                    <a:pt x="3742" y="7757"/>
                    <a:pt x="4264" y="5257"/>
                  </a:cubicBezTo>
                  <a:cubicBezTo>
                    <a:pt x="4267" y="5247"/>
                    <a:pt x="4270" y="5232"/>
                    <a:pt x="4270" y="5220"/>
                  </a:cubicBezTo>
                  <a:lnTo>
                    <a:pt x="4295" y="5094"/>
                  </a:lnTo>
                  <a:cubicBezTo>
                    <a:pt x="4301" y="5051"/>
                    <a:pt x="4310" y="5005"/>
                    <a:pt x="4313" y="4962"/>
                  </a:cubicBezTo>
                  <a:cubicBezTo>
                    <a:pt x="4316" y="4928"/>
                    <a:pt x="4320" y="4894"/>
                    <a:pt x="4326" y="4864"/>
                  </a:cubicBezTo>
                  <a:cubicBezTo>
                    <a:pt x="4332" y="4808"/>
                    <a:pt x="4335" y="4750"/>
                    <a:pt x="4341" y="4698"/>
                  </a:cubicBezTo>
                  <a:cubicBezTo>
                    <a:pt x="4344" y="4670"/>
                    <a:pt x="4344" y="4639"/>
                    <a:pt x="4347" y="4612"/>
                  </a:cubicBezTo>
                  <a:cubicBezTo>
                    <a:pt x="4350" y="4529"/>
                    <a:pt x="4356" y="4443"/>
                    <a:pt x="4356" y="4357"/>
                  </a:cubicBezTo>
                  <a:cubicBezTo>
                    <a:pt x="4356" y="1952"/>
                    <a:pt x="2406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8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4" name="Google Shape;504;p38"/>
          <p:cNvGrpSpPr/>
          <p:nvPr/>
        </p:nvGrpSpPr>
        <p:grpSpPr>
          <a:xfrm rot="-1604192">
            <a:off x="8638982" y="3928762"/>
            <a:ext cx="333773" cy="638893"/>
            <a:chOff x="6692313" y="4433554"/>
            <a:chExt cx="421445" cy="806710"/>
          </a:xfrm>
        </p:grpSpPr>
        <p:sp>
          <p:nvSpPr>
            <p:cNvPr id="505" name="Google Shape;505;p38"/>
            <p:cNvSpPr/>
            <p:nvPr/>
          </p:nvSpPr>
          <p:spPr>
            <a:xfrm>
              <a:off x="6692313" y="4433554"/>
              <a:ext cx="421111" cy="806536"/>
            </a:xfrm>
            <a:custGeom>
              <a:avLst/>
              <a:gdLst/>
              <a:ahLst/>
              <a:cxnLst/>
              <a:rect l="l" t="t" r="r" b="b"/>
              <a:pathLst>
                <a:path w="7269" h="13922" extrusionOk="0">
                  <a:moveTo>
                    <a:pt x="4114" y="3960"/>
                  </a:moveTo>
                  <a:cubicBezTo>
                    <a:pt x="4197" y="4000"/>
                    <a:pt x="4277" y="4034"/>
                    <a:pt x="4350" y="4061"/>
                  </a:cubicBezTo>
                  <a:cubicBezTo>
                    <a:pt x="4363" y="4166"/>
                    <a:pt x="4366" y="4267"/>
                    <a:pt x="4363" y="4369"/>
                  </a:cubicBezTo>
                  <a:cubicBezTo>
                    <a:pt x="4363" y="4544"/>
                    <a:pt x="4323" y="4713"/>
                    <a:pt x="4289" y="4882"/>
                  </a:cubicBezTo>
                  <a:cubicBezTo>
                    <a:pt x="4240" y="5047"/>
                    <a:pt x="4184" y="5210"/>
                    <a:pt x="4114" y="5358"/>
                  </a:cubicBezTo>
                  <a:cubicBezTo>
                    <a:pt x="4043" y="5508"/>
                    <a:pt x="3960" y="5643"/>
                    <a:pt x="3874" y="5772"/>
                  </a:cubicBezTo>
                  <a:cubicBezTo>
                    <a:pt x="3785" y="5895"/>
                    <a:pt x="3699" y="6012"/>
                    <a:pt x="3610" y="6107"/>
                  </a:cubicBezTo>
                  <a:cubicBezTo>
                    <a:pt x="3537" y="6186"/>
                    <a:pt x="3464" y="6259"/>
                    <a:pt x="3397" y="6321"/>
                  </a:cubicBezTo>
                  <a:lnTo>
                    <a:pt x="3397" y="6321"/>
                  </a:lnTo>
                  <a:lnTo>
                    <a:pt x="2480" y="6322"/>
                  </a:lnTo>
                  <a:lnTo>
                    <a:pt x="4114" y="3960"/>
                  </a:lnTo>
                  <a:close/>
                  <a:moveTo>
                    <a:pt x="4983" y="1"/>
                  </a:moveTo>
                  <a:lnTo>
                    <a:pt x="4012" y="1490"/>
                  </a:lnTo>
                  <a:cubicBezTo>
                    <a:pt x="3395" y="848"/>
                    <a:pt x="2538" y="483"/>
                    <a:pt x="2301" y="277"/>
                  </a:cubicBezTo>
                  <a:lnTo>
                    <a:pt x="2301" y="277"/>
                  </a:lnTo>
                  <a:cubicBezTo>
                    <a:pt x="2301" y="277"/>
                    <a:pt x="2102" y="1082"/>
                    <a:pt x="2320" y="2099"/>
                  </a:cubicBezTo>
                  <a:cubicBezTo>
                    <a:pt x="2403" y="2492"/>
                    <a:pt x="2639" y="2845"/>
                    <a:pt x="2934" y="3143"/>
                  </a:cubicBezTo>
                  <a:lnTo>
                    <a:pt x="673" y="6608"/>
                  </a:lnTo>
                  <a:lnTo>
                    <a:pt x="1" y="7631"/>
                  </a:lnTo>
                  <a:lnTo>
                    <a:pt x="1217" y="7631"/>
                  </a:lnTo>
                  <a:lnTo>
                    <a:pt x="4750" y="7637"/>
                  </a:lnTo>
                  <a:lnTo>
                    <a:pt x="1217" y="13922"/>
                  </a:lnTo>
                  <a:lnTo>
                    <a:pt x="6439" y="7345"/>
                  </a:lnTo>
                  <a:lnTo>
                    <a:pt x="7268" y="6304"/>
                  </a:lnTo>
                  <a:lnTo>
                    <a:pt x="5886" y="6307"/>
                  </a:lnTo>
                  <a:lnTo>
                    <a:pt x="4301" y="6310"/>
                  </a:lnTo>
                  <a:lnTo>
                    <a:pt x="4301" y="6310"/>
                  </a:lnTo>
                  <a:cubicBezTo>
                    <a:pt x="4338" y="6258"/>
                    <a:pt x="4378" y="6199"/>
                    <a:pt x="4421" y="6141"/>
                  </a:cubicBezTo>
                  <a:cubicBezTo>
                    <a:pt x="4479" y="6080"/>
                    <a:pt x="4535" y="6000"/>
                    <a:pt x="4614" y="5941"/>
                  </a:cubicBezTo>
                  <a:cubicBezTo>
                    <a:pt x="4654" y="5911"/>
                    <a:pt x="4691" y="5877"/>
                    <a:pt x="4731" y="5846"/>
                  </a:cubicBezTo>
                  <a:cubicBezTo>
                    <a:pt x="4759" y="5825"/>
                    <a:pt x="4783" y="5803"/>
                    <a:pt x="4814" y="5785"/>
                  </a:cubicBezTo>
                  <a:cubicBezTo>
                    <a:pt x="5072" y="5919"/>
                    <a:pt x="5321" y="5978"/>
                    <a:pt x="5555" y="5978"/>
                  </a:cubicBezTo>
                  <a:cubicBezTo>
                    <a:pt x="6434" y="5978"/>
                    <a:pt x="7111" y="5150"/>
                    <a:pt x="7268" y="4372"/>
                  </a:cubicBezTo>
                  <a:lnTo>
                    <a:pt x="7268" y="4372"/>
                  </a:lnTo>
                  <a:cubicBezTo>
                    <a:pt x="7249" y="4374"/>
                    <a:pt x="7227" y="4375"/>
                    <a:pt x="7204" y="4375"/>
                  </a:cubicBezTo>
                  <a:cubicBezTo>
                    <a:pt x="6957" y="4375"/>
                    <a:pt x="6490" y="4254"/>
                    <a:pt x="6028" y="4254"/>
                  </a:cubicBezTo>
                  <a:cubicBezTo>
                    <a:pt x="5373" y="4254"/>
                    <a:pt x="4727" y="4498"/>
                    <a:pt x="4734" y="5677"/>
                  </a:cubicBezTo>
                  <a:cubicBezTo>
                    <a:pt x="4657" y="5723"/>
                    <a:pt x="4590" y="5782"/>
                    <a:pt x="4522" y="5834"/>
                  </a:cubicBezTo>
                  <a:cubicBezTo>
                    <a:pt x="4439" y="5895"/>
                    <a:pt x="4375" y="5981"/>
                    <a:pt x="4304" y="6049"/>
                  </a:cubicBezTo>
                  <a:cubicBezTo>
                    <a:pt x="4243" y="6126"/>
                    <a:pt x="4194" y="6202"/>
                    <a:pt x="4144" y="6273"/>
                  </a:cubicBezTo>
                  <a:lnTo>
                    <a:pt x="4120" y="6319"/>
                  </a:lnTo>
                  <a:lnTo>
                    <a:pt x="3618" y="6320"/>
                  </a:lnTo>
                  <a:lnTo>
                    <a:pt x="3618" y="6320"/>
                  </a:lnTo>
                  <a:cubicBezTo>
                    <a:pt x="3654" y="6287"/>
                    <a:pt x="3688" y="6254"/>
                    <a:pt x="3724" y="6212"/>
                  </a:cubicBezTo>
                  <a:cubicBezTo>
                    <a:pt x="3816" y="6107"/>
                    <a:pt x="3908" y="5987"/>
                    <a:pt x="4000" y="5858"/>
                  </a:cubicBezTo>
                  <a:cubicBezTo>
                    <a:pt x="4086" y="5726"/>
                    <a:pt x="4178" y="5582"/>
                    <a:pt x="4249" y="5425"/>
                  </a:cubicBezTo>
                  <a:cubicBezTo>
                    <a:pt x="4326" y="5272"/>
                    <a:pt x="4384" y="5097"/>
                    <a:pt x="4433" y="4922"/>
                  </a:cubicBezTo>
                  <a:cubicBezTo>
                    <a:pt x="4476" y="4743"/>
                    <a:pt x="4510" y="4559"/>
                    <a:pt x="4516" y="4372"/>
                  </a:cubicBezTo>
                  <a:cubicBezTo>
                    <a:pt x="4522" y="4280"/>
                    <a:pt x="4510" y="4184"/>
                    <a:pt x="4507" y="4092"/>
                  </a:cubicBezTo>
                  <a:cubicBezTo>
                    <a:pt x="4501" y="4043"/>
                    <a:pt x="4492" y="4000"/>
                    <a:pt x="4485" y="3957"/>
                  </a:cubicBezTo>
                  <a:cubicBezTo>
                    <a:pt x="4599" y="3665"/>
                    <a:pt x="4661" y="3398"/>
                    <a:pt x="4676" y="3146"/>
                  </a:cubicBezTo>
                  <a:lnTo>
                    <a:pt x="6519" y="452"/>
                  </a:lnTo>
                  <a:lnTo>
                    <a:pt x="6835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8"/>
            <p:cNvSpPr/>
            <p:nvPr/>
          </p:nvSpPr>
          <p:spPr>
            <a:xfrm>
              <a:off x="6692704" y="4433554"/>
              <a:ext cx="421053" cy="806710"/>
            </a:xfrm>
            <a:custGeom>
              <a:avLst/>
              <a:gdLst/>
              <a:ahLst/>
              <a:cxnLst/>
              <a:rect l="l" t="t" r="r" b="b"/>
              <a:pathLst>
                <a:path w="7268" h="13925" extrusionOk="0">
                  <a:moveTo>
                    <a:pt x="4989" y="1"/>
                  </a:moveTo>
                  <a:lnTo>
                    <a:pt x="673" y="6608"/>
                  </a:lnTo>
                  <a:lnTo>
                    <a:pt x="0" y="7637"/>
                  </a:lnTo>
                  <a:lnTo>
                    <a:pt x="1217" y="7637"/>
                  </a:lnTo>
                  <a:lnTo>
                    <a:pt x="4749" y="7643"/>
                  </a:lnTo>
                  <a:lnTo>
                    <a:pt x="1217" y="13925"/>
                  </a:lnTo>
                  <a:lnTo>
                    <a:pt x="6442" y="7348"/>
                  </a:lnTo>
                  <a:lnTo>
                    <a:pt x="7268" y="6307"/>
                  </a:lnTo>
                  <a:lnTo>
                    <a:pt x="5886" y="6307"/>
                  </a:lnTo>
                  <a:lnTo>
                    <a:pt x="2476" y="6316"/>
                  </a:lnTo>
                  <a:lnTo>
                    <a:pt x="2476" y="6316"/>
                  </a:lnTo>
                  <a:lnTo>
                    <a:pt x="6525" y="452"/>
                  </a:lnTo>
                  <a:lnTo>
                    <a:pt x="68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8"/>
            <p:cNvSpPr/>
            <p:nvPr/>
          </p:nvSpPr>
          <p:spPr>
            <a:xfrm>
              <a:off x="6814590" y="4449601"/>
              <a:ext cx="196855" cy="220317"/>
            </a:xfrm>
            <a:custGeom>
              <a:avLst/>
              <a:gdLst/>
              <a:ahLst/>
              <a:cxnLst/>
              <a:rect l="l" t="t" r="r" b="b"/>
              <a:pathLst>
                <a:path w="3398" h="3803" extrusionOk="0">
                  <a:moveTo>
                    <a:pt x="197" y="0"/>
                  </a:moveTo>
                  <a:cubicBezTo>
                    <a:pt x="197" y="0"/>
                    <a:pt x="0" y="805"/>
                    <a:pt x="215" y="1828"/>
                  </a:cubicBezTo>
                  <a:cubicBezTo>
                    <a:pt x="430" y="2844"/>
                    <a:pt x="1671" y="3594"/>
                    <a:pt x="2323" y="3803"/>
                  </a:cubicBezTo>
                  <a:cubicBezTo>
                    <a:pt x="3398" y="1361"/>
                    <a:pt x="655" y="402"/>
                    <a:pt x="1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8"/>
            <p:cNvSpPr/>
            <p:nvPr/>
          </p:nvSpPr>
          <p:spPr>
            <a:xfrm>
              <a:off x="6965267" y="4679526"/>
              <a:ext cx="148481" cy="100165"/>
            </a:xfrm>
            <a:custGeom>
              <a:avLst/>
              <a:gdLst/>
              <a:ahLst/>
              <a:cxnLst/>
              <a:rect l="l" t="t" r="r" b="b"/>
              <a:pathLst>
                <a:path w="2563" h="1729" extrusionOk="0">
                  <a:moveTo>
                    <a:pt x="1321" y="0"/>
                  </a:moveTo>
                  <a:cubicBezTo>
                    <a:pt x="655" y="0"/>
                    <a:pt x="1" y="254"/>
                    <a:pt x="29" y="1490"/>
                  </a:cubicBezTo>
                  <a:cubicBezTo>
                    <a:pt x="315" y="1656"/>
                    <a:pt x="592" y="1728"/>
                    <a:pt x="852" y="1728"/>
                  </a:cubicBezTo>
                  <a:cubicBezTo>
                    <a:pt x="1730" y="1728"/>
                    <a:pt x="2406" y="902"/>
                    <a:pt x="2563" y="120"/>
                  </a:cubicBezTo>
                  <a:lnTo>
                    <a:pt x="2563" y="120"/>
                  </a:lnTo>
                  <a:cubicBezTo>
                    <a:pt x="2544" y="122"/>
                    <a:pt x="2522" y="123"/>
                    <a:pt x="2499" y="123"/>
                  </a:cubicBezTo>
                  <a:cubicBezTo>
                    <a:pt x="2252" y="123"/>
                    <a:pt x="1784" y="0"/>
                    <a:pt x="1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8"/>
            <p:cNvSpPr/>
            <p:nvPr/>
          </p:nvSpPr>
          <p:spPr>
            <a:xfrm>
              <a:off x="6873679" y="4542116"/>
              <a:ext cx="80816" cy="257394"/>
            </a:xfrm>
            <a:custGeom>
              <a:avLst/>
              <a:gdLst/>
              <a:ahLst/>
              <a:cxnLst/>
              <a:rect l="l" t="t" r="r" b="b"/>
              <a:pathLst>
                <a:path w="1395" h="4443" extrusionOk="0">
                  <a:moveTo>
                    <a:pt x="9" y="0"/>
                  </a:moveTo>
                  <a:lnTo>
                    <a:pt x="0" y="3"/>
                  </a:lnTo>
                  <a:cubicBezTo>
                    <a:pt x="0" y="3"/>
                    <a:pt x="55" y="71"/>
                    <a:pt x="160" y="194"/>
                  </a:cubicBezTo>
                  <a:cubicBezTo>
                    <a:pt x="212" y="265"/>
                    <a:pt x="283" y="344"/>
                    <a:pt x="360" y="440"/>
                  </a:cubicBezTo>
                  <a:cubicBezTo>
                    <a:pt x="424" y="523"/>
                    <a:pt x="492" y="606"/>
                    <a:pt x="565" y="707"/>
                  </a:cubicBezTo>
                  <a:cubicBezTo>
                    <a:pt x="648" y="814"/>
                    <a:pt x="728" y="931"/>
                    <a:pt x="811" y="1063"/>
                  </a:cubicBezTo>
                  <a:cubicBezTo>
                    <a:pt x="888" y="1198"/>
                    <a:pt x="974" y="1337"/>
                    <a:pt x="1038" y="1490"/>
                  </a:cubicBezTo>
                  <a:cubicBezTo>
                    <a:pt x="1084" y="1598"/>
                    <a:pt x="1131" y="1711"/>
                    <a:pt x="1161" y="1828"/>
                  </a:cubicBezTo>
                  <a:cubicBezTo>
                    <a:pt x="1177" y="1877"/>
                    <a:pt x="1189" y="1923"/>
                    <a:pt x="1195" y="1969"/>
                  </a:cubicBezTo>
                  <a:cubicBezTo>
                    <a:pt x="1226" y="2138"/>
                    <a:pt x="1238" y="2313"/>
                    <a:pt x="1235" y="2488"/>
                  </a:cubicBezTo>
                  <a:cubicBezTo>
                    <a:pt x="1235" y="2660"/>
                    <a:pt x="1201" y="2833"/>
                    <a:pt x="1161" y="3001"/>
                  </a:cubicBezTo>
                  <a:cubicBezTo>
                    <a:pt x="1112" y="3167"/>
                    <a:pt x="1057" y="3333"/>
                    <a:pt x="986" y="3478"/>
                  </a:cubicBezTo>
                  <a:cubicBezTo>
                    <a:pt x="916" y="3631"/>
                    <a:pt x="833" y="3766"/>
                    <a:pt x="747" y="3892"/>
                  </a:cubicBezTo>
                  <a:cubicBezTo>
                    <a:pt x="657" y="4015"/>
                    <a:pt x="571" y="4126"/>
                    <a:pt x="482" y="4227"/>
                  </a:cubicBezTo>
                  <a:cubicBezTo>
                    <a:pt x="406" y="4310"/>
                    <a:pt x="335" y="4381"/>
                    <a:pt x="267" y="4442"/>
                  </a:cubicBezTo>
                  <a:lnTo>
                    <a:pt x="489" y="4442"/>
                  </a:lnTo>
                  <a:cubicBezTo>
                    <a:pt x="525" y="4408"/>
                    <a:pt x="562" y="4368"/>
                    <a:pt x="596" y="4332"/>
                  </a:cubicBezTo>
                  <a:cubicBezTo>
                    <a:pt x="688" y="4227"/>
                    <a:pt x="780" y="4107"/>
                    <a:pt x="873" y="3978"/>
                  </a:cubicBezTo>
                  <a:cubicBezTo>
                    <a:pt x="962" y="3843"/>
                    <a:pt x="1051" y="3702"/>
                    <a:pt x="1124" y="3542"/>
                  </a:cubicBezTo>
                  <a:cubicBezTo>
                    <a:pt x="1201" y="3385"/>
                    <a:pt x="1256" y="3216"/>
                    <a:pt x="1309" y="3041"/>
                  </a:cubicBezTo>
                  <a:cubicBezTo>
                    <a:pt x="1349" y="2863"/>
                    <a:pt x="1389" y="2679"/>
                    <a:pt x="1389" y="2492"/>
                  </a:cubicBezTo>
                  <a:cubicBezTo>
                    <a:pt x="1395" y="2396"/>
                    <a:pt x="1385" y="2304"/>
                    <a:pt x="1389" y="2212"/>
                  </a:cubicBezTo>
                  <a:cubicBezTo>
                    <a:pt x="1373" y="2114"/>
                    <a:pt x="1358" y="2034"/>
                    <a:pt x="1330" y="1942"/>
                  </a:cubicBezTo>
                  <a:cubicBezTo>
                    <a:pt x="1312" y="1862"/>
                    <a:pt x="1284" y="1782"/>
                    <a:pt x="1253" y="1705"/>
                  </a:cubicBezTo>
                  <a:cubicBezTo>
                    <a:pt x="1220" y="1613"/>
                    <a:pt x="1180" y="1527"/>
                    <a:pt x="1140" y="1444"/>
                  </a:cubicBezTo>
                  <a:cubicBezTo>
                    <a:pt x="1063" y="1290"/>
                    <a:pt x="968" y="1152"/>
                    <a:pt x="882" y="1020"/>
                  </a:cubicBezTo>
                  <a:cubicBezTo>
                    <a:pt x="790" y="894"/>
                    <a:pt x="700" y="774"/>
                    <a:pt x="611" y="670"/>
                  </a:cubicBezTo>
                  <a:cubicBezTo>
                    <a:pt x="528" y="575"/>
                    <a:pt x="452" y="486"/>
                    <a:pt x="381" y="409"/>
                  </a:cubicBezTo>
                  <a:cubicBezTo>
                    <a:pt x="304" y="323"/>
                    <a:pt x="231" y="246"/>
                    <a:pt x="175" y="185"/>
                  </a:cubicBezTo>
                  <a:cubicBezTo>
                    <a:pt x="68" y="68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8"/>
            <p:cNvSpPr/>
            <p:nvPr/>
          </p:nvSpPr>
          <p:spPr>
            <a:xfrm>
              <a:off x="6931146" y="4718803"/>
              <a:ext cx="151146" cy="79947"/>
            </a:xfrm>
            <a:custGeom>
              <a:avLst/>
              <a:gdLst/>
              <a:ahLst/>
              <a:cxnLst/>
              <a:rect l="l" t="t" r="r" b="b"/>
              <a:pathLst>
                <a:path w="2609" h="1380" extrusionOk="0">
                  <a:moveTo>
                    <a:pt x="2608" y="1"/>
                  </a:moveTo>
                  <a:cubicBezTo>
                    <a:pt x="2605" y="1"/>
                    <a:pt x="2593" y="10"/>
                    <a:pt x="2568" y="13"/>
                  </a:cubicBezTo>
                  <a:cubicBezTo>
                    <a:pt x="2550" y="25"/>
                    <a:pt x="2519" y="47"/>
                    <a:pt x="2473" y="62"/>
                  </a:cubicBezTo>
                  <a:cubicBezTo>
                    <a:pt x="2390" y="105"/>
                    <a:pt x="2258" y="139"/>
                    <a:pt x="2101" y="182"/>
                  </a:cubicBezTo>
                  <a:cubicBezTo>
                    <a:pt x="1785" y="268"/>
                    <a:pt x="1361" y="369"/>
                    <a:pt x="956" y="554"/>
                  </a:cubicBezTo>
                  <a:cubicBezTo>
                    <a:pt x="857" y="600"/>
                    <a:pt x="756" y="646"/>
                    <a:pt x="664" y="707"/>
                  </a:cubicBezTo>
                  <a:cubicBezTo>
                    <a:pt x="572" y="762"/>
                    <a:pt x="486" y="830"/>
                    <a:pt x="403" y="898"/>
                  </a:cubicBezTo>
                  <a:cubicBezTo>
                    <a:pt x="320" y="962"/>
                    <a:pt x="255" y="1042"/>
                    <a:pt x="185" y="1113"/>
                  </a:cubicBezTo>
                  <a:cubicBezTo>
                    <a:pt x="123" y="1189"/>
                    <a:pt x="74" y="1266"/>
                    <a:pt x="25" y="1334"/>
                  </a:cubicBezTo>
                  <a:lnTo>
                    <a:pt x="0" y="1380"/>
                  </a:lnTo>
                  <a:lnTo>
                    <a:pt x="185" y="1380"/>
                  </a:lnTo>
                  <a:cubicBezTo>
                    <a:pt x="218" y="1328"/>
                    <a:pt x="258" y="1269"/>
                    <a:pt x="304" y="1211"/>
                  </a:cubicBezTo>
                  <a:cubicBezTo>
                    <a:pt x="369" y="1149"/>
                    <a:pt x="424" y="1073"/>
                    <a:pt x="501" y="1011"/>
                  </a:cubicBezTo>
                  <a:cubicBezTo>
                    <a:pt x="538" y="980"/>
                    <a:pt x="578" y="947"/>
                    <a:pt x="615" y="916"/>
                  </a:cubicBezTo>
                  <a:cubicBezTo>
                    <a:pt x="655" y="885"/>
                    <a:pt x="701" y="858"/>
                    <a:pt x="741" y="827"/>
                  </a:cubicBezTo>
                  <a:cubicBezTo>
                    <a:pt x="824" y="765"/>
                    <a:pt x="919" y="716"/>
                    <a:pt x="1011" y="661"/>
                  </a:cubicBezTo>
                  <a:cubicBezTo>
                    <a:pt x="1392" y="461"/>
                    <a:pt x="1810" y="335"/>
                    <a:pt x="2117" y="231"/>
                  </a:cubicBezTo>
                  <a:cubicBezTo>
                    <a:pt x="2270" y="179"/>
                    <a:pt x="2399" y="133"/>
                    <a:pt x="2485" y="87"/>
                  </a:cubicBezTo>
                  <a:cubicBezTo>
                    <a:pt x="2528" y="62"/>
                    <a:pt x="2559" y="41"/>
                    <a:pt x="2577" y="25"/>
                  </a:cubicBezTo>
                  <a:cubicBezTo>
                    <a:pt x="2593" y="13"/>
                    <a:pt x="2605" y="7"/>
                    <a:pt x="2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1" name="Google Shape;511;p38"/>
          <p:cNvGrpSpPr/>
          <p:nvPr/>
        </p:nvGrpSpPr>
        <p:grpSpPr>
          <a:xfrm rot="-1396822">
            <a:off x="50266" y="4060373"/>
            <a:ext cx="680708" cy="394596"/>
            <a:chOff x="753489" y="4226263"/>
            <a:chExt cx="924843" cy="536117"/>
          </a:xfrm>
        </p:grpSpPr>
        <p:sp>
          <p:nvSpPr>
            <p:cNvPr id="512" name="Google Shape;512;p38"/>
            <p:cNvSpPr/>
            <p:nvPr/>
          </p:nvSpPr>
          <p:spPr>
            <a:xfrm>
              <a:off x="753511" y="4226263"/>
              <a:ext cx="924821" cy="535167"/>
            </a:xfrm>
            <a:custGeom>
              <a:avLst/>
              <a:gdLst/>
              <a:ahLst/>
              <a:cxnLst/>
              <a:rect l="l" t="t" r="r" b="b"/>
              <a:pathLst>
                <a:path w="9726" h="5628" extrusionOk="0">
                  <a:moveTo>
                    <a:pt x="6009" y="1"/>
                  </a:moveTo>
                  <a:cubicBezTo>
                    <a:pt x="5404" y="1"/>
                    <a:pt x="4854" y="246"/>
                    <a:pt x="4454" y="636"/>
                  </a:cubicBezTo>
                  <a:cubicBezTo>
                    <a:pt x="4304" y="642"/>
                    <a:pt x="4163" y="661"/>
                    <a:pt x="4021" y="692"/>
                  </a:cubicBezTo>
                  <a:cubicBezTo>
                    <a:pt x="3905" y="673"/>
                    <a:pt x="3785" y="658"/>
                    <a:pt x="3662" y="658"/>
                  </a:cubicBezTo>
                  <a:cubicBezTo>
                    <a:pt x="2753" y="658"/>
                    <a:pt x="1988" y="1266"/>
                    <a:pt x="1748" y="2095"/>
                  </a:cubicBezTo>
                  <a:cubicBezTo>
                    <a:pt x="1687" y="2089"/>
                    <a:pt x="1625" y="2086"/>
                    <a:pt x="1564" y="2086"/>
                  </a:cubicBezTo>
                  <a:cubicBezTo>
                    <a:pt x="698" y="2086"/>
                    <a:pt x="0" y="2783"/>
                    <a:pt x="0" y="3647"/>
                  </a:cubicBezTo>
                  <a:lnTo>
                    <a:pt x="0" y="5210"/>
                  </a:lnTo>
                  <a:lnTo>
                    <a:pt x="541" y="5210"/>
                  </a:lnTo>
                  <a:lnTo>
                    <a:pt x="541" y="5628"/>
                  </a:lnTo>
                  <a:lnTo>
                    <a:pt x="2258" y="5628"/>
                  </a:lnTo>
                  <a:cubicBezTo>
                    <a:pt x="2654" y="5628"/>
                    <a:pt x="3020" y="5496"/>
                    <a:pt x="3309" y="5269"/>
                  </a:cubicBezTo>
                  <a:cubicBezTo>
                    <a:pt x="3674" y="5474"/>
                    <a:pt x="4092" y="5597"/>
                    <a:pt x="4544" y="5597"/>
                  </a:cubicBezTo>
                  <a:cubicBezTo>
                    <a:pt x="5173" y="5597"/>
                    <a:pt x="5745" y="5364"/>
                    <a:pt x="6184" y="4980"/>
                  </a:cubicBezTo>
                  <a:cubicBezTo>
                    <a:pt x="6516" y="5152"/>
                    <a:pt x="6896" y="5253"/>
                    <a:pt x="7296" y="5253"/>
                  </a:cubicBezTo>
                  <a:cubicBezTo>
                    <a:pt x="8641" y="5253"/>
                    <a:pt x="9725" y="4163"/>
                    <a:pt x="9725" y="2820"/>
                  </a:cubicBezTo>
                  <a:cubicBezTo>
                    <a:pt x="9725" y="1481"/>
                    <a:pt x="8641" y="391"/>
                    <a:pt x="7296" y="391"/>
                  </a:cubicBezTo>
                  <a:lnTo>
                    <a:pt x="7265" y="391"/>
                  </a:lnTo>
                  <a:cubicBezTo>
                    <a:pt x="6909" y="145"/>
                    <a:pt x="6473" y="1"/>
                    <a:pt x="6009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8"/>
            <p:cNvSpPr/>
            <p:nvPr/>
          </p:nvSpPr>
          <p:spPr>
            <a:xfrm>
              <a:off x="753489" y="4226548"/>
              <a:ext cx="782000" cy="495514"/>
            </a:xfrm>
            <a:custGeom>
              <a:avLst/>
              <a:gdLst/>
              <a:ahLst/>
              <a:cxnLst/>
              <a:rect l="l" t="t" r="r" b="b"/>
              <a:pathLst>
                <a:path w="8224" h="5211" extrusionOk="0">
                  <a:moveTo>
                    <a:pt x="6009" y="1"/>
                  </a:moveTo>
                  <a:cubicBezTo>
                    <a:pt x="5336" y="1"/>
                    <a:pt x="4734" y="302"/>
                    <a:pt x="4326" y="772"/>
                  </a:cubicBezTo>
                  <a:cubicBezTo>
                    <a:pt x="4120" y="701"/>
                    <a:pt x="3893" y="658"/>
                    <a:pt x="3662" y="658"/>
                  </a:cubicBezTo>
                  <a:cubicBezTo>
                    <a:pt x="2753" y="658"/>
                    <a:pt x="1988" y="1269"/>
                    <a:pt x="1745" y="2099"/>
                  </a:cubicBezTo>
                  <a:cubicBezTo>
                    <a:pt x="1684" y="2089"/>
                    <a:pt x="1623" y="2086"/>
                    <a:pt x="1561" y="2086"/>
                  </a:cubicBezTo>
                  <a:cubicBezTo>
                    <a:pt x="698" y="2086"/>
                    <a:pt x="1" y="2784"/>
                    <a:pt x="1" y="3650"/>
                  </a:cubicBezTo>
                  <a:lnTo>
                    <a:pt x="1" y="5210"/>
                  </a:lnTo>
                  <a:lnTo>
                    <a:pt x="1561" y="5210"/>
                  </a:lnTo>
                  <a:cubicBezTo>
                    <a:pt x="2120" y="5210"/>
                    <a:pt x="2606" y="4918"/>
                    <a:pt x="2882" y="4482"/>
                  </a:cubicBezTo>
                  <a:cubicBezTo>
                    <a:pt x="3122" y="4584"/>
                    <a:pt x="3386" y="4639"/>
                    <a:pt x="3662" y="4639"/>
                  </a:cubicBezTo>
                  <a:cubicBezTo>
                    <a:pt x="4157" y="4639"/>
                    <a:pt x="4608" y="4458"/>
                    <a:pt x="4955" y="4163"/>
                  </a:cubicBezTo>
                  <a:cubicBezTo>
                    <a:pt x="5272" y="4332"/>
                    <a:pt x="5628" y="4427"/>
                    <a:pt x="6009" y="4427"/>
                  </a:cubicBezTo>
                  <a:cubicBezTo>
                    <a:pt x="7232" y="4427"/>
                    <a:pt x="8224" y="3438"/>
                    <a:pt x="8224" y="2212"/>
                  </a:cubicBezTo>
                  <a:cubicBezTo>
                    <a:pt x="8224" y="993"/>
                    <a:pt x="7228" y="1"/>
                    <a:pt x="60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8"/>
            <p:cNvSpPr/>
            <p:nvPr/>
          </p:nvSpPr>
          <p:spPr>
            <a:xfrm>
              <a:off x="804646" y="4263347"/>
              <a:ext cx="873664" cy="499032"/>
            </a:xfrm>
            <a:custGeom>
              <a:avLst/>
              <a:gdLst/>
              <a:ahLst/>
              <a:cxnLst/>
              <a:rect l="l" t="t" r="r" b="b"/>
              <a:pathLst>
                <a:path w="9188" h="5248" extrusionOk="0">
                  <a:moveTo>
                    <a:pt x="6758" y="1"/>
                  </a:moveTo>
                  <a:cubicBezTo>
                    <a:pt x="6168" y="1"/>
                    <a:pt x="5628" y="213"/>
                    <a:pt x="5207" y="560"/>
                  </a:cubicBezTo>
                  <a:cubicBezTo>
                    <a:pt x="4847" y="360"/>
                    <a:pt x="4439" y="246"/>
                    <a:pt x="4000" y="246"/>
                  </a:cubicBezTo>
                  <a:cubicBezTo>
                    <a:pt x="2952" y="246"/>
                    <a:pt x="2058" y="898"/>
                    <a:pt x="1693" y="1819"/>
                  </a:cubicBezTo>
                  <a:cubicBezTo>
                    <a:pt x="756" y="1828"/>
                    <a:pt x="0" y="2593"/>
                    <a:pt x="0" y="3530"/>
                  </a:cubicBezTo>
                  <a:lnTo>
                    <a:pt x="0" y="5247"/>
                  </a:lnTo>
                  <a:lnTo>
                    <a:pt x="1720" y="5247"/>
                  </a:lnTo>
                  <a:cubicBezTo>
                    <a:pt x="2114" y="5247"/>
                    <a:pt x="2479" y="5112"/>
                    <a:pt x="2771" y="4885"/>
                  </a:cubicBezTo>
                  <a:cubicBezTo>
                    <a:pt x="3137" y="5094"/>
                    <a:pt x="3554" y="5216"/>
                    <a:pt x="4003" y="5216"/>
                  </a:cubicBezTo>
                  <a:cubicBezTo>
                    <a:pt x="4632" y="5216"/>
                    <a:pt x="5207" y="4983"/>
                    <a:pt x="5643" y="4599"/>
                  </a:cubicBezTo>
                  <a:cubicBezTo>
                    <a:pt x="5978" y="4771"/>
                    <a:pt x="6356" y="4869"/>
                    <a:pt x="6758" y="4869"/>
                  </a:cubicBezTo>
                  <a:cubicBezTo>
                    <a:pt x="8100" y="4869"/>
                    <a:pt x="9188" y="3779"/>
                    <a:pt x="9188" y="2440"/>
                  </a:cubicBezTo>
                  <a:cubicBezTo>
                    <a:pt x="9188" y="1091"/>
                    <a:pt x="8100" y="1"/>
                    <a:pt x="6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5" name="Google Shape;515;p38"/>
          <p:cNvSpPr txBox="1">
            <a:spLocks noGrp="1"/>
          </p:cNvSpPr>
          <p:nvPr>
            <p:ph type="subTitle" idx="1"/>
          </p:nvPr>
        </p:nvSpPr>
        <p:spPr>
          <a:xfrm>
            <a:off x="0" y="4718209"/>
            <a:ext cx="91440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ar-SA" sz="18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cs typeface="Akhbar MT" pitchFamily="2" charset="-78"/>
              </a:rPr>
              <a:t>اعداد المعلمة / منال الرحيلي</a:t>
            </a:r>
          </a:p>
        </p:txBody>
      </p:sp>
      <p:pic>
        <p:nvPicPr>
          <p:cNvPr id="2052" name="Picture 4" descr="قواعد البيانات تعرف على خصائصها | قاعدة المعرفة - استضافة كواليتي">
            <a:extLst>
              <a:ext uri="{FF2B5EF4-FFF2-40B4-BE49-F238E27FC236}">
                <a16:creationId xmlns:a16="http://schemas.microsoft.com/office/drawing/2014/main" id="{9C7CBD8D-1758-83CC-F5C1-5E53DACBC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7" y="837322"/>
            <a:ext cx="1398295" cy="31621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4" descr="منزل كليب ارت">
            <a:extLst>
              <a:ext uri="{FF2B5EF4-FFF2-40B4-BE49-F238E27FC236}">
                <a16:creationId xmlns:a16="http://schemas.microsoft.com/office/drawing/2014/main" id="{A2CB72CC-3488-4E50-7B0B-2612DD9AE5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44436"/>
            <a:ext cx="304800" cy="27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E166E497-B99D-989C-8852-D71860859A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700" b="5360"/>
          <a:stretch/>
        </p:blipFill>
        <p:spPr>
          <a:xfrm>
            <a:off x="1555940" y="937734"/>
            <a:ext cx="6978922" cy="353953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Google Shape;2345;p56">
            <a:extLst>
              <a:ext uri="{FF2B5EF4-FFF2-40B4-BE49-F238E27FC236}">
                <a16:creationId xmlns:a16="http://schemas.microsoft.com/office/drawing/2014/main" id="{44C3500B-6720-6FC1-3031-17182EA70E19}"/>
              </a:ext>
            </a:extLst>
          </p:cNvPr>
          <p:cNvSpPr txBox="1">
            <a:spLocks/>
          </p:cNvSpPr>
          <p:nvPr/>
        </p:nvSpPr>
        <p:spPr>
          <a:xfrm>
            <a:off x="4207222" y="152598"/>
            <a:ext cx="4001337" cy="644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1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9pPr>
          </a:lstStyle>
          <a:p>
            <a:pPr algn="r" rtl="1"/>
            <a:r>
              <a:rPr lang="ar-SA" sz="2400" dirty="0">
                <a:solidFill>
                  <a:srgbClr val="0070C0"/>
                </a:solidFill>
                <a:latin typeface="Calibri" panose="020F0502020204030204" pitchFamily="34" charset="0"/>
                <a:ea typeface="GE SS Two Bold" panose="020A0503020102020204" pitchFamily="18" charset="-78"/>
                <a:cs typeface="Calibri" panose="020F0502020204030204" pitchFamily="34" charset="0"/>
                <a:sym typeface="Wingdings" panose="05000000000000000000" pitchFamily="2" charset="2"/>
              </a:rPr>
              <a:t>علم البيانات وذكاء الأعمال : </a:t>
            </a:r>
          </a:p>
        </p:txBody>
      </p:sp>
    </p:spTree>
    <p:extLst>
      <p:ext uri="{BB962C8B-B14F-4D97-AF65-F5344CB8AC3E}">
        <p14:creationId xmlns:p14="http://schemas.microsoft.com/office/powerpoint/2010/main" val="10738089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38"/>
          <p:cNvGrpSpPr/>
          <p:nvPr/>
        </p:nvGrpSpPr>
        <p:grpSpPr>
          <a:xfrm>
            <a:off x="8840235" y="121431"/>
            <a:ext cx="235238" cy="242263"/>
            <a:chOff x="3146663" y="2304000"/>
            <a:chExt cx="93750" cy="96550"/>
          </a:xfrm>
        </p:grpSpPr>
        <p:sp>
          <p:nvSpPr>
            <p:cNvPr id="459" name="Google Shape;459;p38"/>
            <p:cNvSpPr/>
            <p:nvPr/>
          </p:nvSpPr>
          <p:spPr>
            <a:xfrm>
              <a:off x="3147113" y="2304000"/>
              <a:ext cx="93300" cy="96475"/>
            </a:xfrm>
            <a:custGeom>
              <a:avLst/>
              <a:gdLst/>
              <a:ahLst/>
              <a:cxnLst/>
              <a:rect l="l" t="t" r="r" b="b"/>
              <a:pathLst>
                <a:path w="3732" h="3859" extrusionOk="0">
                  <a:moveTo>
                    <a:pt x="2747" y="1"/>
                  </a:moveTo>
                  <a:cubicBezTo>
                    <a:pt x="2746" y="1"/>
                    <a:pt x="1518" y="760"/>
                    <a:pt x="762" y="1635"/>
                  </a:cubicBezTo>
                  <a:cubicBezTo>
                    <a:pt x="0" y="2510"/>
                    <a:pt x="762" y="3859"/>
                    <a:pt x="762" y="3859"/>
                  </a:cubicBezTo>
                  <a:cubicBezTo>
                    <a:pt x="768" y="3859"/>
                    <a:pt x="774" y="3859"/>
                    <a:pt x="780" y="3859"/>
                  </a:cubicBezTo>
                  <a:cubicBezTo>
                    <a:pt x="3732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8"/>
            <p:cNvSpPr/>
            <p:nvPr/>
          </p:nvSpPr>
          <p:spPr>
            <a:xfrm>
              <a:off x="3146663" y="2304075"/>
              <a:ext cx="93500" cy="96475"/>
            </a:xfrm>
            <a:custGeom>
              <a:avLst/>
              <a:gdLst/>
              <a:ahLst/>
              <a:cxnLst/>
              <a:rect l="l" t="t" r="r" b="b"/>
              <a:pathLst>
                <a:path w="3740" h="3859" extrusionOk="0">
                  <a:moveTo>
                    <a:pt x="2747" y="1"/>
                  </a:moveTo>
                  <a:cubicBezTo>
                    <a:pt x="2747" y="1"/>
                    <a:pt x="1521" y="760"/>
                    <a:pt x="763" y="1638"/>
                  </a:cubicBezTo>
                  <a:cubicBezTo>
                    <a:pt x="1" y="2514"/>
                    <a:pt x="763" y="3859"/>
                    <a:pt x="763" y="3859"/>
                  </a:cubicBezTo>
                  <a:cubicBezTo>
                    <a:pt x="767" y="3859"/>
                    <a:pt x="772" y="3859"/>
                    <a:pt x="777" y="3859"/>
                  </a:cubicBezTo>
                  <a:cubicBezTo>
                    <a:pt x="3739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8"/>
            <p:cNvSpPr/>
            <p:nvPr/>
          </p:nvSpPr>
          <p:spPr>
            <a:xfrm>
              <a:off x="3165713" y="2304075"/>
              <a:ext cx="74400" cy="96475"/>
            </a:xfrm>
            <a:custGeom>
              <a:avLst/>
              <a:gdLst/>
              <a:ahLst/>
              <a:cxnLst/>
              <a:rect l="l" t="t" r="r" b="b"/>
              <a:pathLst>
                <a:path w="2976" h="3859" extrusionOk="0">
                  <a:moveTo>
                    <a:pt x="1985" y="1"/>
                  </a:moveTo>
                  <a:cubicBezTo>
                    <a:pt x="1985" y="1"/>
                    <a:pt x="1985" y="1"/>
                    <a:pt x="1985" y="1"/>
                  </a:cubicBezTo>
                  <a:lnTo>
                    <a:pt x="1" y="3859"/>
                  </a:lnTo>
                  <a:cubicBezTo>
                    <a:pt x="5" y="3859"/>
                    <a:pt x="10" y="3859"/>
                    <a:pt x="15" y="3859"/>
                  </a:cubicBezTo>
                  <a:cubicBezTo>
                    <a:pt x="2976" y="3859"/>
                    <a:pt x="1989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" name="Google Shape;462;p38"/>
          <p:cNvGrpSpPr/>
          <p:nvPr/>
        </p:nvGrpSpPr>
        <p:grpSpPr>
          <a:xfrm rot="-1468270">
            <a:off x="8431601" y="158884"/>
            <a:ext cx="336045" cy="627991"/>
            <a:chOff x="3091250" y="2515500"/>
            <a:chExt cx="133925" cy="250275"/>
          </a:xfrm>
        </p:grpSpPr>
        <p:sp>
          <p:nvSpPr>
            <p:cNvPr id="463" name="Google Shape;463;p38"/>
            <p:cNvSpPr/>
            <p:nvPr/>
          </p:nvSpPr>
          <p:spPr>
            <a:xfrm>
              <a:off x="3091525" y="2515500"/>
              <a:ext cx="133650" cy="250275"/>
            </a:xfrm>
            <a:custGeom>
              <a:avLst/>
              <a:gdLst/>
              <a:ahLst/>
              <a:cxnLst/>
              <a:rect l="l" t="t" r="r" b="b"/>
              <a:pathLst>
                <a:path w="5346" h="10011" extrusionOk="0">
                  <a:moveTo>
                    <a:pt x="1337" y="0"/>
                  </a:moveTo>
                  <a:lnTo>
                    <a:pt x="1337" y="845"/>
                  </a:lnTo>
                  <a:lnTo>
                    <a:pt x="1" y="845"/>
                  </a:lnTo>
                  <a:lnTo>
                    <a:pt x="1" y="10011"/>
                  </a:lnTo>
                  <a:lnTo>
                    <a:pt x="5346" y="10011"/>
                  </a:lnTo>
                  <a:lnTo>
                    <a:pt x="5346" y="845"/>
                  </a:lnTo>
                  <a:lnTo>
                    <a:pt x="4009" y="845"/>
                  </a:lnTo>
                  <a:lnTo>
                    <a:pt x="4009" y="0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8"/>
            <p:cNvSpPr/>
            <p:nvPr/>
          </p:nvSpPr>
          <p:spPr>
            <a:xfrm>
              <a:off x="3091250" y="2536600"/>
              <a:ext cx="66825" cy="229175"/>
            </a:xfrm>
            <a:custGeom>
              <a:avLst/>
              <a:gdLst/>
              <a:ahLst/>
              <a:cxnLst/>
              <a:rect l="l" t="t" r="r" b="b"/>
              <a:pathLst>
                <a:path w="267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8"/>
            <p:cNvSpPr/>
            <p:nvPr/>
          </p:nvSpPr>
          <p:spPr>
            <a:xfrm>
              <a:off x="3157975" y="2536600"/>
              <a:ext cx="66850" cy="229175"/>
            </a:xfrm>
            <a:custGeom>
              <a:avLst/>
              <a:gdLst/>
              <a:ahLst/>
              <a:cxnLst/>
              <a:rect l="l" t="t" r="r" b="b"/>
              <a:pathLst>
                <a:path w="2674" h="9167" extrusionOk="0">
                  <a:moveTo>
                    <a:pt x="1" y="1"/>
                  </a:moveTo>
                  <a:lnTo>
                    <a:pt x="1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8"/>
            <p:cNvSpPr/>
            <p:nvPr/>
          </p:nvSpPr>
          <p:spPr>
            <a:xfrm>
              <a:off x="3124650" y="2515500"/>
              <a:ext cx="66677" cy="21275"/>
            </a:xfrm>
            <a:custGeom>
              <a:avLst/>
              <a:gdLst/>
              <a:ahLst/>
              <a:cxnLst/>
              <a:rect l="l" t="t" r="r" b="b"/>
              <a:pathLst>
                <a:path w="1334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4" y="851"/>
                  </a:lnTo>
                  <a:lnTo>
                    <a:pt x="13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8"/>
            <p:cNvSpPr/>
            <p:nvPr/>
          </p:nvSpPr>
          <p:spPr>
            <a:xfrm>
              <a:off x="3157975" y="2515500"/>
              <a:ext cx="33425" cy="21275"/>
            </a:xfrm>
            <a:custGeom>
              <a:avLst/>
              <a:gdLst/>
              <a:ahLst/>
              <a:cxnLst/>
              <a:rect l="l" t="t" r="r" b="b"/>
              <a:pathLst>
                <a:path w="1337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7" y="851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8"/>
            <p:cNvSpPr/>
            <p:nvPr/>
          </p:nvSpPr>
          <p:spPr>
            <a:xfrm>
              <a:off x="3091250" y="2536600"/>
              <a:ext cx="27825" cy="229175"/>
            </a:xfrm>
            <a:custGeom>
              <a:avLst/>
              <a:gdLst/>
              <a:ahLst/>
              <a:cxnLst/>
              <a:rect l="l" t="t" r="r" b="b"/>
              <a:pathLst>
                <a:path w="111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2" y="9167"/>
                  </a:lnTo>
                  <a:lnTo>
                    <a:pt x="11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8"/>
            <p:cNvSpPr/>
            <p:nvPr/>
          </p:nvSpPr>
          <p:spPr>
            <a:xfrm>
              <a:off x="3197075" y="2536600"/>
              <a:ext cx="27900" cy="229175"/>
            </a:xfrm>
            <a:custGeom>
              <a:avLst/>
              <a:gdLst/>
              <a:ahLst/>
              <a:cxnLst/>
              <a:rect l="l" t="t" r="r" b="b"/>
              <a:pathLst>
                <a:path w="1116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5" y="9167"/>
                  </a:lnTo>
                  <a:lnTo>
                    <a:pt x="11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8"/>
            <p:cNvSpPr/>
            <p:nvPr/>
          </p:nvSpPr>
          <p:spPr>
            <a:xfrm>
              <a:off x="3110225" y="2575400"/>
              <a:ext cx="95625" cy="170025"/>
            </a:xfrm>
            <a:custGeom>
              <a:avLst/>
              <a:gdLst/>
              <a:ahLst/>
              <a:cxnLst/>
              <a:rect l="l" t="t" r="r" b="b"/>
              <a:pathLst>
                <a:path w="3825" h="6801" extrusionOk="0">
                  <a:moveTo>
                    <a:pt x="0" y="0"/>
                  </a:moveTo>
                  <a:lnTo>
                    <a:pt x="0" y="6801"/>
                  </a:lnTo>
                  <a:lnTo>
                    <a:pt x="3824" y="6801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8"/>
            <p:cNvSpPr/>
            <p:nvPr/>
          </p:nvSpPr>
          <p:spPr>
            <a:xfrm>
              <a:off x="3115200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8"/>
            <p:cNvSpPr/>
            <p:nvPr/>
          </p:nvSpPr>
          <p:spPr>
            <a:xfrm>
              <a:off x="3157975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8"/>
            <p:cNvSpPr/>
            <p:nvPr/>
          </p:nvSpPr>
          <p:spPr>
            <a:xfrm>
              <a:off x="3115200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8"/>
            <p:cNvSpPr/>
            <p:nvPr/>
          </p:nvSpPr>
          <p:spPr>
            <a:xfrm>
              <a:off x="3157975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rgbClr val="76C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8"/>
            <p:cNvSpPr/>
            <p:nvPr/>
          </p:nvSpPr>
          <p:spPr>
            <a:xfrm>
              <a:off x="3115200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8"/>
            <p:cNvSpPr/>
            <p:nvPr/>
          </p:nvSpPr>
          <p:spPr>
            <a:xfrm>
              <a:off x="3157975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8"/>
            <p:cNvSpPr/>
            <p:nvPr/>
          </p:nvSpPr>
          <p:spPr>
            <a:xfrm>
              <a:off x="3115200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8"/>
            <p:cNvSpPr/>
            <p:nvPr/>
          </p:nvSpPr>
          <p:spPr>
            <a:xfrm>
              <a:off x="3157975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8"/>
            <p:cNvSpPr/>
            <p:nvPr/>
          </p:nvSpPr>
          <p:spPr>
            <a:xfrm>
              <a:off x="3115200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8"/>
            <p:cNvSpPr/>
            <p:nvPr/>
          </p:nvSpPr>
          <p:spPr>
            <a:xfrm>
              <a:off x="3157975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8"/>
            <p:cNvSpPr/>
            <p:nvPr/>
          </p:nvSpPr>
          <p:spPr>
            <a:xfrm>
              <a:off x="3115200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8"/>
            <p:cNvSpPr/>
            <p:nvPr/>
          </p:nvSpPr>
          <p:spPr>
            <a:xfrm>
              <a:off x="3157975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8"/>
            <p:cNvSpPr/>
            <p:nvPr/>
          </p:nvSpPr>
          <p:spPr>
            <a:xfrm>
              <a:off x="3115200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8"/>
            <p:cNvSpPr/>
            <p:nvPr/>
          </p:nvSpPr>
          <p:spPr>
            <a:xfrm>
              <a:off x="3157975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8"/>
            <p:cNvSpPr/>
            <p:nvPr/>
          </p:nvSpPr>
          <p:spPr>
            <a:xfrm>
              <a:off x="3155900" y="2543900"/>
              <a:ext cx="4325" cy="24750"/>
            </a:xfrm>
            <a:custGeom>
              <a:avLst/>
              <a:gdLst/>
              <a:ahLst/>
              <a:cxnLst/>
              <a:rect l="l" t="t" r="r" b="b"/>
              <a:pathLst>
                <a:path w="173" h="990" extrusionOk="0">
                  <a:moveTo>
                    <a:pt x="1" y="1"/>
                  </a:moveTo>
                  <a:lnTo>
                    <a:pt x="1" y="990"/>
                  </a:lnTo>
                  <a:lnTo>
                    <a:pt x="173" y="990"/>
                  </a:lnTo>
                  <a:lnTo>
                    <a:pt x="1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8"/>
            <p:cNvSpPr/>
            <p:nvPr/>
          </p:nvSpPr>
          <p:spPr>
            <a:xfrm>
              <a:off x="3145775" y="2554125"/>
              <a:ext cx="24675" cy="4325"/>
            </a:xfrm>
            <a:custGeom>
              <a:avLst/>
              <a:gdLst/>
              <a:ahLst/>
              <a:cxnLst/>
              <a:rect l="l" t="t" r="r" b="b"/>
              <a:pathLst>
                <a:path w="987" h="173" extrusionOk="0">
                  <a:moveTo>
                    <a:pt x="0" y="0"/>
                  </a:moveTo>
                  <a:lnTo>
                    <a:pt x="0" y="172"/>
                  </a:lnTo>
                  <a:lnTo>
                    <a:pt x="986" y="172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38"/>
          <p:cNvGrpSpPr/>
          <p:nvPr/>
        </p:nvGrpSpPr>
        <p:grpSpPr>
          <a:xfrm rot="841025">
            <a:off x="102344" y="258397"/>
            <a:ext cx="447275" cy="625913"/>
            <a:chOff x="7877949" y="4508284"/>
            <a:chExt cx="560451" cy="784290"/>
          </a:xfrm>
        </p:grpSpPr>
        <p:sp>
          <p:nvSpPr>
            <p:cNvPr id="488" name="Google Shape;488;p38"/>
            <p:cNvSpPr/>
            <p:nvPr/>
          </p:nvSpPr>
          <p:spPr>
            <a:xfrm>
              <a:off x="7877949" y="4508284"/>
              <a:ext cx="538019" cy="783421"/>
            </a:xfrm>
            <a:custGeom>
              <a:avLst/>
              <a:gdLst/>
              <a:ahLst/>
              <a:cxnLst/>
              <a:rect l="l" t="t" r="r" b="b"/>
              <a:pathLst>
                <a:path w="9287" h="13523" extrusionOk="0">
                  <a:moveTo>
                    <a:pt x="4832" y="1"/>
                  </a:moveTo>
                  <a:cubicBezTo>
                    <a:pt x="2105" y="1"/>
                    <a:pt x="1" y="2504"/>
                    <a:pt x="575" y="5260"/>
                  </a:cubicBezTo>
                  <a:cubicBezTo>
                    <a:pt x="1097" y="7763"/>
                    <a:pt x="3604" y="9287"/>
                    <a:pt x="3604" y="10113"/>
                  </a:cubicBezTo>
                  <a:lnTo>
                    <a:pt x="3604" y="10844"/>
                  </a:lnTo>
                  <a:lnTo>
                    <a:pt x="3490" y="10844"/>
                  </a:lnTo>
                  <a:lnTo>
                    <a:pt x="3490" y="11458"/>
                  </a:lnTo>
                  <a:lnTo>
                    <a:pt x="3604" y="11458"/>
                  </a:lnTo>
                  <a:lnTo>
                    <a:pt x="3604" y="11784"/>
                  </a:lnTo>
                  <a:lnTo>
                    <a:pt x="3604" y="11913"/>
                  </a:lnTo>
                  <a:lnTo>
                    <a:pt x="3604" y="12174"/>
                  </a:lnTo>
                  <a:lnTo>
                    <a:pt x="3604" y="12306"/>
                  </a:lnTo>
                  <a:lnTo>
                    <a:pt x="3604" y="12567"/>
                  </a:lnTo>
                  <a:lnTo>
                    <a:pt x="3604" y="12696"/>
                  </a:lnTo>
                  <a:lnTo>
                    <a:pt x="3604" y="12718"/>
                  </a:lnTo>
                  <a:cubicBezTo>
                    <a:pt x="3604" y="12887"/>
                    <a:pt x="3742" y="13025"/>
                    <a:pt x="3911" y="13025"/>
                  </a:cubicBezTo>
                  <a:lnTo>
                    <a:pt x="3988" y="13025"/>
                  </a:lnTo>
                  <a:lnTo>
                    <a:pt x="4077" y="13307"/>
                  </a:lnTo>
                  <a:cubicBezTo>
                    <a:pt x="4117" y="13440"/>
                    <a:pt x="4233" y="13522"/>
                    <a:pt x="4372" y="13522"/>
                  </a:cubicBezTo>
                  <a:lnTo>
                    <a:pt x="5302" y="13522"/>
                  </a:lnTo>
                  <a:cubicBezTo>
                    <a:pt x="5438" y="13522"/>
                    <a:pt x="5554" y="13433"/>
                    <a:pt x="5597" y="13307"/>
                  </a:cubicBezTo>
                  <a:lnTo>
                    <a:pt x="5686" y="13025"/>
                  </a:lnTo>
                  <a:lnTo>
                    <a:pt x="5763" y="13025"/>
                  </a:lnTo>
                  <a:cubicBezTo>
                    <a:pt x="5932" y="13025"/>
                    <a:pt x="6070" y="12887"/>
                    <a:pt x="6070" y="12718"/>
                  </a:cubicBezTo>
                  <a:lnTo>
                    <a:pt x="6070" y="12696"/>
                  </a:lnTo>
                  <a:lnTo>
                    <a:pt x="6070" y="12567"/>
                  </a:lnTo>
                  <a:lnTo>
                    <a:pt x="6070" y="12306"/>
                  </a:lnTo>
                  <a:lnTo>
                    <a:pt x="6070" y="12174"/>
                  </a:lnTo>
                  <a:lnTo>
                    <a:pt x="6070" y="11913"/>
                  </a:lnTo>
                  <a:lnTo>
                    <a:pt x="6070" y="11784"/>
                  </a:lnTo>
                  <a:lnTo>
                    <a:pt x="6070" y="11458"/>
                  </a:lnTo>
                  <a:lnTo>
                    <a:pt x="6184" y="11458"/>
                  </a:lnTo>
                  <a:lnTo>
                    <a:pt x="6184" y="10844"/>
                  </a:lnTo>
                  <a:lnTo>
                    <a:pt x="6070" y="10844"/>
                  </a:lnTo>
                  <a:lnTo>
                    <a:pt x="6070" y="10113"/>
                  </a:lnTo>
                  <a:cubicBezTo>
                    <a:pt x="6070" y="9287"/>
                    <a:pt x="8577" y="7760"/>
                    <a:pt x="9099" y="5260"/>
                  </a:cubicBezTo>
                  <a:cubicBezTo>
                    <a:pt x="9102" y="5247"/>
                    <a:pt x="9108" y="5232"/>
                    <a:pt x="9108" y="5223"/>
                  </a:cubicBezTo>
                  <a:cubicBezTo>
                    <a:pt x="9111" y="5210"/>
                    <a:pt x="9111" y="5198"/>
                    <a:pt x="9114" y="5186"/>
                  </a:cubicBezTo>
                  <a:cubicBezTo>
                    <a:pt x="9286" y="4304"/>
                    <a:pt x="9179" y="3435"/>
                    <a:pt x="8856" y="2673"/>
                  </a:cubicBezTo>
                  <a:cubicBezTo>
                    <a:pt x="8838" y="2667"/>
                    <a:pt x="8835" y="2664"/>
                    <a:pt x="8832" y="2658"/>
                  </a:cubicBezTo>
                  <a:cubicBezTo>
                    <a:pt x="8823" y="2636"/>
                    <a:pt x="8810" y="2615"/>
                    <a:pt x="8804" y="2596"/>
                  </a:cubicBezTo>
                  <a:cubicBezTo>
                    <a:pt x="8795" y="2575"/>
                    <a:pt x="8789" y="2556"/>
                    <a:pt x="8776" y="2538"/>
                  </a:cubicBezTo>
                  <a:cubicBezTo>
                    <a:pt x="8773" y="2526"/>
                    <a:pt x="8764" y="2513"/>
                    <a:pt x="8761" y="2504"/>
                  </a:cubicBezTo>
                  <a:cubicBezTo>
                    <a:pt x="8746" y="2473"/>
                    <a:pt x="8733" y="2446"/>
                    <a:pt x="8718" y="2415"/>
                  </a:cubicBezTo>
                  <a:cubicBezTo>
                    <a:pt x="8718" y="2412"/>
                    <a:pt x="8718" y="2412"/>
                    <a:pt x="8715" y="2406"/>
                  </a:cubicBezTo>
                  <a:cubicBezTo>
                    <a:pt x="8466" y="1911"/>
                    <a:pt x="8128" y="1469"/>
                    <a:pt x="7720" y="1107"/>
                  </a:cubicBezTo>
                  <a:lnTo>
                    <a:pt x="7717" y="1100"/>
                  </a:lnTo>
                  <a:cubicBezTo>
                    <a:pt x="7689" y="1079"/>
                    <a:pt x="7668" y="1054"/>
                    <a:pt x="7640" y="1033"/>
                  </a:cubicBezTo>
                  <a:cubicBezTo>
                    <a:pt x="7634" y="1024"/>
                    <a:pt x="7625" y="1021"/>
                    <a:pt x="7622" y="1014"/>
                  </a:cubicBezTo>
                  <a:cubicBezTo>
                    <a:pt x="7603" y="996"/>
                    <a:pt x="7582" y="978"/>
                    <a:pt x="7560" y="962"/>
                  </a:cubicBezTo>
                  <a:cubicBezTo>
                    <a:pt x="7548" y="956"/>
                    <a:pt x="7536" y="944"/>
                    <a:pt x="7526" y="938"/>
                  </a:cubicBezTo>
                  <a:cubicBezTo>
                    <a:pt x="7511" y="925"/>
                    <a:pt x="7499" y="913"/>
                    <a:pt x="7483" y="901"/>
                  </a:cubicBezTo>
                  <a:cubicBezTo>
                    <a:pt x="7468" y="888"/>
                    <a:pt x="7449" y="876"/>
                    <a:pt x="7434" y="864"/>
                  </a:cubicBezTo>
                  <a:cubicBezTo>
                    <a:pt x="7428" y="861"/>
                    <a:pt x="7422" y="855"/>
                    <a:pt x="7419" y="852"/>
                  </a:cubicBezTo>
                  <a:cubicBezTo>
                    <a:pt x="6841" y="422"/>
                    <a:pt x="6150" y="130"/>
                    <a:pt x="5395" y="35"/>
                  </a:cubicBezTo>
                  <a:cubicBezTo>
                    <a:pt x="5385" y="35"/>
                    <a:pt x="5379" y="35"/>
                    <a:pt x="5376" y="28"/>
                  </a:cubicBezTo>
                  <a:cubicBezTo>
                    <a:pt x="5348" y="25"/>
                    <a:pt x="5321" y="22"/>
                    <a:pt x="5293" y="22"/>
                  </a:cubicBezTo>
                  <a:cubicBezTo>
                    <a:pt x="5284" y="22"/>
                    <a:pt x="5269" y="19"/>
                    <a:pt x="5256" y="19"/>
                  </a:cubicBezTo>
                  <a:cubicBezTo>
                    <a:pt x="5232" y="16"/>
                    <a:pt x="5210" y="16"/>
                    <a:pt x="5186" y="10"/>
                  </a:cubicBezTo>
                  <a:cubicBezTo>
                    <a:pt x="5167" y="10"/>
                    <a:pt x="5149" y="7"/>
                    <a:pt x="5133" y="7"/>
                  </a:cubicBezTo>
                  <a:cubicBezTo>
                    <a:pt x="5115" y="7"/>
                    <a:pt x="5093" y="4"/>
                    <a:pt x="5072" y="4"/>
                  </a:cubicBezTo>
                  <a:cubicBezTo>
                    <a:pt x="5047" y="4"/>
                    <a:pt x="5026" y="1"/>
                    <a:pt x="4998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8"/>
            <p:cNvSpPr/>
            <p:nvPr/>
          </p:nvSpPr>
          <p:spPr>
            <a:xfrm>
              <a:off x="7877960" y="4508632"/>
              <a:ext cx="560439" cy="639459"/>
            </a:xfrm>
            <a:custGeom>
              <a:avLst/>
              <a:gdLst/>
              <a:ahLst/>
              <a:cxnLst/>
              <a:rect l="l" t="t" r="r" b="b"/>
              <a:pathLst>
                <a:path w="9674" h="11038" extrusionOk="0">
                  <a:moveTo>
                    <a:pt x="4836" y="1"/>
                  </a:moveTo>
                  <a:cubicBezTo>
                    <a:pt x="2105" y="1"/>
                    <a:pt x="1" y="2504"/>
                    <a:pt x="578" y="5263"/>
                  </a:cubicBezTo>
                  <a:cubicBezTo>
                    <a:pt x="1101" y="7766"/>
                    <a:pt x="3607" y="9290"/>
                    <a:pt x="3607" y="10116"/>
                  </a:cubicBezTo>
                  <a:lnTo>
                    <a:pt x="3607" y="11038"/>
                  </a:lnTo>
                  <a:lnTo>
                    <a:pt x="6064" y="11038"/>
                  </a:lnTo>
                  <a:lnTo>
                    <a:pt x="6064" y="10116"/>
                  </a:lnTo>
                  <a:cubicBezTo>
                    <a:pt x="6064" y="9290"/>
                    <a:pt x="8577" y="7760"/>
                    <a:pt x="9093" y="5263"/>
                  </a:cubicBezTo>
                  <a:cubicBezTo>
                    <a:pt x="9674" y="2563"/>
                    <a:pt x="7609" y="1"/>
                    <a:pt x="4836" y="1"/>
                  </a:cubicBezTo>
                  <a:close/>
                </a:path>
              </a:pathLst>
            </a:custGeom>
            <a:solidFill>
              <a:srgbClr val="B0C5D9">
                <a:alpha val="58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8"/>
            <p:cNvSpPr/>
            <p:nvPr/>
          </p:nvSpPr>
          <p:spPr>
            <a:xfrm>
              <a:off x="8149191" y="4544085"/>
              <a:ext cx="225705" cy="225531"/>
            </a:xfrm>
            <a:custGeom>
              <a:avLst/>
              <a:gdLst/>
              <a:ahLst/>
              <a:cxnLst/>
              <a:rect l="l" t="t" r="r" b="b"/>
              <a:pathLst>
                <a:path w="3896" h="3893" extrusionOk="0">
                  <a:moveTo>
                    <a:pt x="154" y="0"/>
                  </a:moveTo>
                  <a:cubicBezTo>
                    <a:pt x="71" y="0"/>
                    <a:pt x="0" y="68"/>
                    <a:pt x="0" y="154"/>
                  </a:cubicBezTo>
                  <a:cubicBezTo>
                    <a:pt x="0" y="237"/>
                    <a:pt x="71" y="307"/>
                    <a:pt x="154" y="307"/>
                  </a:cubicBezTo>
                  <a:cubicBezTo>
                    <a:pt x="2046" y="307"/>
                    <a:pt x="3588" y="1846"/>
                    <a:pt x="3588" y="3738"/>
                  </a:cubicBezTo>
                  <a:cubicBezTo>
                    <a:pt x="3588" y="3824"/>
                    <a:pt x="3655" y="3892"/>
                    <a:pt x="3741" y="3892"/>
                  </a:cubicBezTo>
                  <a:cubicBezTo>
                    <a:pt x="3824" y="3892"/>
                    <a:pt x="3895" y="3824"/>
                    <a:pt x="3895" y="3738"/>
                  </a:cubicBezTo>
                  <a:cubicBezTo>
                    <a:pt x="3895" y="1677"/>
                    <a:pt x="2215" y="0"/>
                    <a:pt x="1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8"/>
            <p:cNvSpPr/>
            <p:nvPr/>
          </p:nvSpPr>
          <p:spPr>
            <a:xfrm>
              <a:off x="8086916" y="5162780"/>
              <a:ext cx="142398" cy="100397"/>
            </a:xfrm>
            <a:custGeom>
              <a:avLst/>
              <a:gdLst/>
              <a:ahLst/>
              <a:cxnLst/>
              <a:rect l="l" t="t" r="r" b="b"/>
              <a:pathLst>
                <a:path w="2458" h="1733" extrusionOk="0">
                  <a:moveTo>
                    <a:pt x="0" y="1"/>
                  </a:moveTo>
                  <a:lnTo>
                    <a:pt x="0" y="1426"/>
                  </a:lnTo>
                  <a:cubicBezTo>
                    <a:pt x="0" y="1595"/>
                    <a:pt x="138" y="1733"/>
                    <a:pt x="307" y="1733"/>
                  </a:cubicBezTo>
                  <a:lnTo>
                    <a:pt x="2150" y="1733"/>
                  </a:lnTo>
                  <a:cubicBezTo>
                    <a:pt x="2319" y="1733"/>
                    <a:pt x="2457" y="1595"/>
                    <a:pt x="2457" y="1426"/>
                  </a:cubicBezTo>
                  <a:lnTo>
                    <a:pt x="24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8"/>
            <p:cNvSpPr/>
            <p:nvPr/>
          </p:nvSpPr>
          <p:spPr>
            <a:xfrm>
              <a:off x="8108929" y="5262942"/>
              <a:ext cx="97964" cy="28908"/>
            </a:xfrm>
            <a:custGeom>
              <a:avLst/>
              <a:gdLst/>
              <a:ahLst/>
              <a:cxnLst/>
              <a:rect l="l" t="t" r="r" b="b"/>
              <a:pathLst>
                <a:path w="1691" h="499" extrusionOk="0">
                  <a:moveTo>
                    <a:pt x="1" y="1"/>
                  </a:moveTo>
                  <a:lnTo>
                    <a:pt x="90" y="284"/>
                  </a:lnTo>
                  <a:cubicBezTo>
                    <a:pt x="130" y="409"/>
                    <a:pt x="250" y="499"/>
                    <a:pt x="385" y="499"/>
                  </a:cubicBezTo>
                  <a:lnTo>
                    <a:pt x="1313" y="499"/>
                  </a:lnTo>
                  <a:cubicBezTo>
                    <a:pt x="1451" y="499"/>
                    <a:pt x="1571" y="416"/>
                    <a:pt x="1611" y="284"/>
                  </a:cubicBezTo>
                  <a:lnTo>
                    <a:pt x="16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8"/>
            <p:cNvSpPr/>
            <p:nvPr/>
          </p:nvSpPr>
          <p:spPr>
            <a:xfrm>
              <a:off x="8086916" y="5236641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8"/>
            <p:cNvSpPr/>
            <p:nvPr/>
          </p:nvSpPr>
          <p:spPr>
            <a:xfrm>
              <a:off x="8086916" y="5214049"/>
              <a:ext cx="142398" cy="7531"/>
            </a:xfrm>
            <a:custGeom>
              <a:avLst/>
              <a:gdLst/>
              <a:ahLst/>
              <a:cxnLst/>
              <a:rect l="l" t="t" r="r" b="b"/>
              <a:pathLst>
                <a:path w="2458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457" y="129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8"/>
            <p:cNvSpPr/>
            <p:nvPr/>
          </p:nvSpPr>
          <p:spPr>
            <a:xfrm>
              <a:off x="8086916" y="5191282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8"/>
            <p:cNvSpPr/>
            <p:nvPr/>
          </p:nvSpPr>
          <p:spPr>
            <a:xfrm>
              <a:off x="7944696" y="4637643"/>
              <a:ext cx="187817" cy="287287"/>
            </a:xfrm>
            <a:custGeom>
              <a:avLst/>
              <a:gdLst/>
              <a:ahLst/>
              <a:cxnLst/>
              <a:rect l="l" t="t" r="r" b="b"/>
              <a:pathLst>
                <a:path w="3242" h="4959" extrusionOk="0">
                  <a:moveTo>
                    <a:pt x="1641" y="1"/>
                  </a:moveTo>
                  <a:lnTo>
                    <a:pt x="1641" y="1"/>
                  </a:lnTo>
                  <a:cubicBezTo>
                    <a:pt x="747" y="1088"/>
                    <a:pt x="1" y="4673"/>
                    <a:pt x="3232" y="4959"/>
                  </a:cubicBezTo>
                  <a:cubicBezTo>
                    <a:pt x="2848" y="4102"/>
                    <a:pt x="3241" y="3346"/>
                    <a:pt x="3002" y="2206"/>
                  </a:cubicBezTo>
                  <a:cubicBezTo>
                    <a:pt x="2759" y="1061"/>
                    <a:pt x="1641" y="1"/>
                    <a:pt x="1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8"/>
            <p:cNvSpPr/>
            <p:nvPr/>
          </p:nvSpPr>
          <p:spPr>
            <a:xfrm>
              <a:off x="8139227" y="4637643"/>
              <a:ext cx="95067" cy="153637"/>
            </a:xfrm>
            <a:custGeom>
              <a:avLst/>
              <a:gdLst/>
              <a:ahLst/>
              <a:cxnLst/>
              <a:rect l="l" t="t" r="r" b="b"/>
              <a:pathLst>
                <a:path w="1641" h="2652" extrusionOk="0">
                  <a:moveTo>
                    <a:pt x="1103" y="1"/>
                  </a:moveTo>
                  <a:lnTo>
                    <a:pt x="1103" y="1"/>
                  </a:lnTo>
                  <a:cubicBezTo>
                    <a:pt x="77" y="600"/>
                    <a:pt x="0" y="2114"/>
                    <a:pt x="399" y="2652"/>
                  </a:cubicBezTo>
                  <a:cubicBezTo>
                    <a:pt x="1640" y="2025"/>
                    <a:pt x="1432" y="465"/>
                    <a:pt x="11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8"/>
            <p:cNvSpPr/>
            <p:nvPr/>
          </p:nvSpPr>
          <p:spPr>
            <a:xfrm>
              <a:off x="8158054" y="4750317"/>
              <a:ext cx="140660" cy="210585"/>
            </a:xfrm>
            <a:custGeom>
              <a:avLst/>
              <a:gdLst/>
              <a:ahLst/>
              <a:cxnLst/>
              <a:rect l="l" t="t" r="r" b="b"/>
              <a:pathLst>
                <a:path w="2428" h="3635" extrusionOk="0">
                  <a:moveTo>
                    <a:pt x="2427" y="0"/>
                  </a:moveTo>
                  <a:lnTo>
                    <a:pt x="2427" y="0"/>
                  </a:lnTo>
                  <a:cubicBezTo>
                    <a:pt x="1478" y="77"/>
                    <a:pt x="1" y="1161"/>
                    <a:pt x="1" y="3634"/>
                  </a:cubicBezTo>
                  <a:cubicBezTo>
                    <a:pt x="2314" y="3124"/>
                    <a:pt x="2427" y="0"/>
                    <a:pt x="2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8"/>
            <p:cNvSpPr/>
            <p:nvPr/>
          </p:nvSpPr>
          <p:spPr>
            <a:xfrm>
              <a:off x="8042425" y="4691749"/>
              <a:ext cx="119457" cy="325697"/>
            </a:xfrm>
            <a:custGeom>
              <a:avLst/>
              <a:gdLst/>
              <a:ahLst/>
              <a:cxnLst/>
              <a:rect l="l" t="t" r="r" b="b"/>
              <a:pathLst>
                <a:path w="2062" h="5622" extrusionOk="0">
                  <a:moveTo>
                    <a:pt x="9" y="1"/>
                  </a:moveTo>
                  <a:cubicBezTo>
                    <a:pt x="9" y="1"/>
                    <a:pt x="3" y="96"/>
                    <a:pt x="0" y="271"/>
                  </a:cubicBezTo>
                  <a:cubicBezTo>
                    <a:pt x="3" y="357"/>
                    <a:pt x="6" y="458"/>
                    <a:pt x="15" y="572"/>
                  </a:cubicBezTo>
                  <a:cubicBezTo>
                    <a:pt x="28" y="689"/>
                    <a:pt x="37" y="818"/>
                    <a:pt x="65" y="956"/>
                  </a:cubicBezTo>
                  <a:cubicBezTo>
                    <a:pt x="89" y="1097"/>
                    <a:pt x="123" y="1248"/>
                    <a:pt x="160" y="1404"/>
                  </a:cubicBezTo>
                  <a:cubicBezTo>
                    <a:pt x="203" y="1564"/>
                    <a:pt x="252" y="1727"/>
                    <a:pt x="310" y="1896"/>
                  </a:cubicBezTo>
                  <a:cubicBezTo>
                    <a:pt x="341" y="1976"/>
                    <a:pt x="378" y="2065"/>
                    <a:pt x="406" y="2151"/>
                  </a:cubicBezTo>
                  <a:cubicBezTo>
                    <a:pt x="442" y="2234"/>
                    <a:pt x="479" y="2320"/>
                    <a:pt x="513" y="2406"/>
                  </a:cubicBezTo>
                  <a:cubicBezTo>
                    <a:pt x="590" y="2575"/>
                    <a:pt x="673" y="2750"/>
                    <a:pt x="762" y="2919"/>
                  </a:cubicBezTo>
                  <a:cubicBezTo>
                    <a:pt x="937" y="3257"/>
                    <a:pt x="1137" y="3582"/>
                    <a:pt x="1339" y="3874"/>
                  </a:cubicBezTo>
                  <a:cubicBezTo>
                    <a:pt x="1389" y="3948"/>
                    <a:pt x="1435" y="4019"/>
                    <a:pt x="1487" y="4089"/>
                  </a:cubicBezTo>
                  <a:cubicBezTo>
                    <a:pt x="1533" y="4163"/>
                    <a:pt x="1570" y="4230"/>
                    <a:pt x="1610" y="4301"/>
                  </a:cubicBezTo>
                  <a:cubicBezTo>
                    <a:pt x="1683" y="4439"/>
                    <a:pt x="1736" y="4581"/>
                    <a:pt x="1782" y="4710"/>
                  </a:cubicBezTo>
                  <a:cubicBezTo>
                    <a:pt x="1865" y="4971"/>
                    <a:pt x="1895" y="5201"/>
                    <a:pt x="1908" y="5364"/>
                  </a:cubicBezTo>
                  <a:cubicBezTo>
                    <a:pt x="1911" y="5444"/>
                    <a:pt x="1911" y="5505"/>
                    <a:pt x="1911" y="5548"/>
                  </a:cubicBezTo>
                  <a:cubicBezTo>
                    <a:pt x="1911" y="5591"/>
                    <a:pt x="1908" y="5610"/>
                    <a:pt x="1908" y="5610"/>
                  </a:cubicBezTo>
                  <a:lnTo>
                    <a:pt x="2061" y="5622"/>
                  </a:lnTo>
                  <a:lnTo>
                    <a:pt x="2061" y="5548"/>
                  </a:lnTo>
                  <a:cubicBezTo>
                    <a:pt x="2061" y="5502"/>
                    <a:pt x="2061" y="5432"/>
                    <a:pt x="2055" y="5349"/>
                  </a:cubicBezTo>
                  <a:cubicBezTo>
                    <a:pt x="2043" y="5180"/>
                    <a:pt x="2000" y="4937"/>
                    <a:pt x="1908" y="4661"/>
                  </a:cubicBezTo>
                  <a:cubicBezTo>
                    <a:pt x="1859" y="4522"/>
                    <a:pt x="1797" y="4378"/>
                    <a:pt x="1717" y="4230"/>
                  </a:cubicBezTo>
                  <a:cubicBezTo>
                    <a:pt x="1631" y="4083"/>
                    <a:pt x="1536" y="3939"/>
                    <a:pt x="1428" y="3797"/>
                  </a:cubicBezTo>
                  <a:cubicBezTo>
                    <a:pt x="1223" y="3515"/>
                    <a:pt x="1014" y="3198"/>
                    <a:pt x="829" y="2870"/>
                  </a:cubicBezTo>
                  <a:cubicBezTo>
                    <a:pt x="737" y="2704"/>
                    <a:pt x="651" y="2538"/>
                    <a:pt x="571" y="2369"/>
                  </a:cubicBezTo>
                  <a:cubicBezTo>
                    <a:pt x="538" y="2280"/>
                    <a:pt x="498" y="2200"/>
                    <a:pt x="461" y="2117"/>
                  </a:cubicBezTo>
                  <a:cubicBezTo>
                    <a:pt x="427" y="2031"/>
                    <a:pt x="396" y="1948"/>
                    <a:pt x="360" y="1865"/>
                  </a:cubicBezTo>
                  <a:cubicBezTo>
                    <a:pt x="298" y="1702"/>
                    <a:pt x="246" y="1540"/>
                    <a:pt x="200" y="1383"/>
                  </a:cubicBezTo>
                  <a:cubicBezTo>
                    <a:pt x="157" y="1226"/>
                    <a:pt x="120" y="1076"/>
                    <a:pt x="92" y="938"/>
                  </a:cubicBezTo>
                  <a:cubicBezTo>
                    <a:pt x="62" y="799"/>
                    <a:pt x="46" y="673"/>
                    <a:pt x="31" y="557"/>
                  </a:cubicBezTo>
                  <a:cubicBezTo>
                    <a:pt x="19" y="446"/>
                    <a:pt x="15" y="345"/>
                    <a:pt x="9" y="262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8"/>
            <p:cNvSpPr/>
            <p:nvPr/>
          </p:nvSpPr>
          <p:spPr>
            <a:xfrm>
              <a:off x="8153593" y="4819370"/>
              <a:ext cx="97790" cy="302002"/>
            </a:xfrm>
            <a:custGeom>
              <a:avLst/>
              <a:gdLst/>
              <a:ahLst/>
              <a:cxnLst/>
              <a:rect l="l" t="t" r="r" b="b"/>
              <a:pathLst>
                <a:path w="1688" h="5213" extrusionOk="0">
                  <a:moveTo>
                    <a:pt x="1687" y="0"/>
                  </a:moveTo>
                  <a:cubicBezTo>
                    <a:pt x="1687" y="0"/>
                    <a:pt x="1626" y="68"/>
                    <a:pt x="1521" y="169"/>
                  </a:cubicBezTo>
                  <a:cubicBezTo>
                    <a:pt x="1411" y="277"/>
                    <a:pt x="1248" y="430"/>
                    <a:pt x="1070" y="630"/>
                  </a:cubicBezTo>
                  <a:cubicBezTo>
                    <a:pt x="981" y="731"/>
                    <a:pt x="886" y="842"/>
                    <a:pt x="793" y="965"/>
                  </a:cubicBezTo>
                  <a:cubicBezTo>
                    <a:pt x="695" y="1088"/>
                    <a:pt x="603" y="1223"/>
                    <a:pt x="520" y="1367"/>
                  </a:cubicBezTo>
                  <a:cubicBezTo>
                    <a:pt x="477" y="1441"/>
                    <a:pt x="434" y="1514"/>
                    <a:pt x="397" y="1594"/>
                  </a:cubicBezTo>
                  <a:cubicBezTo>
                    <a:pt x="357" y="1674"/>
                    <a:pt x="317" y="1751"/>
                    <a:pt x="287" y="1837"/>
                  </a:cubicBezTo>
                  <a:cubicBezTo>
                    <a:pt x="213" y="2003"/>
                    <a:pt x="158" y="2175"/>
                    <a:pt x="118" y="2350"/>
                  </a:cubicBezTo>
                  <a:cubicBezTo>
                    <a:pt x="72" y="2528"/>
                    <a:pt x="47" y="2709"/>
                    <a:pt x="26" y="2884"/>
                  </a:cubicBezTo>
                  <a:cubicBezTo>
                    <a:pt x="13" y="3066"/>
                    <a:pt x="4" y="3241"/>
                    <a:pt x="4" y="3407"/>
                  </a:cubicBezTo>
                  <a:cubicBezTo>
                    <a:pt x="1" y="3741"/>
                    <a:pt x="1" y="4052"/>
                    <a:pt x="1" y="4322"/>
                  </a:cubicBezTo>
                  <a:cubicBezTo>
                    <a:pt x="1" y="4853"/>
                    <a:pt x="4" y="5213"/>
                    <a:pt x="4" y="5213"/>
                  </a:cubicBezTo>
                  <a:lnTo>
                    <a:pt x="158" y="5213"/>
                  </a:lnTo>
                  <a:cubicBezTo>
                    <a:pt x="158" y="5213"/>
                    <a:pt x="158" y="4853"/>
                    <a:pt x="164" y="4322"/>
                  </a:cubicBezTo>
                  <a:cubicBezTo>
                    <a:pt x="158" y="4052"/>
                    <a:pt x="158" y="3741"/>
                    <a:pt x="158" y="3407"/>
                  </a:cubicBezTo>
                  <a:cubicBezTo>
                    <a:pt x="155" y="3241"/>
                    <a:pt x="164" y="3072"/>
                    <a:pt x="167" y="2900"/>
                  </a:cubicBezTo>
                  <a:cubicBezTo>
                    <a:pt x="182" y="2731"/>
                    <a:pt x="204" y="2556"/>
                    <a:pt x="244" y="2387"/>
                  </a:cubicBezTo>
                  <a:cubicBezTo>
                    <a:pt x="280" y="2218"/>
                    <a:pt x="333" y="2049"/>
                    <a:pt x="394" y="1886"/>
                  </a:cubicBezTo>
                  <a:cubicBezTo>
                    <a:pt x="419" y="1803"/>
                    <a:pt x="459" y="1726"/>
                    <a:pt x="492" y="1650"/>
                  </a:cubicBezTo>
                  <a:cubicBezTo>
                    <a:pt x="523" y="1573"/>
                    <a:pt x="566" y="1499"/>
                    <a:pt x="603" y="1425"/>
                  </a:cubicBezTo>
                  <a:cubicBezTo>
                    <a:pt x="680" y="1281"/>
                    <a:pt x="769" y="1146"/>
                    <a:pt x="855" y="1020"/>
                  </a:cubicBezTo>
                  <a:cubicBezTo>
                    <a:pt x="938" y="897"/>
                    <a:pt x="1027" y="780"/>
                    <a:pt x="1110" y="676"/>
                  </a:cubicBezTo>
                  <a:cubicBezTo>
                    <a:pt x="1196" y="575"/>
                    <a:pt x="1276" y="482"/>
                    <a:pt x="1346" y="399"/>
                  </a:cubicBezTo>
                  <a:cubicBezTo>
                    <a:pt x="1414" y="320"/>
                    <a:pt x="1478" y="246"/>
                    <a:pt x="1531" y="191"/>
                  </a:cubicBezTo>
                  <a:cubicBezTo>
                    <a:pt x="1632" y="71"/>
                    <a:pt x="1687" y="0"/>
                    <a:pt x="1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8"/>
            <p:cNvSpPr/>
            <p:nvPr/>
          </p:nvSpPr>
          <p:spPr>
            <a:xfrm>
              <a:off x="8093114" y="5094654"/>
              <a:ext cx="129247" cy="42233"/>
            </a:xfrm>
            <a:custGeom>
              <a:avLst/>
              <a:gdLst/>
              <a:ahLst/>
              <a:cxnLst/>
              <a:rect l="l" t="t" r="r" b="b"/>
              <a:pathLst>
                <a:path w="2231" h="729" extrusionOk="0">
                  <a:moveTo>
                    <a:pt x="1" y="0"/>
                  </a:moveTo>
                  <a:lnTo>
                    <a:pt x="1" y="728"/>
                  </a:lnTo>
                  <a:lnTo>
                    <a:pt x="2231" y="728"/>
                  </a:lnTo>
                  <a:lnTo>
                    <a:pt x="22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8"/>
            <p:cNvSpPr/>
            <p:nvPr/>
          </p:nvSpPr>
          <p:spPr>
            <a:xfrm>
              <a:off x="8080138" y="5136827"/>
              <a:ext cx="155780" cy="35628"/>
            </a:xfrm>
            <a:custGeom>
              <a:avLst/>
              <a:gdLst/>
              <a:ahLst/>
              <a:cxnLst/>
              <a:rect l="l" t="t" r="r" b="b"/>
              <a:pathLst>
                <a:path w="2689" h="615" extrusionOk="0">
                  <a:moveTo>
                    <a:pt x="0" y="0"/>
                  </a:moveTo>
                  <a:lnTo>
                    <a:pt x="0" y="614"/>
                  </a:lnTo>
                  <a:lnTo>
                    <a:pt x="2688" y="614"/>
                  </a:lnTo>
                  <a:lnTo>
                    <a:pt x="26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8"/>
            <p:cNvSpPr/>
            <p:nvPr/>
          </p:nvSpPr>
          <p:spPr>
            <a:xfrm>
              <a:off x="8158054" y="4508806"/>
              <a:ext cx="252412" cy="783769"/>
            </a:xfrm>
            <a:custGeom>
              <a:avLst/>
              <a:gdLst/>
              <a:ahLst/>
              <a:cxnLst/>
              <a:rect l="l" t="t" r="r" b="b"/>
              <a:pathLst>
                <a:path w="4357" h="13529" extrusionOk="0">
                  <a:moveTo>
                    <a:pt x="1" y="1"/>
                  </a:moveTo>
                  <a:lnTo>
                    <a:pt x="1" y="13529"/>
                  </a:lnTo>
                  <a:lnTo>
                    <a:pt x="465" y="13529"/>
                  </a:lnTo>
                  <a:lnTo>
                    <a:pt x="465" y="13523"/>
                  </a:lnTo>
                  <a:cubicBezTo>
                    <a:pt x="600" y="13523"/>
                    <a:pt x="720" y="13434"/>
                    <a:pt x="763" y="13308"/>
                  </a:cubicBezTo>
                  <a:lnTo>
                    <a:pt x="849" y="13022"/>
                  </a:lnTo>
                  <a:lnTo>
                    <a:pt x="925" y="13022"/>
                  </a:lnTo>
                  <a:cubicBezTo>
                    <a:pt x="1094" y="13022"/>
                    <a:pt x="1232" y="12884"/>
                    <a:pt x="1232" y="12715"/>
                  </a:cubicBezTo>
                  <a:lnTo>
                    <a:pt x="1232" y="12696"/>
                  </a:lnTo>
                  <a:lnTo>
                    <a:pt x="1232" y="12564"/>
                  </a:lnTo>
                  <a:lnTo>
                    <a:pt x="1232" y="12303"/>
                  </a:lnTo>
                  <a:lnTo>
                    <a:pt x="1232" y="12174"/>
                  </a:lnTo>
                  <a:lnTo>
                    <a:pt x="1232" y="11913"/>
                  </a:lnTo>
                  <a:lnTo>
                    <a:pt x="1232" y="11781"/>
                  </a:lnTo>
                  <a:lnTo>
                    <a:pt x="1232" y="11455"/>
                  </a:lnTo>
                  <a:lnTo>
                    <a:pt x="1349" y="11455"/>
                  </a:lnTo>
                  <a:lnTo>
                    <a:pt x="1349" y="10841"/>
                  </a:lnTo>
                  <a:lnTo>
                    <a:pt x="1232" y="10841"/>
                  </a:lnTo>
                  <a:lnTo>
                    <a:pt x="1232" y="10110"/>
                  </a:lnTo>
                  <a:cubicBezTo>
                    <a:pt x="1232" y="9287"/>
                    <a:pt x="3742" y="7757"/>
                    <a:pt x="4264" y="5257"/>
                  </a:cubicBezTo>
                  <a:cubicBezTo>
                    <a:pt x="4267" y="5247"/>
                    <a:pt x="4270" y="5232"/>
                    <a:pt x="4270" y="5220"/>
                  </a:cubicBezTo>
                  <a:lnTo>
                    <a:pt x="4295" y="5094"/>
                  </a:lnTo>
                  <a:cubicBezTo>
                    <a:pt x="4301" y="5051"/>
                    <a:pt x="4310" y="5005"/>
                    <a:pt x="4313" y="4962"/>
                  </a:cubicBezTo>
                  <a:cubicBezTo>
                    <a:pt x="4316" y="4928"/>
                    <a:pt x="4320" y="4894"/>
                    <a:pt x="4326" y="4864"/>
                  </a:cubicBezTo>
                  <a:cubicBezTo>
                    <a:pt x="4332" y="4808"/>
                    <a:pt x="4335" y="4750"/>
                    <a:pt x="4341" y="4698"/>
                  </a:cubicBezTo>
                  <a:cubicBezTo>
                    <a:pt x="4344" y="4670"/>
                    <a:pt x="4344" y="4639"/>
                    <a:pt x="4347" y="4612"/>
                  </a:cubicBezTo>
                  <a:cubicBezTo>
                    <a:pt x="4350" y="4529"/>
                    <a:pt x="4356" y="4443"/>
                    <a:pt x="4356" y="4357"/>
                  </a:cubicBezTo>
                  <a:cubicBezTo>
                    <a:pt x="4356" y="1952"/>
                    <a:pt x="2406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8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4" name="Google Shape;504;p38"/>
          <p:cNvGrpSpPr/>
          <p:nvPr/>
        </p:nvGrpSpPr>
        <p:grpSpPr>
          <a:xfrm rot="-1604192">
            <a:off x="8638982" y="3928762"/>
            <a:ext cx="333773" cy="638893"/>
            <a:chOff x="6692313" y="4433554"/>
            <a:chExt cx="421445" cy="806710"/>
          </a:xfrm>
        </p:grpSpPr>
        <p:sp>
          <p:nvSpPr>
            <p:cNvPr id="505" name="Google Shape;505;p38"/>
            <p:cNvSpPr/>
            <p:nvPr/>
          </p:nvSpPr>
          <p:spPr>
            <a:xfrm>
              <a:off x="6692313" y="4433554"/>
              <a:ext cx="421111" cy="806536"/>
            </a:xfrm>
            <a:custGeom>
              <a:avLst/>
              <a:gdLst/>
              <a:ahLst/>
              <a:cxnLst/>
              <a:rect l="l" t="t" r="r" b="b"/>
              <a:pathLst>
                <a:path w="7269" h="13922" extrusionOk="0">
                  <a:moveTo>
                    <a:pt x="4114" y="3960"/>
                  </a:moveTo>
                  <a:cubicBezTo>
                    <a:pt x="4197" y="4000"/>
                    <a:pt x="4277" y="4034"/>
                    <a:pt x="4350" y="4061"/>
                  </a:cubicBezTo>
                  <a:cubicBezTo>
                    <a:pt x="4363" y="4166"/>
                    <a:pt x="4366" y="4267"/>
                    <a:pt x="4363" y="4369"/>
                  </a:cubicBezTo>
                  <a:cubicBezTo>
                    <a:pt x="4363" y="4544"/>
                    <a:pt x="4323" y="4713"/>
                    <a:pt x="4289" y="4882"/>
                  </a:cubicBezTo>
                  <a:cubicBezTo>
                    <a:pt x="4240" y="5047"/>
                    <a:pt x="4184" y="5210"/>
                    <a:pt x="4114" y="5358"/>
                  </a:cubicBezTo>
                  <a:cubicBezTo>
                    <a:pt x="4043" y="5508"/>
                    <a:pt x="3960" y="5643"/>
                    <a:pt x="3874" y="5772"/>
                  </a:cubicBezTo>
                  <a:cubicBezTo>
                    <a:pt x="3785" y="5895"/>
                    <a:pt x="3699" y="6012"/>
                    <a:pt x="3610" y="6107"/>
                  </a:cubicBezTo>
                  <a:cubicBezTo>
                    <a:pt x="3537" y="6186"/>
                    <a:pt x="3464" y="6259"/>
                    <a:pt x="3397" y="6321"/>
                  </a:cubicBezTo>
                  <a:lnTo>
                    <a:pt x="3397" y="6321"/>
                  </a:lnTo>
                  <a:lnTo>
                    <a:pt x="2480" y="6322"/>
                  </a:lnTo>
                  <a:lnTo>
                    <a:pt x="4114" y="3960"/>
                  </a:lnTo>
                  <a:close/>
                  <a:moveTo>
                    <a:pt x="4983" y="1"/>
                  </a:moveTo>
                  <a:lnTo>
                    <a:pt x="4012" y="1490"/>
                  </a:lnTo>
                  <a:cubicBezTo>
                    <a:pt x="3395" y="848"/>
                    <a:pt x="2538" y="483"/>
                    <a:pt x="2301" y="277"/>
                  </a:cubicBezTo>
                  <a:lnTo>
                    <a:pt x="2301" y="277"/>
                  </a:lnTo>
                  <a:cubicBezTo>
                    <a:pt x="2301" y="277"/>
                    <a:pt x="2102" y="1082"/>
                    <a:pt x="2320" y="2099"/>
                  </a:cubicBezTo>
                  <a:cubicBezTo>
                    <a:pt x="2403" y="2492"/>
                    <a:pt x="2639" y="2845"/>
                    <a:pt x="2934" y="3143"/>
                  </a:cubicBezTo>
                  <a:lnTo>
                    <a:pt x="673" y="6608"/>
                  </a:lnTo>
                  <a:lnTo>
                    <a:pt x="1" y="7631"/>
                  </a:lnTo>
                  <a:lnTo>
                    <a:pt x="1217" y="7631"/>
                  </a:lnTo>
                  <a:lnTo>
                    <a:pt x="4750" y="7637"/>
                  </a:lnTo>
                  <a:lnTo>
                    <a:pt x="1217" y="13922"/>
                  </a:lnTo>
                  <a:lnTo>
                    <a:pt x="6439" y="7345"/>
                  </a:lnTo>
                  <a:lnTo>
                    <a:pt x="7268" y="6304"/>
                  </a:lnTo>
                  <a:lnTo>
                    <a:pt x="5886" y="6307"/>
                  </a:lnTo>
                  <a:lnTo>
                    <a:pt x="4301" y="6310"/>
                  </a:lnTo>
                  <a:lnTo>
                    <a:pt x="4301" y="6310"/>
                  </a:lnTo>
                  <a:cubicBezTo>
                    <a:pt x="4338" y="6258"/>
                    <a:pt x="4378" y="6199"/>
                    <a:pt x="4421" y="6141"/>
                  </a:cubicBezTo>
                  <a:cubicBezTo>
                    <a:pt x="4479" y="6080"/>
                    <a:pt x="4535" y="6000"/>
                    <a:pt x="4614" y="5941"/>
                  </a:cubicBezTo>
                  <a:cubicBezTo>
                    <a:pt x="4654" y="5911"/>
                    <a:pt x="4691" y="5877"/>
                    <a:pt x="4731" y="5846"/>
                  </a:cubicBezTo>
                  <a:cubicBezTo>
                    <a:pt x="4759" y="5825"/>
                    <a:pt x="4783" y="5803"/>
                    <a:pt x="4814" y="5785"/>
                  </a:cubicBezTo>
                  <a:cubicBezTo>
                    <a:pt x="5072" y="5919"/>
                    <a:pt x="5321" y="5978"/>
                    <a:pt x="5555" y="5978"/>
                  </a:cubicBezTo>
                  <a:cubicBezTo>
                    <a:pt x="6434" y="5978"/>
                    <a:pt x="7111" y="5150"/>
                    <a:pt x="7268" y="4372"/>
                  </a:cubicBezTo>
                  <a:lnTo>
                    <a:pt x="7268" y="4372"/>
                  </a:lnTo>
                  <a:cubicBezTo>
                    <a:pt x="7249" y="4374"/>
                    <a:pt x="7227" y="4375"/>
                    <a:pt x="7204" y="4375"/>
                  </a:cubicBezTo>
                  <a:cubicBezTo>
                    <a:pt x="6957" y="4375"/>
                    <a:pt x="6490" y="4254"/>
                    <a:pt x="6028" y="4254"/>
                  </a:cubicBezTo>
                  <a:cubicBezTo>
                    <a:pt x="5373" y="4254"/>
                    <a:pt x="4727" y="4498"/>
                    <a:pt x="4734" y="5677"/>
                  </a:cubicBezTo>
                  <a:cubicBezTo>
                    <a:pt x="4657" y="5723"/>
                    <a:pt x="4590" y="5782"/>
                    <a:pt x="4522" y="5834"/>
                  </a:cubicBezTo>
                  <a:cubicBezTo>
                    <a:pt x="4439" y="5895"/>
                    <a:pt x="4375" y="5981"/>
                    <a:pt x="4304" y="6049"/>
                  </a:cubicBezTo>
                  <a:cubicBezTo>
                    <a:pt x="4243" y="6126"/>
                    <a:pt x="4194" y="6202"/>
                    <a:pt x="4144" y="6273"/>
                  </a:cubicBezTo>
                  <a:lnTo>
                    <a:pt x="4120" y="6319"/>
                  </a:lnTo>
                  <a:lnTo>
                    <a:pt x="3618" y="6320"/>
                  </a:lnTo>
                  <a:lnTo>
                    <a:pt x="3618" y="6320"/>
                  </a:lnTo>
                  <a:cubicBezTo>
                    <a:pt x="3654" y="6287"/>
                    <a:pt x="3688" y="6254"/>
                    <a:pt x="3724" y="6212"/>
                  </a:cubicBezTo>
                  <a:cubicBezTo>
                    <a:pt x="3816" y="6107"/>
                    <a:pt x="3908" y="5987"/>
                    <a:pt x="4000" y="5858"/>
                  </a:cubicBezTo>
                  <a:cubicBezTo>
                    <a:pt x="4086" y="5726"/>
                    <a:pt x="4178" y="5582"/>
                    <a:pt x="4249" y="5425"/>
                  </a:cubicBezTo>
                  <a:cubicBezTo>
                    <a:pt x="4326" y="5272"/>
                    <a:pt x="4384" y="5097"/>
                    <a:pt x="4433" y="4922"/>
                  </a:cubicBezTo>
                  <a:cubicBezTo>
                    <a:pt x="4476" y="4743"/>
                    <a:pt x="4510" y="4559"/>
                    <a:pt x="4516" y="4372"/>
                  </a:cubicBezTo>
                  <a:cubicBezTo>
                    <a:pt x="4522" y="4280"/>
                    <a:pt x="4510" y="4184"/>
                    <a:pt x="4507" y="4092"/>
                  </a:cubicBezTo>
                  <a:cubicBezTo>
                    <a:pt x="4501" y="4043"/>
                    <a:pt x="4492" y="4000"/>
                    <a:pt x="4485" y="3957"/>
                  </a:cubicBezTo>
                  <a:cubicBezTo>
                    <a:pt x="4599" y="3665"/>
                    <a:pt x="4661" y="3398"/>
                    <a:pt x="4676" y="3146"/>
                  </a:cubicBezTo>
                  <a:lnTo>
                    <a:pt x="6519" y="452"/>
                  </a:lnTo>
                  <a:lnTo>
                    <a:pt x="6835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8"/>
            <p:cNvSpPr/>
            <p:nvPr/>
          </p:nvSpPr>
          <p:spPr>
            <a:xfrm>
              <a:off x="6692704" y="4433554"/>
              <a:ext cx="421053" cy="806710"/>
            </a:xfrm>
            <a:custGeom>
              <a:avLst/>
              <a:gdLst/>
              <a:ahLst/>
              <a:cxnLst/>
              <a:rect l="l" t="t" r="r" b="b"/>
              <a:pathLst>
                <a:path w="7268" h="13925" extrusionOk="0">
                  <a:moveTo>
                    <a:pt x="4989" y="1"/>
                  </a:moveTo>
                  <a:lnTo>
                    <a:pt x="673" y="6608"/>
                  </a:lnTo>
                  <a:lnTo>
                    <a:pt x="0" y="7637"/>
                  </a:lnTo>
                  <a:lnTo>
                    <a:pt x="1217" y="7637"/>
                  </a:lnTo>
                  <a:lnTo>
                    <a:pt x="4749" y="7643"/>
                  </a:lnTo>
                  <a:lnTo>
                    <a:pt x="1217" y="13925"/>
                  </a:lnTo>
                  <a:lnTo>
                    <a:pt x="6442" y="7348"/>
                  </a:lnTo>
                  <a:lnTo>
                    <a:pt x="7268" y="6307"/>
                  </a:lnTo>
                  <a:lnTo>
                    <a:pt x="5886" y="6307"/>
                  </a:lnTo>
                  <a:lnTo>
                    <a:pt x="2476" y="6316"/>
                  </a:lnTo>
                  <a:lnTo>
                    <a:pt x="2476" y="6316"/>
                  </a:lnTo>
                  <a:lnTo>
                    <a:pt x="6525" y="452"/>
                  </a:lnTo>
                  <a:lnTo>
                    <a:pt x="68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8"/>
            <p:cNvSpPr/>
            <p:nvPr/>
          </p:nvSpPr>
          <p:spPr>
            <a:xfrm>
              <a:off x="6814590" y="4449601"/>
              <a:ext cx="196855" cy="220317"/>
            </a:xfrm>
            <a:custGeom>
              <a:avLst/>
              <a:gdLst/>
              <a:ahLst/>
              <a:cxnLst/>
              <a:rect l="l" t="t" r="r" b="b"/>
              <a:pathLst>
                <a:path w="3398" h="3803" extrusionOk="0">
                  <a:moveTo>
                    <a:pt x="197" y="0"/>
                  </a:moveTo>
                  <a:cubicBezTo>
                    <a:pt x="197" y="0"/>
                    <a:pt x="0" y="805"/>
                    <a:pt x="215" y="1828"/>
                  </a:cubicBezTo>
                  <a:cubicBezTo>
                    <a:pt x="430" y="2844"/>
                    <a:pt x="1671" y="3594"/>
                    <a:pt x="2323" y="3803"/>
                  </a:cubicBezTo>
                  <a:cubicBezTo>
                    <a:pt x="3398" y="1361"/>
                    <a:pt x="655" y="402"/>
                    <a:pt x="1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8"/>
            <p:cNvSpPr/>
            <p:nvPr/>
          </p:nvSpPr>
          <p:spPr>
            <a:xfrm>
              <a:off x="6965267" y="4679526"/>
              <a:ext cx="148481" cy="100165"/>
            </a:xfrm>
            <a:custGeom>
              <a:avLst/>
              <a:gdLst/>
              <a:ahLst/>
              <a:cxnLst/>
              <a:rect l="l" t="t" r="r" b="b"/>
              <a:pathLst>
                <a:path w="2563" h="1729" extrusionOk="0">
                  <a:moveTo>
                    <a:pt x="1321" y="0"/>
                  </a:moveTo>
                  <a:cubicBezTo>
                    <a:pt x="655" y="0"/>
                    <a:pt x="1" y="254"/>
                    <a:pt x="29" y="1490"/>
                  </a:cubicBezTo>
                  <a:cubicBezTo>
                    <a:pt x="315" y="1656"/>
                    <a:pt x="592" y="1728"/>
                    <a:pt x="852" y="1728"/>
                  </a:cubicBezTo>
                  <a:cubicBezTo>
                    <a:pt x="1730" y="1728"/>
                    <a:pt x="2406" y="902"/>
                    <a:pt x="2563" y="120"/>
                  </a:cubicBezTo>
                  <a:lnTo>
                    <a:pt x="2563" y="120"/>
                  </a:lnTo>
                  <a:cubicBezTo>
                    <a:pt x="2544" y="122"/>
                    <a:pt x="2522" y="123"/>
                    <a:pt x="2499" y="123"/>
                  </a:cubicBezTo>
                  <a:cubicBezTo>
                    <a:pt x="2252" y="123"/>
                    <a:pt x="1784" y="0"/>
                    <a:pt x="1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8"/>
            <p:cNvSpPr/>
            <p:nvPr/>
          </p:nvSpPr>
          <p:spPr>
            <a:xfrm>
              <a:off x="6873679" y="4542116"/>
              <a:ext cx="80816" cy="257394"/>
            </a:xfrm>
            <a:custGeom>
              <a:avLst/>
              <a:gdLst/>
              <a:ahLst/>
              <a:cxnLst/>
              <a:rect l="l" t="t" r="r" b="b"/>
              <a:pathLst>
                <a:path w="1395" h="4443" extrusionOk="0">
                  <a:moveTo>
                    <a:pt x="9" y="0"/>
                  </a:moveTo>
                  <a:lnTo>
                    <a:pt x="0" y="3"/>
                  </a:lnTo>
                  <a:cubicBezTo>
                    <a:pt x="0" y="3"/>
                    <a:pt x="55" y="71"/>
                    <a:pt x="160" y="194"/>
                  </a:cubicBezTo>
                  <a:cubicBezTo>
                    <a:pt x="212" y="265"/>
                    <a:pt x="283" y="344"/>
                    <a:pt x="360" y="440"/>
                  </a:cubicBezTo>
                  <a:cubicBezTo>
                    <a:pt x="424" y="523"/>
                    <a:pt x="492" y="606"/>
                    <a:pt x="565" y="707"/>
                  </a:cubicBezTo>
                  <a:cubicBezTo>
                    <a:pt x="648" y="814"/>
                    <a:pt x="728" y="931"/>
                    <a:pt x="811" y="1063"/>
                  </a:cubicBezTo>
                  <a:cubicBezTo>
                    <a:pt x="888" y="1198"/>
                    <a:pt x="974" y="1337"/>
                    <a:pt x="1038" y="1490"/>
                  </a:cubicBezTo>
                  <a:cubicBezTo>
                    <a:pt x="1084" y="1598"/>
                    <a:pt x="1131" y="1711"/>
                    <a:pt x="1161" y="1828"/>
                  </a:cubicBezTo>
                  <a:cubicBezTo>
                    <a:pt x="1177" y="1877"/>
                    <a:pt x="1189" y="1923"/>
                    <a:pt x="1195" y="1969"/>
                  </a:cubicBezTo>
                  <a:cubicBezTo>
                    <a:pt x="1226" y="2138"/>
                    <a:pt x="1238" y="2313"/>
                    <a:pt x="1235" y="2488"/>
                  </a:cubicBezTo>
                  <a:cubicBezTo>
                    <a:pt x="1235" y="2660"/>
                    <a:pt x="1201" y="2833"/>
                    <a:pt x="1161" y="3001"/>
                  </a:cubicBezTo>
                  <a:cubicBezTo>
                    <a:pt x="1112" y="3167"/>
                    <a:pt x="1057" y="3333"/>
                    <a:pt x="986" y="3478"/>
                  </a:cubicBezTo>
                  <a:cubicBezTo>
                    <a:pt x="916" y="3631"/>
                    <a:pt x="833" y="3766"/>
                    <a:pt x="747" y="3892"/>
                  </a:cubicBezTo>
                  <a:cubicBezTo>
                    <a:pt x="657" y="4015"/>
                    <a:pt x="571" y="4126"/>
                    <a:pt x="482" y="4227"/>
                  </a:cubicBezTo>
                  <a:cubicBezTo>
                    <a:pt x="406" y="4310"/>
                    <a:pt x="335" y="4381"/>
                    <a:pt x="267" y="4442"/>
                  </a:cubicBezTo>
                  <a:lnTo>
                    <a:pt x="489" y="4442"/>
                  </a:lnTo>
                  <a:cubicBezTo>
                    <a:pt x="525" y="4408"/>
                    <a:pt x="562" y="4368"/>
                    <a:pt x="596" y="4332"/>
                  </a:cubicBezTo>
                  <a:cubicBezTo>
                    <a:pt x="688" y="4227"/>
                    <a:pt x="780" y="4107"/>
                    <a:pt x="873" y="3978"/>
                  </a:cubicBezTo>
                  <a:cubicBezTo>
                    <a:pt x="962" y="3843"/>
                    <a:pt x="1051" y="3702"/>
                    <a:pt x="1124" y="3542"/>
                  </a:cubicBezTo>
                  <a:cubicBezTo>
                    <a:pt x="1201" y="3385"/>
                    <a:pt x="1256" y="3216"/>
                    <a:pt x="1309" y="3041"/>
                  </a:cubicBezTo>
                  <a:cubicBezTo>
                    <a:pt x="1349" y="2863"/>
                    <a:pt x="1389" y="2679"/>
                    <a:pt x="1389" y="2492"/>
                  </a:cubicBezTo>
                  <a:cubicBezTo>
                    <a:pt x="1395" y="2396"/>
                    <a:pt x="1385" y="2304"/>
                    <a:pt x="1389" y="2212"/>
                  </a:cubicBezTo>
                  <a:cubicBezTo>
                    <a:pt x="1373" y="2114"/>
                    <a:pt x="1358" y="2034"/>
                    <a:pt x="1330" y="1942"/>
                  </a:cubicBezTo>
                  <a:cubicBezTo>
                    <a:pt x="1312" y="1862"/>
                    <a:pt x="1284" y="1782"/>
                    <a:pt x="1253" y="1705"/>
                  </a:cubicBezTo>
                  <a:cubicBezTo>
                    <a:pt x="1220" y="1613"/>
                    <a:pt x="1180" y="1527"/>
                    <a:pt x="1140" y="1444"/>
                  </a:cubicBezTo>
                  <a:cubicBezTo>
                    <a:pt x="1063" y="1290"/>
                    <a:pt x="968" y="1152"/>
                    <a:pt x="882" y="1020"/>
                  </a:cubicBezTo>
                  <a:cubicBezTo>
                    <a:pt x="790" y="894"/>
                    <a:pt x="700" y="774"/>
                    <a:pt x="611" y="670"/>
                  </a:cubicBezTo>
                  <a:cubicBezTo>
                    <a:pt x="528" y="575"/>
                    <a:pt x="452" y="486"/>
                    <a:pt x="381" y="409"/>
                  </a:cubicBezTo>
                  <a:cubicBezTo>
                    <a:pt x="304" y="323"/>
                    <a:pt x="231" y="246"/>
                    <a:pt x="175" y="185"/>
                  </a:cubicBezTo>
                  <a:cubicBezTo>
                    <a:pt x="68" y="68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8"/>
            <p:cNvSpPr/>
            <p:nvPr/>
          </p:nvSpPr>
          <p:spPr>
            <a:xfrm>
              <a:off x="6931146" y="4718803"/>
              <a:ext cx="151146" cy="79947"/>
            </a:xfrm>
            <a:custGeom>
              <a:avLst/>
              <a:gdLst/>
              <a:ahLst/>
              <a:cxnLst/>
              <a:rect l="l" t="t" r="r" b="b"/>
              <a:pathLst>
                <a:path w="2609" h="1380" extrusionOk="0">
                  <a:moveTo>
                    <a:pt x="2608" y="1"/>
                  </a:moveTo>
                  <a:cubicBezTo>
                    <a:pt x="2605" y="1"/>
                    <a:pt x="2593" y="10"/>
                    <a:pt x="2568" y="13"/>
                  </a:cubicBezTo>
                  <a:cubicBezTo>
                    <a:pt x="2550" y="25"/>
                    <a:pt x="2519" y="47"/>
                    <a:pt x="2473" y="62"/>
                  </a:cubicBezTo>
                  <a:cubicBezTo>
                    <a:pt x="2390" y="105"/>
                    <a:pt x="2258" y="139"/>
                    <a:pt x="2101" y="182"/>
                  </a:cubicBezTo>
                  <a:cubicBezTo>
                    <a:pt x="1785" y="268"/>
                    <a:pt x="1361" y="369"/>
                    <a:pt x="956" y="554"/>
                  </a:cubicBezTo>
                  <a:cubicBezTo>
                    <a:pt x="857" y="600"/>
                    <a:pt x="756" y="646"/>
                    <a:pt x="664" y="707"/>
                  </a:cubicBezTo>
                  <a:cubicBezTo>
                    <a:pt x="572" y="762"/>
                    <a:pt x="486" y="830"/>
                    <a:pt x="403" y="898"/>
                  </a:cubicBezTo>
                  <a:cubicBezTo>
                    <a:pt x="320" y="962"/>
                    <a:pt x="255" y="1042"/>
                    <a:pt x="185" y="1113"/>
                  </a:cubicBezTo>
                  <a:cubicBezTo>
                    <a:pt x="123" y="1189"/>
                    <a:pt x="74" y="1266"/>
                    <a:pt x="25" y="1334"/>
                  </a:cubicBezTo>
                  <a:lnTo>
                    <a:pt x="0" y="1380"/>
                  </a:lnTo>
                  <a:lnTo>
                    <a:pt x="185" y="1380"/>
                  </a:lnTo>
                  <a:cubicBezTo>
                    <a:pt x="218" y="1328"/>
                    <a:pt x="258" y="1269"/>
                    <a:pt x="304" y="1211"/>
                  </a:cubicBezTo>
                  <a:cubicBezTo>
                    <a:pt x="369" y="1149"/>
                    <a:pt x="424" y="1073"/>
                    <a:pt x="501" y="1011"/>
                  </a:cubicBezTo>
                  <a:cubicBezTo>
                    <a:pt x="538" y="980"/>
                    <a:pt x="578" y="947"/>
                    <a:pt x="615" y="916"/>
                  </a:cubicBezTo>
                  <a:cubicBezTo>
                    <a:pt x="655" y="885"/>
                    <a:pt x="701" y="858"/>
                    <a:pt x="741" y="827"/>
                  </a:cubicBezTo>
                  <a:cubicBezTo>
                    <a:pt x="824" y="765"/>
                    <a:pt x="919" y="716"/>
                    <a:pt x="1011" y="661"/>
                  </a:cubicBezTo>
                  <a:cubicBezTo>
                    <a:pt x="1392" y="461"/>
                    <a:pt x="1810" y="335"/>
                    <a:pt x="2117" y="231"/>
                  </a:cubicBezTo>
                  <a:cubicBezTo>
                    <a:pt x="2270" y="179"/>
                    <a:pt x="2399" y="133"/>
                    <a:pt x="2485" y="87"/>
                  </a:cubicBezTo>
                  <a:cubicBezTo>
                    <a:pt x="2528" y="62"/>
                    <a:pt x="2559" y="41"/>
                    <a:pt x="2577" y="25"/>
                  </a:cubicBezTo>
                  <a:cubicBezTo>
                    <a:pt x="2593" y="13"/>
                    <a:pt x="2605" y="7"/>
                    <a:pt x="2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1" name="Google Shape;511;p38"/>
          <p:cNvGrpSpPr/>
          <p:nvPr/>
        </p:nvGrpSpPr>
        <p:grpSpPr>
          <a:xfrm rot="-1396822">
            <a:off x="50266" y="4060373"/>
            <a:ext cx="680708" cy="394596"/>
            <a:chOff x="753489" y="4226263"/>
            <a:chExt cx="924843" cy="536117"/>
          </a:xfrm>
        </p:grpSpPr>
        <p:sp>
          <p:nvSpPr>
            <p:cNvPr id="512" name="Google Shape;512;p38"/>
            <p:cNvSpPr/>
            <p:nvPr/>
          </p:nvSpPr>
          <p:spPr>
            <a:xfrm>
              <a:off x="753511" y="4226263"/>
              <a:ext cx="924821" cy="535167"/>
            </a:xfrm>
            <a:custGeom>
              <a:avLst/>
              <a:gdLst/>
              <a:ahLst/>
              <a:cxnLst/>
              <a:rect l="l" t="t" r="r" b="b"/>
              <a:pathLst>
                <a:path w="9726" h="5628" extrusionOk="0">
                  <a:moveTo>
                    <a:pt x="6009" y="1"/>
                  </a:moveTo>
                  <a:cubicBezTo>
                    <a:pt x="5404" y="1"/>
                    <a:pt x="4854" y="246"/>
                    <a:pt x="4454" y="636"/>
                  </a:cubicBezTo>
                  <a:cubicBezTo>
                    <a:pt x="4304" y="642"/>
                    <a:pt x="4163" y="661"/>
                    <a:pt x="4021" y="692"/>
                  </a:cubicBezTo>
                  <a:cubicBezTo>
                    <a:pt x="3905" y="673"/>
                    <a:pt x="3785" y="658"/>
                    <a:pt x="3662" y="658"/>
                  </a:cubicBezTo>
                  <a:cubicBezTo>
                    <a:pt x="2753" y="658"/>
                    <a:pt x="1988" y="1266"/>
                    <a:pt x="1748" y="2095"/>
                  </a:cubicBezTo>
                  <a:cubicBezTo>
                    <a:pt x="1687" y="2089"/>
                    <a:pt x="1625" y="2086"/>
                    <a:pt x="1564" y="2086"/>
                  </a:cubicBezTo>
                  <a:cubicBezTo>
                    <a:pt x="698" y="2086"/>
                    <a:pt x="0" y="2783"/>
                    <a:pt x="0" y="3647"/>
                  </a:cubicBezTo>
                  <a:lnTo>
                    <a:pt x="0" y="5210"/>
                  </a:lnTo>
                  <a:lnTo>
                    <a:pt x="541" y="5210"/>
                  </a:lnTo>
                  <a:lnTo>
                    <a:pt x="541" y="5628"/>
                  </a:lnTo>
                  <a:lnTo>
                    <a:pt x="2258" y="5628"/>
                  </a:lnTo>
                  <a:cubicBezTo>
                    <a:pt x="2654" y="5628"/>
                    <a:pt x="3020" y="5496"/>
                    <a:pt x="3309" y="5269"/>
                  </a:cubicBezTo>
                  <a:cubicBezTo>
                    <a:pt x="3674" y="5474"/>
                    <a:pt x="4092" y="5597"/>
                    <a:pt x="4544" y="5597"/>
                  </a:cubicBezTo>
                  <a:cubicBezTo>
                    <a:pt x="5173" y="5597"/>
                    <a:pt x="5745" y="5364"/>
                    <a:pt x="6184" y="4980"/>
                  </a:cubicBezTo>
                  <a:cubicBezTo>
                    <a:pt x="6516" y="5152"/>
                    <a:pt x="6896" y="5253"/>
                    <a:pt x="7296" y="5253"/>
                  </a:cubicBezTo>
                  <a:cubicBezTo>
                    <a:pt x="8641" y="5253"/>
                    <a:pt x="9725" y="4163"/>
                    <a:pt x="9725" y="2820"/>
                  </a:cubicBezTo>
                  <a:cubicBezTo>
                    <a:pt x="9725" y="1481"/>
                    <a:pt x="8641" y="391"/>
                    <a:pt x="7296" y="391"/>
                  </a:cubicBezTo>
                  <a:lnTo>
                    <a:pt x="7265" y="391"/>
                  </a:lnTo>
                  <a:cubicBezTo>
                    <a:pt x="6909" y="145"/>
                    <a:pt x="6473" y="1"/>
                    <a:pt x="6009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8"/>
            <p:cNvSpPr/>
            <p:nvPr/>
          </p:nvSpPr>
          <p:spPr>
            <a:xfrm>
              <a:off x="753489" y="4226548"/>
              <a:ext cx="782000" cy="495514"/>
            </a:xfrm>
            <a:custGeom>
              <a:avLst/>
              <a:gdLst/>
              <a:ahLst/>
              <a:cxnLst/>
              <a:rect l="l" t="t" r="r" b="b"/>
              <a:pathLst>
                <a:path w="8224" h="5211" extrusionOk="0">
                  <a:moveTo>
                    <a:pt x="6009" y="1"/>
                  </a:moveTo>
                  <a:cubicBezTo>
                    <a:pt x="5336" y="1"/>
                    <a:pt x="4734" y="302"/>
                    <a:pt x="4326" y="772"/>
                  </a:cubicBezTo>
                  <a:cubicBezTo>
                    <a:pt x="4120" y="701"/>
                    <a:pt x="3893" y="658"/>
                    <a:pt x="3662" y="658"/>
                  </a:cubicBezTo>
                  <a:cubicBezTo>
                    <a:pt x="2753" y="658"/>
                    <a:pt x="1988" y="1269"/>
                    <a:pt x="1745" y="2099"/>
                  </a:cubicBezTo>
                  <a:cubicBezTo>
                    <a:pt x="1684" y="2089"/>
                    <a:pt x="1623" y="2086"/>
                    <a:pt x="1561" y="2086"/>
                  </a:cubicBezTo>
                  <a:cubicBezTo>
                    <a:pt x="698" y="2086"/>
                    <a:pt x="1" y="2784"/>
                    <a:pt x="1" y="3650"/>
                  </a:cubicBezTo>
                  <a:lnTo>
                    <a:pt x="1" y="5210"/>
                  </a:lnTo>
                  <a:lnTo>
                    <a:pt x="1561" y="5210"/>
                  </a:lnTo>
                  <a:cubicBezTo>
                    <a:pt x="2120" y="5210"/>
                    <a:pt x="2606" y="4918"/>
                    <a:pt x="2882" y="4482"/>
                  </a:cubicBezTo>
                  <a:cubicBezTo>
                    <a:pt x="3122" y="4584"/>
                    <a:pt x="3386" y="4639"/>
                    <a:pt x="3662" y="4639"/>
                  </a:cubicBezTo>
                  <a:cubicBezTo>
                    <a:pt x="4157" y="4639"/>
                    <a:pt x="4608" y="4458"/>
                    <a:pt x="4955" y="4163"/>
                  </a:cubicBezTo>
                  <a:cubicBezTo>
                    <a:pt x="5272" y="4332"/>
                    <a:pt x="5628" y="4427"/>
                    <a:pt x="6009" y="4427"/>
                  </a:cubicBezTo>
                  <a:cubicBezTo>
                    <a:pt x="7232" y="4427"/>
                    <a:pt x="8224" y="3438"/>
                    <a:pt x="8224" y="2212"/>
                  </a:cubicBezTo>
                  <a:cubicBezTo>
                    <a:pt x="8224" y="993"/>
                    <a:pt x="7228" y="1"/>
                    <a:pt x="60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8"/>
            <p:cNvSpPr/>
            <p:nvPr/>
          </p:nvSpPr>
          <p:spPr>
            <a:xfrm>
              <a:off x="804646" y="4263347"/>
              <a:ext cx="873664" cy="499032"/>
            </a:xfrm>
            <a:custGeom>
              <a:avLst/>
              <a:gdLst/>
              <a:ahLst/>
              <a:cxnLst/>
              <a:rect l="l" t="t" r="r" b="b"/>
              <a:pathLst>
                <a:path w="9188" h="5248" extrusionOk="0">
                  <a:moveTo>
                    <a:pt x="6758" y="1"/>
                  </a:moveTo>
                  <a:cubicBezTo>
                    <a:pt x="6168" y="1"/>
                    <a:pt x="5628" y="213"/>
                    <a:pt x="5207" y="560"/>
                  </a:cubicBezTo>
                  <a:cubicBezTo>
                    <a:pt x="4847" y="360"/>
                    <a:pt x="4439" y="246"/>
                    <a:pt x="4000" y="246"/>
                  </a:cubicBezTo>
                  <a:cubicBezTo>
                    <a:pt x="2952" y="246"/>
                    <a:pt x="2058" y="898"/>
                    <a:pt x="1693" y="1819"/>
                  </a:cubicBezTo>
                  <a:cubicBezTo>
                    <a:pt x="756" y="1828"/>
                    <a:pt x="0" y="2593"/>
                    <a:pt x="0" y="3530"/>
                  </a:cubicBezTo>
                  <a:lnTo>
                    <a:pt x="0" y="5247"/>
                  </a:lnTo>
                  <a:lnTo>
                    <a:pt x="1720" y="5247"/>
                  </a:lnTo>
                  <a:cubicBezTo>
                    <a:pt x="2114" y="5247"/>
                    <a:pt x="2479" y="5112"/>
                    <a:pt x="2771" y="4885"/>
                  </a:cubicBezTo>
                  <a:cubicBezTo>
                    <a:pt x="3137" y="5094"/>
                    <a:pt x="3554" y="5216"/>
                    <a:pt x="4003" y="5216"/>
                  </a:cubicBezTo>
                  <a:cubicBezTo>
                    <a:pt x="4632" y="5216"/>
                    <a:pt x="5207" y="4983"/>
                    <a:pt x="5643" y="4599"/>
                  </a:cubicBezTo>
                  <a:cubicBezTo>
                    <a:pt x="5978" y="4771"/>
                    <a:pt x="6356" y="4869"/>
                    <a:pt x="6758" y="4869"/>
                  </a:cubicBezTo>
                  <a:cubicBezTo>
                    <a:pt x="8100" y="4869"/>
                    <a:pt x="9188" y="3779"/>
                    <a:pt x="9188" y="2440"/>
                  </a:cubicBezTo>
                  <a:cubicBezTo>
                    <a:pt x="9188" y="1091"/>
                    <a:pt x="8100" y="1"/>
                    <a:pt x="6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5" name="Google Shape;515;p38"/>
          <p:cNvSpPr txBox="1">
            <a:spLocks noGrp="1"/>
          </p:cNvSpPr>
          <p:nvPr>
            <p:ph type="subTitle" idx="1"/>
          </p:nvPr>
        </p:nvSpPr>
        <p:spPr>
          <a:xfrm>
            <a:off x="0" y="4718209"/>
            <a:ext cx="91440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ar-SA" sz="18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cs typeface="Akhbar MT" pitchFamily="2" charset="-78"/>
              </a:rPr>
              <a:t>اعداد المعلمة / منال الرحيلي</a:t>
            </a:r>
          </a:p>
        </p:txBody>
      </p:sp>
      <p:pic>
        <p:nvPicPr>
          <p:cNvPr id="2052" name="Picture 4" descr="قواعد البيانات تعرف على خصائصها | قاعدة المعرفة - استضافة كواليتي">
            <a:extLst>
              <a:ext uri="{FF2B5EF4-FFF2-40B4-BE49-F238E27FC236}">
                <a16:creationId xmlns:a16="http://schemas.microsoft.com/office/drawing/2014/main" id="{9C7CBD8D-1758-83CC-F5C1-5E53DACBC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7" y="837322"/>
            <a:ext cx="1398295" cy="31621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4" descr="منزل كليب ارت">
            <a:extLst>
              <a:ext uri="{FF2B5EF4-FFF2-40B4-BE49-F238E27FC236}">
                <a16:creationId xmlns:a16="http://schemas.microsoft.com/office/drawing/2014/main" id="{A2CB72CC-3488-4E50-7B0B-2612DD9AE5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44436"/>
            <a:ext cx="304800" cy="27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7" name="Google Shape;2345;p56">
            <a:extLst>
              <a:ext uri="{FF2B5EF4-FFF2-40B4-BE49-F238E27FC236}">
                <a16:creationId xmlns:a16="http://schemas.microsoft.com/office/drawing/2014/main" id="{50702EF5-3E6D-F596-54D3-388796813D34}"/>
              </a:ext>
            </a:extLst>
          </p:cNvPr>
          <p:cNvSpPr txBox="1">
            <a:spLocks/>
          </p:cNvSpPr>
          <p:nvPr/>
        </p:nvSpPr>
        <p:spPr>
          <a:xfrm>
            <a:off x="4118796" y="-104222"/>
            <a:ext cx="4001337" cy="758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1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9pPr>
          </a:lstStyle>
          <a:p>
            <a:pPr algn="r" rtl="1"/>
            <a:r>
              <a:rPr lang="ar-SA" sz="2400" dirty="0">
                <a:solidFill>
                  <a:srgbClr val="0070C0"/>
                </a:solidFill>
                <a:latin typeface="Calibri" panose="020F0502020204030204" pitchFamily="34" charset="0"/>
                <a:ea typeface="GE SS Two Bold" panose="020A0503020102020204" pitchFamily="18" charset="-78"/>
                <a:cs typeface="Calibri" panose="020F0502020204030204" pitchFamily="34" charset="0"/>
                <a:sym typeface="Wingdings" panose="05000000000000000000" pitchFamily="2" charset="2"/>
              </a:rPr>
              <a:t>علم البيانات وذكاء الأعمال :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95F2FF1B-E80F-03D1-17B1-F59988456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519" b="8845"/>
          <a:stretch/>
        </p:blipFill>
        <p:spPr>
          <a:xfrm>
            <a:off x="1721034" y="557007"/>
            <a:ext cx="6590706" cy="62519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D041E7E-E8A5-1226-A3D4-9CEC6E3D3E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41" r="2511" b="6499"/>
          <a:stretch/>
        </p:blipFill>
        <p:spPr>
          <a:xfrm>
            <a:off x="3477011" y="1677564"/>
            <a:ext cx="5237170" cy="2799703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5370DCA1-7E25-35F1-AD8F-6822CC34B2D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967" t="7674" r="5918" b="5659"/>
          <a:stretch/>
        </p:blipFill>
        <p:spPr>
          <a:xfrm>
            <a:off x="1564848" y="1331278"/>
            <a:ext cx="1832535" cy="528320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BDF72964-816B-0A6B-7EEF-67A00168F1E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912" t="13040" b="15848"/>
          <a:stretch/>
        </p:blipFill>
        <p:spPr>
          <a:xfrm>
            <a:off x="1645512" y="1911793"/>
            <a:ext cx="1813390" cy="528320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2B05B368-9F32-0593-1EF6-90AE41BD405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527" t="-1" r="6139" b="15960"/>
          <a:stretch/>
        </p:blipFill>
        <p:spPr>
          <a:xfrm>
            <a:off x="1584963" y="2459990"/>
            <a:ext cx="1832535" cy="528320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FDE8F9B9-36BC-6956-5456-A20D3F72C7E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828" t="12385" r="7745" b="13877"/>
          <a:stretch/>
        </p:blipFill>
        <p:spPr>
          <a:xfrm>
            <a:off x="1604661" y="3027123"/>
            <a:ext cx="1832536" cy="582948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50722C30-AE0A-652D-88DA-1B082480C49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949" t="8823" r="-3631" b="18495"/>
          <a:stretch/>
        </p:blipFill>
        <p:spPr>
          <a:xfrm>
            <a:off x="1555940" y="3627683"/>
            <a:ext cx="2007107" cy="528320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626BBC99-6A8F-C628-7063-A243A15C9B4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817" b="24018"/>
          <a:stretch/>
        </p:blipFill>
        <p:spPr>
          <a:xfrm>
            <a:off x="1531278" y="4132784"/>
            <a:ext cx="1955654" cy="52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43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0.22153 4.81481E-6 C 0.32084 4.81481E-6 0.44306 0.05524 0.44306 0.1 L 0.44306 0.2003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53" y="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6 -0.58457 L 0.0934 -0.58457 C 0.14947 -0.58457 0.2184 -0.51543 0.2184 -0.45957 L 0.2184 -0.33457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7284E-6 L 0.22049 -1.7284E-6 C 0.31928 -1.7284E-6 0.44098 0.00247 0.44098 0.00432 L 0.44098 0.00895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49" y="4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48148E-6 L 0.10695 -1.48148E-6 C 0.15486 -1.48148E-6 0.21389 -0.0287 0.21389 -0.05154 L 0.21389 -0.10278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94" y="-5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93827E-7 L 0.21927 4.93827E-7 C 0.31753 4.93827E-7 0.43854 0.10123 0.43854 0.18333 L 0.43854 0.36697 " pathEditMode="relative" rAng="0" ptsTypes="AA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1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0.10955 3.7037E-7 C 0.15868 3.7037E-7 0.21927 0.06944 0.21927 0.12593 L 0.21927 0.25216 " pathEditMode="relative" rAng="0" ptsTypes="AA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1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38"/>
          <p:cNvGrpSpPr/>
          <p:nvPr/>
        </p:nvGrpSpPr>
        <p:grpSpPr>
          <a:xfrm>
            <a:off x="8840235" y="121431"/>
            <a:ext cx="235238" cy="242263"/>
            <a:chOff x="3146663" y="2304000"/>
            <a:chExt cx="93750" cy="96550"/>
          </a:xfrm>
        </p:grpSpPr>
        <p:sp>
          <p:nvSpPr>
            <p:cNvPr id="459" name="Google Shape;459;p38"/>
            <p:cNvSpPr/>
            <p:nvPr/>
          </p:nvSpPr>
          <p:spPr>
            <a:xfrm>
              <a:off x="3147113" y="2304000"/>
              <a:ext cx="93300" cy="96475"/>
            </a:xfrm>
            <a:custGeom>
              <a:avLst/>
              <a:gdLst/>
              <a:ahLst/>
              <a:cxnLst/>
              <a:rect l="l" t="t" r="r" b="b"/>
              <a:pathLst>
                <a:path w="3732" h="3859" extrusionOk="0">
                  <a:moveTo>
                    <a:pt x="2747" y="1"/>
                  </a:moveTo>
                  <a:cubicBezTo>
                    <a:pt x="2746" y="1"/>
                    <a:pt x="1518" y="760"/>
                    <a:pt x="762" y="1635"/>
                  </a:cubicBezTo>
                  <a:cubicBezTo>
                    <a:pt x="0" y="2510"/>
                    <a:pt x="762" y="3859"/>
                    <a:pt x="762" y="3859"/>
                  </a:cubicBezTo>
                  <a:cubicBezTo>
                    <a:pt x="768" y="3859"/>
                    <a:pt x="774" y="3859"/>
                    <a:pt x="780" y="3859"/>
                  </a:cubicBezTo>
                  <a:cubicBezTo>
                    <a:pt x="3732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8"/>
            <p:cNvSpPr/>
            <p:nvPr/>
          </p:nvSpPr>
          <p:spPr>
            <a:xfrm>
              <a:off x="3146663" y="2304075"/>
              <a:ext cx="93500" cy="96475"/>
            </a:xfrm>
            <a:custGeom>
              <a:avLst/>
              <a:gdLst/>
              <a:ahLst/>
              <a:cxnLst/>
              <a:rect l="l" t="t" r="r" b="b"/>
              <a:pathLst>
                <a:path w="3740" h="3859" extrusionOk="0">
                  <a:moveTo>
                    <a:pt x="2747" y="1"/>
                  </a:moveTo>
                  <a:cubicBezTo>
                    <a:pt x="2747" y="1"/>
                    <a:pt x="1521" y="760"/>
                    <a:pt x="763" y="1638"/>
                  </a:cubicBezTo>
                  <a:cubicBezTo>
                    <a:pt x="1" y="2514"/>
                    <a:pt x="763" y="3859"/>
                    <a:pt x="763" y="3859"/>
                  </a:cubicBezTo>
                  <a:cubicBezTo>
                    <a:pt x="767" y="3859"/>
                    <a:pt x="772" y="3859"/>
                    <a:pt x="777" y="3859"/>
                  </a:cubicBezTo>
                  <a:cubicBezTo>
                    <a:pt x="3739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8"/>
            <p:cNvSpPr/>
            <p:nvPr/>
          </p:nvSpPr>
          <p:spPr>
            <a:xfrm>
              <a:off x="3165713" y="2304075"/>
              <a:ext cx="74400" cy="96475"/>
            </a:xfrm>
            <a:custGeom>
              <a:avLst/>
              <a:gdLst/>
              <a:ahLst/>
              <a:cxnLst/>
              <a:rect l="l" t="t" r="r" b="b"/>
              <a:pathLst>
                <a:path w="2976" h="3859" extrusionOk="0">
                  <a:moveTo>
                    <a:pt x="1985" y="1"/>
                  </a:moveTo>
                  <a:cubicBezTo>
                    <a:pt x="1985" y="1"/>
                    <a:pt x="1985" y="1"/>
                    <a:pt x="1985" y="1"/>
                  </a:cubicBezTo>
                  <a:lnTo>
                    <a:pt x="1" y="3859"/>
                  </a:lnTo>
                  <a:cubicBezTo>
                    <a:pt x="5" y="3859"/>
                    <a:pt x="10" y="3859"/>
                    <a:pt x="15" y="3859"/>
                  </a:cubicBezTo>
                  <a:cubicBezTo>
                    <a:pt x="2976" y="3859"/>
                    <a:pt x="1989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" name="Google Shape;462;p38"/>
          <p:cNvGrpSpPr/>
          <p:nvPr/>
        </p:nvGrpSpPr>
        <p:grpSpPr>
          <a:xfrm rot="-1468270">
            <a:off x="8431601" y="158884"/>
            <a:ext cx="336045" cy="627991"/>
            <a:chOff x="3091250" y="2515500"/>
            <a:chExt cx="133925" cy="250275"/>
          </a:xfrm>
        </p:grpSpPr>
        <p:sp>
          <p:nvSpPr>
            <p:cNvPr id="463" name="Google Shape;463;p38"/>
            <p:cNvSpPr/>
            <p:nvPr/>
          </p:nvSpPr>
          <p:spPr>
            <a:xfrm>
              <a:off x="3091525" y="2515500"/>
              <a:ext cx="133650" cy="250275"/>
            </a:xfrm>
            <a:custGeom>
              <a:avLst/>
              <a:gdLst/>
              <a:ahLst/>
              <a:cxnLst/>
              <a:rect l="l" t="t" r="r" b="b"/>
              <a:pathLst>
                <a:path w="5346" h="10011" extrusionOk="0">
                  <a:moveTo>
                    <a:pt x="1337" y="0"/>
                  </a:moveTo>
                  <a:lnTo>
                    <a:pt x="1337" y="845"/>
                  </a:lnTo>
                  <a:lnTo>
                    <a:pt x="1" y="845"/>
                  </a:lnTo>
                  <a:lnTo>
                    <a:pt x="1" y="10011"/>
                  </a:lnTo>
                  <a:lnTo>
                    <a:pt x="5346" y="10011"/>
                  </a:lnTo>
                  <a:lnTo>
                    <a:pt x="5346" y="845"/>
                  </a:lnTo>
                  <a:lnTo>
                    <a:pt x="4009" y="845"/>
                  </a:lnTo>
                  <a:lnTo>
                    <a:pt x="4009" y="0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8"/>
            <p:cNvSpPr/>
            <p:nvPr/>
          </p:nvSpPr>
          <p:spPr>
            <a:xfrm>
              <a:off x="3091250" y="2536600"/>
              <a:ext cx="66825" cy="229175"/>
            </a:xfrm>
            <a:custGeom>
              <a:avLst/>
              <a:gdLst/>
              <a:ahLst/>
              <a:cxnLst/>
              <a:rect l="l" t="t" r="r" b="b"/>
              <a:pathLst>
                <a:path w="267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8"/>
            <p:cNvSpPr/>
            <p:nvPr/>
          </p:nvSpPr>
          <p:spPr>
            <a:xfrm>
              <a:off x="3157975" y="2536600"/>
              <a:ext cx="66850" cy="229175"/>
            </a:xfrm>
            <a:custGeom>
              <a:avLst/>
              <a:gdLst/>
              <a:ahLst/>
              <a:cxnLst/>
              <a:rect l="l" t="t" r="r" b="b"/>
              <a:pathLst>
                <a:path w="2674" h="9167" extrusionOk="0">
                  <a:moveTo>
                    <a:pt x="1" y="1"/>
                  </a:moveTo>
                  <a:lnTo>
                    <a:pt x="1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8"/>
            <p:cNvSpPr/>
            <p:nvPr/>
          </p:nvSpPr>
          <p:spPr>
            <a:xfrm>
              <a:off x="3124650" y="2515500"/>
              <a:ext cx="66677" cy="21275"/>
            </a:xfrm>
            <a:custGeom>
              <a:avLst/>
              <a:gdLst/>
              <a:ahLst/>
              <a:cxnLst/>
              <a:rect l="l" t="t" r="r" b="b"/>
              <a:pathLst>
                <a:path w="1334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4" y="851"/>
                  </a:lnTo>
                  <a:lnTo>
                    <a:pt x="13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8"/>
            <p:cNvSpPr/>
            <p:nvPr/>
          </p:nvSpPr>
          <p:spPr>
            <a:xfrm>
              <a:off x="3157975" y="2515500"/>
              <a:ext cx="33425" cy="21275"/>
            </a:xfrm>
            <a:custGeom>
              <a:avLst/>
              <a:gdLst/>
              <a:ahLst/>
              <a:cxnLst/>
              <a:rect l="l" t="t" r="r" b="b"/>
              <a:pathLst>
                <a:path w="1337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7" y="851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8"/>
            <p:cNvSpPr/>
            <p:nvPr/>
          </p:nvSpPr>
          <p:spPr>
            <a:xfrm>
              <a:off x="3091250" y="2536600"/>
              <a:ext cx="27825" cy="229175"/>
            </a:xfrm>
            <a:custGeom>
              <a:avLst/>
              <a:gdLst/>
              <a:ahLst/>
              <a:cxnLst/>
              <a:rect l="l" t="t" r="r" b="b"/>
              <a:pathLst>
                <a:path w="111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2" y="9167"/>
                  </a:lnTo>
                  <a:lnTo>
                    <a:pt x="11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8"/>
            <p:cNvSpPr/>
            <p:nvPr/>
          </p:nvSpPr>
          <p:spPr>
            <a:xfrm>
              <a:off x="3197075" y="2536600"/>
              <a:ext cx="27900" cy="229175"/>
            </a:xfrm>
            <a:custGeom>
              <a:avLst/>
              <a:gdLst/>
              <a:ahLst/>
              <a:cxnLst/>
              <a:rect l="l" t="t" r="r" b="b"/>
              <a:pathLst>
                <a:path w="1116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5" y="9167"/>
                  </a:lnTo>
                  <a:lnTo>
                    <a:pt x="11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8"/>
            <p:cNvSpPr/>
            <p:nvPr/>
          </p:nvSpPr>
          <p:spPr>
            <a:xfrm>
              <a:off x="3110225" y="2575400"/>
              <a:ext cx="95625" cy="170025"/>
            </a:xfrm>
            <a:custGeom>
              <a:avLst/>
              <a:gdLst/>
              <a:ahLst/>
              <a:cxnLst/>
              <a:rect l="l" t="t" r="r" b="b"/>
              <a:pathLst>
                <a:path w="3825" h="6801" extrusionOk="0">
                  <a:moveTo>
                    <a:pt x="0" y="0"/>
                  </a:moveTo>
                  <a:lnTo>
                    <a:pt x="0" y="6801"/>
                  </a:lnTo>
                  <a:lnTo>
                    <a:pt x="3824" y="6801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8"/>
            <p:cNvSpPr/>
            <p:nvPr/>
          </p:nvSpPr>
          <p:spPr>
            <a:xfrm>
              <a:off x="3115200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8"/>
            <p:cNvSpPr/>
            <p:nvPr/>
          </p:nvSpPr>
          <p:spPr>
            <a:xfrm>
              <a:off x="3157975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8"/>
            <p:cNvSpPr/>
            <p:nvPr/>
          </p:nvSpPr>
          <p:spPr>
            <a:xfrm>
              <a:off x="3115200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8"/>
            <p:cNvSpPr/>
            <p:nvPr/>
          </p:nvSpPr>
          <p:spPr>
            <a:xfrm>
              <a:off x="3157975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rgbClr val="76C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8"/>
            <p:cNvSpPr/>
            <p:nvPr/>
          </p:nvSpPr>
          <p:spPr>
            <a:xfrm>
              <a:off x="3115200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8"/>
            <p:cNvSpPr/>
            <p:nvPr/>
          </p:nvSpPr>
          <p:spPr>
            <a:xfrm>
              <a:off x="3157975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8"/>
            <p:cNvSpPr/>
            <p:nvPr/>
          </p:nvSpPr>
          <p:spPr>
            <a:xfrm>
              <a:off x="3115200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8"/>
            <p:cNvSpPr/>
            <p:nvPr/>
          </p:nvSpPr>
          <p:spPr>
            <a:xfrm>
              <a:off x="3157975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8"/>
            <p:cNvSpPr/>
            <p:nvPr/>
          </p:nvSpPr>
          <p:spPr>
            <a:xfrm>
              <a:off x="3115200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8"/>
            <p:cNvSpPr/>
            <p:nvPr/>
          </p:nvSpPr>
          <p:spPr>
            <a:xfrm>
              <a:off x="3157975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8"/>
            <p:cNvSpPr/>
            <p:nvPr/>
          </p:nvSpPr>
          <p:spPr>
            <a:xfrm>
              <a:off x="3115200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8"/>
            <p:cNvSpPr/>
            <p:nvPr/>
          </p:nvSpPr>
          <p:spPr>
            <a:xfrm>
              <a:off x="3157975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8"/>
            <p:cNvSpPr/>
            <p:nvPr/>
          </p:nvSpPr>
          <p:spPr>
            <a:xfrm>
              <a:off x="3115200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8"/>
            <p:cNvSpPr/>
            <p:nvPr/>
          </p:nvSpPr>
          <p:spPr>
            <a:xfrm>
              <a:off x="3157975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8"/>
            <p:cNvSpPr/>
            <p:nvPr/>
          </p:nvSpPr>
          <p:spPr>
            <a:xfrm>
              <a:off x="3155900" y="2543900"/>
              <a:ext cx="4325" cy="24750"/>
            </a:xfrm>
            <a:custGeom>
              <a:avLst/>
              <a:gdLst/>
              <a:ahLst/>
              <a:cxnLst/>
              <a:rect l="l" t="t" r="r" b="b"/>
              <a:pathLst>
                <a:path w="173" h="990" extrusionOk="0">
                  <a:moveTo>
                    <a:pt x="1" y="1"/>
                  </a:moveTo>
                  <a:lnTo>
                    <a:pt x="1" y="990"/>
                  </a:lnTo>
                  <a:lnTo>
                    <a:pt x="173" y="990"/>
                  </a:lnTo>
                  <a:lnTo>
                    <a:pt x="1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8"/>
            <p:cNvSpPr/>
            <p:nvPr/>
          </p:nvSpPr>
          <p:spPr>
            <a:xfrm>
              <a:off x="3145775" y="2554125"/>
              <a:ext cx="24675" cy="4325"/>
            </a:xfrm>
            <a:custGeom>
              <a:avLst/>
              <a:gdLst/>
              <a:ahLst/>
              <a:cxnLst/>
              <a:rect l="l" t="t" r="r" b="b"/>
              <a:pathLst>
                <a:path w="987" h="173" extrusionOk="0">
                  <a:moveTo>
                    <a:pt x="0" y="0"/>
                  </a:moveTo>
                  <a:lnTo>
                    <a:pt x="0" y="172"/>
                  </a:lnTo>
                  <a:lnTo>
                    <a:pt x="986" y="172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38"/>
          <p:cNvGrpSpPr/>
          <p:nvPr/>
        </p:nvGrpSpPr>
        <p:grpSpPr>
          <a:xfrm rot="841025">
            <a:off x="102344" y="258397"/>
            <a:ext cx="447275" cy="625913"/>
            <a:chOff x="7877949" y="4508284"/>
            <a:chExt cx="560451" cy="784290"/>
          </a:xfrm>
        </p:grpSpPr>
        <p:sp>
          <p:nvSpPr>
            <p:cNvPr id="488" name="Google Shape;488;p38"/>
            <p:cNvSpPr/>
            <p:nvPr/>
          </p:nvSpPr>
          <p:spPr>
            <a:xfrm>
              <a:off x="7877949" y="4508284"/>
              <a:ext cx="538019" cy="783421"/>
            </a:xfrm>
            <a:custGeom>
              <a:avLst/>
              <a:gdLst/>
              <a:ahLst/>
              <a:cxnLst/>
              <a:rect l="l" t="t" r="r" b="b"/>
              <a:pathLst>
                <a:path w="9287" h="13523" extrusionOk="0">
                  <a:moveTo>
                    <a:pt x="4832" y="1"/>
                  </a:moveTo>
                  <a:cubicBezTo>
                    <a:pt x="2105" y="1"/>
                    <a:pt x="1" y="2504"/>
                    <a:pt x="575" y="5260"/>
                  </a:cubicBezTo>
                  <a:cubicBezTo>
                    <a:pt x="1097" y="7763"/>
                    <a:pt x="3604" y="9287"/>
                    <a:pt x="3604" y="10113"/>
                  </a:cubicBezTo>
                  <a:lnTo>
                    <a:pt x="3604" y="10844"/>
                  </a:lnTo>
                  <a:lnTo>
                    <a:pt x="3490" y="10844"/>
                  </a:lnTo>
                  <a:lnTo>
                    <a:pt x="3490" y="11458"/>
                  </a:lnTo>
                  <a:lnTo>
                    <a:pt x="3604" y="11458"/>
                  </a:lnTo>
                  <a:lnTo>
                    <a:pt x="3604" y="11784"/>
                  </a:lnTo>
                  <a:lnTo>
                    <a:pt x="3604" y="11913"/>
                  </a:lnTo>
                  <a:lnTo>
                    <a:pt x="3604" y="12174"/>
                  </a:lnTo>
                  <a:lnTo>
                    <a:pt x="3604" y="12306"/>
                  </a:lnTo>
                  <a:lnTo>
                    <a:pt x="3604" y="12567"/>
                  </a:lnTo>
                  <a:lnTo>
                    <a:pt x="3604" y="12696"/>
                  </a:lnTo>
                  <a:lnTo>
                    <a:pt x="3604" y="12718"/>
                  </a:lnTo>
                  <a:cubicBezTo>
                    <a:pt x="3604" y="12887"/>
                    <a:pt x="3742" y="13025"/>
                    <a:pt x="3911" y="13025"/>
                  </a:cubicBezTo>
                  <a:lnTo>
                    <a:pt x="3988" y="13025"/>
                  </a:lnTo>
                  <a:lnTo>
                    <a:pt x="4077" y="13307"/>
                  </a:lnTo>
                  <a:cubicBezTo>
                    <a:pt x="4117" y="13440"/>
                    <a:pt x="4233" y="13522"/>
                    <a:pt x="4372" y="13522"/>
                  </a:cubicBezTo>
                  <a:lnTo>
                    <a:pt x="5302" y="13522"/>
                  </a:lnTo>
                  <a:cubicBezTo>
                    <a:pt x="5438" y="13522"/>
                    <a:pt x="5554" y="13433"/>
                    <a:pt x="5597" y="13307"/>
                  </a:cubicBezTo>
                  <a:lnTo>
                    <a:pt x="5686" y="13025"/>
                  </a:lnTo>
                  <a:lnTo>
                    <a:pt x="5763" y="13025"/>
                  </a:lnTo>
                  <a:cubicBezTo>
                    <a:pt x="5932" y="13025"/>
                    <a:pt x="6070" y="12887"/>
                    <a:pt x="6070" y="12718"/>
                  </a:cubicBezTo>
                  <a:lnTo>
                    <a:pt x="6070" y="12696"/>
                  </a:lnTo>
                  <a:lnTo>
                    <a:pt x="6070" y="12567"/>
                  </a:lnTo>
                  <a:lnTo>
                    <a:pt x="6070" y="12306"/>
                  </a:lnTo>
                  <a:lnTo>
                    <a:pt x="6070" y="12174"/>
                  </a:lnTo>
                  <a:lnTo>
                    <a:pt x="6070" y="11913"/>
                  </a:lnTo>
                  <a:lnTo>
                    <a:pt x="6070" y="11784"/>
                  </a:lnTo>
                  <a:lnTo>
                    <a:pt x="6070" y="11458"/>
                  </a:lnTo>
                  <a:lnTo>
                    <a:pt x="6184" y="11458"/>
                  </a:lnTo>
                  <a:lnTo>
                    <a:pt x="6184" y="10844"/>
                  </a:lnTo>
                  <a:lnTo>
                    <a:pt x="6070" y="10844"/>
                  </a:lnTo>
                  <a:lnTo>
                    <a:pt x="6070" y="10113"/>
                  </a:lnTo>
                  <a:cubicBezTo>
                    <a:pt x="6070" y="9287"/>
                    <a:pt x="8577" y="7760"/>
                    <a:pt x="9099" y="5260"/>
                  </a:cubicBezTo>
                  <a:cubicBezTo>
                    <a:pt x="9102" y="5247"/>
                    <a:pt x="9108" y="5232"/>
                    <a:pt x="9108" y="5223"/>
                  </a:cubicBezTo>
                  <a:cubicBezTo>
                    <a:pt x="9111" y="5210"/>
                    <a:pt x="9111" y="5198"/>
                    <a:pt x="9114" y="5186"/>
                  </a:cubicBezTo>
                  <a:cubicBezTo>
                    <a:pt x="9286" y="4304"/>
                    <a:pt x="9179" y="3435"/>
                    <a:pt x="8856" y="2673"/>
                  </a:cubicBezTo>
                  <a:cubicBezTo>
                    <a:pt x="8838" y="2667"/>
                    <a:pt x="8835" y="2664"/>
                    <a:pt x="8832" y="2658"/>
                  </a:cubicBezTo>
                  <a:cubicBezTo>
                    <a:pt x="8823" y="2636"/>
                    <a:pt x="8810" y="2615"/>
                    <a:pt x="8804" y="2596"/>
                  </a:cubicBezTo>
                  <a:cubicBezTo>
                    <a:pt x="8795" y="2575"/>
                    <a:pt x="8789" y="2556"/>
                    <a:pt x="8776" y="2538"/>
                  </a:cubicBezTo>
                  <a:cubicBezTo>
                    <a:pt x="8773" y="2526"/>
                    <a:pt x="8764" y="2513"/>
                    <a:pt x="8761" y="2504"/>
                  </a:cubicBezTo>
                  <a:cubicBezTo>
                    <a:pt x="8746" y="2473"/>
                    <a:pt x="8733" y="2446"/>
                    <a:pt x="8718" y="2415"/>
                  </a:cubicBezTo>
                  <a:cubicBezTo>
                    <a:pt x="8718" y="2412"/>
                    <a:pt x="8718" y="2412"/>
                    <a:pt x="8715" y="2406"/>
                  </a:cubicBezTo>
                  <a:cubicBezTo>
                    <a:pt x="8466" y="1911"/>
                    <a:pt x="8128" y="1469"/>
                    <a:pt x="7720" y="1107"/>
                  </a:cubicBezTo>
                  <a:lnTo>
                    <a:pt x="7717" y="1100"/>
                  </a:lnTo>
                  <a:cubicBezTo>
                    <a:pt x="7689" y="1079"/>
                    <a:pt x="7668" y="1054"/>
                    <a:pt x="7640" y="1033"/>
                  </a:cubicBezTo>
                  <a:cubicBezTo>
                    <a:pt x="7634" y="1024"/>
                    <a:pt x="7625" y="1021"/>
                    <a:pt x="7622" y="1014"/>
                  </a:cubicBezTo>
                  <a:cubicBezTo>
                    <a:pt x="7603" y="996"/>
                    <a:pt x="7582" y="978"/>
                    <a:pt x="7560" y="962"/>
                  </a:cubicBezTo>
                  <a:cubicBezTo>
                    <a:pt x="7548" y="956"/>
                    <a:pt x="7536" y="944"/>
                    <a:pt x="7526" y="938"/>
                  </a:cubicBezTo>
                  <a:cubicBezTo>
                    <a:pt x="7511" y="925"/>
                    <a:pt x="7499" y="913"/>
                    <a:pt x="7483" y="901"/>
                  </a:cubicBezTo>
                  <a:cubicBezTo>
                    <a:pt x="7468" y="888"/>
                    <a:pt x="7449" y="876"/>
                    <a:pt x="7434" y="864"/>
                  </a:cubicBezTo>
                  <a:cubicBezTo>
                    <a:pt x="7428" y="861"/>
                    <a:pt x="7422" y="855"/>
                    <a:pt x="7419" y="852"/>
                  </a:cubicBezTo>
                  <a:cubicBezTo>
                    <a:pt x="6841" y="422"/>
                    <a:pt x="6150" y="130"/>
                    <a:pt x="5395" y="35"/>
                  </a:cubicBezTo>
                  <a:cubicBezTo>
                    <a:pt x="5385" y="35"/>
                    <a:pt x="5379" y="35"/>
                    <a:pt x="5376" y="28"/>
                  </a:cubicBezTo>
                  <a:cubicBezTo>
                    <a:pt x="5348" y="25"/>
                    <a:pt x="5321" y="22"/>
                    <a:pt x="5293" y="22"/>
                  </a:cubicBezTo>
                  <a:cubicBezTo>
                    <a:pt x="5284" y="22"/>
                    <a:pt x="5269" y="19"/>
                    <a:pt x="5256" y="19"/>
                  </a:cubicBezTo>
                  <a:cubicBezTo>
                    <a:pt x="5232" y="16"/>
                    <a:pt x="5210" y="16"/>
                    <a:pt x="5186" y="10"/>
                  </a:cubicBezTo>
                  <a:cubicBezTo>
                    <a:pt x="5167" y="10"/>
                    <a:pt x="5149" y="7"/>
                    <a:pt x="5133" y="7"/>
                  </a:cubicBezTo>
                  <a:cubicBezTo>
                    <a:pt x="5115" y="7"/>
                    <a:pt x="5093" y="4"/>
                    <a:pt x="5072" y="4"/>
                  </a:cubicBezTo>
                  <a:cubicBezTo>
                    <a:pt x="5047" y="4"/>
                    <a:pt x="5026" y="1"/>
                    <a:pt x="4998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8"/>
            <p:cNvSpPr/>
            <p:nvPr/>
          </p:nvSpPr>
          <p:spPr>
            <a:xfrm>
              <a:off x="7877960" y="4508632"/>
              <a:ext cx="560439" cy="639459"/>
            </a:xfrm>
            <a:custGeom>
              <a:avLst/>
              <a:gdLst/>
              <a:ahLst/>
              <a:cxnLst/>
              <a:rect l="l" t="t" r="r" b="b"/>
              <a:pathLst>
                <a:path w="9674" h="11038" extrusionOk="0">
                  <a:moveTo>
                    <a:pt x="4836" y="1"/>
                  </a:moveTo>
                  <a:cubicBezTo>
                    <a:pt x="2105" y="1"/>
                    <a:pt x="1" y="2504"/>
                    <a:pt x="578" y="5263"/>
                  </a:cubicBezTo>
                  <a:cubicBezTo>
                    <a:pt x="1101" y="7766"/>
                    <a:pt x="3607" y="9290"/>
                    <a:pt x="3607" y="10116"/>
                  </a:cubicBezTo>
                  <a:lnTo>
                    <a:pt x="3607" y="11038"/>
                  </a:lnTo>
                  <a:lnTo>
                    <a:pt x="6064" y="11038"/>
                  </a:lnTo>
                  <a:lnTo>
                    <a:pt x="6064" y="10116"/>
                  </a:lnTo>
                  <a:cubicBezTo>
                    <a:pt x="6064" y="9290"/>
                    <a:pt x="8577" y="7760"/>
                    <a:pt x="9093" y="5263"/>
                  </a:cubicBezTo>
                  <a:cubicBezTo>
                    <a:pt x="9674" y="2563"/>
                    <a:pt x="7609" y="1"/>
                    <a:pt x="4836" y="1"/>
                  </a:cubicBezTo>
                  <a:close/>
                </a:path>
              </a:pathLst>
            </a:custGeom>
            <a:solidFill>
              <a:srgbClr val="B0C5D9">
                <a:alpha val="58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8"/>
            <p:cNvSpPr/>
            <p:nvPr/>
          </p:nvSpPr>
          <p:spPr>
            <a:xfrm>
              <a:off x="8149191" y="4544085"/>
              <a:ext cx="225705" cy="225531"/>
            </a:xfrm>
            <a:custGeom>
              <a:avLst/>
              <a:gdLst/>
              <a:ahLst/>
              <a:cxnLst/>
              <a:rect l="l" t="t" r="r" b="b"/>
              <a:pathLst>
                <a:path w="3896" h="3893" extrusionOk="0">
                  <a:moveTo>
                    <a:pt x="154" y="0"/>
                  </a:moveTo>
                  <a:cubicBezTo>
                    <a:pt x="71" y="0"/>
                    <a:pt x="0" y="68"/>
                    <a:pt x="0" y="154"/>
                  </a:cubicBezTo>
                  <a:cubicBezTo>
                    <a:pt x="0" y="237"/>
                    <a:pt x="71" y="307"/>
                    <a:pt x="154" y="307"/>
                  </a:cubicBezTo>
                  <a:cubicBezTo>
                    <a:pt x="2046" y="307"/>
                    <a:pt x="3588" y="1846"/>
                    <a:pt x="3588" y="3738"/>
                  </a:cubicBezTo>
                  <a:cubicBezTo>
                    <a:pt x="3588" y="3824"/>
                    <a:pt x="3655" y="3892"/>
                    <a:pt x="3741" y="3892"/>
                  </a:cubicBezTo>
                  <a:cubicBezTo>
                    <a:pt x="3824" y="3892"/>
                    <a:pt x="3895" y="3824"/>
                    <a:pt x="3895" y="3738"/>
                  </a:cubicBezTo>
                  <a:cubicBezTo>
                    <a:pt x="3895" y="1677"/>
                    <a:pt x="2215" y="0"/>
                    <a:pt x="1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8"/>
            <p:cNvSpPr/>
            <p:nvPr/>
          </p:nvSpPr>
          <p:spPr>
            <a:xfrm>
              <a:off x="8086916" y="5162780"/>
              <a:ext cx="142398" cy="100397"/>
            </a:xfrm>
            <a:custGeom>
              <a:avLst/>
              <a:gdLst/>
              <a:ahLst/>
              <a:cxnLst/>
              <a:rect l="l" t="t" r="r" b="b"/>
              <a:pathLst>
                <a:path w="2458" h="1733" extrusionOk="0">
                  <a:moveTo>
                    <a:pt x="0" y="1"/>
                  </a:moveTo>
                  <a:lnTo>
                    <a:pt x="0" y="1426"/>
                  </a:lnTo>
                  <a:cubicBezTo>
                    <a:pt x="0" y="1595"/>
                    <a:pt x="138" y="1733"/>
                    <a:pt x="307" y="1733"/>
                  </a:cubicBezTo>
                  <a:lnTo>
                    <a:pt x="2150" y="1733"/>
                  </a:lnTo>
                  <a:cubicBezTo>
                    <a:pt x="2319" y="1733"/>
                    <a:pt x="2457" y="1595"/>
                    <a:pt x="2457" y="1426"/>
                  </a:cubicBezTo>
                  <a:lnTo>
                    <a:pt x="24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8"/>
            <p:cNvSpPr/>
            <p:nvPr/>
          </p:nvSpPr>
          <p:spPr>
            <a:xfrm>
              <a:off x="8108929" y="5262942"/>
              <a:ext cx="97964" cy="28908"/>
            </a:xfrm>
            <a:custGeom>
              <a:avLst/>
              <a:gdLst/>
              <a:ahLst/>
              <a:cxnLst/>
              <a:rect l="l" t="t" r="r" b="b"/>
              <a:pathLst>
                <a:path w="1691" h="499" extrusionOk="0">
                  <a:moveTo>
                    <a:pt x="1" y="1"/>
                  </a:moveTo>
                  <a:lnTo>
                    <a:pt x="90" y="284"/>
                  </a:lnTo>
                  <a:cubicBezTo>
                    <a:pt x="130" y="409"/>
                    <a:pt x="250" y="499"/>
                    <a:pt x="385" y="499"/>
                  </a:cubicBezTo>
                  <a:lnTo>
                    <a:pt x="1313" y="499"/>
                  </a:lnTo>
                  <a:cubicBezTo>
                    <a:pt x="1451" y="499"/>
                    <a:pt x="1571" y="416"/>
                    <a:pt x="1611" y="284"/>
                  </a:cubicBezTo>
                  <a:lnTo>
                    <a:pt x="16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8"/>
            <p:cNvSpPr/>
            <p:nvPr/>
          </p:nvSpPr>
          <p:spPr>
            <a:xfrm>
              <a:off x="8086916" y="5236641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8"/>
            <p:cNvSpPr/>
            <p:nvPr/>
          </p:nvSpPr>
          <p:spPr>
            <a:xfrm>
              <a:off x="8086916" y="5214049"/>
              <a:ext cx="142398" cy="7531"/>
            </a:xfrm>
            <a:custGeom>
              <a:avLst/>
              <a:gdLst/>
              <a:ahLst/>
              <a:cxnLst/>
              <a:rect l="l" t="t" r="r" b="b"/>
              <a:pathLst>
                <a:path w="2458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457" y="129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8"/>
            <p:cNvSpPr/>
            <p:nvPr/>
          </p:nvSpPr>
          <p:spPr>
            <a:xfrm>
              <a:off x="8086916" y="5191282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8"/>
            <p:cNvSpPr/>
            <p:nvPr/>
          </p:nvSpPr>
          <p:spPr>
            <a:xfrm>
              <a:off x="7944696" y="4637643"/>
              <a:ext cx="187817" cy="287287"/>
            </a:xfrm>
            <a:custGeom>
              <a:avLst/>
              <a:gdLst/>
              <a:ahLst/>
              <a:cxnLst/>
              <a:rect l="l" t="t" r="r" b="b"/>
              <a:pathLst>
                <a:path w="3242" h="4959" extrusionOk="0">
                  <a:moveTo>
                    <a:pt x="1641" y="1"/>
                  </a:moveTo>
                  <a:lnTo>
                    <a:pt x="1641" y="1"/>
                  </a:lnTo>
                  <a:cubicBezTo>
                    <a:pt x="747" y="1088"/>
                    <a:pt x="1" y="4673"/>
                    <a:pt x="3232" y="4959"/>
                  </a:cubicBezTo>
                  <a:cubicBezTo>
                    <a:pt x="2848" y="4102"/>
                    <a:pt x="3241" y="3346"/>
                    <a:pt x="3002" y="2206"/>
                  </a:cubicBezTo>
                  <a:cubicBezTo>
                    <a:pt x="2759" y="1061"/>
                    <a:pt x="1641" y="1"/>
                    <a:pt x="1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8"/>
            <p:cNvSpPr/>
            <p:nvPr/>
          </p:nvSpPr>
          <p:spPr>
            <a:xfrm>
              <a:off x="8139227" y="4637643"/>
              <a:ext cx="95067" cy="153637"/>
            </a:xfrm>
            <a:custGeom>
              <a:avLst/>
              <a:gdLst/>
              <a:ahLst/>
              <a:cxnLst/>
              <a:rect l="l" t="t" r="r" b="b"/>
              <a:pathLst>
                <a:path w="1641" h="2652" extrusionOk="0">
                  <a:moveTo>
                    <a:pt x="1103" y="1"/>
                  </a:moveTo>
                  <a:lnTo>
                    <a:pt x="1103" y="1"/>
                  </a:lnTo>
                  <a:cubicBezTo>
                    <a:pt x="77" y="600"/>
                    <a:pt x="0" y="2114"/>
                    <a:pt x="399" y="2652"/>
                  </a:cubicBezTo>
                  <a:cubicBezTo>
                    <a:pt x="1640" y="2025"/>
                    <a:pt x="1432" y="465"/>
                    <a:pt x="11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8"/>
            <p:cNvSpPr/>
            <p:nvPr/>
          </p:nvSpPr>
          <p:spPr>
            <a:xfrm>
              <a:off x="8158054" y="4750317"/>
              <a:ext cx="140660" cy="210585"/>
            </a:xfrm>
            <a:custGeom>
              <a:avLst/>
              <a:gdLst/>
              <a:ahLst/>
              <a:cxnLst/>
              <a:rect l="l" t="t" r="r" b="b"/>
              <a:pathLst>
                <a:path w="2428" h="3635" extrusionOk="0">
                  <a:moveTo>
                    <a:pt x="2427" y="0"/>
                  </a:moveTo>
                  <a:lnTo>
                    <a:pt x="2427" y="0"/>
                  </a:lnTo>
                  <a:cubicBezTo>
                    <a:pt x="1478" y="77"/>
                    <a:pt x="1" y="1161"/>
                    <a:pt x="1" y="3634"/>
                  </a:cubicBezTo>
                  <a:cubicBezTo>
                    <a:pt x="2314" y="3124"/>
                    <a:pt x="2427" y="0"/>
                    <a:pt x="2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8"/>
            <p:cNvSpPr/>
            <p:nvPr/>
          </p:nvSpPr>
          <p:spPr>
            <a:xfrm>
              <a:off x="8042425" y="4691749"/>
              <a:ext cx="119457" cy="325697"/>
            </a:xfrm>
            <a:custGeom>
              <a:avLst/>
              <a:gdLst/>
              <a:ahLst/>
              <a:cxnLst/>
              <a:rect l="l" t="t" r="r" b="b"/>
              <a:pathLst>
                <a:path w="2062" h="5622" extrusionOk="0">
                  <a:moveTo>
                    <a:pt x="9" y="1"/>
                  </a:moveTo>
                  <a:cubicBezTo>
                    <a:pt x="9" y="1"/>
                    <a:pt x="3" y="96"/>
                    <a:pt x="0" y="271"/>
                  </a:cubicBezTo>
                  <a:cubicBezTo>
                    <a:pt x="3" y="357"/>
                    <a:pt x="6" y="458"/>
                    <a:pt x="15" y="572"/>
                  </a:cubicBezTo>
                  <a:cubicBezTo>
                    <a:pt x="28" y="689"/>
                    <a:pt x="37" y="818"/>
                    <a:pt x="65" y="956"/>
                  </a:cubicBezTo>
                  <a:cubicBezTo>
                    <a:pt x="89" y="1097"/>
                    <a:pt x="123" y="1248"/>
                    <a:pt x="160" y="1404"/>
                  </a:cubicBezTo>
                  <a:cubicBezTo>
                    <a:pt x="203" y="1564"/>
                    <a:pt x="252" y="1727"/>
                    <a:pt x="310" y="1896"/>
                  </a:cubicBezTo>
                  <a:cubicBezTo>
                    <a:pt x="341" y="1976"/>
                    <a:pt x="378" y="2065"/>
                    <a:pt x="406" y="2151"/>
                  </a:cubicBezTo>
                  <a:cubicBezTo>
                    <a:pt x="442" y="2234"/>
                    <a:pt x="479" y="2320"/>
                    <a:pt x="513" y="2406"/>
                  </a:cubicBezTo>
                  <a:cubicBezTo>
                    <a:pt x="590" y="2575"/>
                    <a:pt x="673" y="2750"/>
                    <a:pt x="762" y="2919"/>
                  </a:cubicBezTo>
                  <a:cubicBezTo>
                    <a:pt x="937" y="3257"/>
                    <a:pt x="1137" y="3582"/>
                    <a:pt x="1339" y="3874"/>
                  </a:cubicBezTo>
                  <a:cubicBezTo>
                    <a:pt x="1389" y="3948"/>
                    <a:pt x="1435" y="4019"/>
                    <a:pt x="1487" y="4089"/>
                  </a:cubicBezTo>
                  <a:cubicBezTo>
                    <a:pt x="1533" y="4163"/>
                    <a:pt x="1570" y="4230"/>
                    <a:pt x="1610" y="4301"/>
                  </a:cubicBezTo>
                  <a:cubicBezTo>
                    <a:pt x="1683" y="4439"/>
                    <a:pt x="1736" y="4581"/>
                    <a:pt x="1782" y="4710"/>
                  </a:cubicBezTo>
                  <a:cubicBezTo>
                    <a:pt x="1865" y="4971"/>
                    <a:pt x="1895" y="5201"/>
                    <a:pt x="1908" y="5364"/>
                  </a:cubicBezTo>
                  <a:cubicBezTo>
                    <a:pt x="1911" y="5444"/>
                    <a:pt x="1911" y="5505"/>
                    <a:pt x="1911" y="5548"/>
                  </a:cubicBezTo>
                  <a:cubicBezTo>
                    <a:pt x="1911" y="5591"/>
                    <a:pt x="1908" y="5610"/>
                    <a:pt x="1908" y="5610"/>
                  </a:cubicBezTo>
                  <a:lnTo>
                    <a:pt x="2061" y="5622"/>
                  </a:lnTo>
                  <a:lnTo>
                    <a:pt x="2061" y="5548"/>
                  </a:lnTo>
                  <a:cubicBezTo>
                    <a:pt x="2061" y="5502"/>
                    <a:pt x="2061" y="5432"/>
                    <a:pt x="2055" y="5349"/>
                  </a:cubicBezTo>
                  <a:cubicBezTo>
                    <a:pt x="2043" y="5180"/>
                    <a:pt x="2000" y="4937"/>
                    <a:pt x="1908" y="4661"/>
                  </a:cubicBezTo>
                  <a:cubicBezTo>
                    <a:pt x="1859" y="4522"/>
                    <a:pt x="1797" y="4378"/>
                    <a:pt x="1717" y="4230"/>
                  </a:cubicBezTo>
                  <a:cubicBezTo>
                    <a:pt x="1631" y="4083"/>
                    <a:pt x="1536" y="3939"/>
                    <a:pt x="1428" y="3797"/>
                  </a:cubicBezTo>
                  <a:cubicBezTo>
                    <a:pt x="1223" y="3515"/>
                    <a:pt x="1014" y="3198"/>
                    <a:pt x="829" y="2870"/>
                  </a:cubicBezTo>
                  <a:cubicBezTo>
                    <a:pt x="737" y="2704"/>
                    <a:pt x="651" y="2538"/>
                    <a:pt x="571" y="2369"/>
                  </a:cubicBezTo>
                  <a:cubicBezTo>
                    <a:pt x="538" y="2280"/>
                    <a:pt x="498" y="2200"/>
                    <a:pt x="461" y="2117"/>
                  </a:cubicBezTo>
                  <a:cubicBezTo>
                    <a:pt x="427" y="2031"/>
                    <a:pt x="396" y="1948"/>
                    <a:pt x="360" y="1865"/>
                  </a:cubicBezTo>
                  <a:cubicBezTo>
                    <a:pt x="298" y="1702"/>
                    <a:pt x="246" y="1540"/>
                    <a:pt x="200" y="1383"/>
                  </a:cubicBezTo>
                  <a:cubicBezTo>
                    <a:pt x="157" y="1226"/>
                    <a:pt x="120" y="1076"/>
                    <a:pt x="92" y="938"/>
                  </a:cubicBezTo>
                  <a:cubicBezTo>
                    <a:pt x="62" y="799"/>
                    <a:pt x="46" y="673"/>
                    <a:pt x="31" y="557"/>
                  </a:cubicBezTo>
                  <a:cubicBezTo>
                    <a:pt x="19" y="446"/>
                    <a:pt x="15" y="345"/>
                    <a:pt x="9" y="262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8"/>
            <p:cNvSpPr/>
            <p:nvPr/>
          </p:nvSpPr>
          <p:spPr>
            <a:xfrm>
              <a:off x="8153593" y="4819370"/>
              <a:ext cx="97790" cy="302002"/>
            </a:xfrm>
            <a:custGeom>
              <a:avLst/>
              <a:gdLst/>
              <a:ahLst/>
              <a:cxnLst/>
              <a:rect l="l" t="t" r="r" b="b"/>
              <a:pathLst>
                <a:path w="1688" h="5213" extrusionOk="0">
                  <a:moveTo>
                    <a:pt x="1687" y="0"/>
                  </a:moveTo>
                  <a:cubicBezTo>
                    <a:pt x="1687" y="0"/>
                    <a:pt x="1626" y="68"/>
                    <a:pt x="1521" y="169"/>
                  </a:cubicBezTo>
                  <a:cubicBezTo>
                    <a:pt x="1411" y="277"/>
                    <a:pt x="1248" y="430"/>
                    <a:pt x="1070" y="630"/>
                  </a:cubicBezTo>
                  <a:cubicBezTo>
                    <a:pt x="981" y="731"/>
                    <a:pt x="886" y="842"/>
                    <a:pt x="793" y="965"/>
                  </a:cubicBezTo>
                  <a:cubicBezTo>
                    <a:pt x="695" y="1088"/>
                    <a:pt x="603" y="1223"/>
                    <a:pt x="520" y="1367"/>
                  </a:cubicBezTo>
                  <a:cubicBezTo>
                    <a:pt x="477" y="1441"/>
                    <a:pt x="434" y="1514"/>
                    <a:pt x="397" y="1594"/>
                  </a:cubicBezTo>
                  <a:cubicBezTo>
                    <a:pt x="357" y="1674"/>
                    <a:pt x="317" y="1751"/>
                    <a:pt x="287" y="1837"/>
                  </a:cubicBezTo>
                  <a:cubicBezTo>
                    <a:pt x="213" y="2003"/>
                    <a:pt x="158" y="2175"/>
                    <a:pt x="118" y="2350"/>
                  </a:cubicBezTo>
                  <a:cubicBezTo>
                    <a:pt x="72" y="2528"/>
                    <a:pt x="47" y="2709"/>
                    <a:pt x="26" y="2884"/>
                  </a:cubicBezTo>
                  <a:cubicBezTo>
                    <a:pt x="13" y="3066"/>
                    <a:pt x="4" y="3241"/>
                    <a:pt x="4" y="3407"/>
                  </a:cubicBezTo>
                  <a:cubicBezTo>
                    <a:pt x="1" y="3741"/>
                    <a:pt x="1" y="4052"/>
                    <a:pt x="1" y="4322"/>
                  </a:cubicBezTo>
                  <a:cubicBezTo>
                    <a:pt x="1" y="4853"/>
                    <a:pt x="4" y="5213"/>
                    <a:pt x="4" y="5213"/>
                  </a:cubicBezTo>
                  <a:lnTo>
                    <a:pt x="158" y="5213"/>
                  </a:lnTo>
                  <a:cubicBezTo>
                    <a:pt x="158" y="5213"/>
                    <a:pt x="158" y="4853"/>
                    <a:pt x="164" y="4322"/>
                  </a:cubicBezTo>
                  <a:cubicBezTo>
                    <a:pt x="158" y="4052"/>
                    <a:pt x="158" y="3741"/>
                    <a:pt x="158" y="3407"/>
                  </a:cubicBezTo>
                  <a:cubicBezTo>
                    <a:pt x="155" y="3241"/>
                    <a:pt x="164" y="3072"/>
                    <a:pt x="167" y="2900"/>
                  </a:cubicBezTo>
                  <a:cubicBezTo>
                    <a:pt x="182" y="2731"/>
                    <a:pt x="204" y="2556"/>
                    <a:pt x="244" y="2387"/>
                  </a:cubicBezTo>
                  <a:cubicBezTo>
                    <a:pt x="280" y="2218"/>
                    <a:pt x="333" y="2049"/>
                    <a:pt x="394" y="1886"/>
                  </a:cubicBezTo>
                  <a:cubicBezTo>
                    <a:pt x="419" y="1803"/>
                    <a:pt x="459" y="1726"/>
                    <a:pt x="492" y="1650"/>
                  </a:cubicBezTo>
                  <a:cubicBezTo>
                    <a:pt x="523" y="1573"/>
                    <a:pt x="566" y="1499"/>
                    <a:pt x="603" y="1425"/>
                  </a:cubicBezTo>
                  <a:cubicBezTo>
                    <a:pt x="680" y="1281"/>
                    <a:pt x="769" y="1146"/>
                    <a:pt x="855" y="1020"/>
                  </a:cubicBezTo>
                  <a:cubicBezTo>
                    <a:pt x="938" y="897"/>
                    <a:pt x="1027" y="780"/>
                    <a:pt x="1110" y="676"/>
                  </a:cubicBezTo>
                  <a:cubicBezTo>
                    <a:pt x="1196" y="575"/>
                    <a:pt x="1276" y="482"/>
                    <a:pt x="1346" y="399"/>
                  </a:cubicBezTo>
                  <a:cubicBezTo>
                    <a:pt x="1414" y="320"/>
                    <a:pt x="1478" y="246"/>
                    <a:pt x="1531" y="191"/>
                  </a:cubicBezTo>
                  <a:cubicBezTo>
                    <a:pt x="1632" y="71"/>
                    <a:pt x="1687" y="0"/>
                    <a:pt x="1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8"/>
            <p:cNvSpPr/>
            <p:nvPr/>
          </p:nvSpPr>
          <p:spPr>
            <a:xfrm>
              <a:off x="8093114" y="5094654"/>
              <a:ext cx="129247" cy="42233"/>
            </a:xfrm>
            <a:custGeom>
              <a:avLst/>
              <a:gdLst/>
              <a:ahLst/>
              <a:cxnLst/>
              <a:rect l="l" t="t" r="r" b="b"/>
              <a:pathLst>
                <a:path w="2231" h="729" extrusionOk="0">
                  <a:moveTo>
                    <a:pt x="1" y="0"/>
                  </a:moveTo>
                  <a:lnTo>
                    <a:pt x="1" y="728"/>
                  </a:lnTo>
                  <a:lnTo>
                    <a:pt x="2231" y="728"/>
                  </a:lnTo>
                  <a:lnTo>
                    <a:pt x="22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8"/>
            <p:cNvSpPr/>
            <p:nvPr/>
          </p:nvSpPr>
          <p:spPr>
            <a:xfrm>
              <a:off x="8080138" y="5136827"/>
              <a:ext cx="155780" cy="35628"/>
            </a:xfrm>
            <a:custGeom>
              <a:avLst/>
              <a:gdLst/>
              <a:ahLst/>
              <a:cxnLst/>
              <a:rect l="l" t="t" r="r" b="b"/>
              <a:pathLst>
                <a:path w="2689" h="615" extrusionOk="0">
                  <a:moveTo>
                    <a:pt x="0" y="0"/>
                  </a:moveTo>
                  <a:lnTo>
                    <a:pt x="0" y="614"/>
                  </a:lnTo>
                  <a:lnTo>
                    <a:pt x="2688" y="614"/>
                  </a:lnTo>
                  <a:lnTo>
                    <a:pt x="26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8"/>
            <p:cNvSpPr/>
            <p:nvPr/>
          </p:nvSpPr>
          <p:spPr>
            <a:xfrm>
              <a:off x="8158054" y="4508806"/>
              <a:ext cx="252412" cy="783769"/>
            </a:xfrm>
            <a:custGeom>
              <a:avLst/>
              <a:gdLst/>
              <a:ahLst/>
              <a:cxnLst/>
              <a:rect l="l" t="t" r="r" b="b"/>
              <a:pathLst>
                <a:path w="4357" h="13529" extrusionOk="0">
                  <a:moveTo>
                    <a:pt x="1" y="1"/>
                  </a:moveTo>
                  <a:lnTo>
                    <a:pt x="1" y="13529"/>
                  </a:lnTo>
                  <a:lnTo>
                    <a:pt x="465" y="13529"/>
                  </a:lnTo>
                  <a:lnTo>
                    <a:pt x="465" y="13523"/>
                  </a:lnTo>
                  <a:cubicBezTo>
                    <a:pt x="600" y="13523"/>
                    <a:pt x="720" y="13434"/>
                    <a:pt x="763" y="13308"/>
                  </a:cubicBezTo>
                  <a:lnTo>
                    <a:pt x="849" y="13022"/>
                  </a:lnTo>
                  <a:lnTo>
                    <a:pt x="925" y="13022"/>
                  </a:lnTo>
                  <a:cubicBezTo>
                    <a:pt x="1094" y="13022"/>
                    <a:pt x="1232" y="12884"/>
                    <a:pt x="1232" y="12715"/>
                  </a:cubicBezTo>
                  <a:lnTo>
                    <a:pt x="1232" y="12696"/>
                  </a:lnTo>
                  <a:lnTo>
                    <a:pt x="1232" y="12564"/>
                  </a:lnTo>
                  <a:lnTo>
                    <a:pt x="1232" y="12303"/>
                  </a:lnTo>
                  <a:lnTo>
                    <a:pt x="1232" y="12174"/>
                  </a:lnTo>
                  <a:lnTo>
                    <a:pt x="1232" y="11913"/>
                  </a:lnTo>
                  <a:lnTo>
                    <a:pt x="1232" y="11781"/>
                  </a:lnTo>
                  <a:lnTo>
                    <a:pt x="1232" y="11455"/>
                  </a:lnTo>
                  <a:lnTo>
                    <a:pt x="1349" y="11455"/>
                  </a:lnTo>
                  <a:lnTo>
                    <a:pt x="1349" y="10841"/>
                  </a:lnTo>
                  <a:lnTo>
                    <a:pt x="1232" y="10841"/>
                  </a:lnTo>
                  <a:lnTo>
                    <a:pt x="1232" y="10110"/>
                  </a:lnTo>
                  <a:cubicBezTo>
                    <a:pt x="1232" y="9287"/>
                    <a:pt x="3742" y="7757"/>
                    <a:pt x="4264" y="5257"/>
                  </a:cubicBezTo>
                  <a:cubicBezTo>
                    <a:pt x="4267" y="5247"/>
                    <a:pt x="4270" y="5232"/>
                    <a:pt x="4270" y="5220"/>
                  </a:cubicBezTo>
                  <a:lnTo>
                    <a:pt x="4295" y="5094"/>
                  </a:lnTo>
                  <a:cubicBezTo>
                    <a:pt x="4301" y="5051"/>
                    <a:pt x="4310" y="5005"/>
                    <a:pt x="4313" y="4962"/>
                  </a:cubicBezTo>
                  <a:cubicBezTo>
                    <a:pt x="4316" y="4928"/>
                    <a:pt x="4320" y="4894"/>
                    <a:pt x="4326" y="4864"/>
                  </a:cubicBezTo>
                  <a:cubicBezTo>
                    <a:pt x="4332" y="4808"/>
                    <a:pt x="4335" y="4750"/>
                    <a:pt x="4341" y="4698"/>
                  </a:cubicBezTo>
                  <a:cubicBezTo>
                    <a:pt x="4344" y="4670"/>
                    <a:pt x="4344" y="4639"/>
                    <a:pt x="4347" y="4612"/>
                  </a:cubicBezTo>
                  <a:cubicBezTo>
                    <a:pt x="4350" y="4529"/>
                    <a:pt x="4356" y="4443"/>
                    <a:pt x="4356" y="4357"/>
                  </a:cubicBezTo>
                  <a:cubicBezTo>
                    <a:pt x="4356" y="1952"/>
                    <a:pt x="2406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8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4" name="Google Shape;504;p38"/>
          <p:cNvGrpSpPr/>
          <p:nvPr/>
        </p:nvGrpSpPr>
        <p:grpSpPr>
          <a:xfrm rot="-1604192">
            <a:off x="8638982" y="3928762"/>
            <a:ext cx="333773" cy="638893"/>
            <a:chOff x="6692313" y="4433554"/>
            <a:chExt cx="421445" cy="806710"/>
          </a:xfrm>
        </p:grpSpPr>
        <p:sp>
          <p:nvSpPr>
            <p:cNvPr id="505" name="Google Shape;505;p38"/>
            <p:cNvSpPr/>
            <p:nvPr/>
          </p:nvSpPr>
          <p:spPr>
            <a:xfrm>
              <a:off x="6692313" y="4433554"/>
              <a:ext cx="421111" cy="806536"/>
            </a:xfrm>
            <a:custGeom>
              <a:avLst/>
              <a:gdLst/>
              <a:ahLst/>
              <a:cxnLst/>
              <a:rect l="l" t="t" r="r" b="b"/>
              <a:pathLst>
                <a:path w="7269" h="13922" extrusionOk="0">
                  <a:moveTo>
                    <a:pt x="4114" y="3960"/>
                  </a:moveTo>
                  <a:cubicBezTo>
                    <a:pt x="4197" y="4000"/>
                    <a:pt x="4277" y="4034"/>
                    <a:pt x="4350" y="4061"/>
                  </a:cubicBezTo>
                  <a:cubicBezTo>
                    <a:pt x="4363" y="4166"/>
                    <a:pt x="4366" y="4267"/>
                    <a:pt x="4363" y="4369"/>
                  </a:cubicBezTo>
                  <a:cubicBezTo>
                    <a:pt x="4363" y="4544"/>
                    <a:pt x="4323" y="4713"/>
                    <a:pt x="4289" y="4882"/>
                  </a:cubicBezTo>
                  <a:cubicBezTo>
                    <a:pt x="4240" y="5047"/>
                    <a:pt x="4184" y="5210"/>
                    <a:pt x="4114" y="5358"/>
                  </a:cubicBezTo>
                  <a:cubicBezTo>
                    <a:pt x="4043" y="5508"/>
                    <a:pt x="3960" y="5643"/>
                    <a:pt x="3874" y="5772"/>
                  </a:cubicBezTo>
                  <a:cubicBezTo>
                    <a:pt x="3785" y="5895"/>
                    <a:pt x="3699" y="6012"/>
                    <a:pt x="3610" y="6107"/>
                  </a:cubicBezTo>
                  <a:cubicBezTo>
                    <a:pt x="3537" y="6186"/>
                    <a:pt x="3464" y="6259"/>
                    <a:pt x="3397" y="6321"/>
                  </a:cubicBezTo>
                  <a:lnTo>
                    <a:pt x="3397" y="6321"/>
                  </a:lnTo>
                  <a:lnTo>
                    <a:pt x="2480" y="6322"/>
                  </a:lnTo>
                  <a:lnTo>
                    <a:pt x="4114" y="3960"/>
                  </a:lnTo>
                  <a:close/>
                  <a:moveTo>
                    <a:pt x="4983" y="1"/>
                  </a:moveTo>
                  <a:lnTo>
                    <a:pt x="4012" y="1490"/>
                  </a:lnTo>
                  <a:cubicBezTo>
                    <a:pt x="3395" y="848"/>
                    <a:pt x="2538" y="483"/>
                    <a:pt x="2301" y="277"/>
                  </a:cubicBezTo>
                  <a:lnTo>
                    <a:pt x="2301" y="277"/>
                  </a:lnTo>
                  <a:cubicBezTo>
                    <a:pt x="2301" y="277"/>
                    <a:pt x="2102" y="1082"/>
                    <a:pt x="2320" y="2099"/>
                  </a:cubicBezTo>
                  <a:cubicBezTo>
                    <a:pt x="2403" y="2492"/>
                    <a:pt x="2639" y="2845"/>
                    <a:pt x="2934" y="3143"/>
                  </a:cubicBezTo>
                  <a:lnTo>
                    <a:pt x="673" y="6608"/>
                  </a:lnTo>
                  <a:lnTo>
                    <a:pt x="1" y="7631"/>
                  </a:lnTo>
                  <a:lnTo>
                    <a:pt x="1217" y="7631"/>
                  </a:lnTo>
                  <a:lnTo>
                    <a:pt x="4750" y="7637"/>
                  </a:lnTo>
                  <a:lnTo>
                    <a:pt x="1217" y="13922"/>
                  </a:lnTo>
                  <a:lnTo>
                    <a:pt x="6439" y="7345"/>
                  </a:lnTo>
                  <a:lnTo>
                    <a:pt x="7268" y="6304"/>
                  </a:lnTo>
                  <a:lnTo>
                    <a:pt x="5886" y="6307"/>
                  </a:lnTo>
                  <a:lnTo>
                    <a:pt x="4301" y="6310"/>
                  </a:lnTo>
                  <a:lnTo>
                    <a:pt x="4301" y="6310"/>
                  </a:lnTo>
                  <a:cubicBezTo>
                    <a:pt x="4338" y="6258"/>
                    <a:pt x="4378" y="6199"/>
                    <a:pt x="4421" y="6141"/>
                  </a:cubicBezTo>
                  <a:cubicBezTo>
                    <a:pt x="4479" y="6080"/>
                    <a:pt x="4535" y="6000"/>
                    <a:pt x="4614" y="5941"/>
                  </a:cubicBezTo>
                  <a:cubicBezTo>
                    <a:pt x="4654" y="5911"/>
                    <a:pt x="4691" y="5877"/>
                    <a:pt x="4731" y="5846"/>
                  </a:cubicBezTo>
                  <a:cubicBezTo>
                    <a:pt x="4759" y="5825"/>
                    <a:pt x="4783" y="5803"/>
                    <a:pt x="4814" y="5785"/>
                  </a:cubicBezTo>
                  <a:cubicBezTo>
                    <a:pt x="5072" y="5919"/>
                    <a:pt x="5321" y="5978"/>
                    <a:pt x="5555" y="5978"/>
                  </a:cubicBezTo>
                  <a:cubicBezTo>
                    <a:pt x="6434" y="5978"/>
                    <a:pt x="7111" y="5150"/>
                    <a:pt x="7268" y="4372"/>
                  </a:cubicBezTo>
                  <a:lnTo>
                    <a:pt x="7268" y="4372"/>
                  </a:lnTo>
                  <a:cubicBezTo>
                    <a:pt x="7249" y="4374"/>
                    <a:pt x="7227" y="4375"/>
                    <a:pt x="7204" y="4375"/>
                  </a:cubicBezTo>
                  <a:cubicBezTo>
                    <a:pt x="6957" y="4375"/>
                    <a:pt x="6490" y="4254"/>
                    <a:pt x="6028" y="4254"/>
                  </a:cubicBezTo>
                  <a:cubicBezTo>
                    <a:pt x="5373" y="4254"/>
                    <a:pt x="4727" y="4498"/>
                    <a:pt x="4734" y="5677"/>
                  </a:cubicBezTo>
                  <a:cubicBezTo>
                    <a:pt x="4657" y="5723"/>
                    <a:pt x="4590" y="5782"/>
                    <a:pt x="4522" y="5834"/>
                  </a:cubicBezTo>
                  <a:cubicBezTo>
                    <a:pt x="4439" y="5895"/>
                    <a:pt x="4375" y="5981"/>
                    <a:pt x="4304" y="6049"/>
                  </a:cubicBezTo>
                  <a:cubicBezTo>
                    <a:pt x="4243" y="6126"/>
                    <a:pt x="4194" y="6202"/>
                    <a:pt x="4144" y="6273"/>
                  </a:cubicBezTo>
                  <a:lnTo>
                    <a:pt x="4120" y="6319"/>
                  </a:lnTo>
                  <a:lnTo>
                    <a:pt x="3618" y="6320"/>
                  </a:lnTo>
                  <a:lnTo>
                    <a:pt x="3618" y="6320"/>
                  </a:lnTo>
                  <a:cubicBezTo>
                    <a:pt x="3654" y="6287"/>
                    <a:pt x="3688" y="6254"/>
                    <a:pt x="3724" y="6212"/>
                  </a:cubicBezTo>
                  <a:cubicBezTo>
                    <a:pt x="3816" y="6107"/>
                    <a:pt x="3908" y="5987"/>
                    <a:pt x="4000" y="5858"/>
                  </a:cubicBezTo>
                  <a:cubicBezTo>
                    <a:pt x="4086" y="5726"/>
                    <a:pt x="4178" y="5582"/>
                    <a:pt x="4249" y="5425"/>
                  </a:cubicBezTo>
                  <a:cubicBezTo>
                    <a:pt x="4326" y="5272"/>
                    <a:pt x="4384" y="5097"/>
                    <a:pt x="4433" y="4922"/>
                  </a:cubicBezTo>
                  <a:cubicBezTo>
                    <a:pt x="4476" y="4743"/>
                    <a:pt x="4510" y="4559"/>
                    <a:pt x="4516" y="4372"/>
                  </a:cubicBezTo>
                  <a:cubicBezTo>
                    <a:pt x="4522" y="4280"/>
                    <a:pt x="4510" y="4184"/>
                    <a:pt x="4507" y="4092"/>
                  </a:cubicBezTo>
                  <a:cubicBezTo>
                    <a:pt x="4501" y="4043"/>
                    <a:pt x="4492" y="4000"/>
                    <a:pt x="4485" y="3957"/>
                  </a:cubicBezTo>
                  <a:cubicBezTo>
                    <a:pt x="4599" y="3665"/>
                    <a:pt x="4661" y="3398"/>
                    <a:pt x="4676" y="3146"/>
                  </a:cubicBezTo>
                  <a:lnTo>
                    <a:pt x="6519" y="452"/>
                  </a:lnTo>
                  <a:lnTo>
                    <a:pt x="6835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8"/>
            <p:cNvSpPr/>
            <p:nvPr/>
          </p:nvSpPr>
          <p:spPr>
            <a:xfrm>
              <a:off x="6692704" y="4433554"/>
              <a:ext cx="421053" cy="806710"/>
            </a:xfrm>
            <a:custGeom>
              <a:avLst/>
              <a:gdLst/>
              <a:ahLst/>
              <a:cxnLst/>
              <a:rect l="l" t="t" r="r" b="b"/>
              <a:pathLst>
                <a:path w="7268" h="13925" extrusionOk="0">
                  <a:moveTo>
                    <a:pt x="4989" y="1"/>
                  </a:moveTo>
                  <a:lnTo>
                    <a:pt x="673" y="6608"/>
                  </a:lnTo>
                  <a:lnTo>
                    <a:pt x="0" y="7637"/>
                  </a:lnTo>
                  <a:lnTo>
                    <a:pt x="1217" y="7637"/>
                  </a:lnTo>
                  <a:lnTo>
                    <a:pt x="4749" y="7643"/>
                  </a:lnTo>
                  <a:lnTo>
                    <a:pt x="1217" y="13925"/>
                  </a:lnTo>
                  <a:lnTo>
                    <a:pt x="6442" y="7348"/>
                  </a:lnTo>
                  <a:lnTo>
                    <a:pt x="7268" y="6307"/>
                  </a:lnTo>
                  <a:lnTo>
                    <a:pt x="5886" y="6307"/>
                  </a:lnTo>
                  <a:lnTo>
                    <a:pt x="2476" y="6316"/>
                  </a:lnTo>
                  <a:lnTo>
                    <a:pt x="2476" y="6316"/>
                  </a:lnTo>
                  <a:lnTo>
                    <a:pt x="6525" y="452"/>
                  </a:lnTo>
                  <a:lnTo>
                    <a:pt x="68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8"/>
            <p:cNvSpPr/>
            <p:nvPr/>
          </p:nvSpPr>
          <p:spPr>
            <a:xfrm>
              <a:off x="6814590" y="4449601"/>
              <a:ext cx="196855" cy="220317"/>
            </a:xfrm>
            <a:custGeom>
              <a:avLst/>
              <a:gdLst/>
              <a:ahLst/>
              <a:cxnLst/>
              <a:rect l="l" t="t" r="r" b="b"/>
              <a:pathLst>
                <a:path w="3398" h="3803" extrusionOk="0">
                  <a:moveTo>
                    <a:pt x="197" y="0"/>
                  </a:moveTo>
                  <a:cubicBezTo>
                    <a:pt x="197" y="0"/>
                    <a:pt x="0" y="805"/>
                    <a:pt x="215" y="1828"/>
                  </a:cubicBezTo>
                  <a:cubicBezTo>
                    <a:pt x="430" y="2844"/>
                    <a:pt x="1671" y="3594"/>
                    <a:pt x="2323" y="3803"/>
                  </a:cubicBezTo>
                  <a:cubicBezTo>
                    <a:pt x="3398" y="1361"/>
                    <a:pt x="655" y="402"/>
                    <a:pt x="1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8"/>
            <p:cNvSpPr/>
            <p:nvPr/>
          </p:nvSpPr>
          <p:spPr>
            <a:xfrm>
              <a:off x="6965267" y="4679526"/>
              <a:ext cx="148481" cy="100165"/>
            </a:xfrm>
            <a:custGeom>
              <a:avLst/>
              <a:gdLst/>
              <a:ahLst/>
              <a:cxnLst/>
              <a:rect l="l" t="t" r="r" b="b"/>
              <a:pathLst>
                <a:path w="2563" h="1729" extrusionOk="0">
                  <a:moveTo>
                    <a:pt x="1321" y="0"/>
                  </a:moveTo>
                  <a:cubicBezTo>
                    <a:pt x="655" y="0"/>
                    <a:pt x="1" y="254"/>
                    <a:pt x="29" y="1490"/>
                  </a:cubicBezTo>
                  <a:cubicBezTo>
                    <a:pt x="315" y="1656"/>
                    <a:pt x="592" y="1728"/>
                    <a:pt x="852" y="1728"/>
                  </a:cubicBezTo>
                  <a:cubicBezTo>
                    <a:pt x="1730" y="1728"/>
                    <a:pt x="2406" y="902"/>
                    <a:pt x="2563" y="120"/>
                  </a:cubicBezTo>
                  <a:lnTo>
                    <a:pt x="2563" y="120"/>
                  </a:lnTo>
                  <a:cubicBezTo>
                    <a:pt x="2544" y="122"/>
                    <a:pt x="2522" y="123"/>
                    <a:pt x="2499" y="123"/>
                  </a:cubicBezTo>
                  <a:cubicBezTo>
                    <a:pt x="2252" y="123"/>
                    <a:pt x="1784" y="0"/>
                    <a:pt x="1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8"/>
            <p:cNvSpPr/>
            <p:nvPr/>
          </p:nvSpPr>
          <p:spPr>
            <a:xfrm>
              <a:off x="6873679" y="4542116"/>
              <a:ext cx="80816" cy="257394"/>
            </a:xfrm>
            <a:custGeom>
              <a:avLst/>
              <a:gdLst/>
              <a:ahLst/>
              <a:cxnLst/>
              <a:rect l="l" t="t" r="r" b="b"/>
              <a:pathLst>
                <a:path w="1395" h="4443" extrusionOk="0">
                  <a:moveTo>
                    <a:pt x="9" y="0"/>
                  </a:moveTo>
                  <a:lnTo>
                    <a:pt x="0" y="3"/>
                  </a:lnTo>
                  <a:cubicBezTo>
                    <a:pt x="0" y="3"/>
                    <a:pt x="55" y="71"/>
                    <a:pt x="160" y="194"/>
                  </a:cubicBezTo>
                  <a:cubicBezTo>
                    <a:pt x="212" y="265"/>
                    <a:pt x="283" y="344"/>
                    <a:pt x="360" y="440"/>
                  </a:cubicBezTo>
                  <a:cubicBezTo>
                    <a:pt x="424" y="523"/>
                    <a:pt x="492" y="606"/>
                    <a:pt x="565" y="707"/>
                  </a:cubicBezTo>
                  <a:cubicBezTo>
                    <a:pt x="648" y="814"/>
                    <a:pt x="728" y="931"/>
                    <a:pt x="811" y="1063"/>
                  </a:cubicBezTo>
                  <a:cubicBezTo>
                    <a:pt x="888" y="1198"/>
                    <a:pt x="974" y="1337"/>
                    <a:pt x="1038" y="1490"/>
                  </a:cubicBezTo>
                  <a:cubicBezTo>
                    <a:pt x="1084" y="1598"/>
                    <a:pt x="1131" y="1711"/>
                    <a:pt x="1161" y="1828"/>
                  </a:cubicBezTo>
                  <a:cubicBezTo>
                    <a:pt x="1177" y="1877"/>
                    <a:pt x="1189" y="1923"/>
                    <a:pt x="1195" y="1969"/>
                  </a:cubicBezTo>
                  <a:cubicBezTo>
                    <a:pt x="1226" y="2138"/>
                    <a:pt x="1238" y="2313"/>
                    <a:pt x="1235" y="2488"/>
                  </a:cubicBezTo>
                  <a:cubicBezTo>
                    <a:pt x="1235" y="2660"/>
                    <a:pt x="1201" y="2833"/>
                    <a:pt x="1161" y="3001"/>
                  </a:cubicBezTo>
                  <a:cubicBezTo>
                    <a:pt x="1112" y="3167"/>
                    <a:pt x="1057" y="3333"/>
                    <a:pt x="986" y="3478"/>
                  </a:cubicBezTo>
                  <a:cubicBezTo>
                    <a:pt x="916" y="3631"/>
                    <a:pt x="833" y="3766"/>
                    <a:pt x="747" y="3892"/>
                  </a:cubicBezTo>
                  <a:cubicBezTo>
                    <a:pt x="657" y="4015"/>
                    <a:pt x="571" y="4126"/>
                    <a:pt x="482" y="4227"/>
                  </a:cubicBezTo>
                  <a:cubicBezTo>
                    <a:pt x="406" y="4310"/>
                    <a:pt x="335" y="4381"/>
                    <a:pt x="267" y="4442"/>
                  </a:cubicBezTo>
                  <a:lnTo>
                    <a:pt x="489" y="4442"/>
                  </a:lnTo>
                  <a:cubicBezTo>
                    <a:pt x="525" y="4408"/>
                    <a:pt x="562" y="4368"/>
                    <a:pt x="596" y="4332"/>
                  </a:cubicBezTo>
                  <a:cubicBezTo>
                    <a:pt x="688" y="4227"/>
                    <a:pt x="780" y="4107"/>
                    <a:pt x="873" y="3978"/>
                  </a:cubicBezTo>
                  <a:cubicBezTo>
                    <a:pt x="962" y="3843"/>
                    <a:pt x="1051" y="3702"/>
                    <a:pt x="1124" y="3542"/>
                  </a:cubicBezTo>
                  <a:cubicBezTo>
                    <a:pt x="1201" y="3385"/>
                    <a:pt x="1256" y="3216"/>
                    <a:pt x="1309" y="3041"/>
                  </a:cubicBezTo>
                  <a:cubicBezTo>
                    <a:pt x="1349" y="2863"/>
                    <a:pt x="1389" y="2679"/>
                    <a:pt x="1389" y="2492"/>
                  </a:cubicBezTo>
                  <a:cubicBezTo>
                    <a:pt x="1395" y="2396"/>
                    <a:pt x="1385" y="2304"/>
                    <a:pt x="1389" y="2212"/>
                  </a:cubicBezTo>
                  <a:cubicBezTo>
                    <a:pt x="1373" y="2114"/>
                    <a:pt x="1358" y="2034"/>
                    <a:pt x="1330" y="1942"/>
                  </a:cubicBezTo>
                  <a:cubicBezTo>
                    <a:pt x="1312" y="1862"/>
                    <a:pt x="1284" y="1782"/>
                    <a:pt x="1253" y="1705"/>
                  </a:cubicBezTo>
                  <a:cubicBezTo>
                    <a:pt x="1220" y="1613"/>
                    <a:pt x="1180" y="1527"/>
                    <a:pt x="1140" y="1444"/>
                  </a:cubicBezTo>
                  <a:cubicBezTo>
                    <a:pt x="1063" y="1290"/>
                    <a:pt x="968" y="1152"/>
                    <a:pt x="882" y="1020"/>
                  </a:cubicBezTo>
                  <a:cubicBezTo>
                    <a:pt x="790" y="894"/>
                    <a:pt x="700" y="774"/>
                    <a:pt x="611" y="670"/>
                  </a:cubicBezTo>
                  <a:cubicBezTo>
                    <a:pt x="528" y="575"/>
                    <a:pt x="452" y="486"/>
                    <a:pt x="381" y="409"/>
                  </a:cubicBezTo>
                  <a:cubicBezTo>
                    <a:pt x="304" y="323"/>
                    <a:pt x="231" y="246"/>
                    <a:pt x="175" y="185"/>
                  </a:cubicBezTo>
                  <a:cubicBezTo>
                    <a:pt x="68" y="68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8"/>
            <p:cNvSpPr/>
            <p:nvPr/>
          </p:nvSpPr>
          <p:spPr>
            <a:xfrm>
              <a:off x="6931146" y="4718803"/>
              <a:ext cx="151146" cy="79947"/>
            </a:xfrm>
            <a:custGeom>
              <a:avLst/>
              <a:gdLst/>
              <a:ahLst/>
              <a:cxnLst/>
              <a:rect l="l" t="t" r="r" b="b"/>
              <a:pathLst>
                <a:path w="2609" h="1380" extrusionOk="0">
                  <a:moveTo>
                    <a:pt x="2608" y="1"/>
                  </a:moveTo>
                  <a:cubicBezTo>
                    <a:pt x="2605" y="1"/>
                    <a:pt x="2593" y="10"/>
                    <a:pt x="2568" y="13"/>
                  </a:cubicBezTo>
                  <a:cubicBezTo>
                    <a:pt x="2550" y="25"/>
                    <a:pt x="2519" y="47"/>
                    <a:pt x="2473" y="62"/>
                  </a:cubicBezTo>
                  <a:cubicBezTo>
                    <a:pt x="2390" y="105"/>
                    <a:pt x="2258" y="139"/>
                    <a:pt x="2101" y="182"/>
                  </a:cubicBezTo>
                  <a:cubicBezTo>
                    <a:pt x="1785" y="268"/>
                    <a:pt x="1361" y="369"/>
                    <a:pt x="956" y="554"/>
                  </a:cubicBezTo>
                  <a:cubicBezTo>
                    <a:pt x="857" y="600"/>
                    <a:pt x="756" y="646"/>
                    <a:pt x="664" y="707"/>
                  </a:cubicBezTo>
                  <a:cubicBezTo>
                    <a:pt x="572" y="762"/>
                    <a:pt x="486" y="830"/>
                    <a:pt x="403" y="898"/>
                  </a:cubicBezTo>
                  <a:cubicBezTo>
                    <a:pt x="320" y="962"/>
                    <a:pt x="255" y="1042"/>
                    <a:pt x="185" y="1113"/>
                  </a:cubicBezTo>
                  <a:cubicBezTo>
                    <a:pt x="123" y="1189"/>
                    <a:pt x="74" y="1266"/>
                    <a:pt x="25" y="1334"/>
                  </a:cubicBezTo>
                  <a:lnTo>
                    <a:pt x="0" y="1380"/>
                  </a:lnTo>
                  <a:lnTo>
                    <a:pt x="185" y="1380"/>
                  </a:lnTo>
                  <a:cubicBezTo>
                    <a:pt x="218" y="1328"/>
                    <a:pt x="258" y="1269"/>
                    <a:pt x="304" y="1211"/>
                  </a:cubicBezTo>
                  <a:cubicBezTo>
                    <a:pt x="369" y="1149"/>
                    <a:pt x="424" y="1073"/>
                    <a:pt x="501" y="1011"/>
                  </a:cubicBezTo>
                  <a:cubicBezTo>
                    <a:pt x="538" y="980"/>
                    <a:pt x="578" y="947"/>
                    <a:pt x="615" y="916"/>
                  </a:cubicBezTo>
                  <a:cubicBezTo>
                    <a:pt x="655" y="885"/>
                    <a:pt x="701" y="858"/>
                    <a:pt x="741" y="827"/>
                  </a:cubicBezTo>
                  <a:cubicBezTo>
                    <a:pt x="824" y="765"/>
                    <a:pt x="919" y="716"/>
                    <a:pt x="1011" y="661"/>
                  </a:cubicBezTo>
                  <a:cubicBezTo>
                    <a:pt x="1392" y="461"/>
                    <a:pt x="1810" y="335"/>
                    <a:pt x="2117" y="231"/>
                  </a:cubicBezTo>
                  <a:cubicBezTo>
                    <a:pt x="2270" y="179"/>
                    <a:pt x="2399" y="133"/>
                    <a:pt x="2485" y="87"/>
                  </a:cubicBezTo>
                  <a:cubicBezTo>
                    <a:pt x="2528" y="62"/>
                    <a:pt x="2559" y="41"/>
                    <a:pt x="2577" y="25"/>
                  </a:cubicBezTo>
                  <a:cubicBezTo>
                    <a:pt x="2593" y="13"/>
                    <a:pt x="2605" y="7"/>
                    <a:pt x="2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1" name="Google Shape;511;p38"/>
          <p:cNvGrpSpPr/>
          <p:nvPr/>
        </p:nvGrpSpPr>
        <p:grpSpPr>
          <a:xfrm rot="-1396822">
            <a:off x="50266" y="4060373"/>
            <a:ext cx="680708" cy="394596"/>
            <a:chOff x="753489" y="4226263"/>
            <a:chExt cx="924843" cy="536117"/>
          </a:xfrm>
        </p:grpSpPr>
        <p:sp>
          <p:nvSpPr>
            <p:cNvPr id="512" name="Google Shape;512;p38"/>
            <p:cNvSpPr/>
            <p:nvPr/>
          </p:nvSpPr>
          <p:spPr>
            <a:xfrm>
              <a:off x="753511" y="4226263"/>
              <a:ext cx="924821" cy="535167"/>
            </a:xfrm>
            <a:custGeom>
              <a:avLst/>
              <a:gdLst/>
              <a:ahLst/>
              <a:cxnLst/>
              <a:rect l="l" t="t" r="r" b="b"/>
              <a:pathLst>
                <a:path w="9726" h="5628" extrusionOk="0">
                  <a:moveTo>
                    <a:pt x="6009" y="1"/>
                  </a:moveTo>
                  <a:cubicBezTo>
                    <a:pt x="5404" y="1"/>
                    <a:pt x="4854" y="246"/>
                    <a:pt x="4454" y="636"/>
                  </a:cubicBezTo>
                  <a:cubicBezTo>
                    <a:pt x="4304" y="642"/>
                    <a:pt x="4163" y="661"/>
                    <a:pt x="4021" y="692"/>
                  </a:cubicBezTo>
                  <a:cubicBezTo>
                    <a:pt x="3905" y="673"/>
                    <a:pt x="3785" y="658"/>
                    <a:pt x="3662" y="658"/>
                  </a:cubicBezTo>
                  <a:cubicBezTo>
                    <a:pt x="2753" y="658"/>
                    <a:pt x="1988" y="1266"/>
                    <a:pt x="1748" y="2095"/>
                  </a:cubicBezTo>
                  <a:cubicBezTo>
                    <a:pt x="1687" y="2089"/>
                    <a:pt x="1625" y="2086"/>
                    <a:pt x="1564" y="2086"/>
                  </a:cubicBezTo>
                  <a:cubicBezTo>
                    <a:pt x="698" y="2086"/>
                    <a:pt x="0" y="2783"/>
                    <a:pt x="0" y="3647"/>
                  </a:cubicBezTo>
                  <a:lnTo>
                    <a:pt x="0" y="5210"/>
                  </a:lnTo>
                  <a:lnTo>
                    <a:pt x="541" y="5210"/>
                  </a:lnTo>
                  <a:lnTo>
                    <a:pt x="541" y="5628"/>
                  </a:lnTo>
                  <a:lnTo>
                    <a:pt x="2258" y="5628"/>
                  </a:lnTo>
                  <a:cubicBezTo>
                    <a:pt x="2654" y="5628"/>
                    <a:pt x="3020" y="5496"/>
                    <a:pt x="3309" y="5269"/>
                  </a:cubicBezTo>
                  <a:cubicBezTo>
                    <a:pt x="3674" y="5474"/>
                    <a:pt x="4092" y="5597"/>
                    <a:pt x="4544" y="5597"/>
                  </a:cubicBezTo>
                  <a:cubicBezTo>
                    <a:pt x="5173" y="5597"/>
                    <a:pt x="5745" y="5364"/>
                    <a:pt x="6184" y="4980"/>
                  </a:cubicBezTo>
                  <a:cubicBezTo>
                    <a:pt x="6516" y="5152"/>
                    <a:pt x="6896" y="5253"/>
                    <a:pt x="7296" y="5253"/>
                  </a:cubicBezTo>
                  <a:cubicBezTo>
                    <a:pt x="8641" y="5253"/>
                    <a:pt x="9725" y="4163"/>
                    <a:pt x="9725" y="2820"/>
                  </a:cubicBezTo>
                  <a:cubicBezTo>
                    <a:pt x="9725" y="1481"/>
                    <a:pt x="8641" y="391"/>
                    <a:pt x="7296" y="391"/>
                  </a:cubicBezTo>
                  <a:lnTo>
                    <a:pt x="7265" y="391"/>
                  </a:lnTo>
                  <a:cubicBezTo>
                    <a:pt x="6909" y="145"/>
                    <a:pt x="6473" y="1"/>
                    <a:pt x="6009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8"/>
            <p:cNvSpPr/>
            <p:nvPr/>
          </p:nvSpPr>
          <p:spPr>
            <a:xfrm>
              <a:off x="753489" y="4226548"/>
              <a:ext cx="782000" cy="495514"/>
            </a:xfrm>
            <a:custGeom>
              <a:avLst/>
              <a:gdLst/>
              <a:ahLst/>
              <a:cxnLst/>
              <a:rect l="l" t="t" r="r" b="b"/>
              <a:pathLst>
                <a:path w="8224" h="5211" extrusionOk="0">
                  <a:moveTo>
                    <a:pt x="6009" y="1"/>
                  </a:moveTo>
                  <a:cubicBezTo>
                    <a:pt x="5336" y="1"/>
                    <a:pt x="4734" y="302"/>
                    <a:pt x="4326" y="772"/>
                  </a:cubicBezTo>
                  <a:cubicBezTo>
                    <a:pt x="4120" y="701"/>
                    <a:pt x="3893" y="658"/>
                    <a:pt x="3662" y="658"/>
                  </a:cubicBezTo>
                  <a:cubicBezTo>
                    <a:pt x="2753" y="658"/>
                    <a:pt x="1988" y="1269"/>
                    <a:pt x="1745" y="2099"/>
                  </a:cubicBezTo>
                  <a:cubicBezTo>
                    <a:pt x="1684" y="2089"/>
                    <a:pt x="1623" y="2086"/>
                    <a:pt x="1561" y="2086"/>
                  </a:cubicBezTo>
                  <a:cubicBezTo>
                    <a:pt x="698" y="2086"/>
                    <a:pt x="1" y="2784"/>
                    <a:pt x="1" y="3650"/>
                  </a:cubicBezTo>
                  <a:lnTo>
                    <a:pt x="1" y="5210"/>
                  </a:lnTo>
                  <a:lnTo>
                    <a:pt x="1561" y="5210"/>
                  </a:lnTo>
                  <a:cubicBezTo>
                    <a:pt x="2120" y="5210"/>
                    <a:pt x="2606" y="4918"/>
                    <a:pt x="2882" y="4482"/>
                  </a:cubicBezTo>
                  <a:cubicBezTo>
                    <a:pt x="3122" y="4584"/>
                    <a:pt x="3386" y="4639"/>
                    <a:pt x="3662" y="4639"/>
                  </a:cubicBezTo>
                  <a:cubicBezTo>
                    <a:pt x="4157" y="4639"/>
                    <a:pt x="4608" y="4458"/>
                    <a:pt x="4955" y="4163"/>
                  </a:cubicBezTo>
                  <a:cubicBezTo>
                    <a:pt x="5272" y="4332"/>
                    <a:pt x="5628" y="4427"/>
                    <a:pt x="6009" y="4427"/>
                  </a:cubicBezTo>
                  <a:cubicBezTo>
                    <a:pt x="7232" y="4427"/>
                    <a:pt x="8224" y="3438"/>
                    <a:pt x="8224" y="2212"/>
                  </a:cubicBezTo>
                  <a:cubicBezTo>
                    <a:pt x="8224" y="993"/>
                    <a:pt x="7228" y="1"/>
                    <a:pt x="60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8"/>
            <p:cNvSpPr/>
            <p:nvPr/>
          </p:nvSpPr>
          <p:spPr>
            <a:xfrm>
              <a:off x="804646" y="4263347"/>
              <a:ext cx="873664" cy="499032"/>
            </a:xfrm>
            <a:custGeom>
              <a:avLst/>
              <a:gdLst/>
              <a:ahLst/>
              <a:cxnLst/>
              <a:rect l="l" t="t" r="r" b="b"/>
              <a:pathLst>
                <a:path w="9188" h="5248" extrusionOk="0">
                  <a:moveTo>
                    <a:pt x="6758" y="1"/>
                  </a:moveTo>
                  <a:cubicBezTo>
                    <a:pt x="6168" y="1"/>
                    <a:pt x="5628" y="213"/>
                    <a:pt x="5207" y="560"/>
                  </a:cubicBezTo>
                  <a:cubicBezTo>
                    <a:pt x="4847" y="360"/>
                    <a:pt x="4439" y="246"/>
                    <a:pt x="4000" y="246"/>
                  </a:cubicBezTo>
                  <a:cubicBezTo>
                    <a:pt x="2952" y="246"/>
                    <a:pt x="2058" y="898"/>
                    <a:pt x="1693" y="1819"/>
                  </a:cubicBezTo>
                  <a:cubicBezTo>
                    <a:pt x="756" y="1828"/>
                    <a:pt x="0" y="2593"/>
                    <a:pt x="0" y="3530"/>
                  </a:cubicBezTo>
                  <a:lnTo>
                    <a:pt x="0" y="5247"/>
                  </a:lnTo>
                  <a:lnTo>
                    <a:pt x="1720" y="5247"/>
                  </a:lnTo>
                  <a:cubicBezTo>
                    <a:pt x="2114" y="5247"/>
                    <a:pt x="2479" y="5112"/>
                    <a:pt x="2771" y="4885"/>
                  </a:cubicBezTo>
                  <a:cubicBezTo>
                    <a:pt x="3137" y="5094"/>
                    <a:pt x="3554" y="5216"/>
                    <a:pt x="4003" y="5216"/>
                  </a:cubicBezTo>
                  <a:cubicBezTo>
                    <a:pt x="4632" y="5216"/>
                    <a:pt x="5207" y="4983"/>
                    <a:pt x="5643" y="4599"/>
                  </a:cubicBezTo>
                  <a:cubicBezTo>
                    <a:pt x="5978" y="4771"/>
                    <a:pt x="6356" y="4869"/>
                    <a:pt x="6758" y="4869"/>
                  </a:cubicBezTo>
                  <a:cubicBezTo>
                    <a:pt x="8100" y="4869"/>
                    <a:pt x="9188" y="3779"/>
                    <a:pt x="9188" y="2440"/>
                  </a:cubicBezTo>
                  <a:cubicBezTo>
                    <a:pt x="9188" y="1091"/>
                    <a:pt x="8100" y="1"/>
                    <a:pt x="6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5" name="Google Shape;515;p38"/>
          <p:cNvSpPr txBox="1">
            <a:spLocks noGrp="1"/>
          </p:cNvSpPr>
          <p:nvPr>
            <p:ph type="subTitle" idx="1"/>
          </p:nvPr>
        </p:nvSpPr>
        <p:spPr>
          <a:xfrm>
            <a:off x="0" y="4718209"/>
            <a:ext cx="91440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ar-SA" sz="18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cs typeface="Akhbar MT" pitchFamily="2" charset="-78"/>
              </a:rPr>
              <a:t>اعداد المعلمة / منال الرحيلي</a:t>
            </a:r>
          </a:p>
        </p:txBody>
      </p:sp>
      <p:pic>
        <p:nvPicPr>
          <p:cNvPr id="2052" name="Picture 4" descr="قواعد البيانات تعرف على خصائصها | قاعدة المعرفة - استضافة كواليتي">
            <a:extLst>
              <a:ext uri="{FF2B5EF4-FFF2-40B4-BE49-F238E27FC236}">
                <a16:creationId xmlns:a16="http://schemas.microsoft.com/office/drawing/2014/main" id="{9C7CBD8D-1758-83CC-F5C1-5E53DACBC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7" y="837322"/>
            <a:ext cx="1398295" cy="31621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4" descr="منزل كليب ارت">
            <a:extLst>
              <a:ext uri="{FF2B5EF4-FFF2-40B4-BE49-F238E27FC236}">
                <a16:creationId xmlns:a16="http://schemas.microsoft.com/office/drawing/2014/main" id="{A2CB72CC-3488-4E50-7B0B-2612DD9AE5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44436"/>
            <a:ext cx="304800" cy="27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FE1C101-9DBC-F27D-F5FB-2CF1452D24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51" b="23667"/>
          <a:stretch/>
        </p:blipFill>
        <p:spPr>
          <a:xfrm>
            <a:off x="2568498" y="430204"/>
            <a:ext cx="5565780" cy="60346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3027D53-535B-C788-6443-3C3D386A7E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8880" y="1490064"/>
            <a:ext cx="5768949" cy="267154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93066947-AB0E-CFBD-6DB0-AFF57F9931C0}"/>
              </a:ext>
            </a:extLst>
          </p:cNvPr>
          <p:cNvSpPr/>
          <p:nvPr/>
        </p:nvSpPr>
        <p:spPr>
          <a:xfrm>
            <a:off x="3545840" y="3291840"/>
            <a:ext cx="4094480" cy="67515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0073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38"/>
          <p:cNvGrpSpPr/>
          <p:nvPr/>
        </p:nvGrpSpPr>
        <p:grpSpPr>
          <a:xfrm>
            <a:off x="8840235" y="121431"/>
            <a:ext cx="235238" cy="242263"/>
            <a:chOff x="3146663" y="2304000"/>
            <a:chExt cx="93750" cy="96550"/>
          </a:xfrm>
        </p:grpSpPr>
        <p:sp>
          <p:nvSpPr>
            <p:cNvPr id="459" name="Google Shape;459;p38"/>
            <p:cNvSpPr/>
            <p:nvPr/>
          </p:nvSpPr>
          <p:spPr>
            <a:xfrm>
              <a:off x="3147113" y="2304000"/>
              <a:ext cx="93300" cy="96475"/>
            </a:xfrm>
            <a:custGeom>
              <a:avLst/>
              <a:gdLst/>
              <a:ahLst/>
              <a:cxnLst/>
              <a:rect l="l" t="t" r="r" b="b"/>
              <a:pathLst>
                <a:path w="3732" h="3859" extrusionOk="0">
                  <a:moveTo>
                    <a:pt x="2747" y="1"/>
                  </a:moveTo>
                  <a:cubicBezTo>
                    <a:pt x="2746" y="1"/>
                    <a:pt x="1518" y="760"/>
                    <a:pt x="762" y="1635"/>
                  </a:cubicBezTo>
                  <a:cubicBezTo>
                    <a:pt x="0" y="2510"/>
                    <a:pt x="762" y="3859"/>
                    <a:pt x="762" y="3859"/>
                  </a:cubicBezTo>
                  <a:cubicBezTo>
                    <a:pt x="768" y="3859"/>
                    <a:pt x="774" y="3859"/>
                    <a:pt x="780" y="3859"/>
                  </a:cubicBezTo>
                  <a:cubicBezTo>
                    <a:pt x="3732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8"/>
            <p:cNvSpPr/>
            <p:nvPr/>
          </p:nvSpPr>
          <p:spPr>
            <a:xfrm>
              <a:off x="3146663" y="2304075"/>
              <a:ext cx="93500" cy="96475"/>
            </a:xfrm>
            <a:custGeom>
              <a:avLst/>
              <a:gdLst/>
              <a:ahLst/>
              <a:cxnLst/>
              <a:rect l="l" t="t" r="r" b="b"/>
              <a:pathLst>
                <a:path w="3740" h="3859" extrusionOk="0">
                  <a:moveTo>
                    <a:pt x="2747" y="1"/>
                  </a:moveTo>
                  <a:cubicBezTo>
                    <a:pt x="2747" y="1"/>
                    <a:pt x="1521" y="760"/>
                    <a:pt x="763" y="1638"/>
                  </a:cubicBezTo>
                  <a:cubicBezTo>
                    <a:pt x="1" y="2514"/>
                    <a:pt x="763" y="3859"/>
                    <a:pt x="763" y="3859"/>
                  </a:cubicBezTo>
                  <a:cubicBezTo>
                    <a:pt x="767" y="3859"/>
                    <a:pt x="772" y="3859"/>
                    <a:pt x="777" y="3859"/>
                  </a:cubicBezTo>
                  <a:cubicBezTo>
                    <a:pt x="3739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8"/>
            <p:cNvSpPr/>
            <p:nvPr/>
          </p:nvSpPr>
          <p:spPr>
            <a:xfrm>
              <a:off x="3165713" y="2304075"/>
              <a:ext cx="74400" cy="96475"/>
            </a:xfrm>
            <a:custGeom>
              <a:avLst/>
              <a:gdLst/>
              <a:ahLst/>
              <a:cxnLst/>
              <a:rect l="l" t="t" r="r" b="b"/>
              <a:pathLst>
                <a:path w="2976" h="3859" extrusionOk="0">
                  <a:moveTo>
                    <a:pt x="1985" y="1"/>
                  </a:moveTo>
                  <a:cubicBezTo>
                    <a:pt x="1985" y="1"/>
                    <a:pt x="1985" y="1"/>
                    <a:pt x="1985" y="1"/>
                  </a:cubicBezTo>
                  <a:lnTo>
                    <a:pt x="1" y="3859"/>
                  </a:lnTo>
                  <a:cubicBezTo>
                    <a:pt x="5" y="3859"/>
                    <a:pt x="10" y="3859"/>
                    <a:pt x="15" y="3859"/>
                  </a:cubicBezTo>
                  <a:cubicBezTo>
                    <a:pt x="2976" y="3859"/>
                    <a:pt x="1989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" name="Google Shape;462;p38"/>
          <p:cNvGrpSpPr/>
          <p:nvPr/>
        </p:nvGrpSpPr>
        <p:grpSpPr>
          <a:xfrm rot="-1468270">
            <a:off x="8431601" y="158884"/>
            <a:ext cx="336045" cy="627991"/>
            <a:chOff x="3091250" y="2515500"/>
            <a:chExt cx="133925" cy="250275"/>
          </a:xfrm>
        </p:grpSpPr>
        <p:sp>
          <p:nvSpPr>
            <p:cNvPr id="463" name="Google Shape;463;p38"/>
            <p:cNvSpPr/>
            <p:nvPr/>
          </p:nvSpPr>
          <p:spPr>
            <a:xfrm>
              <a:off x="3091525" y="2515500"/>
              <a:ext cx="133650" cy="250275"/>
            </a:xfrm>
            <a:custGeom>
              <a:avLst/>
              <a:gdLst/>
              <a:ahLst/>
              <a:cxnLst/>
              <a:rect l="l" t="t" r="r" b="b"/>
              <a:pathLst>
                <a:path w="5346" h="10011" extrusionOk="0">
                  <a:moveTo>
                    <a:pt x="1337" y="0"/>
                  </a:moveTo>
                  <a:lnTo>
                    <a:pt x="1337" y="845"/>
                  </a:lnTo>
                  <a:lnTo>
                    <a:pt x="1" y="845"/>
                  </a:lnTo>
                  <a:lnTo>
                    <a:pt x="1" y="10011"/>
                  </a:lnTo>
                  <a:lnTo>
                    <a:pt x="5346" y="10011"/>
                  </a:lnTo>
                  <a:lnTo>
                    <a:pt x="5346" y="845"/>
                  </a:lnTo>
                  <a:lnTo>
                    <a:pt x="4009" y="845"/>
                  </a:lnTo>
                  <a:lnTo>
                    <a:pt x="4009" y="0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8"/>
            <p:cNvSpPr/>
            <p:nvPr/>
          </p:nvSpPr>
          <p:spPr>
            <a:xfrm>
              <a:off x="3091250" y="2536600"/>
              <a:ext cx="66825" cy="229175"/>
            </a:xfrm>
            <a:custGeom>
              <a:avLst/>
              <a:gdLst/>
              <a:ahLst/>
              <a:cxnLst/>
              <a:rect l="l" t="t" r="r" b="b"/>
              <a:pathLst>
                <a:path w="267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8"/>
            <p:cNvSpPr/>
            <p:nvPr/>
          </p:nvSpPr>
          <p:spPr>
            <a:xfrm>
              <a:off x="3157975" y="2536600"/>
              <a:ext cx="66850" cy="229175"/>
            </a:xfrm>
            <a:custGeom>
              <a:avLst/>
              <a:gdLst/>
              <a:ahLst/>
              <a:cxnLst/>
              <a:rect l="l" t="t" r="r" b="b"/>
              <a:pathLst>
                <a:path w="2674" h="9167" extrusionOk="0">
                  <a:moveTo>
                    <a:pt x="1" y="1"/>
                  </a:moveTo>
                  <a:lnTo>
                    <a:pt x="1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8"/>
            <p:cNvSpPr/>
            <p:nvPr/>
          </p:nvSpPr>
          <p:spPr>
            <a:xfrm>
              <a:off x="3124650" y="2515500"/>
              <a:ext cx="66677" cy="21275"/>
            </a:xfrm>
            <a:custGeom>
              <a:avLst/>
              <a:gdLst/>
              <a:ahLst/>
              <a:cxnLst/>
              <a:rect l="l" t="t" r="r" b="b"/>
              <a:pathLst>
                <a:path w="1334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4" y="851"/>
                  </a:lnTo>
                  <a:lnTo>
                    <a:pt x="13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8"/>
            <p:cNvSpPr/>
            <p:nvPr/>
          </p:nvSpPr>
          <p:spPr>
            <a:xfrm>
              <a:off x="3157975" y="2515500"/>
              <a:ext cx="33425" cy="21275"/>
            </a:xfrm>
            <a:custGeom>
              <a:avLst/>
              <a:gdLst/>
              <a:ahLst/>
              <a:cxnLst/>
              <a:rect l="l" t="t" r="r" b="b"/>
              <a:pathLst>
                <a:path w="1337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7" y="851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8"/>
            <p:cNvSpPr/>
            <p:nvPr/>
          </p:nvSpPr>
          <p:spPr>
            <a:xfrm>
              <a:off x="3091250" y="2536600"/>
              <a:ext cx="27825" cy="229175"/>
            </a:xfrm>
            <a:custGeom>
              <a:avLst/>
              <a:gdLst/>
              <a:ahLst/>
              <a:cxnLst/>
              <a:rect l="l" t="t" r="r" b="b"/>
              <a:pathLst>
                <a:path w="111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2" y="9167"/>
                  </a:lnTo>
                  <a:lnTo>
                    <a:pt x="11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8"/>
            <p:cNvSpPr/>
            <p:nvPr/>
          </p:nvSpPr>
          <p:spPr>
            <a:xfrm>
              <a:off x="3197075" y="2536600"/>
              <a:ext cx="27900" cy="229175"/>
            </a:xfrm>
            <a:custGeom>
              <a:avLst/>
              <a:gdLst/>
              <a:ahLst/>
              <a:cxnLst/>
              <a:rect l="l" t="t" r="r" b="b"/>
              <a:pathLst>
                <a:path w="1116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5" y="9167"/>
                  </a:lnTo>
                  <a:lnTo>
                    <a:pt x="11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8"/>
            <p:cNvSpPr/>
            <p:nvPr/>
          </p:nvSpPr>
          <p:spPr>
            <a:xfrm>
              <a:off x="3110225" y="2575400"/>
              <a:ext cx="95625" cy="170025"/>
            </a:xfrm>
            <a:custGeom>
              <a:avLst/>
              <a:gdLst/>
              <a:ahLst/>
              <a:cxnLst/>
              <a:rect l="l" t="t" r="r" b="b"/>
              <a:pathLst>
                <a:path w="3825" h="6801" extrusionOk="0">
                  <a:moveTo>
                    <a:pt x="0" y="0"/>
                  </a:moveTo>
                  <a:lnTo>
                    <a:pt x="0" y="6801"/>
                  </a:lnTo>
                  <a:lnTo>
                    <a:pt x="3824" y="6801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8"/>
            <p:cNvSpPr/>
            <p:nvPr/>
          </p:nvSpPr>
          <p:spPr>
            <a:xfrm>
              <a:off x="3115200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8"/>
            <p:cNvSpPr/>
            <p:nvPr/>
          </p:nvSpPr>
          <p:spPr>
            <a:xfrm>
              <a:off x="3157975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8"/>
            <p:cNvSpPr/>
            <p:nvPr/>
          </p:nvSpPr>
          <p:spPr>
            <a:xfrm>
              <a:off x="3115200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8"/>
            <p:cNvSpPr/>
            <p:nvPr/>
          </p:nvSpPr>
          <p:spPr>
            <a:xfrm>
              <a:off x="3157975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rgbClr val="76C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8"/>
            <p:cNvSpPr/>
            <p:nvPr/>
          </p:nvSpPr>
          <p:spPr>
            <a:xfrm>
              <a:off x="3115200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8"/>
            <p:cNvSpPr/>
            <p:nvPr/>
          </p:nvSpPr>
          <p:spPr>
            <a:xfrm>
              <a:off x="3157975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8"/>
            <p:cNvSpPr/>
            <p:nvPr/>
          </p:nvSpPr>
          <p:spPr>
            <a:xfrm>
              <a:off x="3115200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8"/>
            <p:cNvSpPr/>
            <p:nvPr/>
          </p:nvSpPr>
          <p:spPr>
            <a:xfrm>
              <a:off x="3157975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8"/>
            <p:cNvSpPr/>
            <p:nvPr/>
          </p:nvSpPr>
          <p:spPr>
            <a:xfrm>
              <a:off x="3115200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8"/>
            <p:cNvSpPr/>
            <p:nvPr/>
          </p:nvSpPr>
          <p:spPr>
            <a:xfrm>
              <a:off x="3157975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8"/>
            <p:cNvSpPr/>
            <p:nvPr/>
          </p:nvSpPr>
          <p:spPr>
            <a:xfrm>
              <a:off x="3115200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8"/>
            <p:cNvSpPr/>
            <p:nvPr/>
          </p:nvSpPr>
          <p:spPr>
            <a:xfrm>
              <a:off x="3157975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8"/>
            <p:cNvSpPr/>
            <p:nvPr/>
          </p:nvSpPr>
          <p:spPr>
            <a:xfrm>
              <a:off x="3115200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8"/>
            <p:cNvSpPr/>
            <p:nvPr/>
          </p:nvSpPr>
          <p:spPr>
            <a:xfrm>
              <a:off x="3157975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8"/>
            <p:cNvSpPr/>
            <p:nvPr/>
          </p:nvSpPr>
          <p:spPr>
            <a:xfrm>
              <a:off x="3155900" y="2543900"/>
              <a:ext cx="4325" cy="24750"/>
            </a:xfrm>
            <a:custGeom>
              <a:avLst/>
              <a:gdLst/>
              <a:ahLst/>
              <a:cxnLst/>
              <a:rect l="l" t="t" r="r" b="b"/>
              <a:pathLst>
                <a:path w="173" h="990" extrusionOk="0">
                  <a:moveTo>
                    <a:pt x="1" y="1"/>
                  </a:moveTo>
                  <a:lnTo>
                    <a:pt x="1" y="990"/>
                  </a:lnTo>
                  <a:lnTo>
                    <a:pt x="173" y="990"/>
                  </a:lnTo>
                  <a:lnTo>
                    <a:pt x="1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8"/>
            <p:cNvSpPr/>
            <p:nvPr/>
          </p:nvSpPr>
          <p:spPr>
            <a:xfrm>
              <a:off x="3145775" y="2554125"/>
              <a:ext cx="24675" cy="4325"/>
            </a:xfrm>
            <a:custGeom>
              <a:avLst/>
              <a:gdLst/>
              <a:ahLst/>
              <a:cxnLst/>
              <a:rect l="l" t="t" r="r" b="b"/>
              <a:pathLst>
                <a:path w="987" h="173" extrusionOk="0">
                  <a:moveTo>
                    <a:pt x="0" y="0"/>
                  </a:moveTo>
                  <a:lnTo>
                    <a:pt x="0" y="172"/>
                  </a:lnTo>
                  <a:lnTo>
                    <a:pt x="986" y="172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38"/>
          <p:cNvGrpSpPr/>
          <p:nvPr/>
        </p:nvGrpSpPr>
        <p:grpSpPr>
          <a:xfrm rot="841025">
            <a:off x="102344" y="258397"/>
            <a:ext cx="447275" cy="625913"/>
            <a:chOff x="7877949" y="4508284"/>
            <a:chExt cx="560451" cy="784290"/>
          </a:xfrm>
        </p:grpSpPr>
        <p:sp>
          <p:nvSpPr>
            <p:cNvPr id="488" name="Google Shape;488;p38"/>
            <p:cNvSpPr/>
            <p:nvPr/>
          </p:nvSpPr>
          <p:spPr>
            <a:xfrm>
              <a:off x="7877949" y="4508284"/>
              <a:ext cx="538019" cy="783421"/>
            </a:xfrm>
            <a:custGeom>
              <a:avLst/>
              <a:gdLst/>
              <a:ahLst/>
              <a:cxnLst/>
              <a:rect l="l" t="t" r="r" b="b"/>
              <a:pathLst>
                <a:path w="9287" h="13523" extrusionOk="0">
                  <a:moveTo>
                    <a:pt x="4832" y="1"/>
                  </a:moveTo>
                  <a:cubicBezTo>
                    <a:pt x="2105" y="1"/>
                    <a:pt x="1" y="2504"/>
                    <a:pt x="575" y="5260"/>
                  </a:cubicBezTo>
                  <a:cubicBezTo>
                    <a:pt x="1097" y="7763"/>
                    <a:pt x="3604" y="9287"/>
                    <a:pt x="3604" y="10113"/>
                  </a:cubicBezTo>
                  <a:lnTo>
                    <a:pt x="3604" y="10844"/>
                  </a:lnTo>
                  <a:lnTo>
                    <a:pt x="3490" y="10844"/>
                  </a:lnTo>
                  <a:lnTo>
                    <a:pt x="3490" y="11458"/>
                  </a:lnTo>
                  <a:lnTo>
                    <a:pt x="3604" y="11458"/>
                  </a:lnTo>
                  <a:lnTo>
                    <a:pt x="3604" y="11784"/>
                  </a:lnTo>
                  <a:lnTo>
                    <a:pt x="3604" y="11913"/>
                  </a:lnTo>
                  <a:lnTo>
                    <a:pt x="3604" y="12174"/>
                  </a:lnTo>
                  <a:lnTo>
                    <a:pt x="3604" y="12306"/>
                  </a:lnTo>
                  <a:lnTo>
                    <a:pt x="3604" y="12567"/>
                  </a:lnTo>
                  <a:lnTo>
                    <a:pt x="3604" y="12696"/>
                  </a:lnTo>
                  <a:lnTo>
                    <a:pt x="3604" y="12718"/>
                  </a:lnTo>
                  <a:cubicBezTo>
                    <a:pt x="3604" y="12887"/>
                    <a:pt x="3742" y="13025"/>
                    <a:pt x="3911" y="13025"/>
                  </a:cubicBezTo>
                  <a:lnTo>
                    <a:pt x="3988" y="13025"/>
                  </a:lnTo>
                  <a:lnTo>
                    <a:pt x="4077" y="13307"/>
                  </a:lnTo>
                  <a:cubicBezTo>
                    <a:pt x="4117" y="13440"/>
                    <a:pt x="4233" y="13522"/>
                    <a:pt x="4372" y="13522"/>
                  </a:cubicBezTo>
                  <a:lnTo>
                    <a:pt x="5302" y="13522"/>
                  </a:lnTo>
                  <a:cubicBezTo>
                    <a:pt x="5438" y="13522"/>
                    <a:pt x="5554" y="13433"/>
                    <a:pt x="5597" y="13307"/>
                  </a:cubicBezTo>
                  <a:lnTo>
                    <a:pt x="5686" y="13025"/>
                  </a:lnTo>
                  <a:lnTo>
                    <a:pt x="5763" y="13025"/>
                  </a:lnTo>
                  <a:cubicBezTo>
                    <a:pt x="5932" y="13025"/>
                    <a:pt x="6070" y="12887"/>
                    <a:pt x="6070" y="12718"/>
                  </a:cubicBezTo>
                  <a:lnTo>
                    <a:pt x="6070" y="12696"/>
                  </a:lnTo>
                  <a:lnTo>
                    <a:pt x="6070" y="12567"/>
                  </a:lnTo>
                  <a:lnTo>
                    <a:pt x="6070" y="12306"/>
                  </a:lnTo>
                  <a:lnTo>
                    <a:pt x="6070" y="12174"/>
                  </a:lnTo>
                  <a:lnTo>
                    <a:pt x="6070" y="11913"/>
                  </a:lnTo>
                  <a:lnTo>
                    <a:pt x="6070" y="11784"/>
                  </a:lnTo>
                  <a:lnTo>
                    <a:pt x="6070" y="11458"/>
                  </a:lnTo>
                  <a:lnTo>
                    <a:pt x="6184" y="11458"/>
                  </a:lnTo>
                  <a:lnTo>
                    <a:pt x="6184" y="10844"/>
                  </a:lnTo>
                  <a:lnTo>
                    <a:pt x="6070" y="10844"/>
                  </a:lnTo>
                  <a:lnTo>
                    <a:pt x="6070" y="10113"/>
                  </a:lnTo>
                  <a:cubicBezTo>
                    <a:pt x="6070" y="9287"/>
                    <a:pt x="8577" y="7760"/>
                    <a:pt x="9099" y="5260"/>
                  </a:cubicBezTo>
                  <a:cubicBezTo>
                    <a:pt x="9102" y="5247"/>
                    <a:pt x="9108" y="5232"/>
                    <a:pt x="9108" y="5223"/>
                  </a:cubicBezTo>
                  <a:cubicBezTo>
                    <a:pt x="9111" y="5210"/>
                    <a:pt x="9111" y="5198"/>
                    <a:pt x="9114" y="5186"/>
                  </a:cubicBezTo>
                  <a:cubicBezTo>
                    <a:pt x="9286" y="4304"/>
                    <a:pt x="9179" y="3435"/>
                    <a:pt x="8856" y="2673"/>
                  </a:cubicBezTo>
                  <a:cubicBezTo>
                    <a:pt x="8838" y="2667"/>
                    <a:pt x="8835" y="2664"/>
                    <a:pt x="8832" y="2658"/>
                  </a:cubicBezTo>
                  <a:cubicBezTo>
                    <a:pt x="8823" y="2636"/>
                    <a:pt x="8810" y="2615"/>
                    <a:pt x="8804" y="2596"/>
                  </a:cubicBezTo>
                  <a:cubicBezTo>
                    <a:pt x="8795" y="2575"/>
                    <a:pt x="8789" y="2556"/>
                    <a:pt x="8776" y="2538"/>
                  </a:cubicBezTo>
                  <a:cubicBezTo>
                    <a:pt x="8773" y="2526"/>
                    <a:pt x="8764" y="2513"/>
                    <a:pt x="8761" y="2504"/>
                  </a:cubicBezTo>
                  <a:cubicBezTo>
                    <a:pt x="8746" y="2473"/>
                    <a:pt x="8733" y="2446"/>
                    <a:pt x="8718" y="2415"/>
                  </a:cubicBezTo>
                  <a:cubicBezTo>
                    <a:pt x="8718" y="2412"/>
                    <a:pt x="8718" y="2412"/>
                    <a:pt x="8715" y="2406"/>
                  </a:cubicBezTo>
                  <a:cubicBezTo>
                    <a:pt x="8466" y="1911"/>
                    <a:pt x="8128" y="1469"/>
                    <a:pt x="7720" y="1107"/>
                  </a:cubicBezTo>
                  <a:lnTo>
                    <a:pt x="7717" y="1100"/>
                  </a:lnTo>
                  <a:cubicBezTo>
                    <a:pt x="7689" y="1079"/>
                    <a:pt x="7668" y="1054"/>
                    <a:pt x="7640" y="1033"/>
                  </a:cubicBezTo>
                  <a:cubicBezTo>
                    <a:pt x="7634" y="1024"/>
                    <a:pt x="7625" y="1021"/>
                    <a:pt x="7622" y="1014"/>
                  </a:cubicBezTo>
                  <a:cubicBezTo>
                    <a:pt x="7603" y="996"/>
                    <a:pt x="7582" y="978"/>
                    <a:pt x="7560" y="962"/>
                  </a:cubicBezTo>
                  <a:cubicBezTo>
                    <a:pt x="7548" y="956"/>
                    <a:pt x="7536" y="944"/>
                    <a:pt x="7526" y="938"/>
                  </a:cubicBezTo>
                  <a:cubicBezTo>
                    <a:pt x="7511" y="925"/>
                    <a:pt x="7499" y="913"/>
                    <a:pt x="7483" y="901"/>
                  </a:cubicBezTo>
                  <a:cubicBezTo>
                    <a:pt x="7468" y="888"/>
                    <a:pt x="7449" y="876"/>
                    <a:pt x="7434" y="864"/>
                  </a:cubicBezTo>
                  <a:cubicBezTo>
                    <a:pt x="7428" y="861"/>
                    <a:pt x="7422" y="855"/>
                    <a:pt x="7419" y="852"/>
                  </a:cubicBezTo>
                  <a:cubicBezTo>
                    <a:pt x="6841" y="422"/>
                    <a:pt x="6150" y="130"/>
                    <a:pt x="5395" y="35"/>
                  </a:cubicBezTo>
                  <a:cubicBezTo>
                    <a:pt x="5385" y="35"/>
                    <a:pt x="5379" y="35"/>
                    <a:pt x="5376" y="28"/>
                  </a:cubicBezTo>
                  <a:cubicBezTo>
                    <a:pt x="5348" y="25"/>
                    <a:pt x="5321" y="22"/>
                    <a:pt x="5293" y="22"/>
                  </a:cubicBezTo>
                  <a:cubicBezTo>
                    <a:pt x="5284" y="22"/>
                    <a:pt x="5269" y="19"/>
                    <a:pt x="5256" y="19"/>
                  </a:cubicBezTo>
                  <a:cubicBezTo>
                    <a:pt x="5232" y="16"/>
                    <a:pt x="5210" y="16"/>
                    <a:pt x="5186" y="10"/>
                  </a:cubicBezTo>
                  <a:cubicBezTo>
                    <a:pt x="5167" y="10"/>
                    <a:pt x="5149" y="7"/>
                    <a:pt x="5133" y="7"/>
                  </a:cubicBezTo>
                  <a:cubicBezTo>
                    <a:pt x="5115" y="7"/>
                    <a:pt x="5093" y="4"/>
                    <a:pt x="5072" y="4"/>
                  </a:cubicBezTo>
                  <a:cubicBezTo>
                    <a:pt x="5047" y="4"/>
                    <a:pt x="5026" y="1"/>
                    <a:pt x="4998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8"/>
            <p:cNvSpPr/>
            <p:nvPr/>
          </p:nvSpPr>
          <p:spPr>
            <a:xfrm>
              <a:off x="7877960" y="4508632"/>
              <a:ext cx="560439" cy="639459"/>
            </a:xfrm>
            <a:custGeom>
              <a:avLst/>
              <a:gdLst/>
              <a:ahLst/>
              <a:cxnLst/>
              <a:rect l="l" t="t" r="r" b="b"/>
              <a:pathLst>
                <a:path w="9674" h="11038" extrusionOk="0">
                  <a:moveTo>
                    <a:pt x="4836" y="1"/>
                  </a:moveTo>
                  <a:cubicBezTo>
                    <a:pt x="2105" y="1"/>
                    <a:pt x="1" y="2504"/>
                    <a:pt x="578" y="5263"/>
                  </a:cubicBezTo>
                  <a:cubicBezTo>
                    <a:pt x="1101" y="7766"/>
                    <a:pt x="3607" y="9290"/>
                    <a:pt x="3607" y="10116"/>
                  </a:cubicBezTo>
                  <a:lnTo>
                    <a:pt x="3607" y="11038"/>
                  </a:lnTo>
                  <a:lnTo>
                    <a:pt x="6064" y="11038"/>
                  </a:lnTo>
                  <a:lnTo>
                    <a:pt x="6064" y="10116"/>
                  </a:lnTo>
                  <a:cubicBezTo>
                    <a:pt x="6064" y="9290"/>
                    <a:pt x="8577" y="7760"/>
                    <a:pt x="9093" y="5263"/>
                  </a:cubicBezTo>
                  <a:cubicBezTo>
                    <a:pt x="9674" y="2563"/>
                    <a:pt x="7609" y="1"/>
                    <a:pt x="4836" y="1"/>
                  </a:cubicBezTo>
                  <a:close/>
                </a:path>
              </a:pathLst>
            </a:custGeom>
            <a:solidFill>
              <a:srgbClr val="B0C5D9">
                <a:alpha val="58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8"/>
            <p:cNvSpPr/>
            <p:nvPr/>
          </p:nvSpPr>
          <p:spPr>
            <a:xfrm>
              <a:off x="8149191" y="4544085"/>
              <a:ext cx="225705" cy="225531"/>
            </a:xfrm>
            <a:custGeom>
              <a:avLst/>
              <a:gdLst/>
              <a:ahLst/>
              <a:cxnLst/>
              <a:rect l="l" t="t" r="r" b="b"/>
              <a:pathLst>
                <a:path w="3896" h="3893" extrusionOk="0">
                  <a:moveTo>
                    <a:pt x="154" y="0"/>
                  </a:moveTo>
                  <a:cubicBezTo>
                    <a:pt x="71" y="0"/>
                    <a:pt x="0" y="68"/>
                    <a:pt x="0" y="154"/>
                  </a:cubicBezTo>
                  <a:cubicBezTo>
                    <a:pt x="0" y="237"/>
                    <a:pt x="71" y="307"/>
                    <a:pt x="154" y="307"/>
                  </a:cubicBezTo>
                  <a:cubicBezTo>
                    <a:pt x="2046" y="307"/>
                    <a:pt x="3588" y="1846"/>
                    <a:pt x="3588" y="3738"/>
                  </a:cubicBezTo>
                  <a:cubicBezTo>
                    <a:pt x="3588" y="3824"/>
                    <a:pt x="3655" y="3892"/>
                    <a:pt x="3741" y="3892"/>
                  </a:cubicBezTo>
                  <a:cubicBezTo>
                    <a:pt x="3824" y="3892"/>
                    <a:pt x="3895" y="3824"/>
                    <a:pt x="3895" y="3738"/>
                  </a:cubicBezTo>
                  <a:cubicBezTo>
                    <a:pt x="3895" y="1677"/>
                    <a:pt x="2215" y="0"/>
                    <a:pt x="1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8"/>
            <p:cNvSpPr/>
            <p:nvPr/>
          </p:nvSpPr>
          <p:spPr>
            <a:xfrm>
              <a:off x="8086916" y="5162780"/>
              <a:ext cx="142398" cy="100397"/>
            </a:xfrm>
            <a:custGeom>
              <a:avLst/>
              <a:gdLst/>
              <a:ahLst/>
              <a:cxnLst/>
              <a:rect l="l" t="t" r="r" b="b"/>
              <a:pathLst>
                <a:path w="2458" h="1733" extrusionOk="0">
                  <a:moveTo>
                    <a:pt x="0" y="1"/>
                  </a:moveTo>
                  <a:lnTo>
                    <a:pt x="0" y="1426"/>
                  </a:lnTo>
                  <a:cubicBezTo>
                    <a:pt x="0" y="1595"/>
                    <a:pt x="138" y="1733"/>
                    <a:pt x="307" y="1733"/>
                  </a:cubicBezTo>
                  <a:lnTo>
                    <a:pt x="2150" y="1733"/>
                  </a:lnTo>
                  <a:cubicBezTo>
                    <a:pt x="2319" y="1733"/>
                    <a:pt x="2457" y="1595"/>
                    <a:pt x="2457" y="1426"/>
                  </a:cubicBezTo>
                  <a:lnTo>
                    <a:pt x="24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8"/>
            <p:cNvSpPr/>
            <p:nvPr/>
          </p:nvSpPr>
          <p:spPr>
            <a:xfrm>
              <a:off x="8108929" y="5262942"/>
              <a:ext cx="97964" cy="28908"/>
            </a:xfrm>
            <a:custGeom>
              <a:avLst/>
              <a:gdLst/>
              <a:ahLst/>
              <a:cxnLst/>
              <a:rect l="l" t="t" r="r" b="b"/>
              <a:pathLst>
                <a:path w="1691" h="499" extrusionOk="0">
                  <a:moveTo>
                    <a:pt x="1" y="1"/>
                  </a:moveTo>
                  <a:lnTo>
                    <a:pt x="90" y="284"/>
                  </a:lnTo>
                  <a:cubicBezTo>
                    <a:pt x="130" y="409"/>
                    <a:pt x="250" y="499"/>
                    <a:pt x="385" y="499"/>
                  </a:cubicBezTo>
                  <a:lnTo>
                    <a:pt x="1313" y="499"/>
                  </a:lnTo>
                  <a:cubicBezTo>
                    <a:pt x="1451" y="499"/>
                    <a:pt x="1571" y="416"/>
                    <a:pt x="1611" y="284"/>
                  </a:cubicBezTo>
                  <a:lnTo>
                    <a:pt x="16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8"/>
            <p:cNvSpPr/>
            <p:nvPr/>
          </p:nvSpPr>
          <p:spPr>
            <a:xfrm>
              <a:off x="8086916" y="5236641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8"/>
            <p:cNvSpPr/>
            <p:nvPr/>
          </p:nvSpPr>
          <p:spPr>
            <a:xfrm>
              <a:off x="8086916" y="5214049"/>
              <a:ext cx="142398" cy="7531"/>
            </a:xfrm>
            <a:custGeom>
              <a:avLst/>
              <a:gdLst/>
              <a:ahLst/>
              <a:cxnLst/>
              <a:rect l="l" t="t" r="r" b="b"/>
              <a:pathLst>
                <a:path w="2458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457" y="129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8"/>
            <p:cNvSpPr/>
            <p:nvPr/>
          </p:nvSpPr>
          <p:spPr>
            <a:xfrm>
              <a:off x="8086916" y="5191282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8"/>
            <p:cNvSpPr/>
            <p:nvPr/>
          </p:nvSpPr>
          <p:spPr>
            <a:xfrm>
              <a:off x="7944696" y="4637643"/>
              <a:ext cx="187817" cy="287287"/>
            </a:xfrm>
            <a:custGeom>
              <a:avLst/>
              <a:gdLst/>
              <a:ahLst/>
              <a:cxnLst/>
              <a:rect l="l" t="t" r="r" b="b"/>
              <a:pathLst>
                <a:path w="3242" h="4959" extrusionOk="0">
                  <a:moveTo>
                    <a:pt x="1641" y="1"/>
                  </a:moveTo>
                  <a:lnTo>
                    <a:pt x="1641" y="1"/>
                  </a:lnTo>
                  <a:cubicBezTo>
                    <a:pt x="747" y="1088"/>
                    <a:pt x="1" y="4673"/>
                    <a:pt x="3232" y="4959"/>
                  </a:cubicBezTo>
                  <a:cubicBezTo>
                    <a:pt x="2848" y="4102"/>
                    <a:pt x="3241" y="3346"/>
                    <a:pt x="3002" y="2206"/>
                  </a:cubicBezTo>
                  <a:cubicBezTo>
                    <a:pt x="2759" y="1061"/>
                    <a:pt x="1641" y="1"/>
                    <a:pt x="1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8"/>
            <p:cNvSpPr/>
            <p:nvPr/>
          </p:nvSpPr>
          <p:spPr>
            <a:xfrm>
              <a:off x="8139227" y="4637643"/>
              <a:ext cx="95067" cy="153637"/>
            </a:xfrm>
            <a:custGeom>
              <a:avLst/>
              <a:gdLst/>
              <a:ahLst/>
              <a:cxnLst/>
              <a:rect l="l" t="t" r="r" b="b"/>
              <a:pathLst>
                <a:path w="1641" h="2652" extrusionOk="0">
                  <a:moveTo>
                    <a:pt x="1103" y="1"/>
                  </a:moveTo>
                  <a:lnTo>
                    <a:pt x="1103" y="1"/>
                  </a:lnTo>
                  <a:cubicBezTo>
                    <a:pt x="77" y="600"/>
                    <a:pt x="0" y="2114"/>
                    <a:pt x="399" y="2652"/>
                  </a:cubicBezTo>
                  <a:cubicBezTo>
                    <a:pt x="1640" y="2025"/>
                    <a:pt x="1432" y="465"/>
                    <a:pt x="11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8"/>
            <p:cNvSpPr/>
            <p:nvPr/>
          </p:nvSpPr>
          <p:spPr>
            <a:xfrm>
              <a:off x="8158054" y="4750317"/>
              <a:ext cx="140660" cy="210585"/>
            </a:xfrm>
            <a:custGeom>
              <a:avLst/>
              <a:gdLst/>
              <a:ahLst/>
              <a:cxnLst/>
              <a:rect l="l" t="t" r="r" b="b"/>
              <a:pathLst>
                <a:path w="2428" h="3635" extrusionOk="0">
                  <a:moveTo>
                    <a:pt x="2427" y="0"/>
                  </a:moveTo>
                  <a:lnTo>
                    <a:pt x="2427" y="0"/>
                  </a:lnTo>
                  <a:cubicBezTo>
                    <a:pt x="1478" y="77"/>
                    <a:pt x="1" y="1161"/>
                    <a:pt x="1" y="3634"/>
                  </a:cubicBezTo>
                  <a:cubicBezTo>
                    <a:pt x="2314" y="3124"/>
                    <a:pt x="2427" y="0"/>
                    <a:pt x="2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8"/>
            <p:cNvSpPr/>
            <p:nvPr/>
          </p:nvSpPr>
          <p:spPr>
            <a:xfrm>
              <a:off x="8042425" y="4691749"/>
              <a:ext cx="119457" cy="325697"/>
            </a:xfrm>
            <a:custGeom>
              <a:avLst/>
              <a:gdLst/>
              <a:ahLst/>
              <a:cxnLst/>
              <a:rect l="l" t="t" r="r" b="b"/>
              <a:pathLst>
                <a:path w="2062" h="5622" extrusionOk="0">
                  <a:moveTo>
                    <a:pt x="9" y="1"/>
                  </a:moveTo>
                  <a:cubicBezTo>
                    <a:pt x="9" y="1"/>
                    <a:pt x="3" y="96"/>
                    <a:pt x="0" y="271"/>
                  </a:cubicBezTo>
                  <a:cubicBezTo>
                    <a:pt x="3" y="357"/>
                    <a:pt x="6" y="458"/>
                    <a:pt x="15" y="572"/>
                  </a:cubicBezTo>
                  <a:cubicBezTo>
                    <a:pt x="28" y="689"/>
                    <a:pt x="37" y="818"/>
                    <a:pt x="65" y="956"/>
                  </a:cubicBezTo>
                  <a:cubicBezTo>
                    <a:pt x="89" y="1097"/>
                    <a:pt x="123" y="1248"/>
                    <a:pt x="160" y="1404"/>
                  </a:cubicBezTo>
                  <a:cubicBezTo>
                    <a:pt x="203" y="1564"/>
                    <a:pt x="252" y="1727"/>
                    <a:pt x="310" y="1896"/>
                  </a:cubicBezTo>
                  <a:cubicBezTo>
                    <a:pt x="341" y="1976"/>
                    <a:pt x="378" y="2065"/>
                    <a:pt x="406" y="2151"/>
                  </a:cubicBezTo>
                  <a:cubicBezTo>
                    <a:pt x="442" y="2234"/>
                    <a:pt x="479" y="2320"/>
                    <a:pt x="513" y="2406"/>
                  </a:cubicBezTo>
                  <a:cubicBezTo>
                    <a:pt x="590" y="2575"/>
                    <a:pt x="673" y="2750"/>
                    <a:pt x="762" y="2919"/>
                  </a:cubicBezTo>
                  <a:cubicBezTo>
                    <a:pt x="937" y="3257"/>
                    <a:pt x="1137" y="3582"/>
                    <a:pt x="1339" y="3874"/>
                  </a:cubicBezTo>
                  <a:cubicBezTo>
                    <a:pt x="1389" y="3948"/>
                    <a:pt x="1435" y="4019"/>
                    <a:pt x="1487" y="4089"/>
                  </a:cubicBezTo>
                  <a:cubicBezTo>
                    <a:pt x="1533" y="4163"/>
                    <a:pt x="1570" y="4230"/>
                    <a:pt x="1610" y="4301"/>
                  </a:cubicBezTo>
                  <a:cubicBezTo>
                    <a:pt x="1683" y="4439"/>
                    <a:pt x="1736" y="4581"/>
                    <a:pt x="1782" y="4710"/>
                  </a:cubicBezTo>
                  <a:cubicBezTo>
                    <a:pt x="1865" y="4971"/>
                    <a:pt x="1895" y="5201"/>
                    <a:pt x="1908" y="5364"/>
                  </a:cubicBezTo>
                  <a:cubicBezTo>
                    <a:pt x="1911" y="5444"/>
                    <a:pt x="1911" y="5505"/>
                    <a:pt x="1911" y="5548"/>
                  </a:cubicBezTo>
                  <a:cubicBezTo>
                    <a:pt x="1911" y="5591"/>
                    <a:pt x="1908" y="5610"/>
                    <a:pt x="1908" y="5610"/>
                  </a:cubicBezTo>
                  <a:lnTo>
                    <a:pt x="2061" y="5622"/>
                  </a:lnTo>
                  <a:lnTo>
                    <a:pt x="2061" y="5548"/>
                  </a:lnTo>
                  <a:cubicBezTo>
                    <a:pt x="2061" y="5502"/>
                    <a:pt x="2061" y="5432"/>
                    <a:pt x="2055" y="5349"/>
                  </a:cubicBezTo>
                  <a:cubicBezTo>
                    <a:pt x="2043" y="5180"/>
                    <a:pt x="2000" y="4937"/>
                    <a:pt x="1908" y="4661"/>
                  </a:cubicBezTo>
                  <a:cubicBezTo>
                    <a:pt x="1859" y="4522"/>
                    <a:pt x="1797" y="4378"/>
                    <a:pt x="1717" y="4230"/>
                  </a:cubicBezTo>
                  <a:cubicBezTo>
                    <a:pt x="1631" y="4083"/>
                    <a:pt x="1536" y="3939"/>
                    <a:pt x="1428" y="3797"/>
                  </a:cubicBezTo>
                  <a:cubicBezTo>
                    <a:pt x="1223" y="3515"/>
                    <a:pt x="1014" y="3198"/>
                    <a:pt x="829" y="2870"/>
                  </a:cubicBezTo>
                  <a:cubicBezTo>
                    <a:pt x="737" y="2704"/>
                    <a:pt x="651" y="2538"/>
                    <a:pt x="571" y="2369"/>
                  </a:cubicBezTo>
                  <a:cubicBezTo>
                    <a:pt x="538" y="2280"/>
                    <a:pt x="498" y="2200"/>
                    <a:pt x="461" y="2117"/>
                  </a:cubicBezTo>
                  <a:cubicBezTo>
                    <a:pt x="427" y="2031"/>
                    <a:pt x="396" y="1948"/>
                    <a:pt x="360" y="1865"/>
                  </a:cubicBezTo>
                  <a:cubicBezTo>
                    <a:pt x="298" y="1702"/>
                    <a:pt x="246" y="1540"/>
                    <a:pt x="200" y="1383"/>
                  </a:cubicBezTo>
                  <a:cubicBezTo>
                    <a:pt x="157" y="1226"/>
                    <a:pt x="120" y="1076"/>
                    <a:pt x="92" y="938"/>
                  </a:cubicBezTo>
                  <a:cubicBezTo>
                    <a:pt x="62" y="799"/>
                    <a:pt x="46" y="673"/>
                    <a:pt x="31" y="557"/>
                  </a:cubicBezTo>
                  <a:cubicBezTo>
                    <a:pt x="19" y="446"/>
                    <a:pt x="15" y="345"/>
                    <a:pt x="9" y="262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8"/>
            <p:cNvSpPr/>
            <p:nvPr/>
          </p:nvSpPr>
          <p:spPr>
            <a:xfrm>
              <a:off x="8153593" y="4819370"/>
              <a:ext cx="97790" cy="302002"/>
            </a:xfrm>
            <a:custGeom>
              <a:avLst/>
              <a:gdLst/>
              <a:ahLst/>
              <a:cxnLst/>
              <a:rect l="l" t="t" r="r" b="b"/>
              <a:pathLst>
                <a:path w="1688" h="5213" extrusionOk="0">
                  <a:moveTo>
                    <a:pt x="1687" y="0"/>
                  </a:moveTo>
                  <a:cubicBezTo>
                    <a:pt x="1687" y="0"/>
                    <a:pt x="1626" y="68"/>
                    <a:pt x="1521" y="169"/>
                  </a:cubicBezTo>
                  <a:cubicBezTo>
                    <a:pt x="1411" y="277"/>
                    <a:pt x="1248" y="430"/>
                    <a:pt x="1070" y="630"/>
                  </a:cubicBezTo>
                  <a:cubicBezTo>
                    <a:pt x="981" y="731"/>
                    <a:pt x="886" y="842"/>
                    <a:pt x="793" y="965"/>
                  </a:cubicBezTo>
                  <a:cubicBezTo>
                    <a:pt x="695" y="1088"/>
                    <a:pt x="603" y="1223"/>
                    <a:pt x="520" y="1367"/>
                  </a:cubicBezTo>
                  <a:cubicBezTo>
                    <a:pt x="477" y="1441"/>
                    <a:pt x="434" y="1514"/>
                    <a:pt x="397" y="1594"/>
                  </a:cubicBezTo>
                  <a:cubicBezTo>
                    <a:pt x="357" y="1674"/>
                    <a:pt x="317" y="1751"/>
                    <a:pt x="287" y="1837"/>
                  </a:cubicBezTo>
                  <a:cubicBezTo>
                    <a:pt x="213" y="2003"/>
                    <a:pt x="158" y="2175"/>
                    <a:pt x="118" y="2350"/>
                  </a:cubicBezTo>
                  <a:cubicBezTo>
                    <a:pt x="72" y="2528"/>
                    <a:pt x="47" y="2709"/>
                    <a:pt x="26" y="2884"/>
                  </a:cubicBezTo>
                  <a:cubicBezTo>
                    <a:pt x="13" y="3066"/>
                    <a:pt x="4" y="3241"/>
                    <a:pt x="4" y="3407"/>
                  </a:cubicBezTo>
                  <a:cubicBezTo>
                    <a:pt x="1" y="3741"/>
                    <a:pt x="1" y="4052"/>
                    <a:pt x="1" y="4322"/>
                  </a:cubicBezTo>
                  <a:cubicBezTo>
                    <a:pt x="1" y="4853"/>
                    <a:pt x="4" y="5213"/>
                    <a:pt x="4" y="5213"/>
                  </a:cubicBezTo>
                  <a:lnTo>
                    <a:pt x="158" y="5213"/>
                  </a:lnTo>
                  <a:cubicBezTo>
                    <a:pt x="158" y="5213"/>
                    <a:pt x="158" y="4853"/>
                    <a:pt x="164" y="4322"/>
                  </a:cubicBezTo>
                  <a:cubicBezTo>
                    <a:pt x="158" y="4052"/>
                    <a:pt x="158" y="3741"/>
                    <a:pt x="158" y="3407"/>
                  </a:cubicBezTo>
                  <a:cubicBezTo>
                    <a:pt x="155" y="3241"/>
                    <a:pt x="164" y="3072"/>
                    <a:pt x="167" y="2900"/>
                  </a:cubicBezTo>
                  <a:cubicBezTo>
                    <a:pt x="182" y="2731"/>
                    <a:pt x="204" y="2556"/>
                    <a:pt x="244" y="2387"/>
                  </a:cubicBezTo>
                  <a:cubicBezTo>
                    <a:pt x="280" y="2218"/>
                    <a:pt x="333" y="2049"/>
                    <a:pt x="394" y="1886"/>
                  </a:cubicBezTo>
                  <a:cubicBezTo>
                    <a:pt x="419" y="1803"/>
                    <a:pt x="459" y="1726"/>
                    <a:pt x="492" y="1650"/>
                  </a:cubicBezTo>
                  <a:cubicBezTo>
                    <a:pt x="523" y="1573"/>
                    <a:pt x="566" y="1499"/>
                    <a:pt x="603" y="1425"/>
                  </a:cubicBezTo>
                  <a:cubicBezTo>
                    <a:pt x="680" y="1281"/>
                    <a:pt x="769" y="1146"/>
                    <a:pt x="855" y="1020"/>
                  </a:cubicBezTo>
                  <a:cubicBezTo>
                    <a:pt x="938" y="897"/>
                    <a:pt x="1027" y="780"/>
                    <a:pt x="1110" y="676"/>
                  </a:cubicBezTo>
                  <a:cubicBezTo>
                    <a:pt x="1196" y="575"/>
                    <a:pt x="1276" y="482"/>
                    <a:pt x="1346" y="399"/>
                  </a:cubicBezTo>
                  <a:cubicBezTo>
                    <a:pt x="1414" y="320"/>
                    <a:pt x="1478" y="246"/>
                    <a:pt x="1531" y="191"/>
                  </a:cubicBezTo>
                  <a:cubicBezTo>
                    <a:pt x="1632" y="71"/>
                    <a:pt x="1687" y="0"/>
                    <a:pt x="1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8"/>
            <p:cNvSpPr/>
            <p:nvPr/>
          </p:nvSpPr>
          <p:spPr>
            <a:xfrm>
              <a:off x="8093114" y="5094654"/>
              <a:ext cx="129247" cy="42233"/>
            </a:xfrm>
            <a:custGeom>
              <a:avLst/>
              <a:gdLst/>
              <a:ahLst/>
              <a:cxnLst/>
              <a:rect l="l" t="t" r="r" b="b"/>
              <a:pathLst>
                <a:path w="2231" h="729" extrusionOk="0">
                  <a:moveTo>
                    <a:pt x="1" y="0"/>
                  </a:moveTo>
                  <a:lnTo>
                    <a:pt x="1" y="728"/>
                  </a:lnTo>
                  <a:lnTo>
                    <a:pt x="2231" y="728"/>
                  </a:lnTo>
                  <a:lnTo>
                    <a:pt x="22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8"/>
            <p:cNvSpPr/>
            <p:nvPr/>
          </p:nvSpPr>
          <p:spPr>
            <a:xfrm>
              <a:off x="8080138" y="5136827"/>
              <a:ext cx="155780" cy="35628"/>
            </a:xfrm>
            <a:custGeom>
              <a:avLst/>
              <a:gdLst/>
              <a:ahLst/>
              <a:cxnLst/>
              <a:rect l="l" t="t" r="r" b="b"/>
              <a:pathLst>
                <a:path w="2689" h="615" extrusionOk="0">
                  <a:moveTo>
                    <a:pt x="0" y="0"/>
                  </a:moveTo>
                  <a:lnTo>
                    <a:pt x="0" y="614"/>
                  </a:lnTo>
                  <a:lnTo>
                    <a:pt x="2688" y="614"/>
                  </a:lnTo>
                  <a:lnTo>
                    <a:pt x="26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8"/>
            <p:cNvSpPr/>
            <p:nvPr/>
          </p:nvSpPr>
          <p:spPr>
            <a:xfrm>
              <a:off x="8158054" y="4508806"/>
              <a:ext cx="252412" cy="783769"/>
            </a:xfrm>
            <a:custGeom>
              <a:avLst/>
              <a:gdLst/>
              <a:ahLst/>
              <a:cxnLst/>
              <a:rect l="l" t="t" r="r" b="b"/>
              <a:pathLst>
                <a:path w="4357" h="13529" extrusionOk="0">
                  <a:moveTo>
                    <a:pt x="1" y="1"/>
                  </a:moveTo>
                  <a:lnTo>
                    <a:pt x="1" y="13529"/>
                  </a:lnTo>
                  <a:lnTo>
                    <a:pt x="465" y="13529"/>
                  </a:lnTo>
                  <a:lnTo>
                    <a:pt x="465" y="13523"/>
                  </a:lnTo>
                  <a:cubicBezTo>
                    <a:pt x="600" y="13523"/>
                    <a:pt x="720" y="13434"/>
                    <a:pt x="763" y="13308"/>
                  </a:cubicBezTo>
                  <a:lnTo>
                    <a:pt x="849" y="13022"/>
                  </a:lnTo>
                  <a:lnTo>
                    <a:pt x="925" y="13022"/>
                  </a:lnTo>
                  <a:cubicBezTo>
                    <a:pt x="1094" y="13022"/>
                    <a:pt x="1232" y="12884"/>
                    <a:pt x="1232" y="12715"/>
                  </a:cubicBezTo>
                  <a:lnTo>
                    <a:pt x="1232" y="12696"/>
                  </a:lnTo>
                  <a:lnTo>
                    <a:pt x="1232" y="12564"/>
                  </a:lnTo>
                  <a:lnTo>
                    <a:pt x="1232" y="12303"/>
                  </a:lnTo>
                  <a:lnTo>
                    <a:pt x="1232" y="12174"/>
                  </a:lnTo>
                  <a:lnTo>
                    <a:pt x="1232" y="11913"/>
                  </a:lnTo>
                  <a:lnTo>
                    <a:pt x="1232" y="11781"/>
                  </a:lnTo>
                  <a:lnTo>
                    <a:pt x="1232" y="11455"/>
                  </a:lnTo>
                  <a:lnTo>
                    <a:pt x="1349" y="11455"/>
                  </a:lnTo>
                  <a:lnTo>
                    <a:pt x="1349" y="10841"/>
                  </a:lnTo>
                  <a:lnTo>
                    <a:pt x="1232" y="10841"/>
                  </a:lnTo>
                  <a:lnTo>
                    <a:pt x="1232" y="10110"/>
                  </a:lnTo>
                  <a:cubicBezTo>
                    <a:pt x="1232" y="9287"/>
                    <a:pt x="3742" y="7757"/>
                    <a:pt x="4264" y="5257"/>
                  </a:cubicBezTo>
                  <a:cubicBezTo>
                    <a:pt x="4267" y="5247"/>
                    <a:pt x="4270" y="5232"/>
                    <a:pt x="4270" y="5220"/>
                  </a:cubicBezTo>
                  <a:lnTo>
                    <a:pt x="4295" y="5094"/>
                  </a:lnTo>
                  <a:cubicBezTo>
                    <a:pt x="4301" y="5051"/>
                    <a:pt x="4310" y="5005"/>
                    <a:pt x="4313" y="4962"/>
                  </a:cubicBezTo>
                  <a:cubicBezTo>
                    <a:pt x="4316" y="4928"/>
                    <a:pt x="4320" y="4894"/>
                    <a:pt x="4326" y="4864"/>
                  </a:cubicBezTo>
                  <a:cubicBezTo>
                    <a:pt x="4332" y="4808"/>
                    <a:pt x="4335" y="4750"/>
                    <a:pt x="4341" y="4698"/>
                  </a:cubicBezTo>
                  <a:cubicBezTo>
                    <a:pt x="4344" y="4670"/>
                    <a:pt x="4344" y="4639"/>
                    <a:pt x="4347" y="4612"/>
                  </a:cubicBezTo>
                  <a:cubicBezTo>
                    <a:pt x="4350" y="4529"/>
                    <a:pt x="4356" y="4443"/>
                    <a:pt x="4356" y="4357"/>
                  </a:cubicBezTo>
                  <a:cubicBezTo>
                    <a:pt x="4356" y="1952"/>
                    <a:pt x="2406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8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4" name="Google Shape;504;p38"/>
          <p:cNvGrpSpPr/>
          <p:nvPr/>
        </p:nvGrpSpPr>
        <p:grpSpPr>
          <a:xfrm rot="-1604192">
            <a:off x="8638982" y="3928762"/>
            <a:ext cx="333773" cy="638893"/>
            <a:chOff x="6692313" y="4433554"/>
            <a:chExt cx="421445" cy="806710"/>
          </a:xfrm>
        </p:grpSpPr>
        <p:sp>
          <p:nvSpPr>
            <p:cNvPr id="505" name="Google Shape;505;p38"/>
            <p:cNvSpPr/>
            <p:nvPr/>
          </p:nvSpPr>
          <p:spPr>
            <a:xfrm>
              <a:off x="6692313" y="4433554"/>
              <a:ext cx="421111" cy="806536"/>
            </a:xfrm>
            <a:custGeom>
              <a:avLst/>
              <a:gdLst/>
              <a:ahLst/>
              <a:cxnLst/>
              <a:rect l="l" t="t" r="r" b="b"/>
              <a:pathLst>
                <a:path w="7269" h="13922" extrusionOk="0">
                  <a:moveTo>
                    <a:pt x="4114" y="3960"/>
                  </a:moveTo>
                  <a:cubicBezTo>
                    <a:pt x="4197" y="4000"/>
                    <a:pt x="4277" y="4034"/>
                    <a:pt x="4350" y="4061"/>
                  </a:cubicBezTo>
                  <a:cubicBezTo>
                    <a:pt x="4363" y="4166"/>
                    <a:pt x="4366" y="4267"/>
                    <a:pt x="4363" y="4369"/>
                  </a:cubicBezTo>
                  <a:cubicBezTo>
                    <a:pt x="4363" y="4544"/>
                    <a:pt x="4323" y="4713"/>
                    <a:pt x="4289" y="4882"/>
                  </a:cubicBezTo>
                  <a:cubicBezTo>
                    <a:pt x="4240" y="5047"/>
                    <a:pt x="4184" y="5210"/>
                    <a:pt x="4114" y="5358"/>
                  </a:cubicBezTo>
                  <a:cubicBezTo>
                    <a:pt x="4043" y="5508"/>
                    <a:pt x="3960" y="5643"/>
                    <a:pt x="3874" y="5772"/>
                  </a:cubicBezTo>
                  <a:cubicBezTo>
                    <a:pt x="3785" y="5895"/>
                    <a:pt x="3699" y="6012"/>
                    <a:pt x="3610" y="6107"/>
                  </a:cubicBezTo>
                  <a:cubicBezTo>
                    <a:pt x="3537" y="6186"/>
                    <a:pt x="3464" y="6259"/>
                    <a:pt x="3397" y="6321"/>
                  </a:cubicBezTo>
                  <a:lnTo>
                    <a:pt x="3397" y="6321"/>
                  </a:lnTo>
                  <a:lnTo>
                    <a:pt x="2480" y="6322"/>
                  </a:lnTo>
                  <a:lnTo>
                    <a:pt x="4114" y="3960"/>
                  </a:lnTo>
                  <a:close/>
                  <a:moveTo>
                    <a:pt x="4983" y="1"/>
                  </a:moveTo>
                  <a:lnTo>
                    <a:pt x="4012" y="1490"/>
                  </a:lnTo>
                  <a:cubicBezTo>
                    <a:pt x="3395" y="848"/>
                    <a:pt x="2538" y="483"/>
                    <a:pt x="2301" y="277"/>
                  </a:cubicBezTo>
                  <a:lnTo>
                    <a:pt x="2301" y="277"/>
                  </a:lnTo>
                  <a:cubicBezTo>
                    <a:pt x="2301" y="277"/>
                    <a:pt x="2102" y="1082"/>
                    <a:pt x="2320" y="2099"/>
                  </a:cubicBezTo>
                  <a:cubicBezTo>
                    <a:pt x="2403" y="2492"/>
                    <a:pt x="2639" y="2845"/>
                    <a:pt x="2934" y="3143"/>
                  </a:cubicBezTo>
                  <a:lnTo>
                    <a:pt x="673" y="6608"/>
                  </a:lnTo>
                  <a:lnTo>
                    <a:pt x="1" y="7631"/>
                  </a:lnTo>
                  <a:lnTo>
                    <a:pt x="1217" y="7631"/>
                  </a:lnTo>
                  <a:lnTo>
                    <a:pt x="4750" y="7637"/>
                  </a:lnTo>
                  <a:lnTo>
                    <a:pt x="1217" y="13922"/>
                  </a:lnTo>
                  <a:lnTo>
                    <a:pt x="6439" y="7345"/>
                  </a:lnTo>
                  <a:lnTo>
                    <a:pt x="7268" y="6304"/>
                  </a:lnTo>
                  <a:lnTo>
                    <a:pt x="5886" y="6307"/>
                  </a:lnTo>
                  <a:lnTo>
                    <a:pt x="4301" y="6310"/>
                  </a:lnTo>
                  <a:lnTo>
                    <a:pt x="4301" y="6310"/>
                  </a:lnTo>
                  <a:cubicBezTo>
                    <a:pt x="4338" y="6258"/>
                    <a:pt x="4378" y="6199"/>
                    <a:pt x="4421" y="6141"/>
                  </a:cubicBezTo>
                  <a:cubicBezTo>
                    <a:pt x="4479" y="6080"/>
                    <a:pt x="4535" y="6000"/>
                    <a:pt x="4614" y="5941"/>
                  </a:cubicBezTo>
                  <a:cubicBezTo>
                    <a:pt x="4654" y="5911"/>
                    <a:pt x="4691" y="5877"/>
                    <a:pt x="4731" y="5846"/>
                  </a:cubicBezTo>
                  <a:cubicBezTo>
                    <a:pt x="4759" y="5825"/>
                    <a:pt x="4783" y="5803"/>
                    <a:pt x="4814" y="5785"/>
                  </a:cubicBezTo>
                  <a:cubicBezTo>
                    <a:pt x="5072" y="5919"/>
                    <a:pt x="5321" y="5978"/>
                    <a:pt x="5555" y="5978"/>
                  </a:cubicBezTo>
                  <a:cubicBezTo>
                    <a:pt x="6434" y="5978"/>
                    <a:pt x="7111" y="5150"/>
                    <a:pt x="7268" y="4372"/>
                  </a:cubicBezTo>
                  <a:lnTo>
                    <a:pt x="7268" y="4372"/>
                  </a:lnTo>
                  <a:cubicBezTo>
                    <a:pt x="7249" y="4374"/>
                    <a:pt x="7227" y="4375"/>
                    <a:pt x="7204" y="4375"/>
                  </a:cubicBezTo>
                  <a:cubicBezTo>
                    <a:pt x="6957" y="4375"/>
                    <a:pt x="6490" y="4254"/>
                    <a:pt x="6028" y="4254"/>
                  </a:cubicBezTo>
                  <a:cubicBezTo>
                    <a:pt x="5373" y="4254"/>
                    <a:pt x="4727" y="4498"/>
                    <a:pt x="4734" y="5677"/>
                  </a:cubicBezTo>
                  <a:cubicBezTo>
                    <a:pt x="4657" y="5723"/>
                    <a:pt x="4590" y="5782"/>
                    <a:pt x="4522" y="5834"/>
                  </a:cubicBezTo>
                  <a:cubicBezTo>
                    <a:pt x="4439" y="5895"/>
                    <a:pt x="4375" y="5981"/>
                    <a:pt x="4304" y="6049"/>
                  </a:cubicBezTo>
                  <a:cubicBezTo>
                    <a:pt x="4243" y="6126"/>
                    <a:pt x="4194" y="6202"/>
                    <a:pt x="4144" y="6273"/>
                  </a:cubicBezTo>
                  <a:lnTo>
                    <a:pt x="4120" y="6319"/>
                  </a:lnTo>
                  <a:lnTo>
                    <a:pt x="3618" y="6320"/>
                  </a:lnTo>
                  <a:lnTo>
                    <a:pt x="3618" y="6320"/>
                  </a:lnTo>
                  <a:cubicBezTo>
                    <a:pt x="3654" y="6287"/>
                    <a:pt x="3688" y="6254"/>
                    <a:pt x="3724" y="6212"/>
                  </a:cubicBezTo>
                  <a:cubicBezTo>
                    <a:pt x="3816" y="6107"/>
                    <a:pt x="3908" y="5987"/>
                    <a:pt x="4000" y="5858"/>
                  </a:cubicBezTo>
                  <a:cubicBezTo>
                    <a:pt x="4086" y="5726"/>
                    <a:pt x="4178" y="5582"/>
                    <a:pt x="4249" y="5425"/>
                  </a:cubicBezTo>
                  <a:cubicBezTo>
                    <a:pt x="4326" y="5272"/>
                    <a:pt x="4384" y="5097"/>
                    <a:pt x="4433" y="4922"/>
                  </a:cubicBezTo>
                  <a:cubicBezTo>
                    <a:pt x="4476" y="4743"/>
                    <a:pt x="4510" y="4559"/>
                    <a:pt x="4516" y="4372"/>
                  </a:cubicBezTo>
                  <a:cubicBezTo>
                    <a:pt x="4522" y="4280"/>
                    <a:pt x="4510" y="4184"/>
                    <a:pt x="4507" y="4092"/>
                  </a:cubicBezTo>
                  <a:cubicBezTo>
                    <a:pt x="4501" y="4043"/>
                    <a:pt x="4492" y="4000"/>
                    <a:pt x="4485" y="3957"/>
                  </a:cubicBezTo>
                  <a:cubicBezTo>
                    <a:pt x="4599" y="3665"/>
                    <a:pt x="4661" y="3398"/>
                    <a:pt x="4676" y="3146"/>
                  </a:cubicBezTo>
                  <a:lnTo>
                    <a:pt x="6519" y="452"/>
                  </a:lnTo>
                  <a:lnTo>
                    <a:pt x="6835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8"/>
            <p:cNvSpPr/>
            <p:nvPr/>
          </p:nvSpPr>
          <p:spPr>
            <a:xfrm>
              <a:off x="6692704" y="4433554"/>
              <a:ext cx="421053" cy="806710"/>
            </a:xfrm>
            <a:custGeom>
              <a:avLst/>
              <a:gdLst/>
              <a:ahLst/>
              <a:cxnLst/>
              <a:rect l="l" t="t" r="r" b="b"/>
              <a:pathLst>
                <a:path w="7268" h="13925" extrusionOk="0">
                  <a:moveTo>
                    <a:pt x="4989" y="1"/>
                  </a:moveTo>
                  <a:lnTo>
                    <a:pt x="673" y="6608"/>
                  </a:lnTo>
                  <a:lnTo>
                    <a:pt x="0" y="7637"/>
                  </a:lnTo>
                  <a:lnTo>
                    <a:pt x="1217" y="7637"/>
                  </a:lnTo>
                  <a:lnTo>
                    <a:pt x="4749" y="7643"/>
                  </a:lnTo>
                  <a:lnTo>
                    <a:pt x="1217" y="13925"/>
                  </a:lnTo>
                  <a:lnTo>
                    <a:pt x="6442" y="7348"/>
                  </a:lnTo>
                  <a:lnTo>
                    <a:pt x="7268" y="6307"/>
                  </a:lnTo>
                  <a:lnTo>
                    <a:pt x="5886" y="6307"/>
                  </a:lnTo>
                  <a:lnTo>
                    <a:pt x="2476" y="6316"/>
                  </a:lnTo>
                  <a:lnTo>
                    <a:pt x="2476" y="6316"/>
                  </a:lnTo>
                  <a:lnTo>
                    <a:pt x="6525" y="452"/>
                  </a:lnTo>
                  <a:lnTo>
                    <a:pt x="68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8"/>
            <p:cNvSpPr/>
            <p:nvPr/>
          </p:nvSpPr>
          <p:spPr>
            <a:xfrm>
              <a:off x="6814590" y="4449601"/>
              <a:ext cx="196855" cy="220317"/>
            </a:xfrm>
            <a:custGeom>
              <a:avLst/>
              <a:gdLst/>
              <a:ahLst/>
              <a:cxnLst/>
              <a:rect l="l" t="t" r="r" b="b"/>
              <a:pathLst>
                <a:path w="3398" h="3803" extrusionOk="0">
                  <a:moveTo>
                    <a:pt x="197" y="0"/>
                  </a:moveTo>
                  <a:cubicBezTo>
                    <a:pt x="197" y="0"/>
                    <a:pt x="0" y="805"/>
                    <a:pt x="215" y="1828"/>
                  </a:cubicBezTo>
                  <a:cubicBezTo>
                    <a:pt x="430" y="2844"/>
                    <a:pt x="1671" y="3594"/>
                    <a:pt x="2323" y="3803"/>
                  </a:cubicBezTo>
                  <a:cubicBezTo>
                    <a:pt x="3398" y="1361"/>
                    <a:pt x="655" y="402"/>
                    <a:pt x="1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8"/>
            <p:cNvSpPr/>
            <p:nvPr/>
          </p:nvSpPr>
          <p:spPr>
            <a:xfrm>
              <a:off x="6965267" y="4679526"/>
              <a:ext cx="148481" cy="100165"/>
            </a:xfrm>
            <a:custGeom>
              <a:avLst/>
              <a:gdLst/>
              <a:ahLst/>
              <a:cxnLst/>
              <a:rect l="l" t="t" r="r" b="b"/>
              <a:pathLst>
                <a:path w="2563" h="1729" extrusionOk="0">
                  <a:moveTo>
                    <a:pt x="1321" y="0"/>
                  </a:moveTo>
                  <a:cubicBezTo>
                    <a:pt x="655" y="0"/>
                    <a:pt x="1" y="254"/>
                    <a:pt x="29" y="1490"/>
                  </a:cubicBezTo>
                  <a:cubicBezTo>
                    <a:pt x="315" y="1656"/>
                    <a:pt x="592" y="1728"/>
                    <a:pt x="852" y="1728"/>
                  </a:cubicBezTo>
                  <a:cubicBezTo>
                    <a:pt x="1730" y="1728"/>
                    <a:pt x="2406" y="902"/>
                    <a:pt x="2563" y="120"/>
                  </a:cubicBezTo>
                  <a:lnTo>
                    <a:pt x="2563" y="120"/>
                  </a:lnTo>
                  <a:cubicBezTo>
                    <a:pt x="2544" y="122"/>
                    <a:pt x="2522" y="123"/>
                    <a:pt x="2499" y="123"/>
                  </a:cubicBezTo>
                  <a:cubicBezTo>
                    <a:pt x="2252" y="123"/>
                    <a:pt x="1784" y="0"/>
                    <a:pt x="1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8"/>
            <p:cNvSpPr/>
            <p:nvPr/>
          </p:nvSpPr>
          <p:spPr>
            <a:xfrm>
              <a:off x="6873679" y="4542116"/>
              <a:ext cx="80816" cy="257394"/>
            </a:xfrm>
            <a:custGeom>
              <a:avLst/>
              <a:gdLst/>
              <a:ahLst/>
              <a:cxnLst/>
              <a:rect l="l" t="t" r="r" b="b"/>
              <a:pathLst>
                <a:path w="1395" h="4443" extrusionOk="0">
                  <a:moveTo>
                    <a:pt x="9" y="0"/>
                  </a:moveTo>
                  <a:lnTo>
                    <a:pt x="0" y="3"/>
                  </a:lnTo>
                  <a:cubicBezTo>
                    <a:pt x="0" y="3"/>
                    <a:pt x="55" y="71"/>
                    <a:pt x="160" y="194"/>
                  </a:cubicBezTo>
                  <a:cubicBezTo>
                    <a:pt x="212" y="265"/>
                    <a:pt x="283" y="344"/>
                    <a:pt x="360" y="440"/>
                  </a:cubicBezTo>
                  <a:cubicBezTo>
                    <a:pt x="424" y="523"/>
                    <a:pt x="492" y="606"/>
                    <a:pt x="565" y="707"/>
                  </a:cubicBezTo>
                  <a:cubicBezTo>
                    <a:pt x="648" y="814"/>
                    <a:pt x="728" y="931"/>
                    <a:pt x="811" y="1063"/>
                  </a:cubicBezTo>
                  <a:cubicBezTo>
                    <a:pt x="888" y="1198"/>
                    <a:pt x="974" y="1337"/>
                    <a:pt x="1038" y="1490"/>
                  </a:cubicBezTo>
                  <a:cubicBezTo>
                    <a:pt x="1084" y="1598"/>
                    <a:pt x="1131" y="1711"/>
                    <a:pt x="1161" y="1828"/>
                  </a:cubicBezTo>
                  <a:cubicBezTo>
                    <a:pt x="1177" y="1877"/>
                    <a:pt x="1189" y="1923"/>
                    <a:pt x="1195" y="1969"/>
                  </a:cubicBezTo>
                  <a:cubicBezTo>
                    <a:pt x="1226" y="2138"/>
                    <a:pt x="1238" y="2313"/>
                    <a:pt x="1235" y="2488"/>
                  </a:cubicBezTo>
                  <a:cubicBezTo>
                    <a:pt x="1235" y="2660"/>
                    <a:pt x="1201" y="2833"/>
                    <a:pt x="1161" y="3001"/>
                  </a:cubicBezTo>
                  <a:cubicBezTo>
                    <a:pt x="1112" y="3167"/>
                    <a:pt x="1057" y="3333"/>
                    <a:pt x="986" y="3478"/>
                  </a:cubicBezTo>
                  <a:cubicBezTo>
                    <a:pt x="916" y="3631"/>
                    <a:pt x="833" y="3766"/>
                    <a:pt x="747" y="3892"/>
                  </a:cubicBezTo>
                  <a:cubicBezTo>
                    <a:pt x="657" y="4015"/>
                    <a:pt x="571" y="4126"/>
                    <a:pt x="482" y="4227"/>
                  </a:cubicBezTo>
                  <a:cubicBezTo>
                    <a:pt x="406" y="4310"/>
                    <a:pt x="335" y="4381"/>
                    <a:pt x="267" y="4442"/>
                  </a:cubicBezTo>
                  <a:lnTo>
                    <a:pt x="489" y="4442"/>
                  </a:lnTo>
                  <a:cubicBezTo>
                    <a:pt x="525" y="4408"/>
                    <a:pt x="562" y="4368"/>
                    <a:pt x="596" y="4332"/>
                  </a:cubicBezTo>
                  <a:cubicBezTo>
                    <a:pt x="688" y="4227"/>
                    <a:pt x="780" y="4107"/>
                    <a:pt x="873" y="3978"/>
                  </a:cubicBezTo>
                  <a:cubicBezTo>
                    <a:pt x="962" y="3843"/>
                    <a:pt x="1051" y="3702"/>
                    <a:pt x="1124" y="3542"/>
                  </a:cubicBezTo>
                  <a:cubicBezTo>
                    <a:pt x="1201" y="3385"/>
                    <a:pt x="1256" y="3216"/>
                    <a:pt x="1309" y="3041"/>
                  </a:cubicBezTo>
                  <a:cubicBezTo>
                    <a:pt x="1349" y="2863"/>
                    <a:pt x="1389" y="2679"/>
                    <a:pt x="1389" y="2492"/>
                  </a:cubicBezTo>
                  <a:cubicBezTo>
                    <a:pt x="1395" y="2396"/>
                    <a:pt x="1385" y="2304"/>
                    <a:pt x="1389" y="2212"/>
                  </a:cubicBezTo>
                  <a:cubicBezTo>
                    <a:pt x="1373" y="2114"/>
                    <a:pt x="1358" y="2034"/>
                    <a:pt x="1330" y="1942"/>
                  </a:cubicBezTo>
                  <a:cubicBezTo>
                    <a:pt x="1312" y="1862"/>
                    <a:pt x="1284" y="1782"/>
                    <a:pt x="1253" y="1705"/>
                  </a:cubicBezTo>
                  <a:cubicBezTo>
                    <a:pt x="1220" y="1613"/>
                    <a:pt x="1180" y="1527"/>
                    <a:pt x="1140" y="1444"/>
                  </a:cubicBezTo>
                  <a:cubicBezTo>
                    <a:pt x="1063" y="1290"/>
                    <a:pt x="968" y="1152"/>
                    <a:pt x="882" y="1020"/>
                  </a:cubicBezTo>
                  <a:cubicBezTo>
                    <a:pt x="790" y="894"/>
                    <a:pt x="700" y="774"/>
                    <a:pt x="611" y="670"/>
                  </a:cubicBezTo>
                  <a:cubicBezTo>
                    <a:pt x="528" y="575"/>
                    <a:pt x="452" y="486"/>
                    <a:pt x="381" y="409"/>
                  </a:cubicBezTo>
                  <a:cubicBezTo>
                    <a:pt x="304" y="323"/>
                    <a:pt x="231" y="246"/>
                    <a:pt x="175" y="185"/>
                  </a:cubicBezTo>
                  <a:cubicBezTo>
                    <a:pt x="68" y="68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8"/>
            <p:cNvSpPr/>
            <p:nvPr/>
          </p:nvSpPr>
          <p:spPr>
            <a:xfrm>
              <a:off x="6931146" y="4718803"/>
              <a:ext cx="151146" cy="79947"/>
            </a:xfrm>
            <a:custGeom>
              <a:avLst/>
              <a:gdLst/>
              <a:ahLst/>
              <a:cxnLst/>
              <a:rect l="l" t="t" r="r" b="b"/>
              <a:pathLst>
                <a:path w="2609" h="1380" extrusionOk="0">
                  <a:moveTo>
                    <a:pt x="2608" y="1"/>
                  </a:moveTo>
                  <a:cubicBezTo>
                    <a:pt x="2605" y="1"/>
                    <a:pt x="2593" y="10"/>
                    <a:pt x="2568" y="13"/>
                  </a:cubicBezTo>
                  <a:cubicBezTo>
                    <a:pt x="2550" y="25"/>
                    <a:pt x="2519" y="47"/>
                    <a:pt x="2473" y="62"/>
                  </a:cubicBezTo>
                  <a:cubicBezTo>
                    <a:pt x="2390" y="105"/>
                    <a:pt x="2258" y="139"/>
                    <a:pt x="2101" y="182"/>
                  </a:cubicBezTo>
                  <a:cubicBezTo>
                    <a:pt x="1785" y="268"/>
                    <a:pt x="1361" y="369"/>
                    <a:pt x="956" y="554"/>
                  </a:cubicBezTo>
                  <a:cubicBezTo>
                    <a:pt x="857" y="600"/>
                    <a:pt x="756" y="646"/>
                    <a:pt x="664" y="707"/>
                  </a:cubicBezTo>
                  <a:cubicBezTo>
                    <a:pt x="572" y="762"/>
                    <a:pt x="486" y="830"/>
                    <a:pt x="403" y="898"/>
                  </a:cubicBezTo>
                  <a:cubicBezTo>
                    <a:pt x="320" y="962"/>
                    <a:pt x="255" y="1042"/>
                    <a:pt x="185" y="1113"/>
                  </a:cubicBezTo>
                  <a:cubicBezTo>
                    <a:pt x="123" y="1189"/>
                    <a:pt x="74" y="1266"/>
                    <a:pt x="25" y="1334"/>
                  </a:cubicBezTo>
                  <a:lnTo>
                    <a:pt x="0" y="1380"/>
                  </a:lnTo>
                  <a:lnTo>
                    <a:pt x="185" y="1380"/>
                  </a:lnTo>
                  <a:cubicBezTo>
                    <a:pt x="218" y="1328"/>
                    <a:pt x="258" y="1269"/>
                    <a:pt x="304" y="1211"/>
                  </a:cubicBezTo>
                  <a:cubicBezTo>
                    <a:pt x="369" y="1149"/>
                    <a:pt x="424" y="1073"/>
                    <a:pt x="501" y="1011"/>
                  </a:cubicBezTo>
                  <a:cubicBezTo>
                    <a:pt x="538" y="980"/>
                    <a:pt x="578" y="947"/>
                    <a:pt x="615" y="916"/>
                  </a:cubicBezTo>
                  <a:cubicBezTo>
                    <a:pt x="655" y="885"/>
                    <a:pt x="701" y="858"/>
                    <a:pt x="741" y="827"/>
                  </a:cubicBezTo>
                  <a:cubicBezTo>
                    <a:pt x="824" y="765"/>
                    <a:pt x="919" y="716"/>
                    <a:pt x="1011" y="661"/>
                  </a:cubicBezTo>
                  <a:cubicBezTo>
                    <a:pt x="1392" y="461"/>
                    <a:pt x="1810" y="335"/>
                    <a:pt x="2117" y="231"/>
                  </a:cubicBezTo>
                  <a:cubicBezTo>
                    <a:pt x="2270" y="179"/>
                    <a:pt x="2399" y="133"/>
                    <a:pt x="2485" y="87"/>
                  </a:cubicBezTo>
                  <a:cubicBezTo>
                    <a:pt x="2528" y="62"/>
                    <a:pt x="2559" y="41"/>
                    <a:pt x="2577" y="25"/>
                  </a:cubicBezTo>
                  <a:cubicBezTo>
                    <a:pt x="2593" y="13"/>
                    <a:pt x="2605" y="7"/>
                    <a:pt x="2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1" name="Google Shape;511;p38"/>
          <p:cNvGrpSpPr/>
          <p:nvPr/>
        </p:nvGrpSpPr>
        <p:grpSpPr>
          <a:xfrm rot="-1396822">
            <a:off x="50266" y="4060373"/>
            <a:ext cx="680708" cy="394596"/>
            <a:chOff x="753489" y="4226263"/>
            <a:chExt cx="924843" cy="536117"/>
          </a:xfrm>
        </p:grpSpPr>
        <p:sp>
          <p:nvSpPr>
            <p:cNvPr id="512" name="Google Shape;512;p38"/>
            <p:cNvSpPr/>
            <p:nvPr/>
          </p:nvSpPr>
          <p:spPr>
            <a:xfrm>
              <a:off x="753511" y="4226263"/>
              <a:ext cx="924821" cy="535167"/>
            </a:xfrm>
            <a:custGeom>
              <a:avLst/>
              <a:gdLst/>
              <a:ahLst/>
              <a:cxnLst/>
              <a:rect l="l" t="t" r="r" b="b"/>
              <a:pathLst>
                <a:path w="9726" h="5628" extrusionOk="0">
                  <a:moveTo>
                    <a:pt x="6009" y="1"/>
                  </a:moveTo>
                  <a:cubicBezTo>
                    <a:pt x="5404" y="1"/>
                    <a:pt x="4854" y="246"/>
                    <a:pt x="4454" y="636"/>
                  </a:cubicBezTo>
                  <a:cubicBezTo>
                    <a:pt x="4304" y="642"/>
                    <a:pt x="4163" y="661"/>
                    <a:pt x="4021" y="692"/>
                  </a:cubicBezTo>
                  <a:cubicBezTo>
                    <a:pt x="3905" y="673"/>
                    <a:pt x="3785" y="658"/>
                    <a:pt x="3662" y="658"/>
                  </a:cubicBezTo>
                  <a:cubicBezTo>
                    <a:pt x="2753" y="658"/>
                    <a:pt x="1988" y="1266"/>
                    <a:pt x="1748" y="2095"/>
                  </a:cubicBezTo>
                  <a:cubicBezTo>
                    <a:pt x="1687" y="2089"/>
                    <a:pt x="1625" y="2086"/>
                    <a:pt x="1564" y="2086"/>
                  </a:cubicBezTo>
                  <a:cubicBezTo>
                    <a:pt x="698" y="2086"/>
                    <a:pt x="0" y="2783"/>
                    <a:pt x="0" y="3647"/>
                  </a:cubicBezTo>
                  <a:lnTo>
                    <a:pt x="0" y="5210"/>
                  </a:lnTo>
                  <a:lnTo>
                    <a:pt x="541" y="5210"/>
                  </a:lnTo>
                  <a:lnTo>
                    <a:pt x="541" y="5628"/>
                  </a:lnTo>
                  <a:lnTo>
                    <a:pt x="2258" y="5628"/>
                  </a:lnTo>
                  <a:cubicBezTo>
                    <a:pt x="2654" y="5628"/>
                    <a:pt x="3020" y="5496"/>
                    <a:pt x="3309" y="5269"/>
                  </a:cubicBezTo>
                  <a:cubicBezTo>
                    <a:pt x="3674" y="5474"/>
                    <a:pt x="4092" y="5597"/>
                    <a:pt x="4544" y="5597"/>
                  </a:cubicBezTo>
                  <a:cubicBezTo>
                    <a:pt x="5173" y="5597"/>
                    <a:pt x="5745" y="5364"/>
                    <a:pt x="6184" y="4980"/>
                  </a:cubicBezTo>
                  <a:cubicBezTo>
                    <a:pt x="6516" y="5152"/>
                    <a:pt x="6896" y="5253"/>
                    <a:pt x="7296" y="5253"/>
                  </a:cubicBezTo>
                  <a:cubicBezTo>
                    <a:pt x="8641" y="5253"/>
                    <a:pt x="9725" y="4163"/>
                    <a:pt x="9725" y="2820"/>
                  </a:cubicBezTo>
                  <a:cubicBezTo>
                    <a:pt x="9725" y="1481"/>
                    <a:pt x="8641" y="391"/>
                    <a:pt x="7296" y="391"/>
                  </a:cubicBezTo>
                  <a:lnTo>
                    <a:pt x="7265" y="391"/>
                  </a:lnTo>
                  <a:cubicBezTo>
                    <a:pt x="6909" y="145"/>
                    <a:pt x="6473" y="1"/>
                    <a:pt x="6009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8"/>
            <p:cNvSpPr/>
            <p:nvPr/>
          </p:nvSpPr>
          <p:spPr>
            <a:xfrm>
              <a:off x="753489" y="4226548"/>
              <a:ext cx="782000" cy="495514"/>
            </a:xfrm>
            <a:custGeom>
              <a:avLst/>
              <a:gdLst/>
              <a:ahLst/>
              <a:cxnLst/>
              <a:rect l="l" t="t" r="r" b="b"/>
              <a:pathLst>
                <a:path w="8224" h="5211" extrusionOk="0">
                  <a:moveTo>
                    <a:pt x="6009" y="1"/>
                  </a:moveTo>
                  <a:cubicBezTo>
                    <a:pt x="5336" y="1"/>
                    <a:pt x="4734" y="302"/>
                    <a:pt x="4326" y="772"/>
                  </a:cubicBezTo>
                  <a:cubicBezTo>
                    <a:pt x="4120" y="701"/>
                    <a:pt x="3893" y="658"/>
                    <a:pt x="3662" y="658"/>
                  </a:cubicBezTo>
                  <a:cubicBezTo>
                    <a:pt x="2753" y="658"/>
                    <a:pt x="1988" y="1269"/>
                    <a:pt x="1745" y="2099"/>
                  </a:cubicBezTo>
                  <a:cubicBezTo>
                    <a:pt x="1684" y="2089"/>
                    <a:pt x="1623" y="2086"/>
                    <a:pt x="1561" y="2086"/>
                  </a:cubicBezTo>
                  <a:cubicBezTo>
                    <a:pt x="698" y="2086"/>
                    <a:pt x="1" y="2784"/>
                    <a:pt x="1" y="3650"/>
                  </a:cubicBezTo>
                  <a:lnTo>
                    <a:pt x="1" y="5210"/>
                  </a:lnTo>
                  <a:lnTo>
                    <a:pt x="1561" y="5210"/>
                  </a:lnTo>
                  <a:cubicBezTo>
                    <a:pt x="2120" y="5210"/>
                    <a:pt x="2606" y="4918"/>
                    <a:pt x="2882" y="4482"/>
                  </a:cubicBezTo>
                  <a:cubicBezTo>
                    <a:pt x="3122" y="4584"/>
                    <a:pt x="3386" y="4639"/>
                    <a:pt x="3662" y="4639"/>
                  </a:cubicBezTo>
                  <a:cubicBezTo>
                    <a:pt x="4157" y="4639"/>
                    <a:pt x="4608" y="4458"/>
                    <a:pt x="4955" y="4163"/>
                  </a:cubicBezTo>
                  <a:cubicBezTo>
                    <a:pt x="5272" y="4332"/>
                    <a:pt x="5628" y="4427"/>
                    <a:pt x="6009" y="4427"/>
                  </a:cubicBezTo>
                  <a:cubicBezTo>
                    <a:pt x="7232" y="4427"/>
                    <a:pt x="8224" y="3438"/>
                    <a:pt x="8224" y="2212"/>
                  </a:cubicBezTo>
                  <a:cubicBezTo>
                    <a:pt x="8224" y="993"/>
                    <a:pt x="7228" y="1"/>
                    <a:pt x="60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8"/>
            <p:cNvSpPr/>
            <p:nvPr/>
          </p:nvSpPr>
          <p:spPr>
            <a:xfrm>
              <a:off x="804646" y="4263347"/>
              <a:ext cx="873664" cy="499032"/>
            </a:xfrm>
            <a:custGeom>
              <a:avLst/>
              <a:gdLst/>
              <a:ahLst/>
              <a:cxnLst/>
              <a:rect l="l" t="t" r="r" b="b"/>
              <a:pathLst>
                <a:path w="9188" h="5248" extrusionOk="0">
                  <a:moveTo>
                    <a:pt x="6758" y="1"/>
                  </a:moveTo>
                  <a:cubicBezTo>
                    <a:pt x="6168" y="1"/>
                    <a:pt x="5628" y="213"/>
                    <a:pt x="5207" y="560"/>
                  </a:cubicBezTo>
                  <a:cubicBezTo>
                    <a:pt x="4847" y="360"/>
                    <a:pt x="4439" y="246"/>
                    <a:pt x="4000" y="246"/>
                  </a:cubicBezTo>
                  <a:cubicBezTo>
                    <a:pt x="2952" y="246"/>
                    <a:pt x="2058" y="898"/>
                    <a:pt x="1693" y="1819"/>
                  </a:cubicBezTo>
                  <a:cubicBezTo>
                    <a:pt x="756" y="1828"/>
                    <a:pt x="0" y="2593"/>
                    <a:pt x="0" y="3530"/>
                  </a:cubicBezTo>
                  <a:lnTo>
                    <a:pt x="0" y="5247"/>
                  </a:lnTo>
                  <a:lnTo>
                    <a:pt x="1720" y="5247"/>
                  </a:lnTo>
                  <a:cubicBezTo>
                    <a:pt x="2114" y="5247"/>
                    <a:pt x="2479" y="5112"/>
                    <a:pt x="2771" y="4885"/>
                  </a:cubicBezTo>
                  <a:cubicBezTo>
                    <a:pt x="3137" y="5094"/>
                    <a:pt x="3554" y="5216"/>
                    <a:pt x="4003" y="5216"/>
                  </a:cubicBezTo>
                  <a:cubicBezTo>
                    <a:pt x="4632" y="5216"/>
                    <a:pt x="5207" y="4983"/>
                    <a:pt x="5643" y="4599"/>
                  </a:cubicBezTo>
                  <a:cubicBezTo>
                    <a:pt x="5978" y="4771"/>
                    <a:pt x="6356" y="4869"/>
                    <a:pt x="6758" y="4869"/>
                  </a:cubicBezTo>
                  <a:cubicBezTo>
                    <a:pt x="8100" y="4869"/>
                    <a:pt x="9188" y="3779"/>
                    <a:pt x="9188" y="2440"/>
                  </a:cubicBezTo>
                  <a:cubicBezTo>
                    <a:pt x="9188" y="1091"/>
                    <a:pt x="8100" y="1"/>
                    <a:pt x="6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5" name="Google Shape;515;p38"/>
          <p:cNvSpPr txBox="1">
            <a:spLocks noGrp="1"/>
          </p:cNvSpPr>
          <p:nvPr>
            <p:ph type="subTitle" idx="1"/>
          </p:nvPr>
        </p:nvSpPr>
        <p:spPr>
          <a:xfrm>
            <a:off x="0" y="4718209"/>
            <a:ext cx="91440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ar-SA" sz="18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cs typeface="Akhbar MT" pitchFamily="2" charset="-78"/>
              </a:rPr>
              <a:t>اعداد المعلمة / منال الرحيلي</a:t>
            </a:r>
          </a:p>
        </p:txBody>
      </p:sp>
      <p:pic>
        <p:nvPicPr>
          <p:cNvPr id="2052" name="Picture 4" descr="قواعد البيانات تعرف على خصائصها | قاعدة المعرفة - استضافة كواليتي">
            <a:extLst>
              <a:ext uri="{FF2B5EF4-FFF2-40B4-BE49-F238E27FC236}">
                <a16:creationId xmlns:a16="http://schemas.microsoft.com/office/drawing/2014/main" id="{9C7CBD8D-1758-83CC-F5C1-5E53DACBC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7" y="837322"/>
            <a:ext cx="1398295" cy="31621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4" descr="منزل كليب ارت">
            <a:extLst>
              <a:ext uri="{FF2B5EF4-FFF2-40B4-BE49-F238E27FC236}">
                <a16:creationId xmlns:a16="http://schemas.microsoft.com/office/drawing/2014/main" id="{A2CB72CC-3488-4E50-7B0B-2612DD9AE5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44436"/>
            <a:ext cx="304800" cy="27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7" name="Google Shape;2345;p56">
            <a:extLst>
              <a:ext uri="{FF2B5EF4-FFF2-40B4-BE49-F238E27FC236}">
                <a16:creationId xmlns:a16="http://schemas.microsoft.com/office/drawing/2014/main" id="{50702EF5-3E6D-F596-54D3-388796813D34}"/>
              </a:ext>
            </a:extLst>
          </p:cNvPr>
          <p:cNvSpPr txBox="1">
            <a:spLocks/>
          </p:cNvSpPr>
          <p:nvPr/>
        </p:nvSpPr>
        <p:spPr>
          <a:xfrm>
            <a:off x="4155440" y="266097"/>
            <a:ext cx="4031817" cy="758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1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9pPr>
          </a:lstStyle>
          <a:p>
            <a:pPr algn="r" rtl="1"/>
            <a:r>
              <a:rPr lang="ar-SA" sz="2400" dirty="0">
                <a:solidFill>
                  <a:srgbClr val="0070C0"/>
                </a:solidFill>
                <a:latin typeface="Calibri" panose="020F0502020204030204" pitchFamily="34" charset="0"/>
                <a:ea typeface="GE SS Two Bold" panose="020A0503020102020204" pitchFamily="18" charset="-78"/>
                <a:cs typeface="Calibri" panose="020F0502020204030204" pitchFamily="34" charset="0"/>
                <a:sym typeface="Wingdings" panose="05000000000000000000" pitchFamily="2" charset="2"/>
              </a:rPr>
              <a:t>علم البيانات والذكاء الاصطناعي :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73BE072C-6064-6885-970E-38B163890E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0695" y="949798"/>
            <a:ext cx="7003409" cy="354870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297882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38"/>
          <p:cNvGrpSpPr/>
          <p:nvPr/>
        </p:nvGrpSpPr>
        <p:grpSpPr>
          <a:xfrm>
            <a:off x="8840235" y="121431"/>
            <a:ext cx="235238" cy="242263"/>
            <a:chOff x="3146663" y="2304000"/>
            <a:chExt cx="93750" cy="96550"/>
          </a:xfrm>
        </p:grpSpPr>
        <p:sp>
          <p:nvSpPr>
            <p:cNvPr id="459" name="Google Shape;459;p38"/>
            <p:cNvSpPr/>
            <p:nvPr/>
          </p:nvSpPr>
          <p:spPr>
            <a:xfrm>
              <a:off x="3147113" y="2304000"/>
              <a:ext cx="93300" cy="96475"/>
            </a:xfrm>
            <a:custGeom>
              <a:avLst/>
              <a:gdLst/>
              <a:ahLst/>
              <a:cxnLst/>
              <a:rect l="l" t="t" r="r" b="b"/>
              <a:pathLst>
                <a:path w="3732" h="3859" extrusionOk="0">
                  <a:moveTo>
                    <a:pt x="2747" y="1"/>
                  </a:moveTo>
                  <a:cubicBezTo>
                    <a:pt x="2746" y="1"/>
                    <a:pt x="1518" y="760"/>
                    <a:pt x="762" y="1635"/>
                  </a:cubicBezTo>
                  <a:cubicBezTo>
                    <a:pt x="0" y="2510"/>
                    <a:pt x="762" y="3859"/>
                    <a:pt x="762" y="3859"/>
                  </a:cubicBezTo>
                  <a:cubicBezTo>
                    <a:pt x="768" y="3859"/>
                    <a:pt x="774" y="3859"/>
                    <a:pt x="780" y="3859"/>
                  </a:cubicBezTo>
                  <a:cubicBezTo>
                    <a:pt x="3732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8"/>
            <p:cNvSpPr/>
            <p:nvPr/>
          </p:nvSpPr>
          <p:spPr>
            <a:xfrm>
              <a:off x="3146663" y="2304075"/>
              <a:ext cx="93500" cy="96475"/>
            </a:xfrm>
            <a:custGeom>
              <a:avLst/>
              <a:gdLst/>
              <a:ahLst/>
              <a:cxnLst/>
              <a:rect l="l" t="t" r="r" b="b"/>
              <a:pathLst>
                <a:path w="3740" h="3859" extrusionOk="0">
                  <a:moveTo>
                    <a:pt x="2747" y="1"/>
                  </a:moveTo>
                  <a:cubicBezTo>
                    <a:pt x="2747" y="1"/>
                    <a:pt x="1521" y="760"/>
                    <a:pt x="763" y="1638"/>
                  </a:cubicBezTo>
                  <a:cubicBezTo>
                    <a:pt x="1" y="2514"/>
                    <a:pt x="763" y="3859"/>
                    <a:pt x="763" y="3859"/>
                  </a:cubicBezTo>
                  <a:cubicBezTo>
                    <a:pt x="767" y="3859"/>
                    <a:pt x="772" y="3859"/>
                    <a:pt x="777" y="3859"/>
                  </a:cubicBezTo>
                  <a:cubicBezTo>
                    <a:pt x="3739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8"/>
            <p:cNvSpPr/>
            <p:nvPr/>
          </p:nvSpPr>
          <p:spPr>
            <a:xfrm>
              <a:off x="3165713" y="2304075"/>
              <a:ext cx="74400" cy="96475"/>
            </a:xfrm>
            <a:custGeom>
              <a:avLst/>
              <a:gdLst/>
              <a:ahLst/>
              <a:cxnLst/>
              <a:rect l="l" t="t" r="r" b="b"/>
              <a:pathLst>
                <a:path w="2976" h="3859" extrusionOk="0">
                  <a:moveTo>
                    <a:pt x="1985" y="1"/>
                  </a:moveTo>
                  <a:cubicBezTo>
                    <a:pt x="1985" y="1"/>
                    <a:pt x="1985" y="1"/>
                    <a:pt x="1985" y="1"/>
                  </a:cubicBezTo>
                  <a:lnTo>
                    <a:pt x="1" y="3859"/>
                  </a:lnTo>
                  <a:cubicBezTo>
                    <a:pt x="5" y="3859"/>
                    <a:pt x="10" y="3859"/>
                    <a:pt x="15" y="3859"/>
                  </a:cubicBezTo>
                  <a:cubicBezTo>
                    <a:pt x="2976" y="3859"/>
                    <a:pt x="1989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" name="Google Shape;462;p38"/>
          <p:cNvGrpSpPr/>
          <p:nvPr/>
        </p:nvGrpSpPr>
        <p:grpSpPr>
          <a:xfrm rot="-1468270">
            <a:off x="8431601" y="158884"/>
            <a:ext cx="336045" cy="627991"/>
            <a:chOff x="3091250" y="2515500"/>
            <a:chExt cx="133925" cy="250275"/>
          </a:xfrm>
        </p:grpSpPr>
        <p:sp>
          <p:nvSpPr>
            <p:cNvPr id="463" name="Google Shape;463;p38"/>
            <p:cNvSpPr/>
            <p:nvPr/>
          </p:nvSpPr>
          <p:spPr>
            <a:xfrm>
              <a:off x="3091525" y="2515500"/>
              <a:ext cx="133650" cy="250275"/>
            </a:xfrm>
            <a:custGeom>
              <a:avLst/>
              <a:gdLst/>
              <a:ahLst/>
              <a:cxnLst/>
              <a:rect l="l" t="t" r="r" b="b"/>
              <a:pathLst>
                <a:path w="5346" h="10011" extrusionOk="0">
                  <a:moveTo>
                    <a:pt x="1337" y="0"/>
                  </a:moveTo>
                  <a:lnTo>
                    <a:pt x="1337" y="845"/>
                  </a:lnTo>
                  <a:lnTo>
                    <a:pt x="1" y="845"/>
                  </a:lnTo>
                  <a:lnTo>
                    <a:pt x="1" y="10011"/>
                  </a:lnTo>
                  <a:lnTo>
                    <a:pt x="5346" y="10011"/>
                  </a:lnTo>
                  <a:lnTo>
                    <a:pt x="5346" y="845"/>
                  </a:lnTo>
                  <a:lnTo>
                    <a:pt x="4009" y="845"/>
                  </a:lnTo>
                  <a:lnTo>
                    <a:pt x="4009" y="0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8"/>
            <p:cNvSpPr/>
            <p:nvPr/>
          </p:nvSpPr>
          <p:spPr>
            <a:xfrm>
              <a:off x="3091250" y="2536600"/>
              <a:ext cx="66825" cy="229175"/>
            </a:xfrm>
            <a:custGeom>
              <a:avLst/>
              <a:gdLst/>
              <a:ahLst/>
              <a:cxnLst/>
              <a:rect l="l" t="t" r="r" b="b"/>
              <a:pathLst>
                <a:path w="267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8"/>
            <p:cNvSpPr/>
            <p:nvPr/>
          </p:nvSpPr>
          <p:spPr>
            <a:xfrm>
              <a:off x="3157975" y="2536600"/>
              <a:ext cx="66850" cy="229175"/>
            </a:xfrm>
            <a:custGeom>
              <a:avLst/>
              <a:gdLst/>
              <a:ahLst/>
              <a:cxnLst/>
              <a:rect l="l" t="t" r="r" b="b"/>
              <a:pathLst>
                <a:path w="2674" h="9167" extrusionOk="0">
                  <a:moveTo>
                    <a:pt x="1" y="1"/>
                  </a:moveTo>
                  <a:lnTo>
                    <a:pt x="1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8"/>
            <p:cNvSpPr/>
            <p:nvPr/>
          </p:nvSpPr>
          <p:spPr>
            <a:xfrm>
              <a:off x="3124650" y="2515500"/>
              <a:ext cx="66677" cy="21275"/>
            </a:xfrm>
            <a:custGeom>
              <a:avLst/>
              <a:gdLst/>
              <a:ahLst/>
              <a:cxnLst/>
              <a:rect l="l" t="t" r="r" b="b"/>
              <a:pathLst>
                <a:path w="1334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4" y="851"/>
                  </a:lnTo>
                  <a:lnTo>
                    <a:pt x="13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8"/>
            <p:cNvSpPr/>
            <p:nvPr/>
          </p:nvSpPr>
          <p:spPr>
            <a:xfrm>
              <a:off x="3157975" y="2515500"/>
              <a:ext cx="33425" cy="21275"/>
            </a:xfrm>
            <a:custGeom>
              <a:avLst/>
              <a:gdLst/>
              <a:ahLst/>
              <a:cxnLst/>
              <a:rect l="l" t="t" r="r" b="b"/>
              <a:pathLst>
                <a:path w="1337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7" y="851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8"/>
            <p:cNvSpPr/>
            <p:nvPr/>
          </p:nvSpPr>
          <p:spPr>
            <a:xfrm>
              <a:off x="3091250" y="2536600"/>
              <a:ext cx="27825" cy="229175"/>
            </a:xfrm>
            <a:custGeom>
              <a:avLst/>
              <a:gdLst/>
              <a:ahLst/>
              <a:cxnLst/>
              <a:rect l="l" t="t" r="r" b="b"/>
              <a:pathLst>
                <a:path w="111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2" y="9167"/>
                  </a:lnTo>
                  <a:lnTo>
                    <a:pt x="11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8"/>
            <p:cNvSpPr/>
            <p:nvPr/>
          </p:nvSpPr>
          <p:spPr>
            <a:xfrm>
              <a:off x="3197075" y="2536600"/>
              <a:ext cx="27900" cy="229175"/>
            </a:xfrm>
            <a:custGeom>
              <a:avLst/>
              <a:gdLst/>
              <a:ahLst/>
              <a:cxnLst/>
              <a:rect l="l" t="t" r="r" b="b"/>
              <a:pathLst>
                <a:path w="1116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5" y="9167"/>
                  </a:lnTo>
                  <a:lnTo>
                    <a:pt x="11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8"/>
            <p:cNvSpPr/>
            <p:nvPr/>
          </p:nvSpPr>
          <p:spPr>
            <a:xfrm>
              <a:off x="3110225" y="2575400"/>
              <a:ext cx="95625" cy="170025"/>
            </a:xfrm>
            <a:custGeom>
              <a:avLst/>
              <a:gdLst/>
              <a:ahLst/>
              <a:cxnLst/>
              <a:rect l="l" t="t" r="r" b="b"/>
              <a:pathLst>
                <a:path w="3825" h="6801" extrusionOk="0">
                  <a:moveTo>
                    <a:pt x="0" y="0"/>
                  </a:moveTo>
                  <a:lnTo>
                    <a:pt x="0" y="6801"/>
                  </a:lnTo>
                  <a:lnTo>
                    <a:pt x="3824" y="6801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8"/>
            <p:cNvSpPr/>
            <p:nvPr/>
          </p:nvSpPr>
          <p:spPr>
            <a:xfrm>
              <a:off x="3115200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8"/>
            <p:cNvSpPr/>
            <p:nvPr/>
          </p:nvSpPr>
          <p:spPr>
            <a:xfrm>
              <a:off x="3157975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8"/>
            <p:cNvSpPr/>
            <p:nvPr/>
          </p:nvSpPr>
          <p:spPr>
            <a:xfrm>
              <a:off x="3115200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8"/>
            <p:cNvSpPr/>
            <p:nvPr/>
          </p:nvSpPr>
          <p:spPr>
            <a:xfrm>
              <a:off x="3157975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rgbClr val="76C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8"/>
            <p:cNvSpPr/>
            <p:nvPr/>
          </p:nvSpPr>
          <p:spPr>
            <a:xfrm>
              <a:off x="3115200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8"/>
            <p:cNvSpPr/>
            <p:nvPr/>
          </p:nvSpPr>
          <p:spPr>
            <a:xfrm>
              <a:off x="3157975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8"/>
            <p:cNvSpPr/>
            <p:nvPr/>
          </p:nvSpPr>
          <p:spPr>
            <a:xfrm>
              <a:off x="3115200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8"/>
            <p:cNvSpPr/>
            <p:nvPr/>
          </p:nvSpPr>
          <p:spPr>
            <a:xfrm>
              <a:off x="3157975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8"/>
            <p:cNvSpPr/>
            <p:nvPr/>
          </p:nvSpPr>
          <p:spPr>
            <a:xfrm>
              <a:off x="3115200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8"/>
            <p:cNvSpPr/>
            <p:nvPr/>
          </p:nvSpPr>
          <p:spPr>
            <a:xfrm>
              <a:off x="3157975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8"/>
            <p:cNvSpPr/>
            <p:nvPr/>
          </p:nvSpPr>
          <p:spPr>
            <a:xfrm>
              <a:off x="3115200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8"/>
            <p:cNvSpPr/>
            <p:nvPr/>
          </p:nvSpPr>
          <p:spPr>
            <a:xfrm>
              <a:off x="3157975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8"/>
            <p:cNvSpPr/>
            <p:nvPr/>
          </p:nvSpPr>
          <p:spPr>
            <a:xfrm>
              <a:off x="3115200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8"/>
            <p:cNvSpPr/>
            <p:nvPr/>
          </p:nvSpPr>
          <p:spPr>
            <a:xfrm>
              <a:off x="3157975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8"/>
            <p:cNvSpPr/>
            <p:nvPr/>
          </p:nvSpPr>
          <p:spPr>
            <a:xfrm>
              <a:off x="3155900" y="2543900"/>
              <a:ext cx="4325" cy="24750"/>
            </a:xfrm>
            <a:custGeom>
              <a:avLst/>
              <a:gdLst/>
              <a:ahLst/>
              <a:cxnLst/>
              <a:rect l="l" t="t" r="r" b="b"/>
              <a:pathLst>
                <a:path w="173" h="990" extrusionOk="0">
                  <a:moveTo>
                    <a:pt x="1" y="1"/>
                  </a:moveTo>
                  <a:lnTo>
                    <a:pt x="1" y="990"/>
                  </a:lnTo>
                  <a:lnTo>
                    <a:pt x="173" y="990"/>
                  </a:lnTo>
                  <a:lnTo>
                    <a:pt x="1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8"/>
            <p:cNvSpPr/>
            <p:nvPr/>
          </p:nvSpPr>
          <p:spPr>
            <a:xfrm>
              <a:off x="3145775" y="2554125"/>
              <a:ext cx="24675" cy="4325"/>
            </a:xfrm>
            <a:custGeom>
              <a:avLst/>
              <a:gdLst/>
              <a:ahLst/>
              <a:cxnLst/>
              <a:rect l="l" t="t" r="r" b="b"/>
              <a:pathLst>
                <a:path w="987" h="173" extrusionOk="0">
                  <a:moveTo>
                    <a:pt x="0" y="0"/>
                  </a:moveTo>
                  <a:lnTo>
                    <a:pt x="0" y="172"/>
                  </a:lnTo>
                  <a:lnTo>
                    <a:pt x="986" y="172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38"/>
          <p:cNvGrpSpPr/>
          <p:nvPr/>
        </p:nvGrpSpPr>
        <p:grpSpPr>
          <a:xfrm rot="841025">
            <a:off x="102344" y="258397"/>
            <a:ext cx="447275" cy="625913"/>
            <a:chOff x="7877949" y="4508284"/>
            <a:chExt cx="560451" cy="784290"/>
          </a:xfrm>
        </p:grpSpPr>
        <p:sp>
          <p:nvSpPr>
            <p:cNvPr id="488" name="Google Shape;488;p38"/>
            <p:cNvSpPr/>
            <p:nvPr/>
          </p:nvSpPr>
          <p:spPr>
            <a:xfrm>
              <a:off x="7877949" y="4508284"/>
              <a:ext cx="538019" cy="783421"/>
            </a:xfrm>
            <a:custGeom>
              <a:avLst/>
              <a:gdLst/>
              <a:ahLst/>
              <a:cxnLst/>
              <a:rect l="l" t="t" r="r" b="b"/>
              <a:pathLst>
                <a:path w="9287" h="13523" extrusionOk="0">
                  <a:moveTo>
                    <a:pt x="4832" y="1"/>
                  </a:moveTo>
                  <a:cubicBezTo>
                    <a:pt x="2105" y="1"/>
                    <a:pt x="1" y="2504"/>
                    <a:pt x="575" y="5260"/>
                  </a:cubicBezTo>
                  <a:cubicBezTo>
                    <a:pt x="1097" y="7763"/>
                    <a:pt x="3604" y="9287"/>
                    <a:pt x="3604" y="10113"/>
                  </a:cubicBezTo>
                  <a:lnTo>
                    <a:pt x="3604" y="10844"/>
                  </a:lnTo>
                  <a:lnTo>
                    <a:pt x="3490" y="10844"/>
                  </a:lnTo>
                  <a:lnTo>
                    <a:pt x="3490" y="11458"/>
                  </a:lnTo>
                  <a:lnTo>
                    <a:pt x="3604" y="11458"/>
                  </a:lnTo>
                  <a:lnTo>
                    <a:pt x="3604" y="11784"/>
                  </a:lnTo>
                  <a:lnTo>
                    <a:pt x="3604" y="11913"/>
                  </a:lnTo>
                  <a:lnTo>
                    <a:pt x="3604" y="12174"/>
                  </a:lnTo>
                  <a:lnTo>
                    <a:pt x="3604" y="12306"/>
                  </a:lnTo>
                  <a:lnTo>
                    <a:pt x="3604" y="12567"/>
                  </a:lnTo>
                  <a:lnTo>
                    <a:pt x="3604" y="12696"/>
                  </a:lnTo>
                  <a:lnTo>
                    <a:pt x="3604" y="12718"/>
                  </a:lnTo>
                  <a:cubicBezTo>
                    <a:pt x="3604" y="12887"/>
                    <a:pt x="3742" y="13025"/>
                    <a:pt x="3911" y="13025"/>
                  </a:cubicBezTo>
                  <a:lnTo>
                    <a:pt x="3988" y="13025"/>
                  </a:lnTo>
                  <a:lnTo>
                    <a:pt x="4077" y="13307"/>
                  </a:lnTo>
                  <a:cubicBezTo>
                    <a:pt x="4117" y="13440"/>
                    <a:pt x="4233" y="13522"/>
                    <a:pt x="4372" y="13522"/>
                  </a:cubicBezTo>
                  <a:lnTo>
                    <a:pt x="5302" y="13522"/>
                  </a:lnTo>
                  <a:cubicBezTo>
                    <a:pt x="5438" y="13522"/>
                    <a:pt x="5554" y="13433"/>
                    <a:pt x="5597" y="13307"/>
                  </a:cubicBezTo>
                  <a:lnTo>
                    <a:pt x="5686" y="13025"/>
                  </a:lnTo>
                  <a:lnTo>
                    <a:pt x="5763" y="13025"/>
                  </a:lnTo>
                  <a:cubicBezTo>
                    <a:pt x="5932" y="13025"/>
                    <a:pt x="6070" y="12887"/>
                    <a:pt x="6070" y="12718"/>
                  </a:cubicBezTo>
                  <a:lnTo>
                    <a:pt x="6070" y="12696"/>
                  </a:lnTo>
                  <a:lnTo>
                    <a:pt x="6070" y="12567"/>
                  </a:lnTo>
                  <a:lnTo>
                    <a:pt x="6070" y="12306"/>
                  </a:lnTo>
                  <a:lnTo>
                    <a:pt x="6070" y="12174"/>
                  </a:lnTo>
                  <a:lnTo>
                    <a:pt x="6070" y="11913"/>
                  </a:lnTo>
                  <a:lnTo>
                    <a:pt x="6070" y="11784"/>
                  </a:lnTo>
                  <a:lnTo>
                    <a:pt x="6070" y="11458"/>
                  </a:lnTo>
                  <a:lnTo>
                    <a:pt x="6184" y="11458"/>
                  </a:lnTo>
                  <a:lnTo>
                    <a:pt x="6184" y="10844"/>
                  </a:lnTo>
                  <a:lnTo>
                    <a:pt x="6070" y="10844"/>
                  </a:lnTo>
                  <a:lnTo>
                    <a:pt x="6070" y="10113"/>
                  </a:lnTo>
                  <a:cubicBezTo>
                    <a:pt x="6070" y="9287"/>
                    <a:pt x="8577" y="7760"/>
                    <a:pt x="9099" y="5260"/>
                  </a:cubicBezTo>
                  <a:cubicBezTo>
                    <a:pt x="9102" y="5247"/>
                    <a:pt x="9108" y="5232"/>
                    <a:pt x="9108" y="5223"/>
                  </a:cubicBezTo>
                  <a:cubicBezTo>
                    <a:pt x="9111" y="5210"/>
                    <a:pt x="9111" y="5198"/>
                    <a:pt x="9114" y="5186"/>
                  </a:cubicBezTo>
                  <a:cubicBezTo>
                    <a:pt x="9286" y="4304"/>
                    <a:pt x="9179" y="3435"/>
                    <a:pt x="8856" y="2673"/>
                  </a:cubicBezTo>
                  <a:cubicBezTo>
                    <a:pt x="8838" y="2667"/>
                    <a:pt x="8835" y="2664"/>
                    <a:pt x="8832" y="2658"/>
                  </a:cubicBezTo>
                  <a:cubicBezTo>
                    <a:pt x="8823" y="2636"/>
                    <a:pt x="8810" y="2615"/>
                    <a:pt x="8804" y="2596"/>
                  </a:cubicBezTo>
                  <a:cubicBezTo>
                    <a:pt x="8795" y="2575"/>
                    <a:pt x="8789" y="2556"/>
                    <a:pt x="8776" y="2538"/>
                  </a:cubicBezTo>
                  <a:cubicBezTo>
                    <a:pt x="8773" y="2526"/>
                    <a:pt x="8764" y="2513"/>
                    <a:pt x="8761" y="2504"/>
                  </a:cubicBezTo>
                  <a:cubicBezTo>
                    <a:pt x="8746" y="2473"/>
                    <a:pt x="8733" y="2446"/>
                    <a:pt x="8718" y="2415"/>
                  </a:cubicBezTo>
                  <a:cubicBezTo>
                    <a:pt x="8718" y="2412"/>
                    <a:pt x="8718" y="2412"/>
                    <a:pt x="8715" y="2406"/>
                  </a:cubicBezTo>
                  <a:cubicBezTo>
                    <a:pt x="8466" y="1911"/>
                    <a:pt x="8128" y="1469"/>
                    <a:pt x="7720" y="1107"/>
                  </a:cubicBezTo>
                  <a:lnTo>
                    <a:pt x="7717" y="1100"/>
                  </a:lnTo>
                  <a:cubicBezTo>
                    <a:pt x="7689" y="1079"/>
                    <a:pt x="7668" y="1054"/>
                    <a:pt x="7640" y="1033"/>
                  </a:cubicBezTo>
                  <a:cubicBezTo>
                    <a:pt x="7634" y="1024"/>
                    <a:pt x="7625" y="1021"/>
                    <a:pt x="7622" y="1014"/>
                  </a:cubicBezTo>
                  <a:cubicBezTo>
                    <a:pt x="7603" y="996"/>
                    <a:pt x="7582" y="978"/>
                    <a:pt x="7560" y="962"/>
                  </a:cubicBezTo>
                  <a:cubicBezTo>
                    <a:pt x="7548" y="956"/>
                    <a:pt x="7536" y="944"/>
                    <a:pt x="7526" y="938"/>
                  </a:cubicBezTo>
                  <a:cubicBezTo>
                    <a:pt x="7511" y="925"/>
                    <a:pt x="7499" y="913"/>
                    <a:pt x="7483" y="901"/>
                  </a:cubicBezTo>
                  <a:cubicBezTo>
                    <a:pt x="7468" y="888"/>
                    <a:pt x="7449" y="876"/>
                    <a:pt x="7434" y="864"/>
                  </a:cubicBezTo>
                  <a:cubicBezTo>
                    <a:pt x="7428" y="861"/>
                    <a:pt x="7422" y="855"/>
                    <a:pt x="7419" y="852"/>
                  </a:cubicBezTo>
                  <a:cubicBezTo>
                    <a:pt x="6841" y="422"/>
                    <a:pt x="6150" y="130"/>
                    <a:pt x="5395" y="35"/>
                  </a:cubicBezTo>
                  <a:cubicBezTo>
                    <a:pt x="5385" y="35"/>
                    <a:pt x="5379" y="35"/>
                    <a:pt x="5376" y="28"/>
                  </a:cubicBezTo>
                  <a:cubicBezTo>
                    <a:pt x="5348" y="25"/>
                    <a:pt x="5321" y="22"/>
                    <a:pt x="5293" y="22"/>
                  </a:cubicBezTo>
                  <a:cubicBezTo>
                    <a:pt x="5284" y="22"/>
                    <a:pt x="5269" y="19"/>
                    <a:pt x="5256" y="19"/>
                  </a:cubicBezTo>
                  <a:cubicBezTo>
                    <a:pt x="5232" y="16"/>
                    <a:pt x="5210" y="16"/>
                    <a:pt x="5186" y="10"/>
                  </a:cubicBezTo>
                  <a:cubicBezTo>
                    <a:pt x="5167" y="10"/>
                    <a:pt x="5149" y="7"/>
                    <a:pt x="5133" y="7"/>
                  </a:cubicBezTo>
                  <a:cubicBezTo>
                    <a:pt x="5115" y="7"/>
                    <a:pt x="5093" y="4"/>
                    <a:pt x="5072" y="4"/>
                  </a:cubicBezTo>
                  <a:cubicBezTo>
                    <a:pt x="5047" y="4"/>
                    <a:pt x="5026" y="1"/>
                    <a:pt x="4998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8"/>
            <p:cNvSpPr/>
            <p:nvPr/>
          </p:nvSpPr>
          <p:spPr>
            <a:xfrm>
              <a:off x="7877960" y="4508632"/>
              <a:ext cx="560439" cy="639459"/>
            </a:xfrm>
            <a:custGeom>
              <a:avLst/>
              <a:gdLst/>
              <a:ahLst/>
              <a:cxnLst/>
              <a:rect l="l" t="t" r="r" b="b"/>
              <a:pathLst>
                <a:path w="9674" h="11038" extrusionOk="0">
                  <a:moveTo>
                    <a:pt x="4836" y="1"/>
                  </a:moveTo>
                  <a:cubicBezTo>
                    <a:pt x="2105" y="1"/>
                    <a:pt x="1" y="2504"/>
                    <a:pt x="578" y="5263"/>
                  </a:cubicBezTo>
                  <a:cubicBezTo>
                    <a:pt x="1101" y="7766"/>
                    <a:pt x="3607" y="9290"/>
                    <a:pt x="3607" y="10116"/>
                  </a:cubicBezTo>
                  <a:lnTo>
                    <a:pt x="3607" y="11038"/>
                  </a:lnTo>
                  <a:lnTo>
                    <a:pt x="6064" y="11038"/>
                  </a:lnTo>
                  <a:lnTo>
                    <a:pt x="6064" y="10116"/>
                  </a:lnTo>
                  <a:cubicBezTo>
                    <a:pt x="6064" y="9290"/>
                    <a:pt x="8577" y="7760"/>
                    <a:pt x="9093" y="5263"/>
                  </a:cubicBezTo>
                  <a:cubicBezTo>
                    <a:pt x="9674" y="2563"/>
                    <a:pt x="7609" y="1"/>
                    <a:pt x="4836" y="1"/>
                  </a:cubicBezTo>
                  <a:close/>
                </a:path>
              </a:pathLst>
            </a:custGeom>
            <a:solidFill>
              <a:srgbClr val="B0C5D9">
                <a:alpha val="58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8"/>
            <p:cNvSpPr/>
            <p:nvPr/>
          </p:nvSpPr>
          <p:spPr>
            <a:xfrm>
              <a:off x="8149191" y="4544085"/>
              <a:ext cx="225705" cy="225531"/>
            </a:xfrm>
            <a:custGeom>
              <a:avLst/>
              <a:gdLst/>
              <a:ahLst/>
              <a:cxnLst/>
              <a:rect l="l" t="t" r="r" b="b"/>
              <a:pathLst>
                <a:path w="3896" h="3893" extrusionOk="0">
                  <a:moveTo>
                    <a:pt x="154" y="0"/>
                  </a:moveTo>
                  <a:cubicBezTo>
                    <a:pt x="71" y="0"/>
                    <a:pt x="0" y="68"/>
                    <a:pt x="0" y="154"/>
                  </a:cubicBezTo>
                  <a:cubicBezTo>
                    <a:pt x="0" y="237"/>
                    <a:pt x="71" y="307"/>
                    <a:pt x="154" y="307"/>
                  </a:cubicBezTo>
                  <a:cubicBezTo>
                    <a:pt x="2046" y="307"/>
                    <a:pt x="3588" y="1846"/>
                    <a:pt x="3588" y="3738"/>
                  </a:cubicBezTo>
                  <a:cubicBezTo>
                    <a:pt x="3588" y="3824"/>
                    <a:pt x="3655" y="3892"/>
                    <a:pt x="3741" y="3892"/>
                  </a:cubicBezTo>
                  <a:cubicBezTo>
                    <a:pt x="3824" y="3892"/>
                    <a:pt x="3895" y="3824"/>
                    <a:pt x="3895" y="3738"/>
                  </a:cubicBezTo>
                  <a:cubicBezTo>
                    <a:pt x="3895" y="1677"/>
                    <a:pt x="2215" y="0"/>
                    <a:pt x="1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8"/>
            <p:cNvSpPr/>
            <p:nvPr/>
          </p:nvSpPr>
          <p:spPr>
            <a:xfrm>
              <a:off x="8086916" y="5162780"/>
              <a:ext cx="142398" cy="100397"/>
            </a:xfrm>
            <a:custGeom>
              <a:avLst/>
              <a:gdLst/>
              <a:ahLst/>
              <a:cxnLst/>
              <a:rect l="l" t="t" r="r" b="b"/>
              <a:pathLst>
                <a:path w="2458" h="1733" extrusionOk="0">
                  <a:moveTo>
                    <a:pt x="0" y="1"/>
                  </a:moveTo>
                  <a:lnTo>
                    <a:pt x="0" y="1426"/>
                  </a:lnTo>
                  <a:cubicBezTo>
                    <a:pt x="0" y="1595"/>
                    <a:pt x="138" y="1733"/>
                    <a:pt x="307" y="1733"/>
                  </a:cubicBezTo>
                  <a:lnTo>
                    <a:pt x="2150" y="1733"/>
                  </a:lnTo>
                  <a:cubicBezTo>
                    <a:pt x="2319" y="1733"/>
                    <a:pt x="2457" y="1595"/>
                    <a:pt x="2457" y="1426"/>
                  </a:cubicBezTo>
                  <a:lnTo>
                    <a:pt x="24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8"/>
            <p:cNvSpPr/>
            <p:nvPr/>
          </p:nvSpPr>
          <p:spPr>
            <a:xfrm>
              <a:off x="8108929" y="5262942"/>
              <a:ext cx="97964" cy="28908"/>
            </a:xfrm>
            <a:custGeom>
              <a:avLst/>
              <a:gdLst/>
              <a:ahLst/>
              <a:cxnLst/>
              <a:rect l="l" t="t" r="r" b="b"/>
              <a:pathLst>
                <a:path w="1691" h="499" extrusionOk="0">
                  <a:moveTo>
                    <a:pt x="1" y="1"/>
                  </a:moveTo>
                  <a:lnTo>
                    <a:pt x="90" y="284"/>
                  </a:lnTo>
                  <a:cubicBezTo>
                    <a:pt x="130" y="409"/>
                    <a:pt x="250" y="499"/>
                    <a:pt x="385" y="499"/>
                  </a:cubicBezTo>
                  <a:lnTo>
                    <a:pt x="1313" y="499"/>
                  </a:lnTo>
                  <a:cubicBezTo>
                    <a:pt x="1451" y="499"/>
                    <a:pt x="1571" y="416"/>
                    <a:pt x="1611" y="284"/>
                  </a:cubicBezTo>
                  <a:lnTo>
                    <a:pt x="16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8"/>
            <p:cNvSpPr/>
            <p:nvPr/>
          </p:nvSpPr>
          <p:spPr>
            <a:xfrm>
              <a:off x="8086916" y="5236641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8"/>
            <p:cNvSpPr/>
            <p:nvPr/>
          </p:nvSpPr>
          <p:spPr>
            <a:xfrm>
              <a:off x="8086916" y="5214049"/>
              <a:ext cx="142398" cy="7531"/>
            </a:xfrm>
            <a:custGeom>
              <a:avLst/>
              <a:gdLst/>
              <a:ahLst/>
              <a:cxnLst/>
              <a:rect l="l" t="t" r="r" b="b"/>
              <a:pathLst>
                <a:path w="2458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457" y="129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8"/>
            <p:cNvSpPr/>
            <p:nvPr/>
          </p:nvSpPr>
          <p:spPr>
            <a:xfrm>
              <a:off x="8086916" y="5191282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8"/>
            <p:cNvSpPr/>
            <p:nvPr/>
          </p:nvSpPr>
          <p:spPr>
            <a:xfrm>
              <a:off x="7944696" y="4637643"/>
              <a:ext cx="187817" cy="287287"/>
            </a:xfrm>
            <a:custGeom>
              <a:avLst/>
              <a:gdLst/>
              <a:ahLst/>
              <a:cxnLst/>
              <a:rect l="l" t="t" r="r" b="b"/>
              <a:pathLst>
                <a:path w="3242" h="4959" extrusionOk="0">
                  <a:moveTo>
                    <a:pt x="1641" y="1"/>
                  </a:moveTo>
                  <a:lnTo>
                    <a:pt x="1641" y="1"/>
                  </a:lnTo>
                  <a:cubicBezTo>
                    <a:pt x="747" y="1088"/>
                    <a:pt x="1" y="4673"/>
                    <a:pt x="3232" y="4959"/>
                  </a:cubicBezTo>
                  <a:cubicBezTo>
                    <a:pt x="2848" y="4102"/>
                    <a:pt x="3241" y="3346"/>
                    <a:pt x="3002" y="2206"/>
                  </a:cubicBezTo>
                  <a:cubicBezTo>
                    <a:pt x="2759" y="1061"/>
                    <a:pt x="1641" y="1"/>
                    <a:pt x="1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8"/>
            <p:cNvSpPr/>
            <p:nvPr/>
          </p:nvSpPr>
          <p:spPr>
            <a:xfrm>
              <a:off x="8139227" y="4637643"/>
              <a:ext cx="95067" cy="153637"/>
            </a:xfrm>
            <a:custGeom>
              <a:avLst/>
              <a:gdLst/>
              <a:ahLst/>
              <a:cxnLst/>
              <a:rect l="l" t="t" r="r" b="b"/>
              <a:pathLst>
                <a:path w="1641" h="2652" extrusionOk="0">
                  <a:moveTo>
                    <a:pt x="1103" y="1"/>
                  </a:moveTo>
                  <a:lnTo>
                    <a:pt x="1103" y="1"/>
                  </a:lnTo>
                  <a:cubicBezTo>
                    <a:pt x="77" y="600"/>
                    <a:pt x="0" y="2114"/>
                    <a:pt x="399" y="2652"/>
                  </a:cubicBezTo>
                  <a:cubicBezTo>
                    <a:pt x="1640" y="2025"/>
                    <a:pt x="1432" y="465"/>
                    <a:pt x="11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8"/>
            <p:cNvSpPr/>
            <p:nvPr/>
          </p:nvSpPr>
          <p:spPr>
            <a:xfrm>
              <a:off x="8158054" y="4750317"/>
              <a:ext cx="140660" cy="210585"/>
            </a:xfrm>
            <a:custGeom>
              <a:avLst/>
              <a:gdLst/>
              <a:ahLst/>
              <a:cxnLst/>
              <a:rect l="l" t="t" r="r" b="b"/>
              <a:pathLst>
                <a:path w="2428" h="3635" extrusionOk="0">
                  <a:moveTo>
                    <a:pt x="2427" y="0"/>
                  </a:moveTo>
                  <a:lnTo>
                    <a:pt x="2427" y="0"/>
                  </a:lnTo>
                  <a:cubicBezTo>
                    <a:pt x="1478" y="77"/>
                    <a:pt x="1" y="1161"/>
                    <a:pt x="1" y="3634"/>
                  </a:cubicBezTo>
                  <a:cubicBezTo>
                    <a:pt x="2314" y="3124"/>
                    <a:pt x="2427" y="0"/>
                    <a:pt x="2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8"/>
            <p:cNvSpPr/>
            <p:nvPr/>
          </p:nvSpPr>
          <p:spPr>
            <a:xfrm>
              <a:off x="8042425" y="4691749"/>
              <a:ext cx="119457" cy="325697"/>
            </a:xfrm>
            <a:custGeom>
              <a:avLst/>
              <a:gdLst/>
              <a:ahLst/>
              <a:cxnLst/>
              <a:rect l="l" t="t" r="r" b="b"/>
              <a:pathLst>
                <a:path w="2062" h="5622" extrusionOk="0">
                  <a:moveTo>
                    <a:pt x="9" y="1"/>
                  </a:moveTo>
                  <a:cubicBezTo>
                    <a:pt x="9" y="1"/>
                    <a:pt x="3" y="96"/>
                    <a:pt x="0" y="271"/>
                  </a:cubicBezTo>
                  <a:cubicBezTo>
                    <a:pt x="3" y="357"/>
                    <a:pt x="6" y="458"/>
                    <a:pt x="15" y="572"/>
                  </a:cubicBezTo>
                  <a:cubicBezTo>
                    <a:pt x="28" y="689"/>
                    <a:pt x="37" y="818"/>
                    <a:pt x="65" y="956"/>
                  </a:cubicBezTo>
                  <a:cubicBezTo>
                    <a:pt x="89" y="1097"/>
                    <a:pt x="123" y="1248"/>
                    <a:pt x="160" y="1404"/>
                  </a:cubicBezTo>
                  <a:cubicBezTo>
                    <a:pt x="203" y="1564"/>
                    <a:pt x="252" y="1727"/>
                    <a:pt x="310" y="1896"/>
                  </a:cubicBezTo>
                  <a:cubicBezTo>
                    <a:pt x="341" y="1976"/>
                    <a:pt x="378" y="2065"/>
                    <a:pt x="406" y="2151"/>
                  </a:cubicBezTo>
                  <a:cubicBezTo>
                    <a:pt x="442" y="2234"/>
                    <a:pt x="479" y="2320"/>
                    <a:pt x="513" y="2406"/>
                  </a:cubicBezTo>
                  <a:cubicBezTo>
                    <a:pt x="590" y="2575"/>
                    <a:pt x="673" y="2750"/>
                    <a:pt x="762" y="2919"/>
                  </a:cubicBezTo>
                  <a:cubicBezTo>
                    <a:pt x="937" y="3257"/>
                    <a:pt x="1137" y="3582"/>
                    <a:pt x="1339" y="3874"/>
                  </a:cubicBezTo>
                  <a:cubicBezTo>
                    <a:pt x="1389" y="3948"/>
                    <a:pt x="1435" y="4019"/>
                    <a:pt x="1487" y="4089"/>
                  </a:cubicBezTo>
                  <a:cubicBezTo>
                    <a:pt x="1533" y="4163"/>
                    <a:pt x="1570" y="4230"/>
                    <a:pt x="1610" y="4301"/>
                  </a:cubicBezTo>
                  <a:cubicBezTo>
                    <a:pt x="1683" y="4439"/>
                    <a:pt x="1736" y="4581"/>
                    <a:pt x="1782" y="4710"/>
                  </a:cubicBezTo>
                  <a:cubicBezTo>
                    <a:pt x="1865" y="4971"/>
                    <a:pt x="1895" y="5201"/>
                    <a:pt x="1908" y="5364"/>
                  </a:cubicBezTo>
                  <a:cubicBezTo>
                    <a:pt x="1911" y="5444"/>
                    <a:pt x="1911" y="5505"/>
                    <a:pt x="1911" y="5548"/>
                  </a:cubicBezTo>
                  <a:cubicBezTo>
                    <a:pt x="1911" y="5591"/>
                    <a:pt x="1908" y="5610"/>
                    <a:pt x="1908" y="5610"/>
                  </a:cubicBezTo>
                  <a:lnTo>
                    <a:pt x="2061" y="5622"/>
                  </a:lnTo>
                  <a:lnTo>
                    <a:pt x="2061" y="5548"/>
                  </a:lnTo>
                  <a:cubicBezTo>
                    <a:pt x="2061" y="5502"/>
                    <a:pt x="2061" y="5432"/>
                    <a:pt x="2055" y="5349"/>
                  </a:cubicBezTo>
                  <a:cubicBezTo>
                    <a:pt x="2043" y="5180"/>
                    <a:pt x="2000" y="4937"/>
                    <a:pt x="1908" y="4661"/>
                  </a:cubicBezTo>
                  <a:cubicBezTo>
                    <a:pt x="1859" y="4522"/>
                    <a:pt x="1797" y="4378"/>
                    <a:pt x="1717" y="4230"/>
                  </a:cubicBezTo>
                  <a:cubicBezTo>
                    <a:pt x="1631" y="4083"/>
                    <a:pt x="1536" y="3939"/>
                    <a:pt x="1428" y="3797"/>
                  </a:cubicBezTo>
                  <a:cubicBezTo>
                    <a:pt x="1223" y="3515"/>
                    <a:pt x="1014" y="3198"/>
                    <a:pt x="829" y="2870"/>
                  </a:cubicBezTo>
                  <a:cubicBezTo>
                    <a:pt x="737" y="2704"/>
                    <a:pt x="651" y="2538"/>
                    <a:pt x="571" y="2369"/>
                  </a:cubicBezTo>
                  <a:cubicBezTo>
                    <a:pt x="538" y="2280"/>
                    <a:pt x="498" y="2200"/>
                    <a:pt x="461" y="2117"/>
                  </a:cubicBezTo>
                  <a:cubicBezTo>
                    <a:pt x="427" y="2031"/>
                    <a:pt x="396" y="1948"/>
                    <a:pt x="360" y="1865"/>
                  </a:cubicBezTo>
                  <a:cubicBezTo>
                    <a:pt x="298" y="1702"/>
                    <a:pt x="246" y="1540"/>
                    <a:pt x="200" y="1383"/>
                  </a:cubicBezTo>
                  <a:cubicBezTo>
                    <a:pt x="157" y="1226"/>
                    <a:pt x="120" y="1076"/>
                    <a:pt x="92" y="938"/>
                  </a:cubicBezTo>
                  <a:cubicBezTo>
                    <a:pt x="62" y="799"/>
                    <a:pt x="46" y="673"/>
                    <a:pt x="31" y="557"/>
                  </a:cubicBezTo>
                  <a:cubicBezTo>
                    <a:pt x="19" y="446"/>
                    <a:pt x="15" y="345"/>
                    <a:pt x="9" y="262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8"/>
            <p:cNvSpPr/>
            <p:nvPr/>
          </p:nvSpPr>
          <p:spPr>
            <a:xfrm>
              <a:off x="8153593" y="4819370"/>
              <a:ext cx="97790" cy="302002"/>
            </a:xfrm>
            <a:custGeom>
              <a:avLst/>
              <a:gdLst/>
              <a:ahLst/>
              <a:cxnLst/>
              <a:rect l="l" t="t" r="r" b="b"/>
              <a:pathLst>
                <a:path w="1688" h="5213" extrusionOk="0">
                  <a:moveTo>
                    <a:pt x="1687" y="0"/>
                  </a:moveTo>
                  <a:cubicBezTo>
                    <a:pt x="1687" y="0"/>
                    <a:pt x="1626" y="68"/>
                    <a:pt x="1521" y="169"/>
                  </a:cubicBezTo>
                  <a:cubicBezTo>
                    <a:pt x="1411" y="277"/>
                    <a:pt x="1248" y="430"/>
                    <a:pt x="1070" y="630"/>
                  </a:cubicBezTo>
                  <a:cubicBezTo>
                    <a:pt x="981" y="731"/>
                    <a:pt x="886" y="842"/>
                    <a:pt x="793" y="965"/>
                  </a:cubicBezTo>
                  <a:cubicBezTo>
                    <a:pt x="695" y="1088"/>
                    <a:pt x="603" y="1223"/>
                    <a:pt x="520" y="1367"/>
                  </a:cubicBezTo>
                  <a:cubicBezTo>
                    <a:pt x="477" y="1441"/>
                    <a:pt x="434" y="1514"/>
                    <a:pt x="397" y="1594"/>
                  </a:cubicBezTo>
                  <a:cubicBezTo>
                    <a:pt x="357" y="1674"/>
                    <a:pt x="317" y="1751"/>
                    <a:pt x="287" y="1837"/>
                  </a:cubicBezTo>
                  <a:cubicBezTo>
                    <a:pt x="213" y="2003"/>
                    <a:pt x="158" y="2175"/>
                    <a:pt x="118" y="2350"/>
                  </a:cubicBezTo>
                  <a:cubicBezTo>
                    <a:pt x="72" y="2528"/>
                    <a:pt x="47" y="2709"/>
                    <a:pt x="26" y="2884"/>
                  </a:cubicBezTo>
                  <a:cubicBezTo>
                    <a:pt x="13" y="3066"/>
                    <a:pt x="4" y="3241"/>
                    <a:pt x="4" y="3407"/>
                  </a:cubicBezTo>
                  <a:cubicBezTo>
                    <a:pt x="1" y="3741"/>
                    <a:pt x="1" y="4052"/>
                    <a:pt x="1" y="4322"/>
                  </a:cubicBezTo>
                  <a:cubicBezTo>
                    <a:pt x="1" y="4853"/>
                    <a:pt x="4" y="5213"/>
                    <a:pt x="4" y="5213"/>
                  </a:cubicBezTo>
                  <a:lnTo>
                    <a:pt x="158" y="5213"/>
                  </a:lnTo>
                  <a:cubicBezTo>
                    <a:pt x="158" y="5213"/>
                    <a:pt x="158" y="4853"/>
                    <a:pt x="164" y="4322"/>
                  </a:cubicBezTo>
                  <a:cubicBezTo>
                    <a:pt x="158" y="4052"/>
                    <a:pt x="158" y="3741"/>
                    <a:pt x="158" y="3407"/>
                  </a:cubicBezTo>
                  <a:cubicBezTo>
                    <a:pt x="155" y="3241"/>
                    <a:pt x="164" y="3072"/>
                    <a:pt x="167" y="2900"/>
                  </a:cubicBezTo>
                  <a:cubicBezTo>
                    <a:pt x="182" y="2731"/>
                    <a:pt x="204" y="2556"/>
                    <a:pt x="244" y="2387"/>
                  </a:cubicBezTo>
                  <a:cubicBezTo>
                    <a:pt x="280" y="2218"/>
                    <a:pt x="333" y="2049"/>
                    <a:pt x="394" y="1886"/>
                  </a:cubicBezTo>
                  <a:cubicBezTo>
                    <a:pt x="419" y="1803"/>
                    <a:pt x="459" y="1726"/>
                    <a:pt x="492" y="1650"/>
                  </a:cubicBezTo>
                  <a:cubicBezTo>
                    <a:pt x="523" y="1573"/>
                    <a:pt x="566" y="1499"/>
                    <a:pt x="603" y="1425"/>
                  </a:cubicBezTo>
                  <a:cubicBezTo>
                    <a:pt x="680" y="1281"/>
                    <a:pt x="769" y="1146"/>
                    <a:pt x="855" y="1020"/>
                  </a:cubicBezTo>
                  <a:cubicBezTo>
                    <a:pt x="938" y="897"/>
                    <a:pt x="1027" y="780"/>
                    <a:pt x="1110" y="676"/>
                  </a:cubicBezTo>
                  <a:cubicBezTo>
                    <a:pt x="1196" y="575"/>
                    <a:pt x="1276" y="482"/>
                    <a:pt x="1346" y="399"/>
                  </a:cubicBezTo>
                  <a:cubicBezTo>
                    <a:pt x="1414" y="320"/>
                    <a:pt x="1478" y="246"/>
                    <a:pt x="1531" y="191"/>
                  </a:cubicBezTo>
                  <a:cubicBezTo>
                    <a:pt x="1632" y="71"/>
                    <a:pt x="1687" y="0"/>
                    <a:pt x="1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8"/>
            <p:cNvSpPr/>
            <p:nvPr/>
          </p:nvSpPr>
          <p:spPr>
            <a:xfrm>
              <a:off x="8093114" y="5094654"/>
              <a:ext cx="129247" cy="42233"/>
            </a:xfrm>
            <a:custGeom>
              <a:avLst/>
              <a:gdLst/>
              <a:ahLst/>
              <a:cxnLst/>
              <a:rect l="l" t="t" r="r" b="b"/>
              <a:pathLst>
                <a:path w="2231" h="729" extrusionOk="0">
                  <a:moveTo>
                    <a:pt x="1" y="0"/>
                  </a:moveTo>
                  <a:lnTo>
                    <a:pt x="1" y="728"/>
                  </a:lnTo>
                  <a:lnTo>
                    <a:pt x="2231" y="728"/>
                  </a:lnTo>
                  <a:lnTo>
                    <a:pt x="22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8"/>
            <p:cNvSpPr/>
            <p:nvPr/>
          </p:nvSpPr>
          <p:spPr>
            <a:xfrm>
              <a:off x="8080138" y="5136827"/>
              <a:ext cx="155780" cy="35628"/>
            </a:xfrm>
            <a:custGeom>
              <a:avLst/>
              <a:gdLst/>
              <a:ahLst/>
              <a:cxnLst/>
              <a:rect l="l" t="t" r="r" b="b"/>
              <a:pathLst>
                <a:path w="2689" h="615" extrusionOk="0">
                  <a:moveTo>
                    <a:pt x="0" y="0"/>
                  </a:moveTo>
                  <a:lnTo>
                    <a:pt x="0" y="614"/>
                  </a:lnTo>
                  <a:lnTo>
                    <a:pt x="2688" y="614"/>
                  </a:lnTo>
                  <a:lnTo>
                    <a:pt x="26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8"/>
            <p:cNvSpPr/>
            <p:nvPr/>
          </p:nvSpPr>
          <p:spPr>
            <a:xfrm>
              <a:off x="8158054" y="4508806"/>
              <a:ext cx="252412" cy="783769"/>
            </a:xfrm>
            <a:custGeom>
              <a:avLst/>
              <a:gdLst/>
              <a:ahLst/>
              <a:cxnLst/>
              <a:rect l="l" t="t" r="r" b="b"/>
              <a:pathLst>
                <a:path w="4357" h="13529" extrusionOk="0">
                  <a:moveTo>
                    <a:pt x="1" y="1"/>
                  </a:moveTo>
                  <a:lnTo>
                    <a:pt x="1" y="13529"/>
                  </a:lnTo>
                  <a:lnTo>
                    <a:pt x="465" y="13529"/>
                  </a:lnTo>
                  <a:lnTo>
                    <a:pt x="465" y="13523"/>
                  </a:lnTo>
                  <a:cubicBezTo>
                    <a:pt x="600" y="13523"/>
                    <a:pt x="720" y="13434"/>
                    <a:pt x="763" y="13308"/>
                  </a:cubicBezTo>
                  <a:lnTo>
                    <a:pt x="849" y="13022"/>
                  </a:lnTo>
                  <a:lnTo>
                    <a:pt x="925" y="13022"/>
                  </a:lnTo>
                  <a:cubicBezTo>
                    <a:pt x="1094" y="13022"/>
                    <a:pt x="1232" y="12884"/>
                    <a:pt x="1232" y="12715"/>
                  </a:cubicBezTo>
                  <a:lnTo>
                    <a:pt x="1232" y="12696"/>
                  </a:lnTo>
                  <a:lnTo>
                    <a:pt x="1232" y="12564"/>
                  </a:lnTo>
                  <a:lnTo>
                    <a:pt x="1232" y="12303"/>
                  </a:lnTo>
                  <a:lnTo>
                    <a:pt x="1232" y="12174"/>
                  </a:lnTo>
                  <a:lnTo>
                    <a:pt x="1232" y="11913"/>
                  </a:lnTo>
                  <a:lnTo>
                    <a:pt x="1232" y="11781"/>
                  </a:lnTo>
                  <a:lnTo>
                    <a:pt x="1232" y="11455"/>
                  </a:lnTo>
                  <a:lnTo>
                    <a:pt x="1349" y="11455"/>
                  </a:lnTo>
                  <a:lnTo>
                    <a:pt x="1349" y="10841"/>
                  </a:lnTo>
                  <a:lnTo>
                    <a:pt x="1232" y="10841"/>
                  </a:lnTo>
                  <a:lnTo>
                    <a:pt x="1232" y="10110"/>
                  </a:lnTo>
                  <a:cubicBezTo>
                    <a:pt x="1232" y="9287"/>
                    <a:pt x="3742" y="7757"/>
                    <a:pt x="4264" y="5257"/>
                  </a:cubicBezTo>
                  <a:cubicBezTo>
                    <a:pt x="4267" y="5247"/>
                    <a:pt x="4270" y="5232"/>
                    <a:pt x="4270" y="5220"/>
                  </a:cubicBezTo>
                  <a:lnTo>
                    <a:pt x="4295" y="5094"/>
                  </a:lnTo>
                  <a:cubicBezTo>
                    <a:pt x="4301" y="5051"/>
                    <a:pt x="4310" y="5005"/>
                    <a:pt x="4313" y="4962"/>
                  </a:cubicBezTo>
                  <a:cubicBezTo>
                    <a:pt x="4316" y="4928"/>
                    <a:pt x="4320" y="4894"/>
                    <a:pt x="4326" y="4864"/>
                  </a:cubicBezTo>
                  <a:cubicBezTo>
                    <a:pt x="4332" y="4808"/>
                    <a:pt x="4335" y="4750"/>
                    <a:pt x="4341" y="4698"/>
                  </a:cubicBezTo>
                  <a:cubicBezTo>
                    <a:pt x="4344" y="4670"/>
                    <a:pt x="4344" y="4639"/>
                    <a:pt x="4347" y="4612"/>
                  </a:cubicBezTo>
                  <a:cubicBezTo>
                    <a:pt x="4350" y="4529"/>
                    <a:pt x="4356" y="4443"/>
                    <a:pt x="4356" y="4357"/>
                  </a:cubicBezTo>
                  <a:cubicBezTo>
                    <a:pt x="4356" y="1952"/>
                    <a:pt x="2406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8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4" name="Google Shape;504;p38"/>
          <p:cNvGrpSpPr/>
          <p:nvPr/>
        </p:nvGrpSpPr>
        <p:grpSpPr>
          <a:xfrm rot="-1604192">
            <a:off x="8638982" y="3928762"/>
            <a:ext cx="333773" cy="638893"/>
            <a:chOff x="6692313" y="4433554"/>
            <a:chExt cx="421445" cy="806710"/>
          </a:xfrm>
        </p:grpSpPr>
        <p:sp>
          <p:nvSpPr>
            <p:cNvPr id="505" name="Google Shape;505;p38"/>
            <p:cNvSpPr/>
            <p:nvPr/>
          </p:nvSpPr>
          <p:spPr>
            <a:xfrm>
              <a:off x="6692313" y="4433554"/>
              <a:ext cx="421111" cy="806536"/>
            </a:xfrm>
            <a:custGeom>
              <a:avLst/>
              <a:gdLst/>
              <a:ahLst/>
              <a:cxnLst/>
              <a:rect l="l" t="t" r="r" b="b"/>
              <a:pathLst>
                <a:path w="7269" h="13922" extrusionOk="0">
                  <a:moveTo>
                    <a:pt x="4114" y="3960"/>
                  </a:moveTo>
                  <a:cubicBezTo>
                    <a:pt x="4197" y="4000"/>
                    <a:pt x="4277" y="4034"/>
                    <a:pt x="4350" y="4061"/>
                  </a:cubicBezTo>
                  <a:cubicBezTo>
                    <a:pt x="4363" y="4166"/>
                    <a:pt x="4366" y="4267"/>
                    <a:pt x="4363" y="4369"/>
                  </a:cubicBezTo>
                  <a:cubicBezTo>
                    <a:pt x="4363" y="4544"/>
                    <a:pt x="4323" y="4713"/>
                    <a:pt x="4289" y="4882"/>
                  </a:cubicBezTo>
                  <a:cubicBezTo>
                    <a:pt x="4240" y="5047"/>
                    <a:pt x="4184" y="5210"/>
                    <a:pt x="4114" y="5358"/>
                  </a:cubicBezTo>
                  <a:cubicBezTo>
                    <a:pt x="4043" y="5508"/>
                    <a:pt x="3960" y="5643"/>
                    <a:pt x="3874" y="5772"/>
                  </a:cubicBezTo>
                  <a:cubicBezTo>
                    <a:pt x="3785" y="5895"/>
                    <a:pt x="3699" y="6012"/>
                    <a:pt x="3610" y="6107"/>
                  </a:cubicBezTo>
                  <a:cubicBezTo>
                    <a:pt x="3537" y="6186"/>
                    <a:pt x="3464" y="6259"/>
                    <a:pt x="3397" y="6321"/>
                  </a:cubicBezTo>
                  <a:lnTo>
                    <a:pt x="3397" y="6321"/>
                  </a:lnTo>
                  <a:lnTo>
                    <a:pt x="2480" y="6322"/>
                  </a:lnTo>
                  <a:lnTo>
                    <a:pt x="4114" y="3960"/>
                  </a:lnTo>
                  <a:close/>
                  <a:moveTo>
                    <a:pt x="4983" y="1"/>
                  </a:moveTo>
                  <a:lnTo>
                    <a:pt x="4012" y="1490"/>
                  </a:lnTo>
                  <a:cubicBezTo>
                    <a:pt x="3395" y="848"/>
                    <a:pt x="2538" y="483"/>
                    <a:pt x="2301" y="277"/>
                  </a:cubicBezTo>
                  <a:lnTo>
                    <a:pt x="2301" y="277"/>
                  </a:lnTo>
                  <a:cubicBezTo>
                    <a:pt x="2301" y="277"/>
                    <a:pt x="2102" y="1082"/>
                    <a:pt x="2320" y="2099"/>
                  </a:cubicBezTo>
                  <a:cubicBezTo>
                    <a:pt x="2403" y="2492"/>
                    <a:pt x="2639" y="2845"/>
                    <a:pt x="2934" y="3143"/>
                  </a:cubicBezTo>
                  <a:lnTo>
                    <a:pt x="673" y="6608"/>
                  </a:lnTo>
                  <a:lnTo>
                    <a:pt x="1" y="7631"/>
                  </a:lnTo>
                  <a:lnTo>
                    <a:pt x="1217" y="7631"/>
                  </a:lnTo>
                  <a:lnTo>
                    <a:pt x="4750" y="7637"/>
                  </a:lnTo>
                  <a:lnTo>
                    <a:pt x="1217" y="13922"/>
                  </a:lnTo>
                  <a:lnTo>
                    <a:pt x="6439" y="7345"/>
                  </a:lnTo>
                  <a:lnTo>
                    <a:pt x="7268" y="6304"/>
                  </a:lnTo>
                  <a:lnTo>
                    <a:pt x="5886" y="6307"/>
                  </a:lnTo>
                  <a:lnTo>
                    <a:pt x="4301" y="6310"/>
                  </a:lnTo>
                  <a:lnTo>
                    <a:pt x="4301" y="6310"/>
                  </a:lnTo>
                  <a:cubicBezTo>
                    <a:pt x="4338" y="6258"/>
                    <a:pt x="4378" y="6199"/>
                    <a:pt x="4421" y="6141"/>
                  </a:cubicBezTo>
                  <a:cubicBezTo>
                    <a:pt x="4479" y="6080"/>
                    <a:pt x="4535" y="6000"/>
                    <a:pt x="4614" y="5941"/>
                  </a:cubicBezTo>
                  <a:cubicBezTo>
                    <a:pt x="4654" y="5911"/>
                    <a:pt x="4691" y="5877"/>
                    <a:pt x="4731" y="5846"/>
                  </a:cubicBezTo>
                  <a:cubicBezTo>
                    <a:pt x="4759" y="5825"/>
                    <a:pt x="4783" y="5803"/>
                    <a:pt x="4814" y="5785"/>
                  </a:cubicBezTo>
                  <a:cubicBezTo>
                    <a:pt x="5072" y="5919"/>
                    <a:pt x="5321" y="5978"/>
                    <a:pt x="5555" y="5978"/>
                  </a:cubicBezTo>
                  <a:cubicBezTo>
                    <a:pt x="6434" y="5978"/>
                    <a:pt x="7111" y="5150"/>
                    <a:pt x="7268" y="4372"/>
                  </a:cubicBezTo>
                  <a:lnTo>
                    <a:pt x="7268" y="4372"/>
                  </a:lnTo>
                  <a:cubicBezTo>
                    <a:pt x="7249" y="4374"/>
                    <a:pt x="7227" y="4375"/>
                    <a:pt x="7204" y="4375"/>
                  </a:cubicBezTo>
                  <a:cubicBezTo>
                    <a:pt x="6957" y="4375"/>
                    <a:pt x="6490" y="4254"/>
                    <a:pt x="6028" y="4254"/>
                  </a:cubicBezTo>
                  <a:cubicBezTo>
                    <a:pt x="5373" y="4254"/>
                    <a:pt x="4727" y="4498"/>
                    <a:pt x="4734" y="5677"/>
                  </a:cubicBezTo>
                  <a:cubicBezTo>
                    <a:pt x="4657" y="5723"/>
                    <a:pt x="4590" y="5782"/>
                    <a:pt x="4522" y="5834"/>
                  </a:cubicBezTo>
                  <a:cubicBezTo>
                    <a:pt x="4439" y="5895"/>
                    <a:pt x="4375" y="5981"/>
                    <a:pt x="4304" y="6049"/>
                  </a:cubicBezTo>
                  <a:cubicBezTo>
                    <a:pt x="4243" y="6126"/>
                    <a:pt x="4194" y="6202"/>
                    <a:pt x="4144" y="6273"/>
                  </a:cubicBezTo>
                  <a:lnTo>
                    <a:pt x="4120" y="6319"/>
                  </a:lnTo>
                  <a:lnTo>
                    <a:pt x="3618" y="6320"/>
                  </a:lnTo>
                  <a:lnTo>
                    <a:pt x="3618" y="6320"/>
                  </a:lnTo>
                  <a:cubicBezTo>
                    <a:pt x="3654" y="6287"/>
                    <a:pt x="3688" y="6254"/>
                    <a:pt x="3724" y="6212"/>
                  </a:cubicBezTo>
                  <a:cubicBezTo>
                    <a:pt x="3816" y="6107"/>
                    <a:pt x="3908" y="5987"/>
                    <a:pt x="4000" y="5858"/>
                  </a:cubicBezTo>
                  <a:cubicBezTo>
                    <a:pt x="4086" y="5726"/>
                    <a:pt x="4178" y="5582"/>
                    <a:pt x="4249" y="5425"/>
                  </a:cubicBezTo>
                  <a:cubicBezTo>
                    <a:pt x="4326" y="5272"/>
                    <a:pt x="4384" y="5097"/>
                    <a:pt x="4433" y="4922"/>
                  </a:cubicBezTo>
                  <a:cubicBezTo>
                    <a:pt x="4476" y="4743"/>
                    <a:pt x="4510" y="4559"/>
                    <a:pt x="4516" y="4372"/>
                  </a:cubicBezTo>
                  <a:cubicBezTo>
                    <a:pt x="4522" y="4280"/>
                    <a:pt x="4510" y="4184"/>
                    <a:pt x="4507" y="4092"/>
                  </a:cubicBezTo>
                  <a:cubicBezTo>
                    <a:pt x="4501" y="4043"/>
                    <a:pt x="4492" y="4000"/>
                    <a:pt x="4485" y="3957"/>
                  </a:cubicBezTo>
                  <a:cubicBezTo>
                    <a:pt x="4599" y="3665"/>
                    <a:pt x="4661" y="3398"/>
                    <a:pt x="4676" y="3146"/>
                  </a:cubicBezTo>
                  <a:lnTo>
                    <a:pt x="6519" y="452"/>
                  </a:lnTo>
                  <a:lnTo>
                    <a:pt x="6835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8"/>
            <p:cNvSpPr/>
            <p:nvPr/>
          </p:nvSpPr>
          <p:spPr>
            <a:xfrm>
              <a:off x="6692704" y="4433554"/>
              <a:ext cx="421053" cy="806710"/>
            </a:xfrm>
            <a:custGeom>
              <a:avLst/>
              <a:gdLst/>
              <a:ahLst/>
              <a:cxnLst/>
              <a:rect l="l" t="t" r="r" b="b"/>
              <a:pathLst>
                <a:path w="7268" h="13925" extrusionOk="0">
                  <a:moveTo>
                    <a:pt x="4989" y="1"/>
                  </a:moveTo>
                  <a:lnTo>
                    <a:pt x="673" y="6608"/>
                  </a:lnTo>
                  <a:lnTo>
                    <a:pt x="0" y="7637"/>
                  </a:lnTo>
                  <a:lnTo>
                    <a:pt x="1217" y="7637"/>
                  </a:lnTo>
                  <a:lnTo>
                    <a:pt x="4749" y="7643"/>
                  </a:lnTo>
                  <a:lnTo>
                    <a:pt x="1217" y="13925"/>
                  </a:lnTo>
                  <a:lnTo>
                    <a:pt x="6442" y="7348"/>
                  </a:lnTo>
                  <a:lnTo>
                    <a:pt x="7268" y="6307"/>
                  </a:lnTo>
                  <a:lnTo>
                    <a:pt x="5886" y="6307"/>
                  </a:lnTo>
                  <a:lnTo>
                    <a:pt x="2476" y="6316"/>
                  </a:lnTo>
                  <a:lnTo>
                    <a:pt x="2476" y="6316"/>
                  </a:lnTo>
                  <a:lnTo>
                    <a:pt x="6525" y="452"/>
                  </a:lnTo>
                  <a:lnTo>
                    <a:pt x="68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8"/>
            <p:cNvSpPr/>
            <p:nvPr/>
          </p:nvSpPr>
          <p:spPr>
            <a:xfrm>
              <a:off x="6814590" y="4449601"/>
              <a:ext cx="196855" cy="220317"/>
            </a:xfrm>
            <a:custGeom>
              <a:avLst/>
              <a:gdLst/>
              <a:ahLst/>
              <a:cxnLst/>
              <a:rect l="l" t="t" r="r" b="b"/>
              <a:pathLst>
                <a:path w="3398" h="3803" extrusionOk="0">
                  <a:moveTo>
                    <a:pt x="197" y="0"/>
                  </a:moveTo>
                  <a:cubicBezTo>
                    <a:pt x="197" y="0"/>
                    <a:pt x="0" y="805"/>
                    <a:pt x="215" y="1828"/>
                  </a:cubicBezTo>
                  <a:cubicBezTo>
                    <a:pt x="430" y="2844"/>
                    <a:pt x="1671" y="3594"/>
                    <a:pt x="2323" y="3803"/>
                  </a:cubicBezTo>
                  <a:cubicBezTo>
                    <a:pt x="3398" y="1361"/>
                    <a:pt x="655" y="402"/>
                    <a:pt x="1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8"/>
            <p:cNvSpPr/>
            <p:nvPr/>
          </p:nvSpPr>
          <p:spPr>
            <a:xfrm>
              <a:off x="6965267" y="4679526"/>
              <a:ext cx="148481" cy="100165"/>
            </a:xfrm>
            <a:custGeom>
              <a:avLst/>
              <a:gdLst/>
              <a:ahLst/>
              <a:cxnLst/>
              <a:rect l="l" t="t" r="r" b="b"/>
              <a:pathLst>
                <a:path w="2563" h="1729" extrusionOk="0">
                  <a:moveTo>
                    <a:pt x="1321" y="0"/>
                  </a:moveTo>
                  <a:cubicBezTo>
                    <a:pt x="655" y="0"/>
                    <a:pt x="1" y="254"/>
                    <a:pt x="29" y="1490"/>
                  </a:cubicBezTo>
                  <a:cubicBezTo>
                    <a:pt x="315" y="1656"/>
                    <a:pt x="592" y="1728"/>
                    <a:pt x="852" y="1728"/>
                  </a:cubicBezTo>
                  <a:cubicBezTo>
                    <a:pt x="1730" y="1728"/>
                    <a:pt x="2406" y="902"/>
                    <a:pt x="2563" y="120"/>
                  </a:cubicBezTo>
                  <a:lnTo>
                    <a:pt x="2563" y="120"/>
                  </a:lnTo>
                  <a:cubicBezTo>
                    <a:pt x="2544" y="122"/>
                    <a:pt x="2522" y="123"/>
                    <a:pt x="2499" y="123"/>
                  </a:cubicBezTo>
                  <a:cubicBezTo>
                    <a:pt x="2252" y="123"/>
                    <a:pt x="1784" y="0"/>
                    <a:pt x="1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8"/>
            <p:cNvSpPr/>
            <p:nvPr/>
          </p:nvSpPr>
          <p:spPr>
            <a:xfrm>
              <a:off x="6873679" y="4542116"/>
              <a:ext cx="80816" cy="257394"/>
            </a:xfrm>
            <a:custGeom>
              <a:avLst/>
              <a:gdLst/>
              <a:ahLst/>
              <a:cxnLst/>
              <a:rect l="l" t="t" r="r" b="b"/>
              <a:pathLst>
                <a:path w="1395" h="4443" extrusionOk="0">
                  <a:moveTo>
                    <a:pt x="9" y="0"/>
                  </a:moveTo>
                  <a:lnTo>
                    <a:pt x="0" y="3"/>
                  </a:lnTo>
                  <a:cubicBezTo>
                    <a:pt x="0" y="3"/>
                    <a:pt x="55" y="71"/>
                    <a:pt x="160" y="194"/>
                  </a:cubicBezTo>
                  <a:cubicBezTo>
                    <a:pt x="212" y="265"/>
                    <a:pt x="283" y="344"/>
                    <a:pt x="360" y="440"/>
                  </a:cubicBezTo>
                  <a:cubicBezTo>
                    <a:pt x="424" y="523"/>
                    <a:pt x="492" y="606"/>
                    <a:pt x="565" y="707"/>
                  </a:cubicBezTo>
                  <a:cubicBezTo>
                    <a:pt x="648" y="814"/>
                    <a:pt x="728" y="931"/>
                    <a:pt x="811" y="1063"/>
                  </a:cubicBezTo>
                  <a:cubicBezTo>
                    <a:pt x="888" y="1198"/>
                    <a:pt x="974" y="1337"/>
                    <a:pt x="1038" y="1490"/>
                  </a:cubicBezTo>
                  <a:cubicBezTo>
                    <a:pt x="1084" y="1598"/>
                    <a:pt x="1131" y="1711"/>
                    <a:pt x="1161" y="1828"/>
                  </a:cubicBezTo>
                  <a:cubicBezTo>
                    <a:pt x="1177" y="1877"/>
                    <a:pt x="1189" y="1923"/>
                    <a:pt x="1195" y="1969"/>
                  </a:cubicBezTo>
                  <a:cubicBezTo>
                    <a:pt x="1226" y="2138"/>
                    <a:pt x="1238" y="2313"/>
                    <a:pt x="1235" y="2488"/>
                  </a:cubicBezTo>
                  <a:cubicBezTo>
                    <a:pt x="1235" y="2660"/>
                    <a:pt x="1201" y="2833"/>
                    <a:pt x="1161" y="3001"/>
                  </a:cubicBezTo>
                  <a:cubicBezTo>
                    <a:pt x="1112" y="3167"/>
                    <a:pt x="1057" y="3333"/>
                    <a:pt x="986" y="3478"/>
                  </a:cubicBezTo>
                  <a:cubicBezTo>
                    <a:pt x="916" y="3631"/>
                    <a:pt x="833" y="3766"/>
                    <a:pt x="747" y="3892"/>
                  </a:cubicBezTo>
                  <a:cubicBezTo>
                    <a:pt x="657" y="4015"/>
                    <a:pt x="571" y="4126"/>
                    <a:pt x="482" y="4227"/>
                  </a:cubicBezTo>
                  <a:cubicBezTo>
                    <a:pt x="406" y="4310"/>
                    <a:pt x="335" y="4381"/>
                    <a:pt x="267" y="4442"/>
                  </a:cubicBezTo>
                  <a:lnTo>
                    <a:pt x="489" y="4442"/>
                  </a:lnTo>
                  <a:cubicBezTo>
                    <a:pt x="525" y="4408"/>
                    <a:pt x="562" y="4368"/>
                    <a:pt x="596" y="4332"/>
                  </a:cubicBezTo>
                  <a:cubicBezTo>
                    <a:pt x="688" y="4227"/>
                    <a:pt x="780" y="4107"/>
                    <a:pt x="873" y="3978"/>
                  </a:cubicBezTo>
                  <a:cubicBezTo>
                    <a:pt x="962" y="3843"/>
                    <a:pt x="1051" y="3702"/>
                    <a:pt x="1124" y="3542"/>
                  </a:cubicBezTo>
                  <a:cubicBezTo>
                    <a:pt x="1201" y="3385"/>
                    <a:pt x="1256" y="3216"/>
                    <a:pt x="1309" y="3041"/>
                  </a:cubicBezTo>
                  <a:cubicBezTo>
                    <a:pt x="1349" y="2863"/>
                    <a:pt x="1389" y="2679"/>
                    <a:pt x="1389" y="2492"/>
                  </a:cubicBezTo>
                  <a:cubicBezTo>
                    <a:pt x="1395" y="2396"/>
                    <a:pt x="1385" y="2304"/>
                    <a:pt x="1389" y="2212"/>
                  </a:cubicBezTo>
                  <a:cubicBezTo>
                    <a:pt x="1373" y="2114"/>
                    <a:pt x="1358" y="2034"/>
                    <a:pt x="1330" y="1942"/>
                  </a:cubicBezTo>
                  <a:cubicBezTo>
                    <a:pt x="1312" y="1862"/>
                    <a:pt x="1284" y="1782"/>
                    <a:pt x="1253" y="1705"/>
                  </a:cubicBezTo>
                  <a:cubicBezTo>
                    <a:pt x="1220" y="1613"/>
                    <a:pt x="1180" y="1527"/>
                    <a:pt x="1140" y="1444"/>
                  </a:cubicBezTo>
                  <a:cubicBezTo>
                    <a:pt x="1063" y="1290"/>
                    <a:pt x="968" y="1152"/>
                    <a:pt x="882" y="1020"/>
                  </a:cubicBezTo>
                  <a:cubicBezTo>
                    <a:pt x="790" y="894"/>
                    <a:pt x="700" y="774"/>
                    <a:pt x="611" y="670"/>
                  </a:cubicBezTo>
                  <a:cubicBezTo>
                    <a:pt x="528" y="575"/>
                    <a:pt x="452" y="486"/>
                    <a:pt x="381" y="409"/>
                  </a:cubicBezTo>
                  <a:cubicBezTo>
                    <a:pt x="304" y="323"/>
                    <a:pt x="231" y="246"/>
                    <a:pt x="175" y="185"/>
                  </a:cubicBezTo>
                  <a:cubicBezTo>
                    <a:pt x="68" y="68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8"/>
            <p:cNvSpPr/>
            <p:nvPr/>
          </p:nvSpPr>
          <p:spPr>
            <a:xfrm>
              <a:off x="6931146" y="4718803"/>
              <a:ext cx="151146" cy="79947"/>
            </a:xfrm>
            <a:custGeom>
              <a:avLst/>
              <a:gdLst/>
              <a:ahLst/>
              <a:cxnLst/>
              <a:rect l="l" t="t" r="r" b="b"/>
              <a:pathLst>
                <a:path w="2609" h="1380" extrusionOk="0">
                  <a:moveTo>
                    <a:pt x="2608" y="1"/>
                  </a:moveTo>
                  <a:cubicBezTo>
                    <a:pt x="2605" y="1"/>
                    <a:pt x="2593" y="10"/>
                    <a:pt x="2568" y="13"/>
                  </a:cubicBezTo>
                  <a:cubicBezTo>
                    <a:pt x="2550" y="25"/>
                    <a:pt x="2519" y="47"/>
                    <a:pt x="2473" y="62"/>
                  </a:cubicBezTo>
                  <a:cubicBezTo>
                    <a:pt x="2390" y="105"/>
                    <a:pt x="2258" y="139"/>
                    <a:pt x="2101" y="182"/>
                  </a:cubicBezTo>
                  <a:cubicBezTo>
                    <a:pt x="1785" y="268"/>
                    <a:pt x="1361" y="369"/>
                    <a:pt x="956" y="554"/>
                  </a:cubicBezTo>
                  <a:cubicBezTo>
                    <a:pt x="857" y="600"/>
                    <a:pt x="756" y="646"/>
                    <a:pt x="664" y="707"/>
                  </a:cubicBezTo>
                  <a:cubicBezTo>
                    <a:pt x="572" y="762"/>
                    <a:pt x="486" y="830"/>
                    <a:pt x="403" y="898"/>
                  </a:cubicBezTo>
                  <a:cubicBezTo>
                    <a:pt x="320" y="962"/>
                    <a:pt x="255" y="1042"/>
                    <a:pt x="185" y="1113"/>
                  </a:cubicBezTo>
                  <a:cubicBezTo>
                    <a:pt x="123" y="1189"/>
                    <a:pt x="74" y="1266"/>
                    <a:pt x="25" y="1334"/>
                  </a:cubicBezTo>
                  <a:lnTo>
                    <a:pt x="0" y="1380"/>
                  </a:lnTo>
                  <a:lnTo>
                    <a:pt x="185" y="1380"/>
                  </a:lnTo>
                  <a:cubicBezTo>
                    <a:pt x="218" y="1328"/>
                    <a:pt x="258" y="1269"/>
                    <a:pt x="304" y="1211"/>
                  </a:cubicBezTo>
                  <a:cubicBezTo>
                    <a:pt x="369" y="1149"/>
                    <a:pt x="424" y="1073"/>
                    <a:pt x="501" y="1011"/>
                  </a:cubicBezTo>
                  <a:cubicBezTo>
                    <a:pt x="538" y="980"/>
                    <a:pt x="578" y="947"/>
                    <a:pt x="615" y="916"/>
                  </a:cubicBezTo>
                  <a:cubicBezTo>
                    <a:pt x="655" y="885"/>
                    <a:pt x="701" y="858"/>
                    <a:pt x="741" y="827"/>
                  </a:cubicBezTo>
                  <a:cubicBezTo>
                    <a:pt x="824" y="765"/>
                    <a:pt x="919" y="716"/>
                    <a:pt x="1011" y="661"/>
                  </a:cubicBezTo>
                  <a:cubicBezTo>
                    <a:pt x="1392" y="461"/>
                    <a:pt x="1810" y="335"/>
                    <a:pt x="2117" y="231"/>
                  </a:cubicBezTo>
                  <a:cubicBezTo>
                    <a:pt x="2270" y="179"/>
                    <a:pt x="2399" y="133"/>
                    <a:pt x="2485" y="87"/>
                  </a:cubicBezTo>
                  <a:cubicBezTo>
                    <a:pt x="2528" y="62"/>
                    <a:pt x="2559" y="41"/>
                    <a:pt x="2577" y="25"/>
                  </a:cubicBezTo>
                  <a:cubicBezTo>
                    <a:pt x="2593" y="13"/>
                    <a:pt x="2605" y="7"/>
                    <a:pt x="2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1" name="Google Shape;511;p38"/>
          <p:cNvGrpSpPr/>
          <p:nvPr/>
        </p:nvGrpSpPr>
        <p:grpSpPr>
          <a:xfrm rot="-1396822">
            <a:off x="50266" y="4060373"/>
            <a:ext cx="680708" cy="394596"/>
            <a:chOff x="753489" y="4226263"/>
            <a:chExt cx="924843" cy="536117"/>
          </a:xfrm>
        </p:grpSpPr>
        <p:sp>
          <p:nvSpPr>
            <p:cNvPr id="512" name="Google Shape;512;p38"/>
            <p:cNvSpPr/>
            <p:nvPr/>
          </p:nvSpPr>
          <p:spPr>
            <a:xfrm>
              <a:off x="753511" y="4226263"/>
              <a:ext cx="924821" cy="535167"/>
            </a:xfrm>
            <a:custGeom>
              <a:avLst/>
              <a:gdLst/>
              <a:ahLst/>
              <a:cxnLst/>
              <a:rect l="l" t="t" r="r" b="b"/>
              <a:pathLst>
                <a:path w="9726" h="5628" extrusionOk="0">
                  <a:moveTo>
                    <a:pt x="6009" y="1"/>
                  </a:moveTo>
                  <a:cubicBezTo>
                    <a:pt x="5404" y="1"/>
                    <a:pt x="4854" y="246"/>
                    <a:pt x="4454" y="636"/>
                  </a:cubicBezTo>
                  <a:cubicBezTo>
                    <a:pt x="4304" y="642"/>
                    <a:pt x="4163" y="661"/>
                    <a:pt x="4021" y="692"/>
                  </a:cubicBezTo>
                  <a:cubicBezTo>
                    <a:pt x="3905" y="673"/>
                    <a:pt x="3785" y="658"/>
                    <a:pt x="3662" y="658"/>
                  </a:cubicBezTo>
                  <a:cubicBezTo>
                    <a:pt x="2753" y="658"/>
                    <a:pt x="1988" y="1266"/>
                    <a:pt x="1748" y="2095"/>
                  </a:cubicBezTo>
                  <a:cubicBezTo>
                    <a:pt x="1687" y="2089"/>
                    <a:pt x="1625" y="2086"/>
                    <a:pt x="1564" y="2086"/>
                  </a:cubicBezTo>
                  <a:cubicBezTo>
                    <a:pt x="698" y="2086"/>
                    <a:pt x="0" y="2783"/>
                    <a:pt x="0" y="3647"/>
                  </a:cubicBezTo>
                  <a:lnTo>
                    <a:pt x="0" y="5210"/>
                  </a:lnTo>
                  <a:lnTo>
                    <a:pt x="541" y="5210"/>
                  </a:lnTo>
                  <a:lnTo>
                    <a:pt x="541" y="5628"/>
                  </a:lnTo>
                  <a:lnTo>
                    <a:pt x="2258" y="5628"/>
                  </a:lnTo>
                  <a:cubicBezTo>
                    <a:pt x="2654" y="5628"/>
                    <a:pt x="3020" y="5496"/>
                    <a:pt x="3309" y="5269"/>
                  </a:cubicBezTo>
                  <a:cubicBezTo>
                    <a:pt x="3674" y="5474"/>
                    <a:pt x="4092" y="5597"/>
                    <a:pt x="4544" y="5597"/>
                  </a:cubicBezTo>
                  <a:cubicBezTo>
                    <a:pt x="5173" y="5597"/>
                    <a:pt x="5745" y="5364"/>
                    <a:pt x="6184" y="4980"/>
                  </a:cubicBezTo>
                  <a:cubicBezTo>
                    <a:pt x="6516" y="5152"/>
                    <a:pt x="6896" y="5253"/>
                    <a:pt x="7296" y="5253"/>
                  </a:cubicBezTo>
                  <a:cubicBezTo>
                    <a:pt x="8641" y="5253"/>
                    <a:pt x="9725" y="4163"/>
                    <a:pt x="9725" y="2820"/>
                  </a:cubicBezTo>
                  <a:cubicBezTo>
                    <a:pt x="9725" y="1481"/>
                    <a:pt x="8641" y="391"/>
                    <a:pt x="7296" y="391"/>
                  </a:cubicBezTo>
                  <a:lnTo>
                    <a:pt x="7265" y="391"/>
                  </a:lnTo>
                  <a:cubicBezTo>
                    <a:pt x="6909" y="145"/>
                    <a:pt x="6473" y="1"/>
                    <a:pt x="6009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8"/>
            <p:cNvSpPr/>
            <p:nvPr/>
          </p:nvSpPr>
          <p:spPr>
            <a:xfrm>
              <a:off x="753489" y="4226548"/>
              <a:ext cx="782000" cy="495514"/>
            </a:xfrm>
            <a:custGeom>
              <a:avLst/>
              <a:gdLst/>
              <a:ahLst/>
              <a:cxnLst/>
              <a:rect l="l" t="t" r="r" b="b"/>
              <a:pathLst>
                <a:path w="8224" h="5211" extrusionOk="0">
                  <a:moveTo>
                    <a:pt x="6009" y="1"/>
                  </a:moveTo>
                  <a:cubicBezTo>
                    <a:pt x="5336" y="1"/>
                    <a:pt x="4734" y="302"/>
                    <a:pt x="4326" y="772"/>
                  </a:cubicBezTo>
                  <a:cubicBezTo>
                    <a:pt x="4120" y="701"/>
                    <a:pt x="3893" y="658"/>
                    <a:pt x="3662" y="658"/>
                  </a:cubicBezTo>
                  <a:cubicBezTo>
                    <a:pt x="2753" y="658"/>
                    <a:pt x="1988" y="1269"/>
                    <a:pt x="1745" y="2099"/>
                  </a:cubicBezTo>
                  <a:cubicBezTo>
                    <a:pt x="1684" y="2089"/>
                    <a:pt x="1623" y="2086"/>
                    <a:pt x="1561" y="2086"/>
                  </a:cubicBezTo>
                  <a:cubicBezTo>
                    <a:pt x="698" y="2086"/>
                    <a:pt x="1" y="2784"/>
                    <a:pt x="1" y="3650"/>
                  </a:cubicBezTo>
                  <a:lnTo>
                    <a:pt x="1" y="5210"/>
                  </a:lnTo>
                  <a:lnTo>
                    <a:pt x="1561" y="5210"/>
                  </a:lnTo>
                  <a:cubicBezTo>
                    <a:pt x="2120" y="5210"/>
                    <a:pt x="2606" y="4918"/>
                    <a:pt x="2882" y="4482"/>
                  </a:cubicBezTo>
                  <a:cubicBezTo>
                    <a:pt x="3122" y="4584"/>
                    <a:pt x="3386" y="4639"/>
                    <a:pt x="3662" y="4639"/>
                  </a:cubicBezTo>
                  <a:cubicBezTo>
                    <a:pt x="4157" y="4639"/>
                    <a:pt x="4608" y="4458"/>
                    <a:pt x="4955" y="4163"/>
                  </a:cubicBezTo>
                  <a:cubicBezTo>
                    <a:pt x="5272" y="4332"/>
                    <a:pt x="5628" y="4427"/>
                    <a:pt x="6009" y="4427"/>
                  </a:cubicBezTo>
                  <a:cubicBezTo>
                    <a:pt x="7232" y="4427"/>
                    <a:pt x="8224" y="3438"/>
                    <a:pt x="8224" y="2212"/>
                  </a:cubicBezTo>
                  <a:cubicBezTo>
                    <a:pt x="8224" y="993"/>
                    <a:pt x="7228" y="1"/>
                    <a:pt x="60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8"/>
            <p:cNvSpPr/>
            <p:nvPr/>
          </p:nvSpPr>
          <p:spPr>
            <a:xfrm>
              <a:off x="804646" y="4263347"/>
              <a:ext cx="873664" cy="499032"/>
            </a:xfrm>
            <a:custGeom>
              <a:avLst/>
              <a:gdLst/>
              <a:ahLst/>
              <a:cxnLst/>
              <a:rect l="l" t="t" r="r" b="b"/>
              <a:pathLst>
                <a:path w="9188" h="5248" extrusionOk="0">
                  <a:moveTo>
                    <a:pt x="6758" y="1"/>
                  </a:moveTo>
                  <a:cubicBezTo>
                    <a:pt x="6168" y="1"/>
                    <a:pt x="5628" y="213"/>
                    <a:pt x="5207" y="560"/>
                  </a:cubicBezTo>
                  <a:cubicBezTo>
                    <a:pt x="4847" y="360"/>
                    <a:pt x="4439" y="246"/>
                    <a:pt x="4000" y="246"/>
                  </a:cubicBezTo>
                  <a:cubicBezTo>
                    <a:pt x="2952" y="246"/>
                    <a:pt x="2058" y="898"/>
                    <a:pt x="1693" y="1819"/>
                  </a:cubicBezTo>
                  <a:cubicBezTo>
                    <a:pt x="756" y="1828"/>
                    <a:pt x="0" y="2593"/>
                    <a:pt x="0" y="3530"/>
                  </a:cubicBezTo>
                  <a:lnTo>
                    <a:pt x="0" y="5247"/>
                  </a:lnTo>
                  <a:lnTo>
                    <a:pt x="1720" y="5247"/>
                  </a:lnTo>
                  <a:cubicBezTo>
                    <a:pt x="2114" y="5247"/>
                    <a:pt x="2479" y="5112"/>
                    <a:pt x="2771" y="4885"/>
                  </a:cubicBezTo>
                  <a:cubicBezTo>
                    <a:pt x="3137" y="5094"/>
                    <a:pt x="3554" y="5216"/>
                    <a:pt x="4003" y="5216"/>
                  </a:cubicBezTo>
                  <a:cubicBezTo>
                    <a:pt x="4632" y="5216"/>
                    <a:pt x="5207" y="4983"/>
                    <a:pt x="5643" y="4599"/>
                  </a:cubicBezTo>
                  <a:cubicBezTo>
                    <a:pt x="5978" y="4771"/>
                    <a:pt x="6356" y="4869"/>
                    <a:pt x="6758" y="4869"/>
                  </a:cubicBezTo>
                  <a:cubicBezTo>
                    <a:pt x="8100" y="4869"/>
                    <a:pt x="9188" y="3779"/>
                    <a:pt x="9188" y="2440"/>
                  </a:cubicBezTo>
                  <a:cubicBezTo>
                    <a:pt x="9188" y="1091"/>
                    <a:pt x="8100" y="1"/>
                    <a:pt x="6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5" name="Google Shape;515;p38"/>
          <p:cNvSpPr txBox="1">
            <a:spLocks noGrp="1"/>
          </p:cNvSpPr>
          <p:nvPr>
            <p:ph type="subTitle" idx="1"/>
          </p:nvPr>
        </p:nvSpPr>
        <p:spPr>
          <a:xfrm>
            <a:off x="0" y="4718209"/>
            <a:ext cx="91440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ar-SA" sz="18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cs typeface="Akhbar MT" pitchFamily="2" charset="-78"/>
              </a:rPr>
              <a:t>اعداد المعلمة / منال الرحيلي</a:t>
            </a:r>
          </a:p>
        </p:txBody>
      </p:sp>
      <p:pic>
        <p:nvPicPr>
          <p:cNvPr id="2052" name="Picture 4" descr="قواعد البيانات تعرف على خصائصها | قاعدة المعرفة - استضافة كواليتي">
            <a:extLst>
              <a:ext uri="{FF2B5EF4-FFF2-40B4-BE49-F238E27FC236}">
                <a16:creationId xmlns:a16="http://schemas.microsoft.com/office/drawing/2014/main" id="{9C7CBD8D-1758-83CC-F5C1-5E53DACBC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7" y="837322"/>
            <a:ext cx="1398295" cy="31621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4" descr="منزل كليب ارت">
            <a:extLst>
              <a:ext uri="{FF2B5EF4-FFF2-40B4-BE49-F238E27FC236}">
                <a16:creationId xmlns:a16="http://schemas.microsoft.com/office/drawing/2014/main" id="{A2CB72CC-3488-4E50-7B0B-2612DD9AE5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44436"/>
            <a:ext cx="304800" cy="27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7" name="Google Shape;2345;p56">
            <a:extLst>
              <a:ext uri="{FF2B5EF4-FFF2-40B4-BE49-F238E27FC236}">
                <a16:creationId xmlns:a16="http://schemas.microsoft.com/office/drawing/2014/main" id="{50702EF5-3E6D-F596-54D3-388796813D34}"/>
              </a:ext>
            </a:extLst>
          </p:cNvPr>
          <p:cNvSpPr txBox="1">
            <a:spLocks/>
          </p:cNvSpPr>
          <p:nvPr/>
        </p:nvSpPr>
        <p:spPr>
          <a:xfrm>
            <a:off x="4155440" y="266097"/>
            <a:ext cx="4031817" cy="758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1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9pPr>
          </a:lstStyle>
          <a:p>
            <a:pPr algn="r" rtl="1"/>
            <a:r>
              <a:rPr lang="ar-SA" sz="2400" dirty="0">
                <a:solidFill>
                  <a:srgbClr val="0070C0"/>
                </a:solidFill>
                <a:latin typeface="Calibri" panose="020F0502020204030204" pitchFamily="34" charset="0"/>
                <a:ea typeface="GE SS Two Bold" panose="020A0503020102020204" pitchFamily="18" charset="-78"/>
                <a:cs typeface="Calibri" panose="020F0502020204030204" pitchFamily="34" charset="0"/>
                <a:sym typeface="Wingdings" panose="05000000000000000000" pitchFamily="2" charset="2"/>
              </a:rPr>
              <a:t>علم البيانات والذكاء الاصطناعي :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7017A63-C186-378A-68F9-C02404C8CD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06" b="5243"/>
          <a:stretch/>
        </p:blipFill>
        <p:spPr>
          <a:xfrm>
            <a:off x="1555941" y="1118643"/>
            <a:ext cx="7027453" cy="329325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557049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38"/>
          <p:cNvGrpSpPr/>
          <p:nvPr/>
        </p:nvGrpSpPr>
        <p:grpSpPr>
          <a:xfrm>
            <a:off x="8840235" y="121431"/>
            <a:ext cx="235238" cy="242263"/>
            <a:chOff x="3146663" y="2304000"/>
            <a:chExt cx="93750" cy="96550"/>
          </a:xfrm>
        </p:grpSpPr>
        <p:sp>
          <p:nvSpPr>
            <p:cNvPr id="459" name="Google Shape;459;p38"/>
            <p:cNvSpPr/>
            <p:nvPr/>
          </p:nvSpPr>
          <p:spPr>
            <a:xfrm>
              <a:off x="3147113" y="2304000"/>
              <a:ext cx="93300" cy="96475"/>
            </a:xfrm>
            <a:custGeom>
              <a:avLst/>
              <a:gdLst/>
              <a:ahLst/>
              <a:cxnLst/>
              <a:rect l="l" t="t" r="r" b="b"/>
              <a:pathLst>
                <a:path w="3732" h="3859" extrusionOk="0">
                  <a:moveTo>
                    <a:pt x="2747" y="1"/>
                  </a:moveTo>
                  <a:cubicBezTo>
                    <a:pt x="2746" y="1"/>
                    <a:pt x="1518" y="760"/>
                    <a:pt x="762" y="1635"/>
                  </a:cubicBezTo>
                  <a:cubicBezTo>
                    <a:pt x="0" y="2510"/>
                    <a:pt x="762" y="3859"/>
                    <a:pt x="762" y="3859"/>
                  </a:cubicBezTo>
                  <a:cubicBezTo>
                    <a:pt x="768" y="3859"/>
                    <a:pt x="774" y="3859"/>
                    <a:pt x="780" y="3859"/>
                  </a:cubicBezTo>
                  <a:cubicBezTo>
                    <a:pt x="3732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8"/>
            <p:cNvSpPr/>
            <p:nvPr/>
          </p:nvSpPr>
          <p:spPr>
            <a:xfrm>
              <a:off x="3146663" y="2304075"/>
              <a:ext cx="93500" cy="96475"/>
            </a:xfrm>
            <a:custGeom>
              <a:avLst/>
              <a:gdLst/>
              <a:ahLst/>
              <a:cxnLst/>
              <a:rect l="l" t="t" r="r" b="b"/>
              <a:pathLst>
                <a:path w="3740" h="3859" extrusionOk="0">
                  <a:moveTo>
                    <a:pt x="2747" y="1"/>
                  </a:moveTo>
                  <a:cubicBezTo>
                    <a:pt x="2747" y="1"/>
                    <a:pt x="1521" y="760"/>
                    <a:pt x="763" y="1638"/>
                  </a:cubicBezTo>
                  <a:cubicBezTo>
                    <a:pt x="1" y="2514"/>
                    <a:pt x="763" y="3859"/>
                    <a:pt x="763" y="3859"/>
                  </a:cubicBezTo>
                  <a:cubicBezTo>
                    <a:pt x="767" y="3859"/>
                    <a:pt x="772" y="3859"/>
                    <a:pt x="777" y="3859"/>
                  </a:cubicBezTo>
                  <a:cubicBezTo>
                    <a:pt x="3739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8"/>
            <p:cNvSpPr/>
            <p:nvPr/>
          </p:nvSpPr>
          <p:spPr>
            <a:xfrm>
              <a:off x="3165713" y="2304075"/>
              <a:ext cx="74400" cy="96475"/>
            </a:xfrm>
            <a:custGeom>
              <a:avLst/>
              <a:gdLst/>
              <a:ahLst/>
              <a:cxnLst/>
              <a:rect l="l" t="t" r="r" b="b"/>
              <a:pathLst>
                <a:path w="2976" h="3859" extrusionOk="0">
                  <a:moveTo>
                    <a:pt x="1985" y="1"/>
                  </a:moveTo>
                  <a:cubicBezTo>
                    <a:pt x="1985" y="1"/>
                    <a:pt x="1985" y="1"/>
                    <a:pt x="1985" y="1"/>
                  </a:cubicBezTo>
                  <a:lnTo>
                    <a:pt x="1" y="3859"/>
                  </a:lnTo>
                  <a:cubicBezTo>
                    <a:pt x="5" y="3859"/>
                    <a:pt x="10" y="3859"/>
                    <a:pt x="15" y="3859"/>
                  </a:cubicBezTo>
                  <a:cubicBezTo>
                    <a:pt x="2976" y="3859"/>
                    <a:pt x="1989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" name="Google Shape;462;p38"/>
          <p:cNvGrpSpPr/>
          <p:nvPr/>
        </p:nvGrpSpPr>
        <p:grpSpPr>
          <a:xfrm rot="-1468270">
            <a:off x="8431601" y="158884"/>
            <a:ext cx="336045" cy="627991"/>
            <a:chOff x="3091250" y="2515500"/>
            <a:chExt cx="133925" cy="250275"/>
          </a:xfrm>
        </p:grpSpPr>
        <p:sp>
          <p:nvSpPr>
            <p:cNvPr id="463" name="Google Shape;463;p38"/>
            <p:cNvSpPr/>
            <p:nvPr/>
          </p:nvSpPr>
          <p:spPr>
            <a:xfrm>
              <a:off x="3091525" y="2515500"/>
              <a:ext cx="133650" cy="250275"/>
            </a:xfrm>
            <a:custGeom>
              <a:avLst/>
              <a:gdLst/>
              <a:ahLst/>
              <a:cxnLst/>
              <a:rect l="l" t="t" r="r" b="b"/>
              <a:pathLst>
                <a:path w="5346" h="10011" extrusionOk="0">
                  <a:moveTo>
                    <a:pt x="1337" y="0"/>
                  </a:moveTo>
                  <a:lnTo>
                    <a:pt x="1337" y="845"/>
                  </a:lnTo>
                  <a:lnTo>
                    <a:pt x="1" y="845"/>
                  </a:lnTo>
                  <a:lnTo>
                    <a:pt x="1" y="10011"/>
                  </a:lnTo>
                  <a:lnTo>
                    <a:pt x="5346" y="10011"/>
                  </a:lnTo>
                  <a:lnTo>
                    <a:pt x="5346" y="845"/>
                  </a:lnTo>
                  <a:lnTo>
                    <a:pt x="4009" y="845"/>
                  </a:lnTo>
                  <a:lnTo>
                    <a:pt x="4009" y="0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8"/>
            <p:cNvSpPr/>
            <p:nvPr/>
          </p:nvSpPr>
          <p:spPr>
            <a:xfrm>
              <a:off x="3091250" y="2536600"/>
              <a:ext cx="66825" cy="229175"/>
            </a:xfrm>
            <a:custGeom>
              <a:avLst/>
              <a:gdLst/>
              <a:ahLst/>
              <a:cxnLst/>
              <a:rect l="l" t="t" r="r" b="b"/>
              <a:pathLst>
                <a:path w="267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8"/>
            <p:cNvSpPr/>
            <p:nvPr/>
          </p:nvSpPr>
          <p:spPr>
            <a:xfrm>
              <a:off x="3157975" y="2536600"/>
              <a:ext cx="66850" cy="229175"/>
            </a:xfrm>
            <a:custGeom>
              <a:avLst/>
              <a:gdLst/>
              <a:ahLst/>
              <a:cxnLst/>
              <a:rect l="l" t="t" r="r" b="b"/>
              <a:pathLst>
                <a:path w="2674" h="9167" extrusionOk="0">
                  <a:moveTo>
                    <a:pt x="1" y="1"/>
                  </a:moveTo>
                  <a:lnTo>
                    <a:pt x="1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8"/>
            <p:cNvSpPr/>
            <p:nvPr/>
          </p:nvSpPr>
          <p:spPr>
            <a:xfrm>
              <a:off x="3124650" y="2515500"/>
              <a:ext cx="66677" cy="21275"/>
            </a:xfrm>
            <a:custGeom>
              <a:avLst/>
              <a:gdLst/>
              <a:ahLst/>
              <a:cxnLst/>
              <a:rect l="l" t="t" r="r" b="b"/>
              <a:pathLst>
                <a:path w="1334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4" y="851"/>
                  </a:lnTo>
                  <a:lnTo>
                    <a:pt x="13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8"/>
            <p:cNvSpPr/>
            <p:nvPr/>
          </p:nvSpPr>
          <p:spPr>
            <a:xfrm>
              <a:off x="3157975" y="2515500"/>
              <a:ext cx="33425" cy="21275"/>
            </a:xfrm>
            <a:custGeom>
              <a:avLst/>
              <a:gdLst/>
              <a:ahLst/>
              <a:cxnLst/>
              <a:rect l="l" t="t" r="r" b="b"/>
              <a:pathLst>
                <a:path w="1337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7" y="851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8"/>
            <p:cNvSpPr/>
            <p:nvPr/>
          </p:nvSpPr>
          <p:spPr>
            <a:xfrm>
              <a:off x="3091250" y="2536600"/>
              <a:ext cx="27825" cy="229175"/>
            </a:xfrm>
            <a:custGeom>
              <a:avLst/>
              <a:gdLst/>
              <a:ahLst/>
              <a:cxnLst/>
              <a:rect l="l" t="t" r="r" b="b"/>
              <a:pathLst>
                <a:path w="111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2" y="9167"/>
                  </a:lnTo>
                  <a:lnTo>
                    <a:pt x="11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8"/>
            <p:cNvSpPr/>
            <p:nvPr/>
          </p:nvSpPr>
          <p:spPr>
            <a:xfrm>
              <a:off x="3197075" y="2536600"/>
              <a:ext cx="27900" cy="229175"/>
            </a:xfrm>
            <a:custGeom>
              <a:avLst/>
              <a:gdLst/>
              <a:ahLst/>
              <a:cxnLst/>
              <a:rect l="l" t="t" r="r" b="b"/>
              <a:pathLst>
                <a:path w="1116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5" y="9167"/>
                  </a:lnTo>
                  <a:lnTo>
                    <a:pt x="11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8"/>
            <p:cNvSpPr/>
            <p:nvPr/>
          </p:nvSpPr>
          <p:spPr>
            <a:xfrm>
              <a:off x="3110225" y="2575400"/>
              <a:ext cx="95625" cy="170025"/>
            </a:xfrm>
            <a:custGeom>
              <a:avLst/>
              <a:gdLst/>
              <a:ahLst/>
              <a:cxnLst/>
              <a:rect l="l" t="t" r="r" b="b"/>
              <a:pathLst>
                <a:path w="3825" h="6801" extrusionOk="0">
                  <a:moveTo>
                    <a:pt x="0" y="0"/>
                  </a:moveTo>
                  <a:lnTo>
                    <a:pt x="0" y="6801"/>
                  </a:lnTo>
                  <a:lnTo>
                    <a:pt x="3824" y="6801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8"/>
            <p:cNvSpPr/>
            <p:nvPr/>
          </p:nvSpPr>
          <p:spPr>
            <a:xfrm>
              <a:off x="3115200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8"/>
            <p:cNvSpPr/>
            <p:nvPr/>
          </p:nvSpPr>
          <p:spPr>
            <a:xfrm>
              <a:off x="3157975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8"/>
            <p:cNvSpPr/>
            <p:nvPr/>
          </p:nvSpPr>
          <p:spPr>
            <a:xfrm>
              <a:off x="3115200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8"/>
            <p:cNvSpPr/>
            <p:nvPr/>
          </p:nvSpPr>
          <p:spPr>
            <a:xfrm>
              <a:off x="3157975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rgbClr val="76C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8"/>
            <p:cNvSpPr/>
            <p:nvPr/>
          </p:nvSpPr>
          <p:spPr>
            <a:xfrm>
              <a:off x="3115200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8"/>
            <p:cNvSpPr/>
            <p:nvPr/>
          </p:nvSpPr>
          <p:spPr>
            <a:xfrm>
              <a:off x="3157975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8"/>
            <p:cNvSpPr/>
            <p:nvPr/>
          </p:nvSpPr>
          <p:spPr>
            <a:xfrm>
              <a:off x="3115200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8"/>
            <p:cNvSpPr/>
            <p:nvPr/>
          </p:nvSpPr>
          <p:spPr>
            <a:xfrm>
              <a:off x="3157975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8"/>
            <p:cNvSpPr/>
            <p:nvPr/>
          </p:nvSpPr>
          <p:spPr>
            <a:xfrm>
              <a:off x="3115200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8"/>
            <p:cNvSpPr/>
            <p:nvPr/>
          </p:nvSpPr>
          <p:spPr>
            <a:xfrm>
              <a:off x="3157975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8"/>
            <p:cNvSpPr/>
            <p:nvPr/>
          </p:nvSpPr>
          <p:spPr>
            <a:xfrm>
              <a:off x="3115200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8"/>
            <p:cNvSpPr/>
            <p:nvPr/>
          </p:nvSpPr>
          <p:spPr>
            <a:xfrm>
              <a:off x="3157975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8"/>
            <p:cNvSpPr/>
            <p:nvPr/>
          </p:nvSpPr>
          <p:spPr>
            <a:xfrm>
              <a:off x="3115200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8"/>
            <p:cNvSpPr/>
            <p:nvPr/>
          </p:nvSpPr>
          <p:spPr>
            <a:xfrm>
              <a:off x="3157975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8"/>
            <p:cNvSpPr/>
            <p:nvPr/>
          </p:nvSpPr>
          <p:spPr>
            <a:xfrm>
              <a:off x="3155900" y="2543900"/>
              <a:ext cx="4325" cy="24750"/>
            </a:xfrm>
            <a:custGeom>
              <a:avLst/>
              <a:gdLst/>
              <a:ahLst/>
              <a:cxnLst/>
              <a:rect l="l" t="t" r="r" b="b"/>
              <a:pathLst>
                <a:path w="173" h="990" extrusionOk="0">
                  <a:moveTo>
                    <a:pt x="1" y="1"/>
                  </a:moveTo>
                  <a:lnTo>
                    <a:pt x="1" y="990"/>
                  </a:lnTo>
                  <a:lnTo>
                    <a:pt x="173" y="990"/>
                  </a:lnTo>
                  <a:lnTo>
                    <a:pt x="1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8"/>
            <p:cNvSpPr/>
            <p:nvPr/>
          </p:nvSpPr>
          <p:spPr>
            <a:xfrm>
              <a:off x="3145775" y="2554125"/>
              <a:ext cx="24675" cy="4325"/>
            </a:xfrm>
            <a:custGeom>
              <a:avLst/>
              <a:gdLst/>
              <a:ahLst/>
              <a:cxnLst/>
              <a:rect l="l" t="t" r="r" b="b"/>
              <a:pathLst>
                <a:path w="987" h="173" extrusionOk="0">
                  <a:moveTo>
                    <a:pt x="0" y="0"/>
                  </a:moveTo>
                  <a:lnTo>
                    <a:pt x="0" y="172"/>
                  </a:lnTo>
                  <a:lnTo>
                    <a:pt x="986" y="172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38"/>
          <p:cNvGrpSpPr/>
          <p:nvPr/>
        </p:nvGrpSpPr>
        <p:grpSpPr>
          <a:xfrm rot="841025">
            <a:off x="102344" y="258397"/>
            <a:ext cx="447275" cy="625913"/>
            <a:chOff x="7877949" y="4508284"/>
            <a:chExt cx="560451" cy="784290"/>
          </a:xfrm>
        </p:grpSpPr>
        <p:sp>
          <p:nvSpPr>
            <p:cNvPr id="488" name="Google Shape;488;p38"/>
            <p:cNvSpPr/>
            <p:nvPr/>
          </p:nvSpPr>
          <p:spPr>
            <a:xfrm>
              <a:off x="7877949" y="4508284"/>
              <a:ext cx="538019" cy="783421"/>
            </a:xfrm>
            <a:custGeom>
              <a:avLst/>
              <a:gdLst/>
              <a:ahLst/>
              <a:cxnLst/>
              <a:rect l="l" t="t" r="r" b="b"/>
              <a:pathLst>
                <a:path w="9287" h="13523" extrusionOk="0">
                  <a:moveTo>
                    <a:pt x="4832" y="1"/>
                  </a:moveTo>
                  <a:cubicBezTo>
                    <a:pt x="2105" y="1"/>
                    <a:pt x="1" y="2504"/>
                    <a:pt x="575" y="5260"/>
                  </a:cubicBezTo>
                  <a:cubicBezTo>
                    <a:pt x="1097" y="7763"/>
                    <a:pt x="3604" y="9287"/>
                    <a:pt x="3604" y="10113"/>
                  </a:cubicBezTo>
                  <a:lnTo>
                    <a:pt x="3604" y="10844"/>
                  </a:lnTo>
                  <a:lnTo>
                    <a:pt x="3490" y="10844"/>
                  </a:lnTo>
                  <a:lnTo>
                    <a:pt x="3490" y="11458"/>
                  </a:lnTo>
                  <a:lnTo>
                    <a:pt x="3604" y="11458"/>
                  </a:lnTo>
                  <a:lnTo>
                    <a:pt x="3604" y="11784"/>
                  </a:lnTo>
                  <a:lnTo>
                    <a:pt x="3604" y="11913"/>
                  </a:lnTo>
                  <a:lnTo>
                    <a:pt x="3604" y="12174"/>
                  </a:lnTo>
                  <a:lnTo>
                    <a:pt x="3604" y="12306"/>
                  </a:lnTo>
                  <a:lnTo>
                    <a:pt x="3604" y="12567"/>
                  </a:lnTo>
                  <a:lnTo>
                    <a:pt x="3604" y="12696"/>
                  </a:lnTo>
                  <a:lnTo>
                    <a:pt x="3604" y="12718"/>
                  </a:lnTo>
                  <a:cubicBezTo>
                    <a:pt x="3604" y="12887"/>
                    <a:pt x="3742" y="13025"/>
                    <a:pt x="3911" y="13025"/>
                  </a:cubicBezTo>
                  <a:lnTo>
                    <a:pt x="3988" y="13025"/>
                  </a:lnTo>
                  <a:lnTo>
                    <a:pt x="4077" y="13307"/>
                  </a:lnTo>
                  <a:cubicBezTo>
                    <a:pt x="4117" y="13440"/>
                    <a:pt x="4233" y="13522"/>
                    <a:pt x="4372" y="13522"/>
                  </a:cubicBezTo>
                  <a:lnTo>
                    <a:pt x="5302" y="13522"/>
                  </a:lnTo>
                  <a:cubicBezTo>
                    <a:pt x="5438" y="13522"/>
                    <a:pt x="5554" y="13433"/>
                    <a:pt x="5597" y="13307"/>
                  </a:cubicBezTo>
                  <a:lnTo>
                    <a:pt x="5686" y="13025"/>
                  </a:lnTo>
                  <a:lnTo>
                    <a:pt x="5763" y="13025"/>
                  </a:lnTo>
                  <a:cubicBezTo>
                    <a:pt x="5932" y="13025"/>
                    <a:pt x="6070" y="12887"/>
                    <a:pt x="6070" y="12718"/>
                  </a:cubicBezTo>
                  <a:lnTo>
                    <a:pt x="6070" y="12696"/>
                  </a:lnTo>
                  <a:lnTo>
                    <a:pt x="6070" y="12567"/>
                  </a:lnTo>
                  <a:lnTo>
                    <a:pt x="6070" y="12306"/>
                  </a:lnTo>
                  <a:lnTo>
                    <a:pt x="6070" y="12174"/>
                  </a:lnTo>
                  <a:lnTo>
                    <a:pt x="6070" y="11913"/>
                  </a:lnTo>
                  <a:lnTo>
                    <a:pt x="6070" y="11784"/>
                  </a:lnTo>
                  <a:lnTo>
                    <a:pt x="6070" y="11458"/>
                  </a:lnTo>
                  <a:lnTo>
                    <a:pt x="6184" y="11458"/>
                  </a:lnTo>
                  <a:lnTo>
                    <a:pt x="6184" y="10844"/>
                  </a:lnTo>
                  <a:lnTo>
                    <a:pt x="6070" y="10844"/>
                  </a:lnTo>
                  <a:lnTo>
                    <a:pt x="6070" y="10113"/>
                  </a:lnTo>
                  <a:cubicBezTo>
                    <a:pt x="6070" y="9287"/>
                    <a:pt x="8577" y="7760"/>
                    <a:pt x="9099" y="5260"/>
                  </a:cubicBezTo>
                  <a:cubicBezTo>
                    <a:pt x="9102" y="5247"/>
                    <a:pt x="9108" y="5232"/>
                    <a:pt x="9108" y="5223"/>
                  </a:cubicBezTo>
                  <a:cubicBezTo>
                    <a:pt x="9111" y="5210"/>
                    <a:pt x="9111" y="5198"/>
                    <a:pt x="9114" y="5186"/>
                  </a:cubicBezTo>
                  <a:cubicBezTo>
                    <a:pt x="9286" y="4304"/>
                    <a:pt x="9179" y="3435"/>
                    <a:pt x="8856" y="2673"/>
                  </a:cubicBezTo>
                  <a:cubicBezTo>
                    <a:pt x="8838" y="2667"/>
                    <a:pt x="8835" y="2664"/>
                    <a:pt x="8832" y="2658"/>
                  </a:cubicBezTo>
                  <a:cubicBezTo>
                    <a:pt x="8823" y="2636"/>
                    <a:pt x="8810" y="2615"/>
                    <a:pt x="8804" y="2596"/>
                  </a:cubicBezTo>
                  <a:cubicBezTo>
                    <a:pt x="8795" y="2575"/>
                    <a:pt x="8789" y="2556"/>
                    <a:pt x="8776" y="2538"/>
                  </a:cubicBezTo>
                  <a:cubicBezTo>
                    <a:pt x="8773" y="2526"/>
                    <a:pt x="8764" y="2513"/>
                    <a:pt x="8761" y="2504"/>
                  </a:cubicBezTo>
                  <a:cubicBezTo>
                    <a:pt x="8746" y="2473"/>
                    <a:pt x="8733" y="2446"/>
                    <a:pt x="8718" y="2415"/>
                  </a:cubicBezTo>
                  <a:cubicBezTo>
                    <a:pt x="8718" y="2412"/>
                    <a:pt x="8718" y="2412"/>
                    <a:pt x="8715" y="2406"/>
                  </a:cubicBezTo>
                  <a:cubicBezTo>
                    <a:pt x="8466" y="1911"/>
                    <a:pt x="8128" y="1469"/>
                    <a:pt x="7720" y="1107"/>
                  </a:cubicBezTo>
                  <a:lnTo>
                    <a:pt x="7717" y="1100"/>
                  </a:lnTo>
                  <a:cubicBezTo>
                    <a:pt x="7689" y="1079"/>
                    <a:pt x="7668" y="1054"/>
                    <a:pt x="7640" y="1033"/>
                  </a:cubicBezTo>
                  <a:cubicBezTo>
                    <a:pt x="7634" y="1024"/>
                    <a:pt x="7625" y="1021"/>
                    <a:pt x="7622" y="1014"/>
                  </a:cubicBezTo>
                  <a:cubicBezTo>
                    <a:pt x="7603" y="996"/>
                    <a:pt x="7582" y="978"/>
                    <a:pt x="7560" y="962"/>
                  </a:cubicBezTo>
                  <a:cubicBezTo>
                    <a:pt x="7548" y="956"/>
                    <a:pt x="7536" y="944"/>
                    <a:pt x="7526" y="938"/>
                  </a:cubicBezTo>
                  <a:cubicBezTo>
                    <a:pt x="7511" y="925"/>
                    <a:pt x="7499" y="913"/>
                    <a:pt x="7483" y="901"/>
                  </a:cubicBezTo>
                  <a:cubicBezTo>
                    <a:pt x="7468" y="888"/>
                    <a:pt x="7449" y="876"/>
                    <a:pt x="7434" y="864"/>
                  </a:cubicBezTo>
                  <a:cubicBezTo>
                    <a:pt x="7428" y="861"/>
                    <a:pt x="7422" y="855"/>
                    <a:pt x="7419" y="852"/>
                  </a:cubicBezTo>
                  <a:cubicBezTo>
                    <a:pt x="6841" y="422"/>
                    <a:pt x="6150" y="130"/>
                    <a:pt x="5395" y="35"/>
                  </a:cubicBezTo>
                  <a:cubicBezTo>
                    <a:pt x="5385" y="35"/>
                    <a:pt x="5379" y="35"/>
                    <a:pt x="5376" y="28"/>
                  </a:cubicBezTo>
                  <a:cubicBezTo>
                    <a:pt x="5348" y="25"/>
                    <a:pt x="5321" y="22"/>
                    <a:pt x="5293" y="22"/>
                  </a:cubicBezTo>
                  <a:cubicBezTo>
                    <a:pt x="5284" y="22"/>
                    <a:pt x="5269" y="19"/>
                    <a:pt x="5256" y="19"/>
                  </a:cubicBezTo>
                  <a:cubicBezTo>
                    <a:pt x="5232" y="16"/>
                    <a:pt x="5210" y="16"/>
                    <a:pt x="5186" y="10"/>
                  </a:cubicBezTo>
                  <a:cubicBezTo>
                    <a:pt x="5167" y="10"/>
                    <a:pt x="5149" y="7"/>
                    <a:pt x="5133" y="7"/>
                  </a:cubicBezTo>
                  <a:cubicBezTo>
                    <a:pt x="5115" y="7"/>
                    <a:pt x="5093" y="4"/>
                    <a:pt x="5072" y="4"/>
                  </a:cubicBezTo>
                  <a:cubicBezTo>
                    <a:pt x="5047" y="4"/>
                    <a:pt x="5026" y="1"/>
                    <a:pt x="4998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8"/>
            <p:cNvSpPr/>
            <p:nvPr/>
          </p:nvSpPr>
          <p:spPr>
            <a:xfrm>
              <a:off x="7877960" y="4508632"/>
              <a:ext cx="560439" cy="639459"/>
            </a:xfrm>
            <a:custGeom>
              <a:avLst/>
              <a:gdLst/>
              <a:ahLst/>
              <a:cxnLst/>
              <a:rect l="l" t="t" r="r" b="b"/>
              <a:pathLst>
                <a:path w="9674" h="11038" extrusionOk="0">
                  <a:moveTo>
                    <a:pt x="4836" y="1"/>
                  </a:moveTo>
                  <a:cubicBezTo>
                    <a:pt x="2105" y="1"/>
                    <a:pt x="1" y="2504"/>
                    <a:pt x="578" y="5263"/>
                  </a:cubicBezTo>
                  <a:cubicBezTo>
                    <a:pt x="1101" y="7766"/>
                    <a:pt x="3607" y="9290"/>
                    <a:pt x="3607" y="10116"/>
                  </a:cubicBezTo>
                  <a:lnTo>
                    <a:pt x="3607" y="11038"/>
                  </a:lnTo>
                  <a:lnTo>
                    <a:pt x="6064" y="11038"/>
                  </a:lnTo>
                  <a:lnTo>
                    <a:pt x="6064" y="10116"/>
                  </a:lnTo>
                  <a:cubicBezTo>
                    <a:pt x="6064" y="9290"/>
                    <a:pt x="8577" y="7760"/>
                    <a:pt x="9093" y="5263"/>
                  </a:cubicBezTo>
                  <a:cubicBezTo>
                    <a:pt x="9674" y="2563"/>
                    <a:pt x="7609" y="1"/>
                    <a:pt x="4836" y="1"/>
                  </a:cubicBezTo>
                  <a:close/>
                </a:path>
              </a:pathLst>
            </a:custGeom>
            <a:solidFill>
              <a:srgbClr val="B0C5D9">
                <a:alpha val="58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8"/>
            <p:cNvSpPr/>
            <p:nvPr/>
          </p:nvSpPr>
          <p:spPr>
            <a:xfrm>
              <a:off x="8149191" y="4544085"/>
              <a:ext cx="225705" cy="225531"/>
            </a:xfrm>
            <a:custGeom>
              <a:avLst/>
              <a:gdLst/>
              <a:ahLst/>
              <a:cxnLst/>
              <a:rect l="l" t="t" r="r" b="b"/>
              <a:pathLst>
                <a:path w="3896" h="3893" extrusionOk="0">
                  <a:moveTo>
                    <a:pt x="154" y="0"/>
                  </a:moveTo>
                  <a:cubicBezTo>
                    <a:pt x="71" y="0"/>
                    <a:pt x="0" y="68"/>
                    <a:pt x="0" y="154"/>
                  </a:cubicBezTo>
                  <a:cubicBezTo>
                    <a:pt x="0" y="237"/>
                    <a:pt x="71" y="307"/>
                    <a:pt x="154" y="307"/>
                  </a:cubicBezTo>
                  <a:cubicBezTo>
                    <a:pt x="2046" y="307"/>
                    <a:pt x="3588" y="1846"/>
                    <a:pt x="3588" y="3738"/>
                  </a:cubicBezTo>
                  <a:cubicBezTo>
                    <a:pt x="3588" y="3824"/>
                    <a:pt x="3655" y="3892"/>
                    <a:pt x="3741" y="3892"/>
                  </a:cubicBezTo>
                  <a:cubicBezTo>
                    <a:pt x="3824" y="3892"/>
                    <a:pt x="3895" y="3824"/>
                    <a:pt x="3895" y="3738"/>
                  </a:cubicBezTo>
                  <a:cubicBezTo>
                    <a:pt x="3895" y="1677"/>
                    <a:pt x="2215" y="0"/>
                    <a:pt x="1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8"/>
            <p:cNvSpPr/>
            <p:nvPr/>
          </p:nvSpPr>
          <p:spPr>
            <a:xfrm>
              <a:off x="8086916" y="5162780"/>
              <a:ext cx="142398" cy="100397"/>
            </a:xfrm>
            <a:custGeom>
              <a:avLst/>
              <a:gdLst/>
              <a:ahLst/>
              <a:cxnLst/>
              <a:rect l="l" t="t" r="r" b="b"/>
              <a:pathLst>
                <a:path w="2458" h="1733" extrusionOk="0">
                  <a:moveTo>
                    <a:pt x="0" y="1"/>
                  </a:moveTo>
                  <a:lnTo>
                    <a:pt x="0" y="1426"/>
                  </a:lnTo>
                  <a:cubicBezTo>
                    <a:pt x="0" y="1595"/>
                    <a:pt x="138" y="1733"/>
                    <a:pt x="307" y="1733"/>
                  </a:cubicBezTo>
                  <a:lnTo>
                    <a:pt x="2150" y="1733"/>
                  </a:lnTo>
                  <a:cubicBezTo>
                    <a:pt x="2319" y="1733"/>
                    <a:pt x="2457" y="1595"/>
                    <a:pt x="2457" y="1426"/>
                  </a:cubicBezTo>
                  <a:lnTo>
                    <a:pt x="24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8"/>
            <p:cNvSpPr/>
            <p:nvPr/>
          </p:nvSpPr>
          <p:spPr>
            <a:xfrm>
              <a:off x="8108929" y="5262942"/>
              <a:ext cx="97964" cy="28908"/>
            </a:xfrm>
            <a:custGeom>
              <a:avLst/>
              <a:gdLst/>
              <a:ahLst/>
              <a:cxnLst/>
              <a:rect l="l" t="t" r="r" b="b"/>
              <a:pathLst>
                <a:path w="1691" h="499" extrusionOk="0">
                  <a:moveTo>
                    <a:pt x="1" y="1"/>
                  </a:moveTo>
                  <a:lnTo>
                    <a:pt x="90" y="284"/>
                  </a:lnTo>
                  <a:cubicBezTo>
                    <a:pt x="130" y="409"/>
                    <a:pt x="250" y="499"/>
                    <a:pt x="385" y="499"/>
                  </a:cubicBezTo>
                  <a:lnTo>
                    <a:pt x="1313" y="499"/>
                  </a:lnTo>
                  <a:cubicBezTo>
                    <a:pt x="1451" y="499"/>
                    <a:pt x="1571" y="416"/>
                    <a:pt x="1611" y="284"/>
                  </a:cubicBezTo>
                  <a:lnTo>
                    <a:pt x="16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8"/>
            <p:cNvSpPr/>
            <p:nvPr/>
          </p:nvSpPr>
          <p:spPr>
            <a:xfrm>
              <a:off x="8086916" y="5236641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8"/>
            <p:cNvSpPr/>
            <p:nvPr/>
          </p:nvSpPr>
          <p:spPr>
            <a:xfrm>
              <a:off x="8086916" y="5214049"/>
              <a:ext cx="142398" cy="7531"/>
            </a:xfrm>
            <a:custGeom>
              <a:avLst/>
              <a:gdLst/>
              <a:ahLst/>
              <a:cxnLst/>
              <a:rect l="l" t="t" r="r" b="b"/>
              <a:pathLst>
                <a:path w="2458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457" y="129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8"/>
            <p:cNvSpPr/>
            <p:nvPr/>
          </p:nvSpPr>
          <p:spPr>
            <a:xfrm>
              <a:off x="8086916" y="5191282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8"/>
            <p:cNvSpPr/>
            <p:nvPr/>
          </p:nvSpPr>
          <p:spPr>
            <a:xfrm>
              <a:off x="7944696" y="4637643"/>
              <a:ext cx="187817" cy="287287"/>
            </a:xfrm>
            <a:custGeom>
              <a:avLst/>
              <a:gdLst/>
              <a:ahLst/>
              <a:cxnLst/>
              <a:rect l="l" t="t" r="r" b="b"/>
              <a:pathLst>
                <a:path w="3242" h="4959" extrusionOk="0">
                  <a:moveTo>
                    <a:pt x="1641" y="1"/>
                  </a:moveTo>
                  <a:lnTo>
                    <a:pt x="1641" y="1"/>
                  </a:lnTo>
                  <a:cubicBezTo>
                    <a:pt x="747" y="1088"/>
                    <a:pt x="1" y="4673"/>
                    <a:pt x="3232" y="4959"/>
                  </a:cubicBezTo>
                  <a:cubicBezTo>
                    <a:pt x="2848" y="4102"/>
                    <a:pt x="3241" y="3346"/>
                    <a:pt x="3002" y="2206"/>
                  </a:cubicBezTo>
                  <a:cubicBezTo>
                    <a:pt x="2759" y="1061"/>
                    <a:pt x="1641" y="1"/>
                    <a:pt x="1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8"/>
            <p:cNvSpPr/>
            <p:nvPr/>
          </p:nvSpPr>
          <p:spPr>
            <a:xfrm>
              <a:off x="8139227" y="4637643"/>
              <a:ext cx="95067" cy="153637"/>
            </a:xfrm>
            <a:custGeom>
              <a:avLst/>
              <a:gdLst/>
              <a:ahLst/>
              <a:cxnLst/>
              <a:rect l="l" t="t" r="r" b="b"/>
              <a:pathLst>
                <a:path w="1641" h="2652" extrusionOk="0">
                  <a:moveTo>
                    <a:pt x="1103" y="1"/>
                  </a:moveTo>
                  <a:lnTo>
                    <a:pt x="1103" y="1"/>
                  </a:lnTo>
                  <a:cubicBezTo>
                    <a:pt x="77" y="600"/>
                    <a:pt x="0" y="2114"/>
                    <a:pt x="399" y="2652"/>
                  </a:cubicBezTo>
                  <a:cubicBezTo>
                    <a:pt x="1640" y="2025"/>
                    <a:pt x="1432" y="465"/>
                    <a:pt x="11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8"/>
            <p:cNvSpPr/>
            <p:nvPr/>
          </p:nvSpPr>
          <p:spPr>
            <a:xfrm>
              <a:off x="8158054" y="4750317"/>
              <a:ext cx="140660" cy="210585"/>
            </a:xfrm>
            <a:custGeom>
              <a:avLst/>
              <a:gdLst/>
              <a:ahLst/>
              <a:cxnLst/>
              <a:rect l="l" t="t" r="r" b="b"/>
              <a:pathLst>
                <a:path w="2428" h="3635" extrusionOk="0">
                  <a:moveTo>
                    <a:pt x="2427" y="0"/>
                  </a:moveTo>
                  <a:lnTo>
                    <a:pt x="2427" y="0"/>
                  </a:lnTo>
                  <a:cubicBezTo>
                    <a:pt x="1478" y="77"/>
                    <a:pt x="1" y="1161"/>
                    <a:pt x="1" y="3634"/>
                  </a:cubicBezTo>
                  <a:cubicBezTo>
                    <a:pt x="2314" y="3124"/>
                    <a:pt x="2427" y="0"/>
                    <a:pt x="2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8"/>
            <p:cNvSpPr/>
            <p:nvPr/>
          </p:nvSpPr>
          <p:spPr>
            <a:xfrm>
              <a:off x="8042425" y="4691749"/>
              <a:ext cx="119457" cy="325697"/>
            </a:xfrm>
            <a:custGeom>
              <a:avLst/>
              <a:gdLst/>
              <a:ahLst/>
              <a:cxnLst/>
              <a:rect l="l" t="t" r="r" b="b"/>
              <a:pathLst>
                <a:path w="2062" h="5622" extrusionOk="0">
                  <a:moveTo>
                    <a:pt x="9" y="1"/>
                  </a:moveTo>
                  <a:cubicBezTo>
                    <a:pt x="9" y="1"/>
                    <a:pt x="3" y="96"/>
                    <a:pt x="0" y="271"/>
                  </a:cubicBezTo>
                  <a:cubicBezTo>
                    <a:pt x="3" y="357"/>
                    <a:pt x="6" y="458"/>
                    <a:pt x="15" y="572"/>
                  </a:cubicBezTo>
                  <a:cubicBezTo>
                    <a:pt x="28" y="689"/>
                    <a:pt x="37" y="818"/>
                    <a:pt x="65" y="956"/>
                  </a:cubicBezTo>
                  <a:cubicBezTo>
                    <a:pt x="89" y="1097"/>
                    <a:pt x="123" y="1248"/>
                    <a:pt x="160" y="1404"/>
                  </a:cubicBezTo>
                  <a:cubicBezTo>
                    <a:pt x="203" y="1564"/>
                    <a:pt x="252" y="1727"/>
                    <a:pt x="310" y="1896"/>
                  </a:cubicBezTo>
                  <a:cubicBezTo>
                    <a:pt x="341" y="1976"/>
                    <a:pt x="378" y="2065"/>
                    <a:pt x="406" y="2151"/>
                  </a:cubicBezTo>
                  <a:cubicBezTo>
                    <a:pt x="442" y="2234"/>
                    <a:pt x="479" y="2320"/>
                    <a:pt x="513" y="2406"/>
                  </a:cubicBezTo>
                  <a:cubicBezTo>
                    <a:pt x="590" y="2575"/>
                    <a:pt x="673" y="2750"/>
                    <a:pt x="762" y="2919"/>
                  </a:cubicBezTo>
                  <a:cubicBezTo>
                    <a:pt x="937" y="3257"/>
                    <a:pt x="1137" y="3582"/>
                    <a:pt x="1339" y="3874"/>
                  </a:cubicBezTo>
                  <a:cubicBezTo>
                    <a:pt x="1389" y="3948"/>
                    <a:pt x="1435" y="4019"/>
                    <a:pt x="1487" y="4089"/>
                  </a:cubicBezTo>
                  <a:cubicBezTo>
                    <a:pt x="1533" y="4163"/>
                    <a:pt x="1570" y="4230"/>
                    <a:pt x="1610" y="4301"/>
                  </a:cubicBezTo>
                  <a:cubicBezTo>
                    <a:pt x="1683" y="4439"/>
                    <a:pt x="1736" y="4581"/>
                    <a:pt x="1782" y="4710"/>
                  </a:cubicBezTo>
                  <a:cubicBezTo>
                    <a:pt x="1865" y="4971"/>
                    <a:pt x="1895" y="5201"/>
                    <a:pt x="1908" y="5364"/>
                  </a:cubicBezTo>
                  <a:cubicBezTo>
                    <a:pt x="1911" y="5444"/>
                    <a:pt x="1911" y="5505"/>
                    <a:pt x="1911" y="5548"/>
                  </a:cubicBezTo>
                  <a:cubicBezTo>
                    <a:pt x="1911" y="5591"/>
                    <a:pt x="1908" y="5610"/>
                    <a:pt x="1908" y="5610"/>
                  </a:cubicBezTo>
                  <a:lnTo>
                    <a:pt x="2061" y="5622"/>
                  </a:lnTo>
                  <a:lnTo>
                    <a:pt x="2061" y="5548"/>
                  </a:lnTo>
                  <a:cubicBezTo>
                    <a:pt x="2061" y="5502"/>
                    <a:pt x="2061" y="5432"/>
                    <a:pt x="2055" y="5349"/>
                  </a:cubicBezTo>
                  <a:cubicBezTo>
                    <a:pt x="2043" y="5180"/>
                    <a:pt x="2000" y="4937"/>
                    <a:pt x="1908" y="4661"/>
                  </a:cubicBezTo>
                  <a:cubicBezTo>
                    <a:pt x="1859" y="4522"/>
                    <a:pt x="1797" y="4378"/>
                    <a:pt x="1717" y="4230"/>
                  </a:cubicBezTo>
                  <a:cubicBezTo>
                    <a:pt x="1631" y="4083"/>
                    <a:pt x="1536" y="3939"/>
                    <a:pt x="1428" y="3797"/>
                  </a:cubicBezTo>
                  <a:cubicBezTo>
                    <a:pt x="1223" y="3515"/>
                    <a:pt x="1014" y="3198"/>
                    <a:pt x="829" y="2870"/>
                  </a:cubicBezTo>
                  <a:cubicBezTo>
                    <a:pt x="737" y="2704"/>
                    <a:pt x="651" y="2538"/>
                    <a:pt x="571" y="2369"/>
                  </a:cubicBezTo>
                  <a:cubicBezTo>
                    <a:pt x="538" y="2280"/>
                    <a:pt x="498" y="2200"/>
                    <a:pt x="461" y="2117"/>
                  </a:cubicBezTo>
                  <a:cubicBezTo>
                    <a:pt x="427" y="2031"/>
                    <a:pt x="396" y="1948"/>
                    <a:pt x="360" y="1865"/>
                  </a:cubicBezTo>
                  <a:cubicBezTo>
                    <a:pt x="298" y="1702"/>
                    <a:pt x="246" y="1540"/>
                    <a:pt x="200" y="1383"/>
                  </a:cubicBezTo>
                  <a:cubicBezTo>
                    <a:pt x="157" y="1226"/>
                    <a:pt x="120" y="1076"/>
                    <a:pt x="92" y="938"/>
                  </a:cubicBezTo>
                  <a:cubicBezTo>
                    <a:pt x="62" y="799"/>
                    <a:pt x="46" y="673"/>
                    <a:pt x="31" y="557"/>
                  </a:cubicBezTo>
                  <a:cubicBezTo>
                    <a:pt x="19" y="446"/>
                    <a:pt x="15" y="345"/>
                    <a:pt x="9" y="262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8"/>
            <p:cNvSpPr/>
            <p:nvPr/>
          </p:nvSpPr>
          <p:spPr>
            <a:xfrm>
              <a:off x="8153593" y="4819370"/>
              <a:ext cx="97790" cy="302002"/>
            </a:xfrm>
            <a:custGeom>
              <a:avLst/>
              <a:gdLst/>
              <a:ahLst/>
              <a:cxnLst/>
              <a:rect l="l" t="t" r="r" b="b"/>
              <a:pathLst>
                <a:path w="1688" h="5213" extrusionOk="0">
                  <a:moveTo>
                    <a:pt x="1687" y="0"/>
                  </a:moveTo>
                  <a:cubicBezTo>
                    <a:pt x="1687" y="0"/>
                    <a:pt x="1626" y="68"/>
                    <a:pt x="1521" y="169"/>
                  </a:cubicBezTo>
                  <a:cubicBezTo>
                    <a:pt x="1411" y="277"/>
                    <a:pt x="1248" y="430"/>
                    <a:pt x="1070" y="630"/>
                  </a:cubicBezTo>
                  <a:cubicBezTo>
                    <a:pt x="981" y="731"/>
                    <a:pt x="886" y="842"/>
                    <a:pt x="793" y="965"/>
                  </a:cubicBezTo>
                  <a:cubicBezTo>
                    <a:pt x="695" y="1088"/>
                    <a:pt x="603" y="1223"/>
                    <a:pt x="520" y="1367"/>
                  </a:cubicBezTo>
                  <a:cubicBezTo>
                    <a:pt x="477" y="1441"/>
                    <a:pt x="434" y="1514"/>
                    <a:pt x="397" y="1594"/>
                  </a:cubicBezTo>
                  <a:cubicBezTo>
                    <a:pt x="357" y="1674"/>
                    <a:pt x="317" y="1751"/>
                    <a:pt x="287" y="1837"/>
                  </a:cubicBezTo>
                  <a:cubicBezTo>
                    <a:pt x="213" y="2003"/>
                    <a:pt x="158" y="2175"/>
                    <a:pt x="118" y="2350"/>
                  </a:cubicBezTo>
                  <a:cubicBezTo>
                    <a:pt x="72" y="2528"/>
                    <a:pt x="47" y="2709"/>
                    <a:pt x="26" y="2884"/>
                  </a:cubicBezTo>
                  <a:cubicBezTo>
                    <a:pt x="13" y="3066"/>
                    <a:pt x="4" y="3241"/>
                    <a:pt x="4" y="3407"/>
                  </a:cubicBezTo>
                  <a:cubicBezTo>
                    <a:pt x="1" y="3741"/>
                    <a:pt x="1" y="4052"/>
                    <a:pt x="1" y="4322"/>
                  </a:cubicBezTo>
                  <a:cubicBezTo>
                    <a:pt x="1" y="4853"/>
                    <a:pt x="4" y="5213"/>
                    <a:pt x="4" y="5213"/>
                  </a:cubicBezTo>
                  <a:lnTo>
                    <a:pt x="158" y="5213"/>
                  </a:lnTo>
                  <a:cubicBezTo>
                    <a:pt x="158" y="5213"/>
                    <a:pt x="158" y="4853"/>
                    <a:pt x="164" y="4322"/>
                  </a:cubicBezTo>
                  <a:cubicBezTo>
                    <a:pt x="158" y="4052"/>
                    <a:pt x="158" y="3741"/>
                    <a:pt x="158" y="3407"/>
                  </a:cubicBezTo>
                  <a:cubicBezTo>
                    <a:pt x="155" y="3241"/>
                    <a:pt x="164" y="3072"/>
                    <a:pt x="167" y="2900"/>
                  </a:cubicBezTo>
                  <a:cubicBezTo>
                    <a:pt x="182" y="2731"/>
                    <a:pt x="204" y="2556"/>
                    <a:pt x="244" y="2387"/>
                  </a:cubicBezTo>
                  <a:cubicBezTo>
                    <a:pt x="280" y="2218"/>
                    <a:pt x="333" y="2049"/>
                    <a:pt x="394" y="1886"/>
                  </a:cubicBezTo>
                  <a:cubicBezTo>
                    <a:pt x="419" y="1803"/>
                    <a:pt x="459" y="1726"/>
                    <a:pt x="492" y="1650"/>
                  </a:cubicBezTo>
                  <a:cubicBezTo>
                    <a:pt x="523" y="1573"/>
                    <a:pt x="566" y="1499"/>
                    <a:pt x="603" y="1425"/>
                  </a:cubicBezTo>
                  <a:cubicBezTo>
                    <a:pt x="680" y="1281"/>
                    <a:pt x="769" y="1146"/>
                    <a:pt x="855" y="1020"/>
                  </a:cubicBezTo>
                  <a:cubicBezTo>
                    <a:pt x="938" y="897"/>
                    <a:pt x="1027" y="780"/>
                    <a:pt x="1110" y="676"/>
                  </a:cubicBezTo>
                  <a:cubicBezTo>
                    <a:pt x="1196" y="575"/>
                    <a:pt x="1276" y="482"/>
                    <a:pt x="1346" y="399"/>
                  </a:cubicBezTo>
                  <a:cubicBezTo>
                    <a:pt x="1414" y="320"/>
                    <a:pt x="1478" y="246"/>
                    <a:pt x="1531" y="191"/>
                  </a:cubicBezTo>
                  <a:cubicBezTo>
                    <a:pt x="1632" y="71"/>
                    <a:pt x="1687" y="0"/>
                    <a:pt x="1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8"/>
            <p:cNvSpPr/>
            <p:nvPr/>
          </p:nvSpPr>
          <p:spPr>
            <a:xfrm>
              <a:off x="8093114" y="5094654"/>
              <a:ext cx="129247" cy="42233"/>
            </a:xfrm>
            <a:custGeom>
              <a:avLst/>
              <a:gdLst/>
              <a:ahLst/>
              <a:cxnLst/>
              <a:rect l="l" t="t" r="r" b="b"/>
              <a:pathLst>
                <a:path w="2231" h="729" extrusionOk="0">
                  <a:moveTo>
                    <a:pt x="1" y="0"/>
                  </a:moveTo>
                  <a:lnTo>
                    <a:pt x="1" y="728"/>
                  </a:lnTo>
                  <a:lnTo>
                    <a:pt x="2231" y="728"/>
                  </a:lnTo>
                  <a:lnTo>
                    <a:pt x="22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8"/>
            <p:cNvSpPr/>
            <p:nvPr/>
          </p:nvSpPr>
          <p:spPr>
            <a:xfrm>
              <a:off x="8080138" y="5136827"/>
              <a:ext cx="155780" cy="35628"/>
            </a:xfrm>
            <a:custGeom>
              <a:avLst/>
              <a:gdLst/>
              <a:ahLst/>
              <a:cxnLst/>
              <a:rect l="l" t="t" r="r" b="b"/>
              <a:pathLst>
                <a:path w="2689" h="615" extrusionOk="0">
                  <a:moveTo>
                    <a:pt x="0" y="0"/>
                  </a:moveTo>
                  <a:lnTo>
                    <a:pt x="0" y="614"/>
                  </a:lnTo>
                  <a:lnTo>
                    <a:pt x="2688" y="614"/>
                  </a:lnTo>
                  <a:lnTo>
                    <a:pt x="26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8"/>
            <p:cNvSpPr/>
            <p:nvPr/>
          </p:nvSpPr>
          <p:spPr>
            <a:xfrm>
              <a:off x="8158054" y="4508806"/>
              <a:ext cx="252412" cy="783769"/>
            </a:xfrm>
            <a:custGeom>
              <a:avLst/>
              <a:gdLst/>
              <a:ahLst/>
              <a:cxnLst/>
              <a:rect l="l" t="t" r="r" b="b"/>
              <a:pathLst>
                <a:path w="4357" h="13529" extrusionOk="0">
                  <a:moveTo>
                    <a:pt x="1" y="1"/>
                  </a:moveTo>
                  <a:lnTo>
                    <a:pt x="1" y="13529"/>
                  </a:lnTo>
                  <a:lnTo>
                    <a:pt x="465" y="13529"/>
                  </a:lnTo>
                  <a:lnTo>
                    <a:pt x="465" y="13523"/>
                  </a:lnTo>
                  <a:cubicBezTo>
                    <a:pt x="600" y="13523"/>
                    <a:pt x="720" y="13434"/>
                    <a:pt x="763" y="13308"/>
                  </a:cubicBezTo>
                  <a:lnTo>
                    <a:pt x="849" y="13022"/>
                  </a:lnTo>
                  <a:lnTo>
                    <a:pt x="925" y="13022"/>
                  </a:lnTo>
                  <a:cubicBezTo>
                    <a:pt x="1094" y="13022"/>
                    <a:pt x="1232" y="12884"/>
                    <a:pt x="1232" y="12715"/>
                  </a:cubicBezTo>
                  <a:lnTo>
                    <a:pt x="1232" y="12696"/>
                  </a:lnTo>
                  <a:lnTo>
                    <a:pt x="1232" y="12564"/>
                  </a:lnTo>
                  <a:lnTo>
                    <a:pt x="1232" y="12303"/>
                  </a:lnTo>
                  <a:lnTo>
                    <a:pt x="1232" y="12174"/>
                  </a:lnTo>
                  <a:lnTo>
                    <a:pt x="1232" y="11913"/>
                  </a:lnTo>
                  <a:lnTo>
                    <a:pt x="1232" y="11781"/>
                  </a:lnTo>
                  <a:lnTo>
                    <a:pt x="1232" y="11455"/>
                  </a:lnTo>
                  <a:lnTo>
                    <a:pt x="1349" y="11455"/>
                  </a:lnTo>
                  <a:lnTo>
                    <a:pt x="1349" y="10841"/>
                  </a:lnTo>
                  <a:lnTo>
                    <a:pt x="1232" y="10841"/>
                  </a:lnTo>
                  <a:lnTo>
                    <a:pt x="1232" y="10110"/>
                  </a:lnTo>
                  <a:cubicBezTo>
                    <a:pt x="1232" y="9287"/>
                    <a:pt x="3742" y="7757"/>
                    <a:pt x="4264" y="5257"/>
                  </a:cubicBezTo>
                  <a:cubicBezTo>
                    <a:pt x="4267" y="5247"/>
                    <a:pt x="4270" y="5232"/>
                    <a:pt x="4270" y="5220"/>
                  </a:cubicBezTo>
                  <a:lnTo>
                    <a:pt x="4295" y="5094"/>
                  </a:lnTo>
                  <a:cubicBezTo>
                    <a:pt x="4301" y="5051"/>
                    <a:pt x="4310" y="5005"/>
                    <a:pt x="4313" y="4962"/>
                  </a:cubicBezTo>
                  <a:cubicBezTo>
                    <a:pt x="4316" y="4928"/>
                    <a:pt x="4320" y="4894"/>
                    <a:pt x="4326" y="4864"/>
                  </a:cubicBezTo>
                  <a:cubicBezTo>
                    <a:pt x="4332" y="4808"/>
                    <a:pt x="4335" y="4750"/>
                    <a:pt x="4341" y="4698"/>
                  </a:cubicBezTo>
                  <a:cubicBezTo>
                    <a:pt x="4344" y="4670"/>
                    <a:pt x="4344" y="4639"/>
                    <a:pt x="4347" y="4612"/>
                  </a:cubicBezTo>
                  <a:cubicBezTo>
                    <a:pt x="4350" y="4529"/>
                    <a:pt x="4356" y="4443"/>
                    <a:pt x="4356" y="4357"/>
                  </a:cubicBezTo>
                  <a:cubicBezTo>
                    <a:pt x="4356" y="1952"/>
                    <a:pt x="2406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8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4" name="Google Shape;504;p38"/>
          <p:cNvGrpSpPr/>
          <p:nvPr/>
        </p:nvGrpSpPr>
        <p:grpSpPr>
          <a:xfrm rot="-1604192">
            <a:off x="8638982" y="3928762"/>
            <a:ext cx="333773" cy="638893"/>
            <a:chOff x="6692313" y="4433554"/>
            <a:chExt cx="421445" cy="806710"/>
          </a:xfrm>
        </p:grpSpPr>
        <p:sp>
          <p:nvSpPr>
            <p:cNvPr id="505" name="Google Shape;505;p38"/>
            <p:cNvSpPr/>
            <p:nvPr/>
          </p:nvSpPr>
          <p:spPr>
            <a:xfrm>
              <a:off x="6692313" y="4433554"/>
              <a:ext cx="421111" cy="806536"/>
            </a:xfrm>
            <a:custGeom>
              <a:avLst/>
              <a:gdLst/>
              <a:ahLst/>
              <a:cxnLst/>
              <a:rect l="l" t="t" r="r" b="b"/>
              <a:pathLst>
                <a:path w="7269" h="13922" extrusionOk="0">
                  <a:moveTo>
                    <a:pt x="4114" y="3960"/>
                  </a:moveTo>
                  <a:cubicBezTo>
                    <a:pt x="4197" y="4000"/>
                    <a:pt x="4277" y="4034"/>
                    <a:pt x="4350" y="4061"/>
                  </a:cubicBezTo>
                  <a:cubicBezTo>
                    <a:pt x="4363" y="4166"/>
                    <a:pt x="4366" y="4267"/>
                    <a:pt x="4363" y="4369"/>
                  </a:cubicBezTo>
                  <a:cubicBezTo>
                    <a:pt x="4363" y="4544"/>
                    <a:pt x="4323" y="4713"/>
                    <a:pt x="4289" y="4882"/>
                  </a:cubicBezTo>
                  <a:cubicBezTo>
                    <a:pt x="4240" y="5047"/>
                    <a:pt x="4184" y="5210"/>
                    <a:pt x="4114" y="5358"/>
                  </a:cubicBezTo>
                  <a:cubicBezTo>
                    <a:pt x="4043" y="5508"/>
                    <a:pt x="3960" y="5643"/>
                    <a:pt x="3874" y="5772"/>
                  </a:cubicBezTo>
                  <a:cubicBezTo>
                    <a:pt x="3785" y="5895"/>
                    <a:pt x="3699" y="6012"/>
                    <a:pt x="3610" y="6107"/>
                  </a:cubicBezTo>
                  <a:cubicBezTo>
                    <a:pt x="3537" y="6186"/>
                    <a:pt x="3464" y="6259"/>
                    <a:pt x="3397" y="6321"/>
                  </a:cubicBezTo>
                  <a:lnTo>
                    <a:pt x="3397" y="6321"/>
                  </a:lnTo>
                  <a:lnTo>
                    <a:pt x="2480" y="6322"/>
                  </a:lnTo>
                  <a:lnTo>
                    <a:pt x="4114" y="3960"/>
                  </a:lnTo>
                  <a:close/>
                  <a:moveTo>
                    <a:pt x="4983" y="1"/>
                  </a:moveTo>
                  <a:lnTo>
                    <a:pt x="4012" y="1490"/>
                  </a:lnTo>
                  <a:cubicBezTo>
                    <a:pt x="3395" y="848"/>
                    <a:pt x="2538" y="483"/>
                    <a:pt x="2301" y="277"/>
                  </a:cubicBezTo>
                  <a:lnTo>
                    <a:pt x="2301" y="277"/>
                  </a:lnTo>
                  <a:cubicBezTo>
                    <a:pt x="2301" y="277"/>
                    <a:pt x="2102" y="1082"/>
                    <a:pt x="2320" y="2099"/>
                  </a:cubicBezTo>
                  <a:cubicBezTo>
                    <a:pt x="2403" y="2492"/>
                    <a:pt x="2639" y="2845"/>
                    <a:pt x="2934" y="3143"/>
                  </a:cubicBezTo>
                  <a:lnTo>
                    <a:pt x="673" y="6608"/>
                  </a:lnTo>
                  <a:lnTo>
                    <a:pt x="1" y="7631"/>
                  </a:lnTo>
                  <a:lnTo>
                    <a:pt x="1217" y="7631"/>
                  </a:lnTo>
                  <a:lnTo>
                    <a:pt x="4750" y="7637"/>
                  </a:lnTo>
                  <a:lnTo>
                    <a:pt x="1217" y="13922"/>
                  </a:lnTo>
                  <a:lnTo>
                    <a:pt x="6439" y="7345"/>
                  </a:lnTo>
                  <a:lnTo>
                    <a:pt x="7268" y="6304"/>
                  </a:lnTo>
                  <a:lnTo>
                    <a:pt x="5886" y="6307"/>
                  </a:lnTo>
                  <a:lnTo>
                    <a:pt x="4301" y="6310"/>
                  </a:lnTo>
                  <a:lnTo>
                    <a:pt x="4301" y="6310"/>
                  </a:lnTo>
                  <a:cubicBezTo>
                    <a:pt x="4338" y="6258"/>
                    <a:pt x="4378" y="6199"/>
                    <a:pt x="4421" y="6141"/>
                  </a:cubicBezTo>
                  <a:cubicBezTo>
                    <a:pt x="4479" y="6080"/>
                    <a:pt x="4535" y="6000"/>
                    <a:pt x="4614" y="5941"/>
                  </a:cubicBezTo>
                  <a:cubicBezTo>
                    <a:pt x="4654" y="5911"/>
                    <a:pt x="4691" y="5877"/>
                    <a:pt x="4731" y="5846"/>
                  </a:cubicBezTo>
                  <a:cubicBezTo>
                    <a:pt x="4759" y="5825"/>
                    <a:pt x="4783" y="5803"/>
                    <a:pt x="4814" y="5785"/>
                  </a:cubicBezTo>
                  <a:cubicBezTo>
                    <a:pt x="5072" y="5919"/>
                    <a:pt x="5321" y="5978"/>
                    <a:pt x="5555" y="5978"/>
                  </a:cubicBezTo>
                  <a:cubicBezTo>
                    <a:pt x="6434" y="5978"/>
                    <a:pt x="7111" y="5150"/>
                    <a:pt x="7268" y="4372"/>
                  </a:cubicBezTo>
                  <a:lnTo>
                    <a:pt x="7268" y="4372"/>
                  </a:lnTo>
                  <a:cubicBezTo>
                    <a:pt x="7249" y="4374"/>
                    <a:pt x="7227" y="4375"/>
                    <a:pt x="7204" y="4375"/>
                  </a:cubicBezTo>
                  <a:cubicBezTo>
                    <a:pt x="6957" y="4375"/>
                    <a:pt x="6490" y="4254"/>
                    <a:pt x="6028" y="4254"/>
                  </a:cubicBezTo>
                  <a:cubicBezTo>
                    <a:pt x="5373" y="4254"/>
                    <a:pt x="4727" y="4498"/>
                    <a:pt x="4734" y="5677"/>
                  </a:cubicBezTo>
                  <a:cubicBezTo>
                    <a:pt x="4657" y="5723"/>
                    <a:pt x="4590" y="5782"/>
                    <a:pt x="4522" y="5834"/>
                  </a:cubicBezTo>
                  <a:cubicBezTo>
                    <a:pt x="4439" y="5895"/>
                    <a:pt x="4375" y="5981"/>
                    <a:pt x="4304" y="6049"/>
                  </a:cubicBezTo>
                  <a:cubicBezTo>
                    <a:pt x="4243" y="6126"/>
                    <a:pt x="4194" y="6202"/>
                    <a:pt x="4144" y="6273"/>
                  </a:cubicBezTo>
                  <a:lnTo>
                    <a:pt x="4120" y="6319"/>
                  </a:lnTo>
                  <a:lnTo>
                    <a:pt x="3618" y="6320"/>
                  </a:lnTo>
                  <a:lnTo>
                    <a:pt x="3618" y="6320"/>
                  </a:lnTo>
                  <a:cubicBezTo>
                    <a:pt x="3654" y="6287"/>
                    <a:pt x="3688" y="6254"/>
                    <a:pt x="3724" y="6212"/>
                  </a:cubicBezTo>
                  <a:cubicBezTo>
                    <a:pt x="3816" y="6107"/>
                    <a:pt x="3908" y="5987"/>
                    <a:pt x="4000" y="5858"/>
                  </a:cubicBezTo>
                  <a:cubicBezTo>
                    <a:pt x="4086" y="5726"/>
                    <a:pt x="4178" y="5582"/>
                    <a:pt x="4249" y="5425"/>
                  </a:cubicBezTo>
                  <a:cubicBezTo>
                    <a:pt x="4326" y="5272"/>
                    <a:pt x="4384" y="5097"/>
                    <a:pt x="4433" y="4922"/>
                  </a:cubicBezTo>
                  <a:cubicBezTo>
                    <a:pt x="4476" y="4743"/>
                    <a:pt x="4510" y="4559"/>
                    <a:pt x="4516" y="4372"/>
                  </a:cubicBezTo>
                  <a:cubicBezTo>
                    <a:pt x="4522" y="4280"/>
                    <a:pt x="4510" y="4184"/>
                    <a:pt x="4507" y="4092"/>
                  </a:cubicBezTo>
                  <a:cubicBezTo>
                    <a:pt x="4501" y="4043"/>
                    <a:pt x="4492" y="4000"/>
                    <a:pt x="4485" y="3957"/>
                  </a:cubicBezTo>
                  <a:cubicBezTo>
                    <a:pt x="4599" y="3665"/>
                    <a:pt x="4661" y="3398"/>
                    <a:pt x="4676" y="3146"/>
                  </a:cubicBezTo>
                  <a:lnTo>
                    <a:pt x="6519" y="452"/>
                  </a:lnTo>
                  <a:lnTo>
                    <a:pt x="6835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8"/>
            <p:cNvSpPr/>
            <p:nvPr/>
          </p:nvSpPr>
          <p:spPr>
            <a:xfrm>
              <a:off x="6692704" y="4433554"/>
              <a:ext cx="421053" cy="806710"/>
            </a:xfrm>
            <a:custGeom>
              <a:avLst/>
              <a:gdLst/>
              <a:ahLst/>
              <a:cxnLst/>
              <a:rect l="l" t="t" r="r" b="b"/>
              <a:pathLst>
                <a:path w="7268" h="13925" extrusionOk="0">
                  <a:moveTo>
                    <a:pt x="4989" y="1"/>
                  </a:moveTo>
                  <a:lnTo>
                    <a:pt x="673" y="6608"/>
                  </a:lnTo>
                  <a:lnTo>
                    <a:pt x="0" y="7637"/>
                  </a:lnTo>
                  <a:lnTo>
                    <a:pt x="1217" y="7637"/>
                  </a:lnTo>
                  <a:lnTo>
                    <a:pt x="4749" y="7643"/>
                  </a:lnTo>
                  <a:lnTo>
                    <a:pt x="1217" y="13925"/>
                  </a:lnTo>
                  <a:lnTo>
                    <a:pt x="6442" y="7348"/>
                  </a:lnTo>
                  <a:lnTo>
                    <a:pt x="7268" y="6307"/>
                  </a:lnTo>
                  <a:lnTo>
                    <a:pt x="5886" y="6307"/>
                  </a:lnTo>
                  <a:lnTo>
                    <a:pt x="2476" y="6316"/>
                  </a:lnTo>
                  <a:lnTo>
                    <a:pt x="2476" y="6316"/>
                  </a:lnTo>
                  <a:lnTo>
                    <a:pt x="6525" y="452"/>
                  </a:lnTo>
                  <a:lnTo>
                    <a:pt x="68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8"/>
            <p:cNvSpPr/>
            <p:nvPr/>
          </p:nvSpPr>
          <p:spPr>
            <a:xfrm>
              <a:off x="6814590" y="4449601"/>
              <a:ext cx="196855" cy="220317"/>
            </a:xfrm>
            <a:custGeom>
              <a:avLst/>
              <a:gdLst/>
              <a:ahLst/>
              <a:cxnLst/>
              <a:rect l="l" t="t" r="r" b="b"/>
              <a:pathLst>
                <a:path w="3398" h="3803" extrusionOk="0">
                  <a:moveTo>
                    <a:pt x="197" y="0"/>
                  </a:moveTo>
                  <a:cubicBezTo>
                    <a:pt x="197" y="0"/>
                    <a:pt x="0" y="805"/>
                    <a:pt x="215" y="1828"/>
                  </a:cubicBezTo>
                  <a:cubicBezTo>
                    <a:pt x="430" y="2844"/>
                    <a:pt x="1671" y="3594"/>
                    <a:pt x="2323" y="3803"/>
                  </a:cubicBezTo>
                  <a:cubicBezTo>
                    <a:pt x="3398" y="1361"/>
                    <a:pt x="655" y="402"/>
                    <a:pt x="1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8"/>
            <p:cNvSpPr/>
            <p:nvPr/>
          </p:nvSpPr>
          <p:spPr>
            <a:xfrm>
              <a:off x="6965267" y="4679526"/>
              <a:ext cx="148481" cy="100165"/>
            </a:xfrm>
            <a:custGeom>
              <a:avLst/>
              <a:gdLst/>
              <a:ahLst/>
              <a:cxnLst/>
              <a:rect l="l" t="t" r="r" b="b"/>
              <a:pathLst>
                <a:path w="2563" h="1729" extrusionOk="0">
                  <a:moveTo>
                    <a:pt x="1321" y="0"/>
                  </a:moveTo>
                  <a:cubicBezTo>
                    <a:pt x="655" y="0"/>
                    <a:pt x="1" y="254"/>
                    <a:pt x="29" y="1490"/>
                  </a:cubicBezTo>
                  <a:cubicBezTo>
                    <a:pt x="315" y="1656"/>
                    <a:pt x="592" y="1728"/>
                    <a:pt x="852" y="1728"/>
                  </a:cubicBezTo>
                  <a:cubicBezTo>
                    <a:pt x="1730" y="1728"/>
                    <a:pt x="2406" y="902"/>
                    <a:pt x="2563" y="120"/>
                  </a:cubicBezTo>
                  <a:lnTo>
                    <a:pt x="2563" y="120"/>
                  </a:lnTo>
                  <a:cubicBezTo>
                    <a:pt x="2544" y="122"/>
                    <a:pt x="2522" y="123"/>
                    <a:pt x="2499" y="123"/>
                  </a:cubicBezTo>
                  <a:cubicBezTo>
                    <a:pt x="2252" y="123"/>
                    <a:pt x="1784" y="0"/>
                    <a:pt x="1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8"/>
            <p:cNvSpPr/>
            <p:nvPr/>
          </p:nvSpPr>
          <p:spPr>
            <a:xfrm>
              <a:off x="6873679" y="4542116"/>
              <a:ext cx="80816" cy="257394"/>
            </a:xfrm>
            <a:custGeom>
              <a:avLst/>
              <a:gdLst/>
              <a:ahLst/>
              <a:cxnLst/>
              <a:rect l="l" t="t" r="r" b="b"/>
              <a:pathLst>
                <a:path w="1395" h="4443" extrusionOk="0">
                  <a:moveTo>
                    <a:pt x="9" y="0"/>
                  </a:moveTo>
                  <a:lnTo>
                    <a:pt x="0" y="3"/>
                  </a:lnTo>
                  <a:cubicBezTo>
                    <a:pt x="0" y="3"/>
                    <a:pt x="55" y="71"/>
                    <a:pt x="160" y="194"/>
                  </a:cubicBezTo>
                  <a:cubicBezTo>
                    <a:pt x="212" y="265"/>
                    <a:pt x="283" y="344"/>
                    <a:pt x="360" y="440"/>
                  </a:cubicBezTo>
                  <a:cubicBezTo>
                    <a:pt x="424" y="523"/>
                    <a:pt x="492" y="606"/>
                    <a:pt x="565" y="707"/>
                  </a:cubicBezTo>
                  <a:cubicBezTo>
                    <a:pt x="648" y="814"/>
                    <a:pt x="728" y="931"/>
                    <a:pt x="811" y="1063"/>
                  </a:cubicBezTo>
                  <a:cubicBezTo>
                    <a:pt x="888" y="1198"/>
                    <a:pt x="974" y="1337"/>
                    <a:pt x="1038" y="1490"/>
                  </a:cubicBezTo>
                  <a:cubicBezTo>
                    <a:pt x="1084" y="1598"/>
                    <a:pt x="1131" y="1711"/>
                    <a:pt x="1161" y="1828"/>
                  </a:cubicBezTo>
                  <a:cubicBezTo>
                    <a:pt x="1177" y="1877"/>
                    <a:pt x="1189" y="1923"/>
                    <a:pt x="1195" y="1969"/>
                  </a:cubicBezTo>
                  <a:cubicBezTo>
                    <a:pt x="1226" y="2138"/>
                    <a:pt x="1238" y="2313"/>
                    <a:pt x="1235" y="2488"/>
                  </a:cubicBezTo>
                  <a:cubicBezTo>
                    <a:pt x="1235" y="2660"/>
                    <a:pt x="1201" y="2833"/>
                    <a:pt x="1161" y="3001"/>
                  </a:cubicBezTo>
                  <a:cubicBezTo>
                    <a:pt x="1112" y="3167"/>
                    <a:pt x="1057" y="3333"/>
                    <a:pt x="986" y="3478"/>
                  </a:cubicBezTo>
                  <a:cubicBezTo>
                    <a:pt x="916" y="3631"/>
                    <a:pt x="833" y="3766"/>
                    <a:pt x="747" y="3892"/>
                  </a:cubicBezTo>
                  <a:cubicBezTo>
                    <a:pt x="657" y="4015"/>
                    <a:pt x="571" y="4126"/>
                    <a:pt x="482" y="4227"/>
                  </a:cubicBezTo>
                  <a:cubicBezTo>
                    <a:pt x="406" y="4310"/>
                    <a:pt x="335" y="4381"/>
                    <a:pt x="267" y="4442"/>
                  </a:cubicBezTo>
                  <a:lnTo>
                    <a:pt x="489" y="4442"/>
                  </a:lnTo>
                  <a:cubicBezTo>
                    <a:pt x="525" y="4408"/>
                    <a:pt x="562" y="4368"/>
                    <a:pt x="596" y="4332"/>
                  </a:cubicBezTo>
                  <a:cubicBezTo>
                    <a:pt x="688" y="4227"/>
                    <a:pt x="780" y="4107"/>
                    <a:pt x="873" y="3978"/>
                  </a:cubicBezTo>
                  <a:cubicBezTo>
                    <a:pt x="962" y="3843"/>
                    <a:pt x="1051" y="3702"/>
                    <a:pt x="1124" y="3542"/>
                  </a:cubicBezTo>
                  <a:cubicBezTo>
                    <a:pt x="1201" y="3385"/>
                    <a:pt x="1256" y="3216"/>
                    <a:pt x="1309" y="3041"/>
                  </a:cubicBezTo>
                  <a:cubicBezTo>
                    <a:pt x="1349" y="2863"/>
                    <a:pt x="1389" y="2679"/>
                    <a:pt x="1389" y="2492"/>
                  </a:cubicBezTo>
                  <a:cubicBezTo>
                    <a:pt x="1395" y="2396"/>
                    <a:pt x="1385" y="2304"/>
                    <a:pt x="1389" y="2212"/>
                  </a:cubicBezTo>
                  <a:cubicBezTo>
                    <a:pt x="1373" y="2114"/>
                    <a:pt x="1358" y="2034"/>
                    <a:pt x="1330" y="1942"/>
                  </a:cubicBezTo>
                  <a:cubicBezTo>
                    <a:pt x="1312" y="1862"/>
                    <a:pt x="1284" y="1782"/>
                    <a:pt x="1253" y="1705"/>
                  </a:cubicBezTo>
                  <a:cubicBezTo>
                    <a:pt x="1220" y="1613"/>
                    <a:pt x="1180" y="1527"/>
                    <a:pt x="1140" y="1444"/>
                  </a:cubicBezTo>
                  <a:cubicBezTo>
                    <a:pt x="1063" y="1290"/>
                    <a:pt x="968" y="1152"/>
                    <a:pt x="882" y="1020"/>
                  </a:cubicBezTo>
                  <a:cubicBezTo>
                    <a:pt x="790" y="894"/>
                    <a:pt x="700" y="774"/>
                    <a:pt x="611" y="670"/>
                  </a:cubicBezTo>
                  <a:cubicBezTo>
                    <a:pt x="528" y="575"/>
                    <a:pt x="452" y="486"/>
                    <a:pt x="381" y="409"/>
                  </a:cubicBezTo>
                  <a:cubicBezTo>
                    <a:pt x="304" y="323"/>
                    <a:pt x="231" y="246"/>
                    <a:pt x="175" y="185"/>
                  </a:cubicBezTo>
                  <a:cubicBezTo>
                    <a:pt x="68" y="68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8"/>
            <p:cNvSpPr/>
            <p:nvPr/>
          </p:nvSpPr>
          <p:spPr>
            <a:xfrm>
              <a:off x="6931146" y="4718803"/>
              <a:ext cx="151146" cy="79947"/>
            </a:xfrm>
            <a:custGeom>
              <a:avLst/>
              <a:gdLst/>
              <a:ahLst/>
              <a:cxnLst/>
              <a:rect l="l" t="t" r="r" b="b"/>
              <a:pathLst>
                <a:path w="2609" h="1380" extrusionOk="0">
                  <a:moveTo>
                    <a:pt x="2608" y="1"/>
                  </a:moveTo>
                  <a:cubicBezTo>
                    <a:pt x="2605" y="1"/>
                    <a:pt x="2593" y="10"/>
                    <a:pt x="2568" y="13"/>
                  </a:cubicBezTo>
                  <a:cubicBezTo>
                    <a:pt x="2550" y="25"/>
                    <a:pt x="2519" y="47"/>
                    <a:pt x="2473" y="62"/>
                  </a:cubicBezTo>
                  <a:cubicBezTo>
                    <a:pt x="2390" y="105"/>
                    <a:pt x="2258" y="139"/>
                    <a:pt x="2101" y="182"/>
                  </a:cubicBezTo>
                  <a:cubicBezTo>
                    <a:pt x="1785" y="268"/>
                    <a:pt x="1361" y="369"/>
                    <a:pt x="956" y="554"/>
                  </a:cubicBezTo>
                  <a:cubicBezTo>
                    <a:pt x="857" y="600"/>
                    <a:pt x="756" y="646"/>
                    <a:pt x="664" y="707"/>
                  </a:cubicBezTo>
                  <a:cubicBezTo>
                    <a:pt x="572" y="762"/>
                    <a:pt x="486" y="830"/>
                    <a:pt x="403" y="898"/>
                  </a:cubicBezTo>
                  <a:cubicBezTo>
                    <a:pt x="320" y="962"/>
                    <a:pt x="255" y="1042"/>
                    <a:pt x="185" y="1113"/>
                  </a:cubicBezTo>
                  <a:cubicBezTo>
                    <a:pt x="123" y="1189"/>
                    <a:pt x="74" y="1266"/>
                    <a:pt x="25" y="1334"/>
                  </a:cubicBezTo>
                  <a:lnTo>
                    <a:pt x="0" y="1380"/>
                  </a:lnTo>
                  <a:lnTo>
                    <a:pt x="185" y="1380"/>
                  </a:lnTo>
                  <a:cubicBezTo>
                    <a:pt x="218" y="1328"/>
                    <a:pt x="258" y="1269"/>
                    <a:pt x="304" y="1211"/>
                  </a:cubicBezTo>
                  <a:cubicBezTo>
                    <a:pt x="369" y="1149"/>
                    <a:pt x="424" y="1073"/>
                    <a:pt x="501" y="1011"/>
                  </a:cubicBezTo>
                  <a:cubicBezTo>
                    <a:pt x="538" y="980"/>
                    <a:pt x="578" y="947"/>
                    <a:pt x="615" y="916"/>
                  </a:cubicBezTo>
                  <a:cubicBezTo>
                    <a:pt x="655" y="885"/>
                    <a:pt x="701" y="858"/>
                    <a:pt x="741" y="827"/>
                  </a:cubicBezTo>
                  <a:cubicBezTo>
                    <a:pt x="824" y="765"/>
                    <a:pt x="919" y="716"/>
                    <a:pt x="1011" y="661"/>
                  </a:cubicBezTo>
                  <a:cubicBezTo>
                    <a:pt x="1392" y="461"/>
                    <a:pt x="1810" y="335"/>
                    <a:pt x="2117" y="231"/>
                  </a:cubicBezTo>
                  <a:cubicBezTo>
                    <a:pt x="2270" y="179"/>
                    <a:pt x="2399" y="133"/>
                    <a:pt x="2485" y="87"/>
                  </a:cubicBezTo>
                  <a:cubicBezTo>
                    <a:pt x="2528" y="62"/>
                    <a:pt x="2559" y="41"/>
                    <a:pt x="2577" y="25"/>
                  </a:cubicBezTo>
                  <a:cubicBezTo>
                    <a:pt x="2593" y="13"/>
                    <a:pt x="2605" y="7"/>
                    <a:pt x="2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1" name="Google Shape;511;p38"/>
          <p:cNvGrpSpPr/>
          <p:nvPr/>
        </p:nvGrpSpPr>
        <p:grpSpPr>
          <a:xfrm rot="-1396822">
            <a:off x="50266" y="4060373"/>
            <a:ext cx="680708" cy="394596"/>
            <a:chOff x="753489" y="4226263"/>
            <a:chExt cx="924843" cy="536117"/>
          </a:xfrm>
        </p:grpSpPr>
        <p:sp>
          <p:nvSpPr>
            <p:cNvPr id="512" name="Google Shape;512;p38"/>
            <p:cNvSpPr/>
            <p:nvPr/>
          </p:nvSpPr>
          <p:spPr>
            <a:xfrm>
              <a:off x="753511" y="4226263"/>
              <a:ext cx="924821" cy="535167"/>
            </a:xfrm>
            <a:custGeom>
              <a:avLst/>
              <a:gdLst/>
              <a:ahLst/>
              <a:cxnLst/>
              <a:rect l="l" t="t" r="r" b="b"/>
              <a:pathLst>
                <a:path w="9726" h="5628" extrusionOk="0">
                  <a:moveTo>
                    <a:pt x="6009" y="1"/>
                  </a:moveTo>
                  <a:cubicBezTo>
                    <a:pt x="5404" y="1"/>
                    <a:pt x="4854" y="246"/>
                    <a:pt x="4454" y="636"/>
                  </a:cubicBezTo>
                  <a:cubicBezTo>
                    <a:pt x="4304" y="642"/>
                    <a:pt x="4163" y="661"/>
                    <a:pt x="4021" y="692"/>
                  </a:cubicBezTo>
                  <a:cubicBezTo>
                    <a:pt x="3905" y="673"/>
                    <a:pt x="3785" y="658"/>
                    <a:pt x="3662" y="658"/>
                  </a:cubicBezTo>
                  <a:cubicBezTo>
                    <a:pt x="2753" y="658"/>
                    <a:pt x="1988" y="1266"/>
                    <a:pt x="1748" y="2095"/>
                  </a:cubicBezTo>
                  <a:cubicBezTo>
                    <a:pt x="1687" y="2089"/>
                    <a:pt x="1625" y="2086"/>
                    <a:pt x="1564" y="2086"/>
                  </a:cubicBezTo>
                  <a:cubicBezTo>
                    <a:pt x="698" y="2086"/>
                    <a:pt x="0" y="2783"/>
                    <a:pt x="0" y="3647"/>
                  </a:cubicBezTo>
                  <a:lnTo>
                    <a:pt x="0" y="5210"/>
                  </a:lnTo>
                  <a:lnTo>
                    <a:pt x="541" y="5210"/>
                  </a:lnTo>
                  <a:lnTo>
                    <a:pt x="541" y="5628"/>
                  </a:lnTo>
                  <a:lnTo>
                    <a:pt x="2258" y="5628"/>
                  </a:lnTo>
                  <a:cubicBezTo>
                    <a:pt x="2654" y="5628"/>
                    <a:pt x="3020" y="5496"/>
                    <a:pt x="3309" y="5269"/>
                  </a:cubicBezTo>
                  <a:cubicBezTo>
                    <a:pt x="3674" y="5474"/>
                    <a:pt x="4092" y="5597"/>
                    <a:pt x="4544" y="5597"/>
                  </a:cubicBezTo>
                  <a:cubicBezTo>
                    <a:pt x="5173" y="5597"/>
                    <a:pt x="5745" y="5364"/>
                    <a:pt x="6184" y="4980"/>
                  </a:cubicBezTo>
                  <a:cubicBezTo>
                    <a:pt x="6516" y="5152"/>
                    <a:pt x="6896" y="5253"/>
                    <a:pt x="7296" y="5253"/>
                  </a:cubicBezTo>
                  <a:cubicBezTo>
                    <a:pt x="8641" y="5253"/>
                    <a:pt x="9725" y="4163"/>
                    <a:pt x="9725" y="2820"/>
                  </a:cubicBezTo>
                  <a:cubicBezTo>
                    <a:pt x="9725" y="1481"/>
                    <a:pt x="8641" y="391"/>
                    <a:pt x="7296" y="391"/>
                  </a:cubicBezTo>
                  <a:lnTo>
                    <a:pt x="7265" y="391"/>
                  </a:lnTo>
                  <a:cubicBezTo>
                    <a:pt x="6909" y="145"/>
                    <a:pt x="6473" y="1"/>
                    <a:pt x="6009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8"/>
            <p:cNvSpPr/>
            <p:nvPr/>
          </p:nvSpPr>
          <p:spPr>
            <a:xfrm>
              <a:off x="753489" y="4226548"/>
              <a:ext cx="782000" cy="495514"/>
            </a:xfrm>
            <a:custGeom>
              <a:avLst/>
              <a:gdLst/>
              <a:ahLst/>
              <a:cxnLst/>
              <a:rect l="l" t="t" r="r" b="b"/>
              <a:pathLst>
                <a:path w="8224" h="5211" extrusionOk="0">
                  <a:moveTo>
                    <a:pt x="6009" y="1"/>
                  </a:moveTo>
                  <a:cubicBezTo>
                    <a:pt x="5336" y="1"/>
                    <a:pt x="4734" y="302"/>
                    <a:pt x="4326" y="772"/>
                  </a:cubicBezTo>
                  <a:cubicBezTo>
                    <a:pt x="4120" y="701"/>
                    <a:pt x="3893" y="658"/>
                    <a:pt x="3662" y="658"/>
                  </a:cubicBezTo>
                  <a:cubicBezTo>
                    <a:pt x="2753" y="658"/>
                    <a:pt x="1988" y="1269"/>
                    <a:pt x="1745" y="2099"/>
                  </a:cubicBezTo>
                  <a:cubicBezTo>
                    <a:pt x="1684" y="2089"/>
                    <a:pt x="1623" y="2086"/>
                    <a:pt x="1561" y="2086"/>
                  </a:cubicBezTo>
                  <a:cubicBezTo>
                    <a:pt x="698" y="2086"/>
                    <a:pt x="1" y="2784"/>
                    <a:pt x="1" y="3650"/>
                  </a:cubicBezTo>
                  <a:lnTo>
                    <a:pt x="1" y="5210"/>
                  </a:lnTo>
                  <a:lnTo>
                    <a:pt x="1561" y="5210"/>
                  </a:lnTo>
                  <a:cubicBezTo>
                    <a:pt x="2120" y="5210"/>
                    <a:pt x="2606" y="4918"/>
                    <a:pt x="2882" y="4482"/>
                  </a:cubicBezTo>
                  <a:cubicBezTo>
                    <a:pt x="3122" y="4584"/>
                    <a:pt x="3386" y="4639"/>
                    <a:pt x="3662" y="4639"/>
                  </a:cubicBezTo>
                  <a:cubicBezTo>
                    <a:pt x="4157" y="4639"/>
                    <a:pt x="4608" y="4458"/>
                    <a:pt x="4955" y="4163"/>
                  </a:cubicBezTo>
                  <a:cubicBezTo>
                    <a:pt x="5272" y="4332"/>
                    <a:pt x="5628" y="4427"/>
                    <a:pt x="6009" y="4427"/>
                  </a:cubicBezTo>
                  <a:cubicBezTo>
                    <a:pt x="7232" y="4427"/>
                    <a:pt x="8224" y="3438"/>
                    <a:pt x="8224" y="2212"/>
                  </a:cubicBezTo>
                  <a:cubicBezTo>
                    <a:pt x="8224" y="993"/>
                    <a:pt x="7228" y="1"/>
                    <a:pt x="60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8"/>
            <p:cNvSpPr/>
            <p:nvPr/>
          </p:nvSpPr>
          <p:spPr>
            <a:xfrm>
              <a:off x="804646" y="4263347"/>
              <a:ext cx="873664" cy="499032"/>
            </a:xfrm>
            <a:custGeom>
              <a:avLst/>
              <a:gdLst/>
              <a:ahLst/>
              <a:cxnLst/>
              <a:rect l="l" t="t" r="r" b="b"/>
              <a:pathLst>
                <a:path w="9188" h="5248" extrusionOk="0">
                  <a:moveTo>
                    <a:pt x="6758" y="1"/>
                  </a:moveTo>
                  <a:cubicBezTo>
                    <a:pt x="6168" y="1"/>
                    <a:pt x="5628" y="213"/>
                    <a:pt x="5207" y="560"/>
                  </a:cubicBezTo>
                  <a:cubicBezTo>
                    <a:pt x="4847" y="360"/>
                    <a:pt x="4439" y="246"/>
                    <a:pt x="4000" y="246"/>
                  </a:cubicBezTo>
                  <a:cubicBezTo>
                    <a:pt x="2952" y="246"/>
                    <a:pt x="2058" y="898"/>
                    <a:pt x="1693" y="1819"/>
                  </a:cubicBezTo>
                  <a:cubicBezTo>
                    <a:pt x="756" y="1828"/>
                    <a:pt x="0" y="2593"/>
                    <a:pt x="0" y="3530"/>
                  </a:cubicBezTo>
                  <a:lnTo>
                    <a:pt x="0" y="5247"/>
                  </a:lnTo>
                  <a:lnTo>
                    <a:pt x="1720" y="5247"/>
                  </a:lnTo>
                  <a:cubicBezTo>
                    <a:pt x="2114" y="5247"/>
                    <a:pt x="2479" y="5112"/>
                    <a:pt x="2771" y="4885"/>
                  </a:cubicBezTo>
                  <a:cubicBezTo>
                    <a:pt x="3137" y="5094"/>
                    <a:pt x="3554" y="5216"/>
                    <a:pt x="4003" y="5216"/>
                  </a:cubicBezTo>
                  <a:cubicBezTo>
                    <a:pt x="4632" y="5216"/>
                    <a:pt x="5207" y="4983"/>
                    <a:pt x="5643" y="4599"/>
                  </a:cubicBezTo>
                  <a:cubicBezTo>
                    <a:pt x="5978" y="4771"/>
                    <a:pt x="6356" y="4869"/>
                    <a:pt x="6758" y="4869"/>
                  </a:cubicBezTo>
                  <a:cubicBezTo>
                    <a:pt x="8100" y="4869"/>
                    <a:pt x="9188" y="3779"/>
                    <a:pt x="9188" y="2440"/>
                  </a:cubicBezTo>
                  <a:cubicBezTo>
                    <a:pt x="9188" y="1091"/>
                    <a:pt x="8100" y="1"/>
                    <a:pt x="6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5" name="Google Shape;515;p38"/>
          <p:cNvSpPr txBox="1">
            <a:spLocks noGrp="1"/>
          </p:cNvSpPr>
          <p:nvPr>
            <p:ph type="subTitle" idx="1"/>
          </p:nvPr>
        </p:nvSpPr>
        <p:spPr>
          <a:xfrm>
            <a:off x="0" y="4718209"/>
            <a:ext cx="91440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ar-SA" sz="18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cs typeface="Akhbar MT" pitchFamily="2" charset="-78"/>
              </a:rPr>
              <a:t>اعداد المعلمة / منال الرحيلي</a:t>
            </a:r>
          </a:p>
        </p:txBody>
      </p:sp>
      <p:pic>
        <p:nvPicPr>
          <p:cNvPr id="2052" name="Picture 4" descr="قواعد البيانات تعرف على خصائصها | قاعدة المعرفة - استضافة كواليتي">
            <a:extLst>
              <a:ext uri="{FF2B5EF4-FFF2-40B4-BE49-F238E27FC236}">
                <a16:creationId xmlns:a16="http://schemas.microsoft.com/office/drawing/2014/main" id="{9C7CBD8D-1758-83CC-F5C1-5E53DACBC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7" y="837322"/>
            <a:ext cx="1398295" cy="31621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4" descr="منزل كليب ارت">
            <a:extLst>
              <a:ext uri="{FF2B5EF4-FFF2-40B4-BE49-F238E27FC236}">
                <a16:creationId xmlns:a16="http://schemas.microsoft.com/office/drawing/2014/main" id="{A2CB72CC-3488-4E50-7B0B-2612DD9AE5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44436"/>
            <a:ext cx="304800" cy="27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7" name="Google Shape;2345;p56">
            <a:extLst>
              <a:ext uri="{FF2B5EF4-FFF2-40B4-BE49-F238E27FC236}">
                <a16:creationId xmlns:a16="http://schemas.microsoft.com/office/drawing/2014/main" id="{50702EF5-3E6D-F596-54D3-388796813D34}"/>
              </a:ext>
            </a:extLst>
          </p:cNvPr>
          <p:cNvSpPr txBox="1">
            <a:spLocks/>
          </p:cNvSpPr>
          <p:nvPr/>
        </p:nvSpPr>
        <p:spPr>
          <a:xfrm>
            <a:off x="4237725" y="62656"/>
            <a:ext cx="3838777" cy="758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1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9pPr>
          </a:lstStyle>
          <a:p>
            <a:pPr algn="r" rtl="1"/>
            <a:r>
              <a:rPr lang="ar-SA" sz="2400" dirty="0">
                <a:solidFill>
                  <a:srgbClr val="0070C0"/>
                </a:solidFill>
                <a:latin typeface="Calibri" panose="020F0502020204030204" pitchFamily="34" charset="0"/>
                <a:ea typeface="GE SS Two Bold" panose="020A0503020102020204" pitchFamily="18" charset="-78"/>
                <a:cs typeface="Calibri" panose="020F0502020204030204" pitchFamily="34" charset="0"/>
                <a:sym typeface="Wingdings" panose="05000000000000000000" pitchFamily="2" charset="2"/>
              </a:rPr>
              <a:t>دورة حياة علم البيانات : 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3C5656DB-D015-7117-A1D5-DE5CA5729D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8380" y="897364"/>
            <a:ext cx="6816307" cy="359817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195239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38"/>
          <p:cNvGrpSpPr/>
          <p:nvPr/>
        </p:nvGrpSpPr>
        <p:grpSpPr>
          <a:xfrm>
            <a:off x="8840235" y="121431"/>
            <a:ext cx="235238" cy="242263"/>
            <a:chOff x="3146663" y="2304000"/>
            <a:chExt cx="93750" cy="96550"/>
          </a:xfrm>
        </p:grpSpPr>
        <p:sp>
          <p:nvSpPr>
            <p:cNvPr id="459" name="Google Shape;459;p38"/>
            <p:cNvSpPr/>
            <p:nvPr/>
          </p:nvSpPr>
          <p:spPr>
            <a:xfrm>
              <a:off x="3147113" y="2304000"/>
              <a:ext cx="93300" cy="96475"/>
            </a:xfrm>
            <a:custGeom>
              <a:avLst/>
              <a:gdLst/>
              <a:ahLst/>
              <a:cxnLst/>
              <a:rect l="l" t="t" r="r" b="b"/>
              <a:pathLst>
                <a:path w="3732" h="3859" extrusionOk="0">
                  <a:moveTo>
                    <a:pt x="2747" y="1"/>
                  </a:moveTo>
                  <a:cubicBezTo>
                    <a:pt x="2746" y="1"/>
                    <a:pt x="1518" y="760"/>
                    <a:pt x="762" y="1635"/>
                  </a:cubicBezTo>
                  <a:cubicBezTo>
                    <a:pt x="0" y="2510"/>
                    <a:pt x="762" y="3859"/>
                    <a:pt x="762" y="3859"/>
                  </a:cubicBezTo>
                  <a:cubicBezTo>
                    <a:pt x="768" y="3859"/>
                    <a:pt x="774" y="3859"/>
                    <a:pt x="780" y="3859"/>
                  </a:cubicBezTo>
                  <a:cubicBezTo>
                    <a:pt x="3732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8"/>
            <p:cNvSpPr/>
            <p:nvPr/>
          </p:nvSpPr>
          <p:spPr>
            <a:xfrm>
              <a:off x="3146663" y="2304075"/>
              <a:ext cx="93500" cy="96475"/>
            </a:xfrm>
            <a:custGeom>
              <a:avLst/>
              <a:gdLst/>
              <a:ahLst/>
              <a:cxnLst/>
              <a:rect l="l" t="t" r="r" b="b"/>
              <a:pathLst>
                <a:path w="3740" h="3859" extrusionOk="0">
                  <a:moveTo>
                    <a:pt x="2747" y="1"/>
                  </a:moveTo>
                  <a:cubicBezTo>
                    <a:pt x="2747" y="1"/>
                    <a:pt x="1521" y="760"/>
                    <a:pt x="763" y="1638"/>
                  </a:cubicBezTo>
                  <a:cubicBezTo>
                    <a:pt x="1" y="2514"/>
                    <a:pt x="763" y="3859"/>
                    <a:pt x="763" y="3859"/>
                  </a:cubicBezTo>
                  <a:cubicBezTo>
                    <a:pt x="767" y="3859"/>
                    <a:pt x="772" y="3859"/>
                    <a:pt x="777" y="3859"/>
                  </a:cubicBezTo>
                  <a:cubicBezTo>
                    <a:pt x="3739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8"/>
            <p:cNvSpPr/>
            <p:nvPr/>
          </p:nvSpPr>
          <p:spPr>
            <a:xfrm>
              <a:off x="3165713" y="2304075"/>
              <a:ext cx="74400" cy="96475"/>
            </a:xfrm>
            <a:custGeom>
              <a:avLst/>
              <a:gdLst/>
              <a:ahLst/>
              <a:cxnLst/>
              <a:rect l="l" t="t" r="r" b="b"/>
              <a:pathLst>
                <a:path w="2976" h="3859" extrusionOk="0">
                  <a:moveTo>
                    <a:pt x="1985" y="1"/>
                  </a:moveTo>
                  <a:cubicBezTo>
                    <a:pt x="1985" y="1"/>
                    <a:pt x="1985" y="1"/>
                    <a:pt x="1985" y="1"/>
                  </a:cubicBezTo>
                  <a:lnTo>
                    <a:pt x="1" y="3859"/>
                  </a:lnTo>
                  <a:cubicBezTo>
                    <a:pt x="5" y="3859"/>
                    <a:pt x="10" y="3859"/>
                    <a:pt x="15" y="3859"/>
                  </a:cubicBezTo>
                  <a:cubicBezTo>
                    <a:pt x="2976" y="3859"/>
                    <a:pt x="1989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" name="Google Shape;462;p38"/>
          <p:cNvGrpSpPr/>
          <p:nvPr/>
        </p:nvGrpSpPr>
        <p:grpSpPr>
          <a:xfrm rot="-1468270">
            <a:off x="8431601" y="158884"/>
            <a:ext cx="336045" cy="627991"/>
            <a:chOff x="3091250" y="2515500"/>
            <a:chExt cx="133925" cy="250275"/>
          </a:xfrm>
        </p:grpSpPr>
        <p:sp>
          <p:nvSpPr>
            <p:cNvPr id="463" name="Google Shape;463;p38"/>
            <p:cNvSpPr/>
            <p:nvPr/>
          </p:nvSpPr>
          <p:spPr>
            <a:xfrm>
              <a:off x="3091525" y="2515500"/>
              <a:ext cx="133650" cy="250275"/>
            </a:xfrm>
            <a:custGeom>
              <a:avLst/>
              <a:gdLst/>
              <a:ahLst/>
              <a:cxnLst/>
              <a:rect l="l" t="t" r="r" b="b"/>
              <a:pathLst>
                <a:path w="5346" h="10011" extrusionOk="0">
                  <a:moveTo>
                    <a:pt x="1337" y="0"/>
                  </a:moveTo>
                  <a:lnTo>
                    <a:pt x="1337" y="845"/>
                  </a:lnTo>
                  <a:lnTo>
                    <a:pt x="1" y="845"/>
                  </a:lnTo>
                  <a:lnTo>
                    <a:pt x="1" y="10011"/>
                  </a:lnTo>
                  <a:lnTo>
                    <a:pt x="5346" y="10011"/>
                  </a:lnTo>
                  <a:lnTo>
                    <a:pt x="5346" y="845"/>
                  </a:lnTo>
                  <a:lnTo>
                    <a:pt x="4009" y="845"/>
                  </a:lnTo>
                  <a:lnTo>
                    <a:pt x="4009" y="0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8"/>
            <p:cNvSpPr/>
            <p:nvPr/>
          </p:nvSpPr>
          <p:spPr>
            <a:xfrm>
              <a:off x="3091250" y="2536600"/>
              <a:ext cx="66825" cy="229175"/>
            </a:xfrm>
            <a:custGeom>
              <a:avLst/>
              <a:gdLst/>
              <a:ahLst/>
              <a:cxnLst/>
              <a:rect l="l" t="t" r="r" b="b"/>
              <a:pathLst>
                <a:path w="267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8"/>
            <p:cNvSpPr/>
            <p:nvPr/>
          </p:nvSpPr>
          <p:spPr>
            <a:xfrm>
              <a:off x="3157975" y="2536600"/>
              <a:ext cx="66850" cy="229175"/>
            </a:xfrm>
            <a:custGeom>
              <a:avLst/>
              <a:gdLst/>
              <a:ahLst/>
              <a:cxnLst/>
              <a:rect l="l" t="t" r="r" b="b"/>
              <a:pathLst>
                <a:path w="2674" h="9167" extrusionOk="0">
                  <a:moveTo>
                    <a:pt x="1" y="1"/>
                  </a:moveTo>
                  <a:lnTo>
                    <a:pt x="1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8"/>
            <p:cNvSpPr/>
            <p:nvPr/>
          </p:nvSpPr>
          <p:spPr>
            <a:xfrm>
              <a:off x="3124650" y="2515500"/>
              <a:ext cx="66677" cy="21275"/>
            </a:xfrm>
            <a:custGeom>
              <a:avLst/>
              <a:gdLst/>
              <a:ahLst/>
              <a:cxnLst/>
              <a:rect l="l" t="t" r="r" b="b"/>
              <a:pathLst>
                <a:path w="1334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4" y="851"/>
                  </a:lnTo>
                  <a:lnTo>
                    <a:pt x="13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8"/>
            <p:cNvSpPr/>
            <p:nvPr/>
          </p:nvSpPr>
          <p:spPr>
            <a:xfrm>
              <a:off x="3157975" y="2515500"/>
              <a:ext cx="33425" cy="21275"/>
            </a:xfrm>
            <a:custGeom>
              <a:avLst/>
              <a:gdLst/>
              <a:ahLst/>
              <a:cxnLst/>
              <a:rect l="l" t="t" r="r" b="b"/>
              <a:pathLst>
                <a:path w="1337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7" y="851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8"/>
            <p:cNvSpPr/>
            <p:nvPr/>
          </p:nvSpPr>
          <p:spPr>
            <a:xfrm>
              <a:off x="3091250" y="2536600"/>
              <a:ext cx="27825" cy="229175"/>
            </a:xfrm>
            <a:custGeom>
              <a:avLst/>
              <a:gdLst/>
              <a:ahLst/>
              <a:cxnLst/>
              <a:rect l="l" t="t" r="r" b="b"/>
              <a:pathLst>
                <a:path w="111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2" y="9167"/>
                  </a:lnTo>
                  <a:lnTo>
                    <a:pt x="11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8"/>
            <p:cNvSpPr/>
            <p:nvPr/>
          </p:nvSpPr>
          <p:spPr>
            <a:xfrm>
              <a:off x="3197075" y="2536600"/>
              <a:ext cx="27900" cy="229175"/>
            </a:xfrm>
            <a:custGeom>
              <a:avLst/>
              <a:gdLst/>
              <a:ahLst/>
              <a:cxnLst/>
              <a:rect l="l" t="t" r="r" b="b"/>
              <a:pathLst>
                <a:path w="1116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5" y="9167"/>
                  </a:lnTo>
                  <a:lnTo>
                    <a:pt x="11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8"/>
            <p:cNvSpPr/>
            <p:nvPr/>
          </p:nvSpPr>
          <p:spPr>
            <a:xfrm>
              <a:off x="3110225" y="2575400"/>
              <a:ext cx="95625" cy="170025"/>
            </a:xfrm>
            <a:custGeom>
              <a:avLst/>
              <a:gdLst/>
              <a:ahLst/>
              <a:cxnLst/>
              <a:rect l="l" t="t" r="r" b="b"/>
              <a:pathLst>
                <a:path w="3825" h="6801" extrusionOk="0">
                  <a:moveTo>
                    <a:pt x="0" y="0"/>
                  </a:moveTo>
                  <a:lnTo>
                    <a:pt x="0" y="6801"/>
                  </a:lnTo>
                  <a:lnTo>
                    <a:pt x="3824" y="6801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8"/>
            <p:cNvSpPr/>
            <p:nvPr/>
          </p:nvSpPr>
          <p:spPr>
            <a:xfrm>
              <a:off x="3115200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8"/>
            <p:cNvSpPr/>
            <p:nvPr/>
          </p:nvSpPr>
          <p:spPr>
            <a:xfrm>
              <a:off x="3157975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8"/>
            <p:cNvSpPr/>
            <p:nvPr/>
          </p:nvSpPr>
          <p:spPr>
            <a:xfrm>
              <a:off x="3115200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8"/>
            <p:cNvSpPr/>
            <p:nvPr/>
          </p:nvSpPr>
          <p:spPr>
            <a:xfrm>
              <a:off x="3157975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rgbClr val="76C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8"/>
            <p:cNvSpPr/>
            <p:nvPr/>
          </p:nvSpPr>
          <p:spPr>
            <a:xfrm>
              <a:off x="3115200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8"/>
            <p:cNvSpPr/>
            <p:nvPr/>
          </p:nvSpPr>
          <p:spPr>
            <a:xfrm>
              <a:off x="3157975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8"/>
            <p:cNvSpPr/>
            <p:nvPr/>
          </p:nvSpPr>
          <p:spPr>
            <a:xfrm>
              <a:off x="3115200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8"/>
            <p:cNvSpPr/>
            <p:nvPr/>
          </p:nvSpPr>
          <p:spPr>
            <a:xfrm>
              <a:off x="3157975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8"/>
            <p:cNvSpPr/>
            <p:nvPr/>
          </p:nvSpPr>
          <p:spPr>
            <a:xfrm>
              <a:off x="3115200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8"/>
            <p:cNvSpPr/>
            <p:nvPr/>
          </p:nvSpPr>
          <p:spPr>
            <a:xfrm>
              <a:off x="3157975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8"/>
            <p:cNvSpPr/>
            <p:nvPr/>
          </p:nvSpPr>
          <p:spPr>
            <a:xfrm>
              <a:off x="3115200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8"/>
            <p:cNvSpPr/>
            <p:nvPr/>
          </p:nvSpPr>
          <p:spPr>
            <a:xfrm>
              <a:off x="3157975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8"/>
            <p:cNvSpPr/>
            <p:nvPr/>
          </p:nvSpPr>
          <p:spPr>
            <a:xfrm>
              <a:off x="3115200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8"/>
            <p:cNvSpPr/>
            <p:nvPr/>
          </p:nvSpPr>
          <p:spPr>
            <a:xfrm>
              <a:off x="3157975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8"/>
            <p:cNvSpPr/>
            <p:nvPr/>
          </p:nvSpPr>
          <p:spPr>
            <a:xfrm>
              <a:off x="3155900" y="2543900"/>
              <a:ext cx="4325" cy="24750"/>
            </a:xfrm>
            <a:custGeom>
              <a:avLst/>
              <a:gdLst/>
              <a:ahLst/>
              <a:cxnLst/>
              <a:rect l="l" t="t" r="r" b="b"/>
              <a:pathLst>
                <a:path w="173" h="990" extrusionOk="0">
                  <a:moveTo>
                    <a:pt x="1" y="1"/>
                  </a:moveTo>
                  <a:lnTo>
                    <a:pt x="1" y="990"/>
                  </a:lnTo>
                  <a:lnTo>
                    <a:pt x="173" y="990"/>
                  </a:lnTo>
                  <a:lnTo>
                    <a:pt x="1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8"/>
            <p:cNvSpPr/>
            <p:nvPr/>
          </p:nvSpPr>
          <p:spPr>
            <a:xfrm>
              <a:off x="3145775" y="2554125"/>
              <a:ext cx="24675" cy="4325"/>
            </a:xfrm>
            <a:custGeom>
              <a:avLst/>
              <a:gdLst/>
              <a:ahLst/>
              <a:cxnLst/>
              <a:rect l="l" t="t" r="r" b="b"/>
              <a:pathLst>
                <a:path w="987" h="173" extrusionOk="0">
                  <a:moveTo>
                    <a:pt x="0" y="0"/>
                  </a:moveTo>
                  <a:lnTo>
                    <a:pt x="0" y="172"/>
                  </a:lnTo>
                  <a:lnTo>
                    <a:pt x="986" y="172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38"/>
          <p:cNvGrpSpPr/>
          <p:nvPr/>
        </p:nvGrpSpPr>
        <p:grpSpPr>
          <a:xfrm rot="841025">
            <a:off x="102344" y="258397"/>
            <a:ext cx="447275" cy="625913"/>
            <a:chOff x="7877949" y="4508284"/>
            <a:chExt cx="560451" cy="784290"/>
          </a:xfrm>
        </p:grpSpPr>
        <p:sp>
          <p:nvSpPr>
            <p:cNvPr id="488" name="Google Shape;488;p38"/>
            <p:cNvSpPr/>
            <p:nvPr/>
          </p:nvSpPr>
          <p:spPr>
            <a:xfrm>
              <a:off x="7877949" y="4508284"/>
              <a:ext cx="538019" cy="783421"/>
            </a:xfrm>
            <a:custGeom>
              <a:avLst/>
              <a:gdLst/>
              <a:ahLst/>
              <a:cxnLst/>
              <a:rect l="l" t="t" r="r" b="b"/>
              <a:pathLst>
                <a:path w="9287" h="13523" extrusionOk="0">
                  <a:moveTo>
                    <a:pt x="4832" y="1"/>
                  </a:moveTo>
                  <a:cubicBezTo>
                    <a:pt x="2105" y="1"/>
                    <a:pt x="1" y="2504"/>
                    <a:pt x="575" y="5260"/>
                  </a:cubicBezTo>
                  <a:cubicBezTo>
                    <a:pt x="1097" y="7763"/>
                    <a:pt x="3604" y="9287"/>
                    <a:pt x="3604" y="10113"/>
                  </a:cubicBezTo>
                  <a:lnTo>
                    <a:pt x="3604" y="10844"/>
                  </a:lnTo>
                  <a:lnTo>
                    <a:pt x="3490" y="10844"/>
                  </a:lnTo>
                  <a:lnTo>
                    <a:pt x="3490" y="11458"/>
                  </a:lnTo>
                  <a:lnTo>
                    <a:pt x="3604" y="11458"/>
                  </a:lnTo>
                  <a:lnTo>
                    <a:pt x="3604" y="11784"/>
                  </a:lnTo>
                  <a:lnTo>
                    <a:pt x="3604" y="11913"/>
                  </a:lnTo>
                  <a:lnTo>
                    <a:pt x="3604" y="12174"/>
                  </a:lnTo>
                  <a:lnTo>
                    <a:pt x="3604" y="12306"/>
                  </a:lnTo>
                  <a:lnTo>
                    <a:pt x="3604" y="12567"/>
                  </a:lnTo>
                  <a:lnTo>
                    <a:pt x="3604" y="12696"/>
                  </a:lnTo>
                  <a:lnTo>
                    <a:pt x="3604" y="12718"/>
                  </a:lnTo>
                  <a:cubicBezTo>
                    <a:pt x="3604" y="12887"/>
                    <a:pt x="3742" y="13025"/>
                    <a:pt x="3911" y="13025"/>
                  </a:cubicBezTo>
                  <a:lnTo>
                    <a:pt x="3988" y="13025"/>
                  </a:lnTo>
                  <a:lnTo>
                    <a:pt x="4077" y="13307"/>
                  </a:lnTo>
                  <a:cubicBezTo>
                    <a:pt x="4117" y="13440"/>
                    <a:pt x="4233" y="13522"/>
                    <a:pt x="4372" y="13522"/>
                  </a:cubicBezTo>
                  <a:lnTo>
                    <a:pt x="5302" y="13522"/>
                  </a:lnTo>
                  <a:cubicBezTo>
                    <a:pt x="5438" y="13522"/>
                    <a:pt x="5554" y="13433"/>
                    <a:pt x="5597" y="13307"/>
                  </a:cubicBezTo>
                  <a:lnTo>
                    <a:pt x="5686" y="13025"/>
                  </a:lnTo>
                  <a:lnTo>
                    <a:pt x="5763" y="13025"/>
                  </a:lnTo>
                  <a:cubicBezTo>
                    <a:pt x="5932" y="13025"/>
                    <a:pt x="6070" y="12887"/>
                    <a:pt x="6070" y="12718"/>
                  </a:cubicBezTo>
                  <a:lnTo>
                    <a:pt x="6070" y="12696"/>
                  </a:lnTo>
                  <a:lnTo>
                    <a:pt x="6070" y="12567"/>
                  </a:lnTo>
                  <a:lnTo>
                    <a:pt x="6070" y="12306"/>
                  </a:lnTo>
                  <a:lnTo>
                    <a:pt x="6070" y="12174"/>
                  </a:lnTo>
                  <a:lnTo>
                    <a:pt x="6070" y="11913"/>
                  </a:lnTo>
                  <a:lnTo>
                    <a:pt x="6070" y="11784"/>
                  </a:lnTo>
                  <a:lnTo>
                    <a:pt x="6070" y="11458"/>
                  </a:lnTo>
                  <a:lnTo>
                    <a:pt x="6184" y="11458"/>
                  </a:lnTo>
                  <a:lnTo>
                    <a:pt x="6184" y="10844"/>
                  </a:lnTo>
                  <a:lnTo>
                    <a:pt x="6070" y="10844"/>
                  </a:lnTo>
                  <a:lnTo>
                    <a:pt x="6070" y="10113"/>
                  </a:lnTo>
                  <a:cubicBezTo>
                    <a:pt x="6070" y="9287"/>
                    <a:pt x="8577" y="7760"/>
                    <a:pt x="9099" y="5260"/>
                  </a:cubicBezTo>
                  <a:cubicBezTo>
                    <a:pt x="9102" y="5247"/>
                    <a:pt x="9108" y="5232"/>
                    <a:pt x="9108" y="5223"/>
                  </a:cubicBezTo>
                  <a:cubicBezTo>
                    <a:pt x="9111" y="5210"/>
                    <a:pt x="9111" y="5198"/>
                    <a:pt x="9114" y="5186"/>
                  </a:cubicBezTo>
                  <a:cubicBezTo>
                    <a:pt x="9286" y="4304"/>
                    <a:pt x="9179" y="3435"/>
                    <a:pt x="8856" y="2673"/>
                  </a:cubicBezTo>
                  <a:cubicBezTo>
                    <a:pt x="8838" y="2667"/>
                    <a:pt x="8835" y="2664"/>
                    <a:pt x="8832" y="2658"/>
                  </a:cubicBezTo>
                  <a:cubicBezTo>
                    <a:pt x="8823" y="2636"/>
                    <a:pt x="8810" y="2615"/>
                    <a:pt x="8804" y="2596"/>
                  </a:cubicBezTo>
                  <a:cubicBezTo>
                    <a:pt x="8795" y="2575"/>
                    <a:pt x="8789" y="2556"/>
                    <a:pt x="8776" y="2538"/>
                  </a:cubicBezTo>
                  <a:cubicBezTo>
                    <a:pt x="8773" y="2526"/>
                    <a:pt x="8764" y="2513"/>
                    <a:pt x="8761" y="2504"/>
                  </a:cubicBezTo>
                  <a:cubicBezTo>
                    <a:pt x="8746" y="2473"/>
                    <a:pt x="8733" y="2446"/>
                    <a:pt x="8718" y="2415"/>
                  </a:cubicBezTo>
                  <a:cubicBezTo>
                    <a:pt x="8718" y="2412"/>
                    <a:pt x="8718" y="2412"/>
                    <a:pt x="8715" y="2406"/>
                  </a:cubicBezTo>
                  <a:cubicBezTo>
                    <a:pt x="8466" y="1911"/>
                    <a:pt x="8128" y="1469"/>
                    <a:pt x="7720" y="1107"/>
                  </a:cubicBezTo>
                  <a:lnTo>
                    <a:pt x="7717" y="1100"/>
                  </a:lnTo>
                  <a:cubicBezTo>
                    <a:pt x="7689" y="1079"/>
                    <a:pt x="7668" y="1054"/>
                    <a:pt x="7640" y="1033"/>
                  </a:cubicBezTo>
                  <a:cubicBezTo>
                    <a:pt x="7634" y="1024"/>
                    <a:pt x="7625" y="1021"/>
                    <a:pt x="7622" y="1014"/>
                  </a:cubicBezTo>
                  <a:cubicBezTo>
                    <a:pt x="7603" y="996"/>
                    <a:pt x="7582" y="978"/>
                    <a:pt x="7560" y="962"/>
                  </a:cubicBezTo>
                  <a:cubicBezTo>
                    <a:pt x="7548" y="956"/>
                    <a:pt x="7536" y="944"/>
                    <a:pt x="7526" y="938"/>
                  </a:cubicBezTo>
                  <a:cubicBezTo>
                    <a:pt x="7511" y="925"/>
                    <a:pt x="7499" y="913"/>
                    <a:pt x="7483" y="901"/>
                  </a:cubicBezTo>
                  <a:cubicBezTo>
                    <a:pt x="7468" y="888"/>
                    <a:pt x="7449" y="876"/>
                    <a:pt x="7434" y="864"/>
                  </a:cubicBezTo>
                  <a:cubicBezTo>
                    <a:pt x="7428" y="861"/>
                    <a:pt x="7422" y="855"/>
                    <a:pt x="7419" y="852"/>
                  </a:cubicBezTo>
                  <a:cubicBezTo>
                    <a:pt x="6841" y="422"/>
                    <a:pt x="6150" y="130"/>
                    <a:pt x="5395" y="35"/>
                  </a:cubicBezTo>
                  <a:cubicBezTo>
                    <a:pt x="5385" y="35"/>
                    <a:pt x="5379" y="35"/>
                    <a:pt x="5376" y="28"/>
                  </a:cubicBezTo>
                  <a:cubicBezTo>
                    <a:pt x="5348" y="25"/>
                    <a:pt x="5321" y="22"/>
                    <a:pt x="5293" y="22"/>
                  </a:cubicBezTo>
                  <a:cubicBezTo>
                    <a:pt x="5284" y="22"/>
                    <a:pt x="5269" y="19"/>
                    <a:pt x="5256" y="19"/>
                  </a:cubicBezTo>
                  <a:cubicBezTo>
                    <a:pt x="5232" y="16"/>
                    <a:pt x="5210" y="16"/>
                    <a:pt x="5186" y="10"/>
                  </a:cubicBezTo>
                  <a:cubicBezTo>
                    <a:pt x="5167" y="10"/>
                    <a:pt x="5149" y="7"/>
                    <a:pt x="5133" y="7"/>
                  </a:cubicBezTo>
                  <a:cubicBezTo>
                    <a:pt x="5115" y="7"/>
                    <a:pt x="5093" y="4"/>
                    <a:pt x="5072" y="4"/>
                  </a:cubicBezTo>
                  <a:cubicBezTo>
                    <a:pt x="5047" y="4"/>
                    <a:pt x="5026" y="1"/>
                    <a:pt x="4998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8"/>
            <p:cNvSpPr/>
            <p:nvPr/>
          </p:nvSpPr>
          <p:spPr>
            <a:xfrm>
              <a:off x="7877960" y="4508632"/>
              <a:ext cx="560439" cy="639459"/>
            </a:xfrm>
            <a:custGeom>
              <a:avLst/>
              <a:gdLst/>
              <a:ahLst/>
              <a:cxnLst/>
              <a:rect l="l" t="t" r="r" b="b"/>
              <a:pathLst>
                <a:path w="9674" h="11038" extrusionOk="0">
                  <a:moveTo>
                    <a:pt x="4836" y="1"/>
                  </a:moveTo>
                  <a:cubicBezTo>
                    <a:pt x="2105" y="1"/>
                    <a:pt x="1" y="2504"/>
                    <a:pt x="578" y="5263"/>
                  </a:cubicBezTo>
                  <a:cubicBezTo>
                    <a:pt x="1101" y="7766"/>
                    <a:pt x="3607" y="9290"/>
                    <a:pt x="3607" y="10116"/>
                  </a:cubicBezTo>
                  <a:lnTo>
                    <a:pt x="3607" y="11038"/>
                  </a:lnTo>
                  <a:lnTo>
                    <a:pt x="6064" y="11038"/>
                  </a:lnTo>
                  <a:lnTo>
                    <a:pt x="6064" y="10116"/>
                  </a:lnTo>
                  <a:cubicBezTo>
                    <a:pt x="6064" y="9290"/>
                    <a:pt x="8577" y="7760"/>
                    <a:pt x="9093" y="5263"/>
                  </a:cubicBezTo>
                  <a:cubicBezTo>
                    <a:pt x="9674" y="2563"/>
                    <a:pt x="7609" y="1"/>
                    <a:pt x="4836" y="1"/>
                  </a:cubicBezTo>
                  <a:close/>
                </a:path>
              </a:pathLst>
            </a:custGeom>
            <a:solidFill>
              <a:srgbClr val="B0C5D9">
                <a:alpha val="58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8"/>
            <p:cNvSpPr/>
            <p:nvPr/>
          </p:nvSpPr>
          <p:spPr>
            <a:xfrm>
              <a:off x="8149191" y="4544085"/>
              <a:ext cx="225705" cy="225531"/>
            </a:xfrm>
            <a:custGeom>
              <a:avLst/>
              <a:gdLst/>
              <a:ahLst/>
              <a:cxnLst/>
              <a:rect l="l" t="t" r="r" b="b"/>
              <a:pathLst>
                <a:path w="3896" h="3893" extrusionOk="0">
                  <a:moveTo>
                    <a:pt x="154" y="0"/>
                  </a:moveTo>
                  <a:cubicBezTo>
                    <a:pt x="71" y="0"/>
                    <a:pt x="0" y="68"/>
                    <a:pt x="0" y="154"/>
                  </a:cubicBezTo>
                  <a:cubicBezTo>
                    <a:pt x="0" y="237"/>
                    <a:pt x="71" y="307"/>
                    <a:pt x="154" y="307"/>
                  </a:cubicBezTo>
                  <a:cubicBezTo>
                    <a:pt x="2046" y="307"/>
                    <a:pt x="3588" y="1846"/>
                    <a:pt x="3588" y="3738"/>
                  </a:cubicBezTo>
                  <a:cubicBezTo>
                    <a:pt x="3588" y="3824"/>
                    <a:pt x="3655" y="3892"/>
                    <a:pt x="3741" y="3892"/>
                  </a:cubicBezTo>
                  <a:cubicBezTo>
                    <a:pt x="3824" y="3892"/>
                    <a:pt x="3895" y="3824"/>
                    <a:pt x="3895" y="3738"/>
                  </a:cubicBezTo>
                  <a:cubicBezTo>
                    <a:pt x="3895" y="1677"/>
                    <a:pt x="2215" y="0"/>
                    <a:pt x="1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8"/>
            <p:cNvSpPr/>
            <p:nvPr/>
          </p:nvSpPr>
          <p:spPr>
            <a:xfrm>
              <a:off x="8086916" y="5162780"/>
              <a:ext cx="142398" cy="100397"/>
            </a:xfrm>
            <a:custGeom>
              <a:avLst/>
              <a:gdLst/>
              <a:ahLst/>
              <a:cxnLst/>
              <a:rect l="l" t="t" r="r" b="b"/>
              <a:pathLst>
                <a:path w="2458" h="1733" extrusionOk="0">
                  <a:moveTo>
                    <a:pt x="0" y="1"/>
                  </a:moveTo>
                  <a:lnTo>
                    <a:pt x="0" y="1426"/>
                  </a:lnTo>
                  <a:cubicBezTo>
                    <a:pt x="0" y="1595"/>
                    <a:pt x="138" y="1733"/>
                    <a:pt x="307" y="1733"/>
                  </a:cubicBezTo>
                  <a:lnTo>
                    <a:pt x="2150" y="1733"/>
                  </a:lnTo>
                  <a:cubicBezTo>
                    <a:pt x="2319" y="1733"/>
                    <a:pt x="2457" y="1595"/>
                    <a:pt x="2457" y="1426"/>
                  </a:cubicBezTo>
                  <a:lnTo>
                    <a:pt x="24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8"/>
            <p:cNvSpPr/>
            <p:nvPr/>
          </p:nvSpPr>
          <p:spPr>
            <a:xfrm>
              <a:off x="8108929" y="5262942"/>
              <a:ext cx="97964" cy="28908"/>
            </a:xfrm>
            <a:custGeom>
              <a:avLst/>
              <a:gdLst/>
              <a:ahLst/>
              <a:cxnLst/>
              <a:rect l="l" t="t" r="r" b="b"/>
              <a:pathLst>
                <a:path w="1691" h="499" extrusionOk="0">
                  <a:moveTo>
                    <a:pt x="1" y="1"/>
                  </a:moveTo>
                  <a:lnTo>
                    <a:pt x="90" y="284"/>
                  </a:lnTo>
                  <a:cubicBezTo>
                    <a:pt x="130" y="409"/>
                    <a:pt x="250" y="499"/>
                    <a:pt x="385" y="499"/>
                  </a:cubicBezTo>
                  <a:lnTo>
                    <a:pt x="1313" y="499"/>
                  </a:lnTo>
                  <a:cubicBezTo>
                    <a:pt x="1451" y="499"/>
                    <a:pt x="1571" y="416"/>
                    <a:pt x="1611" y="284"/>
                  </a:cubicBezTo>
                  <a:lnTo>
                    <a:pt x="16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8"/>
            <p:cNvSpPr/>
            <p:nvPr/>
          </p:nvSpPr>
          <p:spPr>
            <a:xfrm>
              <a:off x="8086916" y="5236641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8"/>
            <p:cNvSpPr/>
            <p:nvPr/>
          </p:nvSpPr>
          <p:spPr>
            <a:xfrm>
              <a:off x="8086916" y="5214049"/>
              <a:ext cx="142398" cy="7531"/>
            </a:xfrm>
            <a:custGeom>
              <a:avLst/>
              <a:gdLst/>
              <a:ahLst/>
              <a:cxnLst/>
              <a:rect l="l" t="t" r="r" b="b"/>
              <a:pathLst>
                <a:path w="2458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457" y="129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8"/>
            <p:cNvSpPr/>
            <p:nvPr/>
          </p:nvSpPr>
          <p:spPr>
            <a:xfrm>
              <a:off x="8086916" y="5191282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8"/>
            <p:cNvSpPr/>
            <p:nvPr/>
          </p:nvSpPr>
          <p:spPr>
            <a:xfrm>
              <a:off x="7944696" y="4637643"/>
              <a:ext cx="187817" cy="287287"/>
            </a:xfrm>
            <a:custGeom>
              <a:avLst/>
              <a:gdLst/>
              <a:ahLst/>
              <a:cxnLst/>
              <a:rect l="l" t="t" r="r" b="b"/>
              <a:pathLst>
                <a:path w="3242" h="4959" extrusionOk="0">
                  <a:moveTo>
                    <a:pt x="1641" y="1"/>
                  </a:moveTo>
                  <a:lnTo>
                    <a:pt x="1641" y="1"/>
                  </a:lnTo>
                  <a:cubicBezTo>
                    <a:pt x="747" y="1088"/>
                    <a:pt x="1" y="4673"/>
                    <a:pt x="3232" y="4959"/>
                  </a:cubicBezTo>
                  <a:cubicBezTo>
                    <a:pt x="2848" y="4102"/>
                    <a:pt x="3241" y="3346"/>
                    <a:pt x="3002" y="2206"/>
                  </a:cubicBezTo>
                  <a:cubicBezTo>
                    <a:pt x="2759" y="1061"/>
                    <a:pt x="1641" y="1"/>
                    <a:pt x="1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8"/>
            <p:cNvSpPr/>
            <p:nvPr/>
          </p:nvSpPr>
          <p:spPr>
            <a:xfrm>
              <a:off x="8139227" y="4637643"/>
              <a:ext cx="95067" cy="153637"/>
            </a:xfrm>
            <a:custGeom>
              <a:avLst/>
              <a:gdLst/>
              <a:ahLst/>
              <a:cxnLst/>
              <a:rect l="l" t="t" r="r" b="b"/>
              <a:pathLst>
                <a:path w="1641" h="2652" extrusionOk="0">
                  <a:moveTo>
                    <a:pt x="1103" y="1"/>
                  </a:moveTo>
                  <a:lnTo>
                    <a:pt x="1103" y="1"/>
                  </a:lnTo>
                  <a:cubicBezTo>
                    <a:pt x="77" y="600"/>
                    <a:pt x="0" y="2114"/>
                    <a:pt x="399" y="2652"/>
                  </a:cubicBezTo>
                  <a:cubicBezTo>
                    <a:pt x="1640" y="2025"/>
                    <a:pt x="1432" y="465"/>
                    <a:pt x="11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8"/>
            <p:cNvSpPr/>
            <p:nvPr/>
          </p:nvSpPr>
          <p:spPr>
            <a:xfrm>
              <a:off x="8158054" y="4750317"/>
              <a:ext cx="140660" cy="210585"/>
            </a:xfrm>
            <a:custGeom>
              <a:avLst/>
              <a:gdLst/>
              <a:ahLst/>
              <a:cxnLst/>
              <a:rect l="l" t="t" r="r" b="b"/>
              <a:pathLst>
                <a:path w="2428" h="3635" extrusionOk="0">
                  <a:moveTo>
                    <a:pt x="2427" y="0"/>
                  </a:moveTo>
                  <a:lnTo>
                    <a:pt x="2427" y="0"/>
                  </a:lnTo>
                  <a:cubicBezTo>
                    <a:pt x="1478" y="77"/>
                    <a:pt x="1" y="1161"/>
                    <a:pt x="1" y="3634"/>
                  </a:cubicBezTo>
                  <a:cubicBezTo>
                    <a:pt x="2314" y="3124"/>
                    <a:pt x="2427" y="0"/>
                    <a:pt x="2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8"/>
            <p:cNvSpPr/>
            <p:nvPr/>
          </p:nvSpPr>
          <p:spPr>
            <a:xfrm>
              <a:off x="8042425" y="4691749"/>
              <a:ext cx="119457" cy="325697"/>
            </a:xfrm>
            <a:custGeom>
              <a:avLst/>
              <a:gdLst/>
              <a:ahLst/>
              <a:cxnLst/>
              <a:rect l="l" t="t" r="r" b="b"/>
              <a:pathLst>
                <a:path w="2062" h="5622" extrusionOk="0">
                  <a:moveTo>
                    <a:pt x="9" y="1"/>
                  </a:moveTo>
                  <a:cubicBezTo>
                    <a:pt x="9" y="1"/>
                    <a:pt x="3" y="96"/>
                    <a:pt x="0" y="271"/>
                  </a:cubicBezTo>
                  <a:cubicBezTo>
                    <a:pt x="3" y="357"/>
                    <a:pt x="6" y="458"/>
                    <a:pt x="15" y="572"/>
                  </a:cubicBezTo>
                  <a:cubicBezTo>
                    <a:pt x="28" y="689"/>
                    <a:pt x="37" y="818"/>
                    <a:pt x="65" y="956"/>
                  </a:cubicBezTo>
                  <a:cubicBezTo>
                    <a:pt x="89" y="1097"/>
                    <a:pt x="123" y="1248"/>
                    <a:pt x="160" y="1404"/>
                  </a:cubicBezTo>
                  <a:cubicBezTo>
                    <a:pt x="203" y="1564"/>
                    <a:pt x="252" y="1727"/>
                    <a:pt x="310" y="1896"/>
                  </a:cubicBezTo>
                  <a:cubicBezTo>
                    <a:pt x="341" y="1976"/>
                    <a:pt x="378" y="2065"/>
                    <a:pt x="406" y="2151"/>
                  </a:cubicBezTo>
                  <a:cubicBezTo>
                    <a:pt x="442" y="2234"/>
                    <a:pt x="479" y="2320"/>
                    <a:pt x="513" y="2406"/>
                  </a:cubicBezTo>
                  <a:cubicBezTo>
                    <a:pt x="590" y="2575"/>
                    <a:pt x="673" y="2750"/>
                    <a:pt x="762" y="2919"/>
                  </a:cubicBezTo>
                  <a:cubicBezTo>
                    <a:pt x="937" y="3257"/>
                    <a:pt x="1137" y="3582"/>
                    <a:pt x="1339" y="3874"/>
                  </a:cubicBezTo>
                  <a:cubicBezTo>
                    <a:pt x="1389" y="3948"/>
                    <a:pt x="1435" y="4019"/>
                    <a:pt x="1487" y="4089"/>
                  </a:cubicBezTo>
                  <a:cubicBezTo>
                    <a:pt x="1533" y="4163"/>
                    <a:pt x="1570" y="4230"/>
                    <a:pt x="1610" y="4301"/>
                  </a:cubicBezTo>
                  <a:cubicBezTo>
                    <a:pt x="1683" y="4439"/>
                    <a:pt x="1736" y="4581"/>
                    <a:pt x="1782" y="4710"/>
                  </a:cubicBezTo>
                  <a:cubicBezTo>
                    <a:pt x="1865" y="4971"/>
                    <a:pt x="1895" y="5201"/>
                    <a:pt x="1908" y="5364"/>
                  </a:cubicBezTo>
                  <a:cubicBezTo>
                    <a:pt x="1911" y="5444"/>
                    <a:pt x="1911" y="5505"/>
                    <a:pt x="1911" y="5548"/>
                  </a:cubicBezTo>
                  <a:cubicBezTo>
                    <a:pt x="1911" y="5591"/>
                    <a:pt x="1908" y="5610"/>
                    <a:pt x="1908" y="5610"/>
                  </a:cubicBezTo>
                  <a:lnTo>
                    <a:pt x="2061" y="5622"/>
                  </a:lnTo>
                  <a:lnTo>
                    <a:pt x="2061" y="5548"/>
                  </a:lnTo>
                  <a:cubicBezTo>
                    <a:pt x="2061" y="5502"/>
                    <a:pt x="2061" y="5432"/>
                    <a:pt x="2055" y="5349"/>
                  </a:cubicBezTo>
                  <a:cubicBezTo>
                    <a:pt x="2043" y="5180"/>
                    <a:pt x="2000" y="4937"/>
                    <a:pt x="1908" y="4661"/>
                  </a:cubicBezTo>
                  <a:cubicBezTo>
                    <a:pt x="1859" y="4522"/>
                    <a:pt x="1797" y="4378"/>
                    <a:pt x="1717" y="4230"/>
                  </a:cubicBezTo>
                  <a:cubicBezTo>
                    <a:pt x="1631" y="4083"/>
                    <a:pt x="1536" y="3939"/>
                    <a:pt x="1428" y="3797"/>
                  </a:cubicBezTo>
                  <a:cubicBezTo>
                    <a:pt x="1223" y="3515"/>
                    <a:pt x="1014" y="3198"/>
                    <a:pt x="829" y="2870"/>
                  </a:cubicBezTo>
                  <a:cubicBezTo>
                    <a:pt x="737" y="2704"/>
                    <a:pt x="651" y="2538"/>
                    <a:pt x="571" y="2369"/>
                  </a:cubicBezTo>
                  <a:cubicBezTo>
                    <a:pt x="538" y="2280"/>
                    <a:pt x="498" y="2200"/>
                    <a:pt x="461" y="2117"/>
                  </a:cubicBezTo>
                  <a:cubicBezTo>
                    <a:pt x="427" y="2031"/>
                    <a:pt x="396" y="1948"/>
                    <a:pt x="360" y="1865"/>
                  </a:cubicBezTo>
                  <a:cubicBezTo>
                    <a:pt x="298" y="1702"/>
                    <a:pt x="246" y="1540"/>
                    <a:pt x="200" y="1383"/>
                  </a:cubicBezTo>
                  <a:cubicBezTo>
                    <a:pt x="157" y="1226"/>
                    <a:pt x="120" y="1076"/>
                    <a:pt x="92" y="938"/>
                  </a:cubicBezTo>
                  <a:cubicBezTo>
                    <a:pt x="62" y="799"/>
                    <a:pt x="46" y="673"/>
                    <a:pt x="31" y="557"/>
                  </a:cubicBezTo>
                  <a:cubicBezTo>
                    <a:pt x="19" y="446"/>
                    <a:pt x="15" y="345"/>
                    <a:pt x="9" y="262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8"/>
            <p:cNvSpPr/>
            <p:nvPr/>
          </p:nvSpPr>
          <p:spPr>
            <a:xfrm>
              <a:off x="8153593" y="4819370"/>
              <a:ext cx="97790" cy="302002"/>
            </a:xfrm>
            <a:custGeom>
              <a:avLst/>
              <a:gdLst/>
              <a:ahLst/>
              <a:cxnLst/>
              <a:rect l="l" t="t" r="r" b="b"/>
              <a:pathLst>
                <a:path w="1688" h="5213" extrusionOk="0">
                  <a:moveTo>
                    <a:pt x="1687" y="0"/>
                  </a:moveTo>
                  <a:cubicBezTo>
                    <a:pt x="1687" y="0"/>
                    <a:pt x="1626" y="68"/>
                    <a:pt x="1521" y="169"/>
                  </a:cubicBezTo>
                  <a:cubicBezTo>
                    <a:pt x="1411" y="277"/>
                    <a:pt x="1248" y="430"/>
                    <a:pt x="1070" y="630"/>
                  </a:cubicBezTo>
                  <a:cubicBezTo>
                    <a:pt x="981" y="731"/>
                    <a:pt x="886" y="842"/>
                    <a:pt x="793" y="965"/>
                  </a:cubicBezTo>
                  <a:cubicBezTo>
                    <a:pt x="695" y="1088"/>
                    <a:pt x="603" y="1223"/>
                    <a:pt x="520" y="1367"/>
                  </a:cubicBezTo>
                  <a:cubicBezTo>
                    <a:pt x="477" y="1441"/>
                    <a:pt x="434" y="1514"/>
                    <a:pt x="397" y="1594"/>
                  </a:cubicBezTo>
                  <a:cubicBezTo>
                    <a:pt x="357" y="1674"/>
                    <a:pt x="317" y="1751"/>
                    <a:pt x="287" y="1837"/>
                  </a:cubicBezTo>
                  <a:cubicBezTo>
                    <a:pt x="213" y="2003"/>
                    <a:pt x="158" y="2175"/>
                    <a:pt x="118" y="2350"/>
                  </a:cubicBezTo>
                  <a:cubicBezTo>
                    <a:pt x="72" y="2528"/>
                    <a:pt x="47" y="2709"/>
                    <a:pt x="26" y="2884"/>
                  </a:cubicBezTo>
                  <a:cubicBezTo>
                    <a:pt x="13" y="3066"/>
                    <a:pt x="4" y="3241"/>
                    <a:pt x="4" y="3407"/>
                  </a:cubicBezTo>
                  <a:cubicBezTo>
                    <a:pt x="1" y="3741"/>
                    <a:pt x="1" y="4052"/>
                    <a:pt x="1" y="4322"/>
                  </a:cubicBezTo>
                  <a:cubicBezTo>
                    <a:pt x="1" y="4853"/>
                    <a:pt x="4" y="5213"/>
                    <a:pt x="4" y="5213"/>
                  </a:cubicBezTo>
                  <a:lnTo>
                    <a:pt x="158" y="5213"/>
                  </a:lnTo>
                  <a:cubicBezTo>
                    <a:pt x="158" y="5213"/>
                    <a:pt x="158" y="4853"/>
                    <a:pt x="164" y="4322"/>
                  </a:cubicBezTo>
                  <a:cubicBezTo>
                    <a:pt x="158" y="4052"/>
                    <a:pt x="158" y="3741"/>
                    <a:pt x="158" y="3407"/>
                  </a:cubicBezTo>
                  <a:cubicBezTo>
                    <a:pt x="155" y="3241"/>
                    <a:pt x="164" y="3072"/>
                    <a:pt x="167" y="2900"/>
                  </a:cubicBezTo>
                  <a:cubicBezTo>
                    <a:pt x="182" y="2731"/>
                    <a:pt x="204" y="2556"/>
                    <a:pt x="244" y="2387"/>
                  </a:cubicBezTo>
                  <a:cubicBezTo>
                    <a:pt x="280" y="2218"/>
                    <a:pt x="333" y="2049"/>
                    <a:pt x="394" y="1886"/>
                  </a:cubicBezTo>
                  <a:cubicBezTo>
                    <a:pt x="419" y="1803"/>
                    <a:pt x="459" y="1726"/>
                    <a:pt x="492" y="1650"/>
                  </a:cubicBezTo>
                  <a:cubicBezTo>
                    <a:pt x="523" y="1573"/>
                    <a:pt x="566" y="1499"/>
                    <a:pt x="603" y="1425"/>
                  </a:cubicBezTo>
                  <a:cubicBezTo>
                    <a:pt x="680" y="1281"/>
                    <a:pt x="769" y="1146"/>
                    <a:pt x="855" y="1020"/>
                  </a:cubicBezTo>
                  <a:cubicBezTo>
                    <a:pt x="938" y="897"/>
                    <a:pt x="1027" y="780"/>
                    <a:pt x="1110" y="676"/>
                  </a:cubicBezTo>
                  <a:cubicBezTo>
                    <a:pt x="1196" y="575"/>
                    <a:pt x="1276" y="482"/>
                    <a:pt x="1346" y="399"/>
                  </a:cubicBezTo>
                  <a:cubicBezTo>
                    <a:pt x="1414" y="320"/>
                    <a:pt x="1478" y="246"/>
                    <a:pt x="1531" y="191"/>
                  </a:cubicBezTo>
                  <a:cubicBezTo>
                    <a:pt x="1632" y="71"/>
                    <a:pt x="1687" y="0"/>
                    <a:pt x="1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8"/>
            <p:cNvSpPr/>
            <p:nvPr/>
          </p:nvSpPr>
          <p:spPr>
            <a:xfrm>
              <a:off x="8093114" y="5094654"/>
              <a:ext cx="129247" cy="42233"/>
            </a:xfrm>
            <a:custGeom>
              <a:avLst/>
              <a:gdLst/>
              <a:ahLst/>
              <a:cxnLst/>
              <a:rect l="l" t="t" r="r" b="b"/>
              <a:pathLst>
                <a:path w="2231" h="729" extrusionOk="0">
                  <a:moveTo>
                    <a:pt x="1" y="0"/>
                  </a:moveTo>
                  <a:lnTo>
                    <a:pt x="1" y="728"/>
                  </a:lnTo>
                  <a:lnTo>
                    <a:pt x="2231" y="728"/>
                  </a:lnTo>
                  <a:lnTo>
                    <a:pt x="22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8"/>
            <p:cNvSpPr/>
            <p:nvPr/>
          </p:nvSpPr>
          <p:spPr>
            <a:xfrm>
              <a:off x="8080138" y="5136827"/>
              <a:ext cx="155780" cy="35628"/>
            </a:xfrm>
            <a:custGeom>
              <a:avLst/>
              <a:gdLst/>
              <a:ahLst/>
              <a:cxnLst/>
              <a:rect l="l" t="t" r="r" b="b"/>
              <a:pathLst>
                <a:path w="2689" h="615" extrusionOk="0">
                  <a:moveTo>
                    <a:pt x="0" y="0"/>
                  </a:moveTo>
                  <a:lnTo>
                    <a:pt x="0" y="614"/>
                  </a:lnTo>
                  <a:lnTo>
                    <a:pt x="2688" y="614"/>
                  </a:lnTo>
                  <a:lnTo>
                    <a:pt x="26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8"/>
            <p:cNvSpPr/>
            <p:nvPr/>
          </p:nvSpPr>
          <p:spPr>
            <a:xfrm>
              <a:off x="8158054" y="4508806"/>
              <a:ext cx="252412" cy="783769"/>
            </a:xfrm>
            <a:custGeom>
              <a:avLst/>
              <a:gdLst/>
              <a:ahLst/>
              <a:cxnLst/>
              <a:rect l="l" t="t" r="r" b="b"/>
              <a:pathLst>
                <a:path w="4357" h="13529" extrusionOk="0">
                  <a:moveTo>
                    <a:pt x="1" y="1"/>
                  </a:moveTo>
                  <a:lnTo>
                    <a:pt x="1" y="13529"/>
                  </a:lnTo>
                  <a:lnTo>
                    <a:pt x="465" y="13529"/>
                  </a:lnTo>
                  <a:lnTo>
                    <a:pt x="465" y="13523"/>
                  </a:lnTo>
                  <a:cubicBezTo>
                    <a:pt x="600" y="13523"/>
                    <a:pt x="720" y="13434"/>
                    <a:pt x="763" y="13308"/>
                  </a:cubicBezTo>
                  <a:lnTo>
                    <a:pt x="849" y="13022"/>
                  </a:lnTo>
                  <a:lnTo>
                    <a:pt x="925" y="13022"/>
                  </a:lnTo>
                  <a:cubicBezTo>
                    <a:pt x="1094" y="13022"/>
                    <a:pt x="1232" y="12884"/>
                    <a:pt x="1232" y="12715"/>
                  </a:cubicBezTo>
                  <a:lnTo>
                    <a:pt x="1232" y="12696"/>
                  </a:lnTo>
                  <a:lnTo>
                    <a:pt x="1232" y="12564"/>
                  </a:lnTo>
                  <a:lnTo>
                    <a:pt x="1232" y="12303"/>
                  </a:lnTo>
                  <a:lnTo>
                    <a:pt x="1232" y="12174"/>
                  </a:lnTo>
                  <a:lnTo>
                    <a:pt x="1232" y="11913"/>
                  </a:lnTo>
                  <a:lnTo>
                    <a:pt x="1232" y="11781"/>
                  </a:lnTo>
                  <a:lnTo>
                    <a:pt x="1232" y="11455"/>
                  </a:lnTo>
                  <a:lnTo>
                    <a:pt x="1349" y="11455"/>
                  </a:lnTo>
                  <a:lnTo>
                    <a:pt x="1349" y="10841"/>
                  </a:lnTo>
                  <a:lnTo>
                    <a:pt x="1232" y="10841"/>
                  </a:lnTo>
                  <a:lnTo>
                    <a:pt x="1232" y="10110"/>
                  </a:lnTo>
                  <a:cubicBezTo>
                    <a:pt x="1232" y="9287"/>
                    <a:pt x="3742" y="7757"/>
                    <a:pt x="4264" y="5257"/>
                  </a:cubicBezTo>
                  <a:cubicBezTo>
                    <a:pt x="4267" y="5247"/>
                    <a:pt x="4270" y="5232"/>
                    <a:pt x="4270" y="5220"/>
                  </a:cubicBezTo>
                  <a:lnTo>
                    <a:pt x="4295" y="5094"/>
                  </a:lnTo>
                  <a:cubicBezTo>
                    <a:pt x="4301" y="5051"/>
                    <a:pt x="4310" y="5005"/>
                    <a:pt x="4313" y="4962"/>
                  </a:cubicBezTo>
                  <a:cubicBezTo>
                    <a:pt x="4316" y="4928"/>
                    <a:pt x="4320" y="4894"/>
                    <a:pt x="4326" y="4864"/>
                  </a:cubicBezTo>
                  <a:cubicBezTo>
                    <a:pt x="4332" y="4808"/>
                    <a:pt x="4335" y="4750"/>
                    <a:pt x="4341" y="4698"/>
                  </a:cubicBezTo>
                  <a:cubicBezTo>
                    <a:pt x="4344" y="4670"/>
                    <a:pt x="4344" y="4639"/>
                    <a:pt x="4347" y="4612"/>
                  </a:cubicBezTo>
                  <a:cubicBezTo>
                    <a:pt x="4350" y="4529"/>
                    <a:pt x="4356" y="4443"/>
                    <a:pt x="4356" y="4357"/>
                  </a:cubicBezTo>
                  <a:cubicBezTo>
                    <a:pt x="4356" y="1952"/>
                    <a:pt x="2406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8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4" name="Google Shape;504;p38"/>
          <p:cNvGrpSpPr/>
          <p:nvPr/>
        </p:nvGrpSpPr>
        <p:grpSpPr>
          <a:xfrm rot="-1604192">
            <a:off x="8638982" y="3928762"/>
            <a:ext cx="333773" cy="638893"/>
            <a:chOff x="6692313" y="4433554"/>
            <a:chExt cx="421445" cy="806710"/>
          </a:xfrm>
        </p:grpSpPr>
        <p:sp>
          <p:nvSpPr>
            <p:cNvPr id="505" name="Google Shape;505;p38"/>
            <p:cNvSpPr/>
            <p:nvPr/>
          </p:nvSpPr>
          <p:spPr>
            <a:xfrm>
              <a:off x="6692313" y="4433554"/>
              <a:ext cx="421111" cy="806536"/>
            </a:xfrm>
            <a:custGeom>
              <a:avLst/>
              <a:gdLst/>
              <a:ahLst/>
              <a:cxnLst/>
              <a:rect l="l" t="t" r="r" b="b"/>
              <a:pathLst>
                <a:path w="7269" h="13922" extrusionOk="0">
                  <a:moveTo>
                    <a:pt x="4114" y="3960"/>
                  </a:moveTo>
                  <a:cubicBezTo>
                    <a:pt x="4197" y="4000"/>
                    <a:pt x="4277" y="4034"/>
                    <a:pt x="4350" y="4061"/>
                  </a:cubicBezTo>
                  <a:cubicBezTo>
                    <a:pt x="4363" y="4166"/>
                    <a:pt x="4366" y="4267"/>
                    <a:pt x="4363" y="4369"/>
                  </a:cubicBezTo>
                  <a:cubicBezTo>
                    <a:pt x="4363" y="4544"/>
                    <a:pt x="4323" y="4713"/>
                    <a:pt x="4289" y="4882"/>
                  </a:cubicBezTo>
                  <a:cubicBezTo>
                    <a:pt x="4240" y="5047"/>
                    <a:pt x="4184" y="5210"/>
                    <a:pt x="4114" y="5358"/>
                  </a:cubicBezTo>
                  <a:cubicBezTo>
                    <a:pt x="4043" y="5508"/>
                    <a:pt x="3960" y="5643"/>
                    <a:pt x="3874" y="5772"/>
                  </a:cubicBezTo>
                  <a:cubicBezTo>
                    <a:pt x="3785" y="5895"/>
                    <a:pt x="3699" y="6012"/>
                    <a:pt x="3610" y="6107"/>
                  </a:cubicBezTo>
                  <a:cubicBezTo>
                    <a:pt x="3537" y="6186"/>
                    <a:pt x="3464" y="6259"/>
                    <a:pt x="3397" y="6321"/>
                  </a:cubicBezTo>
                  <a:lnTo>
                    <a:pt x="3397" y="6321"/>
                  </a:lnTo>
                  <a:lnTo>
                    <a:pt x="2480" y="6322"/>
                  </a:lnTo>
                  <a:lnTo>
                    <a:pt x="4114" y="3960"/>
                  </a:lnTo>
                  <a:close/>
                  <a:moveTo>
                    <a:pt x="4983" y="1"/>
                  </a:moveTo>
                  <a:lnTo>
                    <a:pt x="4012" y="1490"/>
                  </a:lnTo>
                  <a:cubicBezTo>
                    <a:pt x="3395" y="848"/>
                    <a:pt x="2538" y="483"/>
                    <a:pt x="2301" y="277"/>
                  </a:cubicBezTo>
                  <a:lnTo>
                    <a:pt x="2301" y="277"/>
                  </a:lnTo>
                  <a:cubicBezTo>
                    <a:pt x="2301" y="277"/>
                    <a:pt x="2102" y="1082"/>
                    <a:pt x="2320" y="2099"/>
                  </a:cubicBezTo>
                  <a:cubicBezTo>
                    <a:pt x="2403" y="2492"/>
                    <a:pt x="2639" y="2845"/>
                    <a:pt x="2934" y="3143"/>
                  </a:cubicBezTo>
                  <a:lnTo>
                    <a:pt x="673" y="6608"/>
                  </a:lnTo>
                  <a:lnTo>
                    <a:pt x="1" y="7631"/>
                  </a:lnTo>
                  <a:lnTo>
                    <a:pt x="1217" y="7631"/>
                  </a:lnTo>
                  <a:lnTo>
                    <a:pt x="4750" y="7637"/>
                  </a:lnTo>
                  <a:lnTo>
                    <a:pt x="1217" y="13922"/>
                  </a:lnTo>
                  <a:lnTo>
                    <a:pt x="6439" y="7345"/>
                  </a:lnTo>
                  <a:lnTo>
                    <a:pt x="7268" y="6304"/>
                  </a:lnTo>
                  <a:lnTo>
                    <a:pt x="5886" y="6307"/>
                  </a:lnTo>
                  <a:lnTo>
                    <a:pt x="4301" y="6310"/>
                  </a:lnTo>
                  <a:lnTo>
                    <a:pt x="4301" y="6310"/>
                  </a:lnTo>
                  <a:cubicBezTo>
                    <a:pt x="4338" y="6258"/>
                    <a:pt x="4378" y="6199"/>
                    <a:pt x="4421" y="6141"/>
                  </a:cubicBezTo>
                  <a:cubicBezTo>
                    <a:pt x="4479" y="6080"/>
                    <a:pt x="4535" y="6000"/>
                    <a:pt x="4614" y="5941"/>
                  </a:cubicBezTo>
                  <a:cubicBezTo>
                    <a:pt x="4654" y="5911"/>
                    <a:pt x="4691" y="5877"/>
                    <a:pt x="4731" y="5846"/>
                  </a:cubicBezTo>
                  <a:cubicBezTo>
                    <a:pt x="4759" y="5825"/>
                    <a:pt x="4783" y="5803"/>
                    <a:pt x="4814" y="5785"/>
                  </a:cubicBezTo>
                  <a:cubicBezTo>
                    <a:pt x="5072" y="5919"/>
                    <a:pt x="5321" y="5978"/>
                    <a:pt x="5555" y="5978"/>
                  </a:cubicBezTo>
                  <a:cubicBezTo>
                    <a:pt x="6434" y="5978"/>
                    <a:pt x="7111" y="5150"/>
                    <a:pt x="7268" y="4372"/>
                  </a:cubicBezTo>
                  <a:lnTo>
                    <a:pt x="7268" y="4372"/>
                  </a:lnTo>
                  <a:cubicBezTo>
                    <a:pt x="7249" y="4374"/>
                    <a:pt x="7227" y="4375"/>
                    <a:pt x="7204" y="4375"/>
                  </a:cubicBezTo>
                  <a:cubicBezTo>
                    <a:pt x="6957" y="4375"/>
                    <a:pt x="6490" y="4254"/>
                    <a:pt x="6028" y="4254"/>
                  </a:cubicBezTo>
                  <a:cubicBezTo>
                    <a:pt x="5373" y="4254"/>
                    <a:pt x="4727" y="4498"/>
                    <a:pt x="4734" y="5677"/>
                  </a:cubicBezTo>
                  <a:cubicBezTo>
                    <a:pt x="4657" y="5723"/>
                    <a:pt x="4590" y="5782"/>
                    <a:pt x="4522" y="5834"/>
                  </a:cubicBezTo>
                  <a:cubicBezTo>
                    <a:pt x="4439" y="5895"/>
                    <a:pt x="4375" y="5981"/>
                    <a:pt x="4304" y="6049"/>
                  </a:cubicBezTo>
                  <a:cubicBezTo>
                    <a:pt x="4243" y="6126"/>
                    <a:pt x="4194" y="6202"/>
                    <a:pt x="4144" y="6273"/>
                  </a:cubicBezTo>
                  <a:lnTo>
                    <a:pt x="4120" y="6319"/>
                  </a:lnTo>
                  <a:lnTo>
                    <a:pt x="3618" y="6320"/>
                  </a:lnTo>
                  <a:lnTo>
                    <a:pt x="3618" y="6320"/>
                  </a:lnTo>
                  <a:cubicBezTo>
                    <a:pt x="3654" y="6287"/>
                    <a:pt x="3688" y="6254"/>
                    <a:pt x="3724" y="6212"/>
                  </a:cubicBezTo>
                  <a:cubicBezTo>
                    <a:pt x="3816" y="6107"/>
                    <a:pt x="3908" y="5987"/>
                    <a:pt x="4000" y="5858"/>
                  </a:cubicBezTo>
                  <a:cubicBezTo>
                    <a:pt x="4086" y="5726"/>
                    <a:pt x="4178" y="5582"/>
                    <a:pt x="4249" y="5425"/>
                  </a:cubicBezTo>
                  <a:cubicBezTo>
                    <a:pt x="4326" y="5272"/>
                    <a:pt x="4384" y="5097"/>
                    <a:pt x="4433" y="4922"/>
                  </a:cubicBezTo>
                  <a:cubicBezTo>
                    <a:pt x="4476" y="4743"/>
                    <a:pt x="4510" y="4559"/>
                    <a:pt x="4516" y="4372"/>
                  </a:cubicBezTo>
                  <a:cubicBezTo>
                    <a:pt x="4522" y="4280"/>
                    <a:pt x="4510" y="4184"/>
                    <a:pt x="4507" y="4092"/>
                  </a:cubicBezTo>
                  <a:cubicBezTo>
                    <a:pt x="4501" y="4043"/>
                    <a:pt x="4492" y="4000"/>
                    <a:pt x="4485" y="3957"/>
                  </a:cubicBezTo>
                  <a:cubicBezTo>
                    <a:pt x="4599" y="3665"/>
                    <a:pt x="4661" y="3398"/>
                    <a:pt x="4676" y="3146"/>
                  </a:cubicBezTo>
                  <a:lnTo>
                    <a:pt x="6519" y="452"/>
                  </a:lnTo>
                  <a:lnTo>
                    <a:pt x="6835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8"/>
            <p:cNvSpPr/>
            <p:nvPr/>
          </p:nvSpPr>
          <p:spPr>
            <a:xfrm>
              <a:off x="6692704" y="4433554"/>
              <a:ext cx="421053" cy="806710"/>
            </a:xfrm>
            <a:custGeom>
              <a:avLst/>
              <a:gdLst/>
              <a:ahLst/>
              <a:cxnLst/>
              <a:rect l="l" t="t" r="r" b="b"/>
              <a:pathLst>
                <a:path w="7268" h="13925" extrusionOk="0">
                  <a:moveTo>
                    <a:pt x="4989" y="1"/>
                  </a:moveTo>
                  <a:lnTo>
                    <a:pt x="673" y="6608"/>
                  </a:lnTo>
                  <a:lnTo>
                    <a:pt x="0" y="7637"/>
                  </a:lnTo>
                  <a:lnTo>
                    <a:pt x="1217" y="7637"/>
                  </a:lnTo>
                  <a:lnTo>
                    <a:pt x="4749" y="7643"/>
                  </a:lnTo>
                  <a:lnTo>
                    <a:pt x="1217" y="13925"/>
                  </a:lnTo>
                  <a:lnTo>
                    <a:pt x="6442" y="7348"/>
                  </a:lnTo>
                  <a:lnTo>
                    <a:pt x="7268" y="6307"/>
                  </a:lnTo>
                  <a:lnTo>
                    <a:pt x="5886" y="6307"/>
                  </a:lnTo>
                  <a:lnTo>
                    <a:pt x="2476" y="6316"/>
                  </a:lnTo>
                  <a:lnTo>
                    <a:pt x="2476" y="6316"/>
                  </a:lnTo>
                  <a:lnTo>
                    <a:pt x="6525" y="452"/>
                  </a:lnTo>
                  <a:lnTo>
                    <a:pt x="68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8"/>
            <p:cNvSpPr/>
            <p:nvPr/>
          </p:nvSpPr>
          <p:spPr>
            <a:xfrm>
              <a:off x="6814590" y="4449601"/>
              <a:ext cx="196855" cy="220317"/>
            </a:xfrm>
            <a:custGeom>
              <a:avLst/>
              <a:gdLst/>
              <a:ahLst/>
              <a:cxnLst/>
              <a:rect l="l" t="t" r="r" b="b"/>
              <a:pathLst>
                <a:path w="3398" h="3803" extrusionOk="0">
                  <a:moveTo>
                    <a:pt x="197" y="0"/>
                  </a:moveTo>
                  <a:cubicBezTo>
                    <a:pt x="197" y="0"/>
                    <a:pt x="0" y="805"/>
                    <a:pt x="215" y="1828"/>
                  </a:cubicBezTo>
                  <a:cubicBezTo>
                    <a:pt x="430" y="2844"/>
                    <a:pt x="1671" y="3594"/>
                    <a:pt x="2323" y="3803"/>
                  </a:cubicBezTo>
                  <a:cubicBezTo>
                    <a:pt x="3398" y="1361"/>
                    <a:pt x="655" y="402"/>
                    <a:pt x="1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8"/>
            <p:cNvSpPr/>
            <p:nvPr/>
          </p:nvSpPr>
          <p:spPr>
            <a:xfrm>
              <a:off x="6965267" y="4679526"/>
              <a:ext cx="148481" cy="100165"/>
            </a:xfrm>
            <a:custGeom>
              <a:avLst/>
              <a:gdLst/>
              <a:ahLst/>
              <a:cxnLst/>
              <a:rect l="l" t="t" r="r" b="b"/>
              <a:pathLst>
                <a:path w="2563" h="1729" extrusionOk="0">
                  <a:moveTo>
                    <a:pt x="1321" y="0"/>
                  </a:moveTo>
                  <a:cubicBezTo>
                    <a:pt x="655" y="0"/>
                    <a:pt x="1" y="254"/>
                    <a:pt x="29" y="1490"/>
                  </a:cubicBezTo>
                  <a:cubicBezTo>
                    <a:pt x="315" y="1656"/>
                    <a:pt x="592" y="1728"/>
                    <a:pt x="852" y="1728"/>
                  </a:cubicBezTo>
                  <a:cubicBezTo>
                    <a:pt x="1730" y="1728"/>
                    <a:pt x="2406" y="902"/>
                    <a:pt x="2563" y="120"/>
                  </a:cubicBezTo>
                  <a:lnTo>
                    <a:pt x="2563" y="120"/>
                  </a:lnTo>
                  <a:cubicBezTo>
                    <a:pt x="2544" y="122"/>
                    <a:pt x="2522" y="123"/>
                    <a:pt x="2499" y="123"/>
                  </a:cubicBezTo>
                  <a:cubicBezTo>
                    <a:pt x="2252" y="123"/>
                    <a:pt x="1784" y="0"/>
                    <a:pt x="1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8"/>
            <p:cNvSpPr/>
            <p:nvPr/>
          </p:nvSpPr>
          <p:spPr>
            <a:xfrm>
              <a:off x="6873679" y="4542116"/>
              <a:ext cx="80816" cy="257394"/>
            </a:xfrm>
            <a:custGeom>
              <a:avLst/>
              <a:gdLst/>
              <a:ahLst/>
              <a:cxnLst/>
              <a:rect l="l" t="t" r="r" b="b"/>
              <a:pathLst>
                <a:path w="1395" h="4443" extrusionOk="0">
                  <a:moveTo>
                    <a:pt x="9" y="0"/>
                  </a:moveTo>
                  <a:lnTo>
                    <a:pt x="0" y="3"/>
                  </a:lnTo>
                  <a:cubicBezTo>
                    <a:pt x="0" y="3"/>
                    <a:pt x="55" y="71"/>
                    <a:pt x="160" y="194"/>
                  </a:cubicBezTo>
                  <a:cubicBezTo>
                    <a:pt x="212" y="265"/>
                    <a:pt x="283" y="344"/>
                    <a:pt x="360" y="440"/>
                  </a:cubicBezTo>
                  <a:cubicBezTo>
                    <a:pt x="424" y="523"/>
                    <a:pt x="492" y="606"/>
                    <a:pt x="565" y="707"/>
                  </a:cubicBezTo>
                  <a:cubicBezTo>
                    <a:pt x="648" y="814"/>
                    <a:pt x="728" y="931"/>
                    <a:pt x="811" y="1063"/>
                  </a:cubicBezTo>
                  <a:cubicBezTo>
                    <a:pt x="888" y="1198"/>
                    <a:pt x="974" y="1337"/>
                    <a:pt x="1038" y="1490"/>
                  </a:cubicBezTo>
                  <a:cubicBezTo>
                    <a:pt x="1084" y="1598"/>
                    <a:pt x="1131" y="1711"/>
                    <a:pt x="1161" y="1828"/>
                  </a:cubicBezTo>
                  <a:cubicBezTo>
                    <a:pt x="1177" y="1877"/>
                    <a:pt x="1189" y="1923"/>
                    <a:pt x="1195" y="1969"/>
                  </a:cubicBezTo>
                  <a:cubicBezTo>
                    <a:pt x="1226" y="2138"/>
                    <a:pt x="1238" y="2313"/>
                    <a:pt x="1235" y="2488"/>
                  </a:cubicBezTo>
                  <a:cubicBezTo>
                    <a:pt x="1235" y="2660"/>
                    <a:pt x="1201" y="2833"/>
                    <a:pt x="1161" y="3001"/>
                  </a:cubicBezTo>
                  <a:cubicBezTo>
                    <a:pt x="1112" y="3167"/>
                    <a:pt x="1057" y="3333"/>
                    <a:pt x="986" y="3478"/>
                  </a:cubicBezTo>
                  <a:cubicBezTo>
                    <a:pt x="916" y="3631"/>
                    <a:pt x="833" y="3766"/>
                    <a:pt x="747" y="3892"/>
                  </a:cubicBezTo>
                  <a:cubicBezTo>
                    <a:pt x="657" y="4015"/>
                    <a:pt x="571" y="4126"/>
                    <a:pt x="482" y="4227"/>
                  </a:cubicBezTo>
                  <a:cubicBezTo>
                    <a:pt x="406" y="4310"/>
                    <a:pt x="335" y="4381"/>
                    <a:pt x="267" y="4442"/>
                  </a:cubicBezTo>
                  <a:lnTo>
                    <a:pt x="489" y="4442"/>
                  </a:lnTo>
                  <a:cubicBezTo>
                    <a:pt x="525" y="4408"/>
                    <a:pt x="562" y="4368"/>
                    <a:pt x="596" y="4332"/>
                  </a:cubicBezTo>
                  <a:cubicBezTo>
                    <a:pt x="688" y="4227"/>
                    <a:pt x="780" y="4107"/>
                    <a:pt x="873" y="3978"/>
                  </a:cubicBezTo>
                  <a:cubicBezTo>
                    <a:pt x="962" y="3843"/>
                    <a:pt x="1051" y="3702"/>
                    <a:pt x="1124" y="3542"/>
                  </a:cubicBezTo>
                  <a:cubicBezTo>
                    <a:pt x="1201" y="3385"/>
                    <a:pt x="1256" y="3216"/>
                    <a:pt x="1309" y="3041"/>
                  </a:cubicBezTo>
                  <a:cubicBezTo>
                    <a:pt x="1349" y="2863"/>
                    <a:pt x="1389" y="2679"/>
                    <a:pt x="1389" y="2492"/>
                  </a:cubicBezTo>
                  <a:cubicBezTo>
                    <a:pt x="1395" y="2396"/>
                    <a:pt x="1385" y="2304"/>
                    <a:pt x="1389" y="2212"/>
                  </a:cubicBezTo>
                  <a:cubicBezTo>
                    <a:pt x="1373" y="2114"/>
                    <a:pt x="1358" y="2034"/>
                    <a:pt x="1330" y="1942"/>
                  </a:cubicBezTo>
                  <a:cubicBezTo>
                    <a:pt x="1312" y="1862"/>
                    <a:pt x="1284" y="1782"/>
                    <a:pt x="1253" y="1705"/>
                  </a:cubicBezTo>
                  <a:cubicBezTo>
                    <a:pt x="1220" y="1613"/>
                    <a:pt x="1180" y="1527"/>
                    <a:pt x="1140" y="1444"/>
                  </a:cubicBezTo>
                  <a:cubicBezTo>
                    <a:pt x="1063" y="1290"/>
                    <a:pt x="968" y="1152"/>
                    <a:pt x="882" y="1020"/>
                  </a:cubicBezTo>
                  <a:cubicBezTo>
                    <a:pt x="790" y="894"/>
                    <a:pt x="700" y="774"/>
                    <a:pt x="611" y="670"/>
                  </a:cubicBezTo>
                  <a:cubicBezTo>
                    <a:pt x="528" y="575"/>
                    <a:pt x="452" y="486"/>
                    <a:pt x="381" y="409"/>
                  </a:cubicBezTo>
                  <a:cubicBezTo>
                    <a:pt x="304" y="323"/>
                    <a:pt x="231" y="246"/>
                    <a:pt x="175" y="185"/>
                  </a:cubicBezTo>
                  <a:cubicBezTo>
                    <a:pt x="68" y="68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8"/>
            <p:cNvSpPr/>
            <p:nvPr/>
          </p:nvSpPr>
          <p:spPr>
            <a:xfrm>
              <a:off x="6931146" y="4718803"/>
              <a:ext cx="151146" cy="79947"/>
            </a:xfrm>
            <a:custGeom>
              <a:avLst/>
              <a:gdLst/>
              <a:ahLst/>
              <a:cxnLst/>
              <a:rect l="l" t="t" r="r" b="b"/>
              <a:pathLst>
                <a:path w="2609" h="1380" extrusionOk="0">
                  <a:moveTo>
                    <a:pt x="2608" y="1"/>
                  </a:moveTo>
                  <a:cubicBezTo>
                    <a:pt x="2605" y="1"/>
                    <a:pt x="2593" y="10"/>
                    <a:pt x="2568" y="13"/>
                  </a:cubicBezTo>
                  <a:cubicBezTo>
                    <a:pt x="2550" y="25"/>
                    <a:pt x="2519" y="47"/>
                    <a:pt x="2473" y="62"/>
                  </a:cubicBezTo>
                  <a:cubicBezTo>
                    <a:pt x="2390" y="105"/>
                    <a:pt x="2258" y="139"/>
                    <a:pt x="2101" y="182"/>
                  </a:cubicBezTo>
                  <a:cubicBezTo>
                    <a:pt x="1785" y="268"/>
                    <a:pt x="1361" y="369"/>
                    <a:pt x="956" y="554"/>
                  </a:cubicBezTo>
                  <a:cubicBezTo>
                    <a:pt x="857" y="600"/>
                    <a:pt x="756" y="646"/>
                    <a:pt x="664" y="707"/>
                  </a:cubicBezTo>
                  <a:cubicBezTo>
                    <a:pt x="572" y="762"/>
                    <a:pt x="486" y="830"/>
                    <a:pt x="403" y="898"/>
                  </a:cubicBezTo>
                  <a:cubicBezTo>
                    <a:pt x="320" y="962"/>
                    <a:pt x="255" y="1042"/>
                    <a:pt x="185" y="1113"/>
                  </a:cubicBezTo>
                  <a:cubicBezTo>
                    <a:pt x="123" y="1189"/>
                    <a:pt x="74" y="1266"/>
                    <a:pt x="25" y="1334"/>
                  </a:cubicBezTo>
                  <a:lnTo>
                    <a:pt x="0" y="1380"/>
                  </a:lnTo>
                  <a:lnTo>
                    <a:pt x="185" y="1380"/>
                  </a:lnTo>
                  <a:cubicBezTo>
                    <a:pt x="218" y="1328"/>
                    <a:pt x="258" y="1269"/>
                    <a:pt x="304" y="1211"/>
                  </a:cubicBezTo>
                  <a:cubicBezTo>
                    <a:pt x="369" y="1149"/>
                    <a:pt x="424" y="1073"/>
                    <a:pt x="501" y="1011"/>
                  </a:cubicBezTo>
                  <a:cubicBezTo>
                    <a:pt x="538" y="980"/>
                    <a:pt x="578" y="947"/>
                    <a:pt x="615" y="916"/>
                  </a:cubicBezTo>
                  <a:cubicBezTo>
                    <a:pt x="655" y="885"/>
                    <a:pt x="701" y="858"/>
                    <a:pt x="741" y="827"/>
                  </a:cubicBezTo>
                  <a:cubicBezTo>
                    <a:pt x="824" y="765"/>
                    <a:pt x="919" y="716"/>
                    <a:pt x="1011" y="661"/>
                  </a:cubicBezTo>
                  <a:cubicBezTo>
                    <a:pt x="1392" y="461"/>
                    <a:pt x="1810" y="335"/>
                    <a:pt x="2117" y="231"/>
                  </a:cubicBezTo>
                  <a:cubicBezTo>
                    <a:pt x="2270" y="179"/>
                    <a:pt x="2399" y="133"/>
                    <a:pt x="2485" y="87"/>
                  </a:cubicBezTo>
                  <a:cubicBezTo>
                    <a:pt x="2528" y="62"/>
                    <a:pt x="2559" y="41"/>
                    <a:pt x="2577" y="25"/>
                  </a:cubicBezTo>
                  <a:cubicBezTo>
                    <a:pt x="2593" y="13"/>
                    <a:pt x="2605" y="7"/>
                    <a:pt x="2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1" name="Google Shape;511;p38"/>
          <p:cNvGrpSpPr/>
          <p:nvPr/>
        </p:nvGrpSpPr>
        <p:grpSpPr>
          <a:xfrm rot="-1396822">
            <a:off x="50266" y="4060373"/>
            <a:ext cx="680708" cy="394596"/>
            <a:chOff x="753489" y="4226263"/>
            <a:chExt cx="924843" cy="536117"/>
          </a:xfrm>
        </p:grpSpPr>
        <p:sp>
          <p:nvSpPr>
            <p:cNvPr id="512" name="Google Shape;512;p38"/>
            <p:cNvSpPr/>
            <p:nvPr/>
          </p:nvSpPr>
          <p:spPr>
            <a:xfrm>
              <a:off x="753511" y="4226263"/>
              <a:ext cx="924821" cy="535167"/>
            </a:xfrm>
            <a:custGeom>
              <a:avLst/>
              <a:gdLst/>
              <a:ahLst/>
              <a:cxnLst/>
              <a:rect l="l" t="t" r="r" b="b"/>
              <a:pathLst>
                <a:path w="9726" h="5628" extrusionOk="0">
                  <a:moveTo>
                    <a:pt x="6009" y="1"/>
                  </a:moveTo>
                  <a:cubicBezTo>
                    <a:pt x="5404" y="1"/>
                    <a:pt x="4854" y="246"/>
                    <a:pt x="4454" y="636"/>
                  </a:cubicBezTo>
                  <a:cubicBezTo>
                    <a:pt x="4304" y="642"/>
                    <a:pt x="4163" y="661"/>
                    <a:pt x="4021" y="692"/>
                  </a:cubicBezTo>
                  <a:cubicBezTo>
                    <a:pt x="3905" y="673"/>
                    <a:pt x="3785" y="658"/>
                    <a:pt x="3662" y="658"/>
                  </a:cubicBezTo>
                  <a:cubicBezTo>
                    <a:pt x="2753" y="658"/>
                    <a:pt x="1988" y="1266"/>
                    <a:pt x="1748" y="2095"/>
                  </a:cubicBezTo>
                  <a:cubicBezTo>
                    <a:pt x="1687" y="2089"/>
                    <a:pt x="1625" y="2086"/>
                    <a:pt x="1564" y="2086"/>
                  </a:cubicBezTo>
                  <a:cubicBezTo>
                    <a:pt x="698" y="2086"/>
                    <a:pt x="0" y="2783"/>
                    <a:pt x="0" y="3647"/>
                  </a:cubicBezTo>
                  <a:lnTo>
                    <a:pt x="0" y="5210"/>
                  </a:lnTo>
                  <a:lnTo>
                    <a:pt x="541" y="5210"/>
                  </a:lnTo>
                  <a:lnTo>
                    <a:pt x="541" y="5628"/>
                  </a:lnTo>
                  <a:lnTo>
                    <a:pt x="2258" y="5628"/>
                  </a:lnTo>
                  <a:cubicBezTo>
                    <a:pt x="2654" y="5628"/>
                    <a:pt x="3020" y="5496"/>
                    <a:pt x="3309" y="5269"/>
                  </a:cubicBezTo>
                  <a:cubicBezTo>
                    <a:pt x="3674" y="5474"/>
                    <a:pt x="4092" y="5597"/>
                    <a:pt x="4544" y="5597"/>
                  </a:cubicBezTo>
                  <a:cubicBezTo>
                    <a:pt x="5173" y="5597"/>
                    <a:pt x="5745" y="5364"/>
                    <a:pt x="6184" y="4980"/>
                  </a:cubicBezTo>
                  <a:cubicBezTo>
                    <a:pt x="6516" y="5152"/>
                    <a:pt x="6896" y="5253"/>
                    <a:pt x="7296" y="5253"/>
                  </a:cubicBezTo>
                  <a:cubicBezTo>
                    <a:pt x="8641" y="5253"/>
                    <a:pt x="9725" y="4163"/>
                    <a:pt x="9725" y="2820"/>
                  </a:cubicBezTo>
                  <a:cubicBezTo>
                    <a:pt x="9725" y="1481"/>
                    <a:pt x="8641" y="391"/>
                    <a:pt x="7296" y="391"/>
                  </a:cubicBezTo>
                  <a:lnTo>
                    <a:pt x="7265" y="391"/>
                  </a:lnTo>
                  <a:cubicBezTo>
                    <a:pt x="6909" y="145"/>
                    <a:pt x="6473" y="1"/>
                    <a:pt x="6009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8"/>
            <p:cNvSpPr/>
            <p:nvPr/>
          </p:nvSpPr>
          <p:spPr>
            <a:xfrm>
              <a:off x="753489" y="4226548"/>
              <a:ext cx="782000" cy="495514"/>
            </a:xfrm>
            <a:custGeom>
              <a:avLst/>
              <a:gdLst/>
              <a:ahLst/>
              <a:cxnLst/>
              <a:rect l="l" t="t" r="r" b="b"/>
              <a:pathLst>
                <a:path w="8224" h="5211" extrusionOk="0">
                  <a:moveTo>
                    <a:pt x="6009" y="1"/>
                  </a:moveTo>
                  <a:cubicBezTo>
                    <a:pt x="5336" y="1"/>
                    <a:pt x="4734" y="302"/>
                    <a:pt x="4326" y="772"/>
                  </a:cubicBezTo>
                  <a:cubicBezTo>
                    <a:pt x="4120" y="701"/>
                    <a:pt x="3893" y="658"/>
                    <a:pt x="3662" y="658"/>
                  </a:cubicBezTo>
                  <a:cubicBezTo>
                    <a:pt x="2753" y="658"/>
                    <a:pt x="1988" y="1269"/>
                    <a:pt x="1745" y="2099"/>
                  </a:cubicBezTo>
                  <a:cubicBezTo>
                    <a:pt x="1684" y="2089"/>
                    <a:pt x="1623" y="2086"/>
                    <a:pt x="1561" y="2086"/>
                  </a:cubicBezTo>
                  <a:cubicBezTo>
                    <a:pt x="698" y="2086"/>
                    <a:pt x="1" y="2784"/>
                    <a:pt x="1" y="3650"/>
                  </a:cubicBezTo>
                  <a:lnTo>
                    <a:pt x="1" y="5210"/>
                  </a:lnTo>
                  <a:lnTo>
                    <a:pt x="1561" y="5210"/>
                  </a:lnTo>
                  <a:cubicBezTo>
                    <a:pt x="2120" y="5210"/>
                    <a:pt x="2606" y="4918"/>
                    <a:pt x="2882" y="4482"/>
                  </a:cubicBezTo>
                  <a:cubicBezTo>
                    <a:pt x="3122" y="4584"/>
                    <a:pt x="3386" y="4639"/>
                    <a:pt x="3662" y="4639"/>
                  </a:cubicBezTo>
                  <a:cubicBezTo>
                    <a:pt x="4157" y="4639"/>
                    <a:pt x="4608" y="4458"/>
                    <a:pt x="4955" y="4163"/>
                  </a:cubicBezTo>
                  <a:cubicBezTo>
                    <a:pt x="5272" y="4332"/>
                    <a:pt x="5628" y="4427"/>
                    <a:pt x="6009" y="4427"/>
                  </a:cubicBezTo>
                  <a:cubicBezTo>
                    <a:pt x="7232" y="4427"/>
                    <a:pt x="8224" y="3438"/>
                    <a:pt x="8224" y="2212"/>
                  </a:cubicBezTo>
                  <a:cubicBezTo>
                    <a:pt x="8224" y="993"/>
                    <a:pt x="7228" y="1"/>
                    <a:pt x="60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8"/>
            <p:cNvSpPr/>
            <p:nvPr/>
          </p:nvSpPr>
          <p:spPr>
            <a:xfrm>
              <a:off x="804646" y="4263347"/>
              <a:ext cx="873664" cy="499032"/>
            </a:xfrm>
            <a:custGeom>
              <a:avLst/>
              <a:gdLst/>
              <a:ahLst/>
              <a:cxnLst/>
              <a:rect l="l" t="t" r="r" b="b"/>
              <a:pathLst>
                <a:path w="9188" h="5248" extrusionOk="0">
                  <a:moveTo>
                    <a:pt x="6758" y="1"/>
                  </a:moveTo>
                  <a:cubicBezTo>
                    <a:pt x="6168" y="1"/>
                    <a:pt x="5628" y="213"/>
                    <a:pt x="5207" y="560"/>
                  </a:cubicBezTo>
                  <a:cubicBezTo>
                    <a:pt x="4847" y="360"/>
                    <a:pt x="4439" y="246"/>
                    <a:pt x="4000" y="246"/>
                  </a:cubicBezTo>
                  <a:cubicBezTo>
                    <a:pt x="2952" y="246"/>
                    <a:pt x="2058" y="898"/>
                    <a:pt x="1693" y="1819"/>
                  </a:cubicBezTo>
                  <a:cubicBezTo>
                    <a:pt x="756" y="1828"/>
                    <a:pt x="0" y="2593"/>
                    <a:pt x="0" y="3530"/>
                  </a:cubicBezTo>
                  <a:lnTo>
                    <a:pt x="0" y="5247"/>
                  </a:lnTo>
                  <a:lnTo>
                    <a:pt x="1720" y="5247"/>
                  </a:lnTo>
                  <a:cubicBezTo>
                    <a:pt x="2114" y="5247"/>
                    <a:pt x="2479" y="5112"/>
                    <a:pt x="2771" y="4885"/>
                  </a:cubicBezTo>
                  <a:cubicBezTo>
                    <a:pt x="3137" y="5094"/>
                    <a:pt x="3554" y="5216"/>
                    <a:pt x="4003" y="5216"/>
                  </a:cubicBezTo>
                  <a:cubicBezTo>
                    <a:pt x="4632" y="5216"/>
                    <a:pt x="5207" y="4983"/>
                    <a:pt x="5643" y="4599"/>
                  </a:cubicBezTo>
                  <a:cubicBezTo>
                    <a:pt x="5978" y="4771"/>
                    <a:pt x="6356" y="4869"/>
                    <a:pt x="6758" y="4869"/>
                  </a:cubicBezTo>
                  <a:cubicBezTo>
                    <a:pt x="8100" y="4869"/>
                    <a:pt x="9188" y="3779"/>
                    <a:pt x="9188" y="2440"/>
                  </a:cubicBezTo>
                  <a:cubicBezTo>
                    <a:pt x="9188" y="1091"/>
                    <a:pt x="8100" y="1"/>
                    <a:pt x="6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5" name="Google Shape;515;p38"/>
          <p:cNvSpPr txBox="1">
            <a:spLocks noGrp="1"/>
          </p:cNvSpPr>
          <p:nvPr>
            <p:ph type="subTitle" idx="1"/>
          </p:nvPr>
        </p:nvSpPr>
        <p:spPr>
          <a:xfrm>
            <a:off x="0" y="4718209"/>
            <a:ext cx="91440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ar-SA" sz="18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cs typeface="Akhbar MT" pitchFamily="2" charset="-78"/>
              </a:rPr>
              <a:t>اعداد المعلمة / منال الرحيلي</a:t>
            </a:r>
          </a:p>
        </p:txBody>
      </p:sp>
      <p:pic>
        <p:nvPicPr>
          <p:cNvPr id="2052" name="Picture 4" descr="قواعد البيانات تعرف على خصائصها | قاعدة المعرفة - استضافة كواليتي">
            <a:extLst>
              <a:ext uri="{FF2B5EF4-FFF2-40B4-BE49-F238E27FC236}">
                <a16:creationId xmlns:a16="http://schemas.microsoft.com/office/drawing/2014/main" id="{9C7CBD8D-1758-83CC-F5C1-5E53DACBC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7" y="837322"/>
            <a:ext cx="1398295" cy="31621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4" descr="منزل كليب ارت">
            <a:extLst>
              <a:ext uri="{FF2B5EF4-FFF2-40B4-BE49-F238E27FC236}">
                <a16:creationId xmlns:a16="http://schemas.microsoft.com/office/drawing/2014/main" id="{A2CB72CC-3488-4E50-7B0B-2612DD9AE5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44436"/>
            <a:ext cx="304800" cy="27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2" name="Google Shape;2345;p56">
            <a:extLst>
              <a:ext uri="{FF2B5EF4-FFF2-40B4-BE49-F238E27FC236}">
                <a16:creationId xmlns:a16="http://schemas.microsoft.com/office/drawing/2014/main" id="{7A1C9060-953C-6CFB-26AB-9DDA66D40096}"/>
              </a:ext>
            </a:extLst>
          </p:cNvPr>
          <p:cNvSpPr txBox="1">
            <a:spLocks/>
          </p:cNvSpPr>
          <p:nvPr/>
        </p:nvSpPr>
        <p:spPr>
          <a:xfrm>
            <a:off x="4402597" y="145790"/>
            <a:ext cx="3838777" cy="758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1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9pPr>
          </a:lstStyle>
          <a:p>
            <a:pPr algn="r" rtl="1"/>
            <a:r>
              <a:rPr lang="ar-SA" sz="2400" dirty="0">
                <a:solidFill>
                  <a:srgbClr val="0070C0"/>
                </a:solidFill>
                <a:latin typeface="Calibri" panose="020F0502020204030204" pitchFamily="34" charset="0"/>
                <a:ea typeface="GE SS Two Bold" panose="020A0503020102020204" pitchFamily="18" charset="-78"/>
                <a:cs typeface="Calibri" panose="020F0502020204030204" pitchFamily="34" charset="0"/>
                <a:sym typeface="Wingdings" panose="05000000000000000000" pitchFamily="2" charset="2"/>
              </a:rPr>
              <a:t>دورة حياة علم البيانات :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F8E2C80-29B6-17F3-EAAE-9501EDC985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4581" y="1218574"/>
            <a:ext cx="4419600" cy="277520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4BB8452-1691-EA6D-2FE6-7419E602CE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176" t="7258" b="13238"/>
          <a:stretch/>
        </p:blipFill>
        <p:spPr>
          <a:xfrm>
            <a:off x="1699526" y="1503681"/>
            <a:ext cx="2359540" cy="161576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662107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38"/>
          <p:cNvGrpSpPr/>
          <p:nvPr/>
        </p:nvGrpSpPr>
        <p:grpSpPr>
          <a:xfrm>
            <a:off x="8840235" y="121431"/>
            <a:ext cx="235238" cy="242263"/>
            <a:chOff x="3146663" y="2304000"/>
            <a:chExt cx="93750" cy="96550"/>
          </a:xfrm>
        </p:grpSpPr>
        <p:sp>
          <p:nvSpPr>
            <p:cNvPr id="459" name="Google Shape;459;p38"/>
            <p:cNvSpPr/>
            <p:nvPr/>
          </p:nvSpPr>
          <p:spPr>
            <a:xfrm>
              <a:off x="3147113" y="2304000"/>
              <a:ext cx="93300" cy="96475"/>
            </a:xfrm>
            <a:custGeom>
              <a:avLst/>
              <a:gdLst/>
              <a:ahLst/>
              <a:cxnLst/>
              <a:rect l="l" t="t" r="r" b="b"/>
              <a:pathLst>
                <a:path w="3732" h="3859" extrusionOk="0">
                  <a:moveTo>
                    <a:pt x="2747" y="1"/>
                  </a:moveTo>
                  <a:cubicBezTo>
                    <a:pt x="2746" y="1"/>
                    <a:pt x="1518" y="760"/>
                    <a:pt x="762" y="1635"/>
                  </a:cubicBezTo>
                  <a:cubicBezTo>
                    <a:pt x="0" y="2510"/>
                    <a:pt x="762" y="3859"/>
                    <a:pt x="762" y="3859"/>
                  </a:cubicBezTo>
                  <a:cubicBezTo>
                    <a:pt x="768" y="3859"/>
                    <a:pt x="774" y="3859"/>
                    <a:pt x="780" y="3859"/>
                  </a:cubicBezTo>
                  <a:cubicBezTo>
                    <a:pt x="3732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8"/>
            <p:cNvSpPr/>
            <p:nvPr/>
          </p:nvSpPr>
          <p:spPr>
            <a:xfrm>
              <a:off x="3146663" y="2304075"/>
              <a:ext cx="93500" cy="96475"/>
            </a:xfrm>
            <a:custGeom>
              <a:avLst/>
              <a:gdLst/>
              <a:ahLst/>
              <a:cxnLst/>
              <a:rect l="l" t="t" r="r" b="b"/>
              <a:pathLst>
                <a:path w="3740" h="3859" extrusionOk="0">
                  <a:moveTo>
                    <a:pt x="2747" y="1"/>
                  </a:moveTo>
                  <a:cubicBezTo>
                    <a:pt x="2747" y="1"/>
                    <a:pt x="1521" y="760"/>
                    <a:pt x="763" y="1638"/>
                  </a:cubicBezTo>
                  <a:cubicBezTo>
                    <a:pt x="1" y="2514"/>
                    <a:pt x="763" y="3859"/>
                    <a:pt x="763" y="3859"/>
                  </a:cubicBezTo>
                  <a:cubicBezTo>
                    <a:pt x="767" y="3859"/>
                    <a:pt x="772" y="3859"/>
                    <a:pt x="777" y="3859"/>
                  </a:cubicBezTo>
                  <a:cubicBezTo>
                    <a:pt x="3739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8"/>
            <p:cNvSpPr/>
            <p:nvPr/>
          </p:nvSpPr>
          <p:spPr>
            <a:xfrm>
              <a:off x="3165713" y="2304075"/>
              <a:ext cx="74400" cy="96475"/>
            </a:xfrm>
            <a:custGeom>
              <a:avLst/>
              <a:gdLst/>
              <a:ahLst/>
              <a:cxnLst/>
              <a:rect l="l" t="t" r="r" b="b"/>
              <a:pathLst>
                <a:path w="2976" h="3859" extrusionOk="0">
                  <a:moveTo>
                    <a:pt x="1985" y="1"/>
                  </a:moveTo>
                  <a:cubicBezTo>
                    <a:pt x="1985" y="1"/>
                    <a:pt x="1985" y="1"/>
                    <a:pt x="1985" y="1"/>
                  </a:cubicBezTo>
                  <a:lnTo>
                    <a:pt x="1" y="3859"/>
                  </a:lnTo>
                  <a:cubicBezTo>
                    <a:pt x="5" y="3859"/>
                    <a:pt x="10" y="3859"/>
                    <a:pt x="15" y="3859"/>
                  </a:cubicBezTo>
                  <a:cubicBezTo>
                    <a:pt x="2976" y="3859"/>
                    <a:pt x="1989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" name="Google Shape;462;p38"/>
          <p:cNvGrpSpPr/>
          <p:nvPr/>
        </p:nvGrpSpPr>
        <p:grpSpPr>
          <a:xfrm rot="-1468270">
            <a:off x="8431601" y="158884"/>
            <a:ext cx="336045" cy="627991"/>
            <a:chOff x="3091250" y="2515500"/>
            <a:chExt cx="133925" cy="250275"/>
          </a:xfrm>
        </p:grpSpPr>
        <p:sp>
          <p:nvSpPr>
            <p:cNvPr id="463" name="Google Shape;463;p38"/>
            <p:cNvSpPr/>
            <p:nvPr/>
          </p:nvSpPr>
          <p:spPr>
            <a:xfrm>
              <a:off x="3091525" y="2515500"/>
              <a:ext cx="133650" cy="250275"/>
            </a:xfrm>
            <a:custGeom>
              <a:avLst/>
              <a:gdLst/>
              <a:ahLst/>
              <a:cxnLst/>
              <a:rect l="l" t="t" r="r" b="b"/>
              <a:pathLst>
                <a:path w="5346" h="10011" extrusionOk="0">
                  <a:moveTo>
                    <a:pt x="1337" y="0"/>
                  </a:moveTo>
                  <a:lnTo>
                    <a:pt x="1337" y="845"/>
                  </a:lnTo>
                  <a:lnTo>
                    <a:pt x="1" y="845"/>
                  </a:lnTo>
                  <a:lnTo>
                    <a:pt x="1" y="10011"/>
                  </a:lnTo>
                  <a:lnTo>
                    <a:pt x="5346" y="10011"/>
                  </a:lnTo>
                  <a:lnTo>
                    <a:pt x="5346" y="845"/>
                  </a:lnTo>
                  <a:lnTo>
                    <a:pt x="4009" y="845"/>
                  </a:lnTo>
                  <a:lnTo>
                    <a:pt x="4009" y="0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8"/>
            <p:cNvSpPr/>
            <p:nvPr/>
          </p:nvSpPr>
          <p:spPr>
            <a:xfrm>
              <a:off x="3091250" y="2536600"/>
              <a:ext cx="66825" cy="229175"/>
            </a:xfrm>
            <a:custGeom>
              <a:avLst/>
              <a:gdLst/>
              <a:ahLst/>
              <a:cxnLst/>
              <a:rect l="l" t="t" r="r" b="b"/>
              <a:pathLst>
                <a:path w="267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8"/>
            <p:cNvSpPr/>
            <p:nvPr/>
          </p:nvSpPr>
          <p:spPr>
            <a:xfrm>
              <a:off x="3157975" y="2536600"/>
              <a:ext cx="66850" cy="229175"/>
            </a:xfrm>
            <a:custGeom>
              <a:avLst/>
              <a:gdLst/>
              <a:ahLst/>
              <a:cxnLst/>
              <a:rect l="l" t="t" r="r" b="b"/>
              <a:pathLst>
                <a:path w="2674" h="9167" extrusionOk="0">
                  <a:moveTo>
                    <a:pt x="1" y="1"/>
                  </a:moveTo>
                  <a:lnTo>
                    <a:pt x="1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8"/>
            <p:cNvSpPr/>
            <p:nvPr/>
          </p:nvSpPr>
          <p:spPr>
            <a:xfrm>
              <a:off x="3124650" y="2515500"/>
              <a:ext cx="66677" cy="21275"/>
            </a:xfrm>
            <a:custGeom>
              <a:avLst/>
              <a:gdLst/>
              <a:ahLst/>
              <a:cxnLst/>
              <a:rect l="l" t="t" r="r" b="b"/>
              <a:pathLst>
                <a:path w="1334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4" y="851"/>
                  </a:lnTo>
                  <a:lnTo>
                    <a:pt x="13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8"/>
            <p:cNvSpPr/>
            <p:nvPr/>
          </p:nvSpPr>
          <p:spPr>
            <a:xfrm>
              <a:off x="3157975" y="2515500"/>
              <a:ext cx="33425" cy="21275"/>
            </a:xfrm>
            <a:custGeom>
              <a:avLst/>
              <a:gdLst/>
              <a:ahLst/>
              <a:cxnLst/>
              <a:rect l="l" t="t" r="r" b="b"/>
              <a:pathLst>
                <a:path w="1337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7" y="851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8"/>
            <p:cNvSpPr/>
            <p:nvPr/>
          </p:nvSpPr>
          <p:spPr>
            <a:xfrm>
              <a:off x="3091250" y="2536600"/>
              <a:ext cx="27825" cy="229175"/>
            </a:xfrm>
            <a:custGeom>
              <a:avLst/>
              <a:gdLst/>
              <a:ahLst/>
              <a:cxnLst/>
              <a:rect l="l" t="t" r="r" b="b"/>
              <a:pathLst>
                <a:path w="111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2" y="9167"/>
                  </a:lnTo>
                  <a:lnTo>
                    <a:pt x="11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8"/>
            <p:cNvSpPr/>
            <p:nvPr/>
          </p:nvSpPr>
          <p:spPr>
            <a:xfrm>
              <a:off x="3197075" y="2536600"/>
              <a:ext cx="27900" cy="229175"/>
            </a:xfrm>
            <a:custGeom>
              <a:avLst/>
              <a:gdLst/>
              <a:ahLst/>
              <a:cxnLst/>
              <a:rect l="l" t="t" r="r" b="b"/>
              <a:pathLst>
                <a:path w="1116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5" y="9167"/>
                  </a:lnTo>
                  <a:lnTo>
                    <a:pt x="11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8"/>
            <p:cNvSpPr/>
            <p:nvPr/>
          </p:nvSpPr>
          <p:spPr>
            <a:xfrm>
              <a:off x="3110225" y="2575400"/>
              <a:ext cx="95625" cy="170025"/>
            </a:xfrm>
            <a:custGeom>
              <a:avLst/>
              <a:gdLst/>
              <a:ahLst/>
              <a:cxnLst/>
              <a:rect l="l" t="t" r="r" b="b"/>
              <a:pathLst>
                <a:path w="3825" h="6801" extrusionOk="0">
                  <a:moveTo>
                    <a:pt x="0" y="0"/>
                  </a:moveTo>
                  <a:lnTo>
                    <a:pt x="0" y="6801"/>
                  </a:lnTo>
                  <a:lnTo>
                    <a:pt x="3824" y="6801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8"/>
            <p:cNvSpPr/>
            <p:nvPr/>
          </p:nvSpPr>
          <p:spPr>
            <a:xfrm>
              <a:off x="3115200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8"/>
            <p:cNvSpPr/>
            <p:nvPr/>
          </p:nvSpPr>
          <p:spPr>
            <a:xfrm>
              <a:off x="3157975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8"/>
            <p:cNvSpPr/>
            <p:nvPr/>
          </p:nvSpPr>
          <p:spPr>
            <a:xfrm>
              <a:off x="3115200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8"/>
            <p:cNvSpPr/>
            <p:nvPr/>
          </p:nvSpPr>
          <p:spPr>
            <a:xfrm>
              <a:off x="3157975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rgbClr val="76C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8"/>
            <p:cNvSpPr/>
            <p:nvPr/>
          </p:nvSpPr>
          <p:spPr>
            <a:xfrm>
              <a:off x="3115200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8"/>
            <p:cNvSpPr/>
            <p:nvPr/>
          </p:nvSpPr>
          <p:spPr>
            <a:xfrm>
              <a:off x="3157975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8"/>
            <p:cNvSpPr/>
            <p:nvPr/>
          </p:nvSpPr>
          <p:spPr>
            <a:xfrm>
              <a:off x="3115200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8"/>
            <p:cNvSpPr/>
            <p:nvPr/>
          </p:nvSpPr>
          <p:spPr>
            <a:xfrm>
              <a:off x="3157975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8"/>
            <p:cNvSpPr/>
            <p:nvPr/>
          </p:nvSpPr>
          <p:spPr>
            <a:xfrm>
              <a:off x="3115200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8"/>
            <p:cNvSpPr/>
            <p:nvPr/>
          </p:nvSpPr>
          <p:spPr>
            <a:xfrm>
              <a:off x="3157975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8"/>
            <p:cNvSpPr/>
            <p:nvPr/>
          </p:nvSpPr>
          <p:spPr>
            <a:xfrm>
              <a:off x="3115200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8"/>
            <p:cNvSpPr/>
            <p:nvPr/>
          </p:nvSpPr>
          <p:spPr>
            <a:xfrm>
              <a:off x="3157975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8"/>
            <p:cNvSpPr/>
            <p:nvPr/>
          </p:nvSpPr>
          <p:spPr>
            <a:xfrm>
              <a:off x="3115200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8"/>
            <p:cNvSpPr/>
            <p:nvPr/>
          </p:nvSpPr>
          <p:spPr>
            <a:xfrm>
              <a:off x="3157975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8"/>
            <p:cNvSpPr/>
            <p:nvPr/>
          </p:nvSpPr>
          <p:spPr>
            <a:xfrm>
              <a:off x="3155900" y="2543900"/>
              <a:ext cx="4325" cy="24750"/>
            </a:xfrm>
            <a:custGeom>
              <a:avLst/>
              <a:gdLst/>
              <a:ahLst/>
              <a:cxnLst/>
              <a:rect l="l" t="t" r="r" b="b"/>
              <a:pathLst>
                <a:path w="173" h="990" extrusionOk="0">
                  <a:moveTo>
                    <a:pt x="1" y="1"/>
                  </a:moveTo>
                  <a:lnTo>
                    <a:pt x="1" y="990"/>
                  </a:lnTo>
                  <a:lnTo>
                    <a:pt x="173" y="990"/>
                  </a:lnTo>
                  <a:lnTo>
                    <a:pt x="1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8"/>
            <p:cNvSpPr/>
            <p:nvPr/>
          </p:nvSpPr>
          <p:spPr>
            <a:xfrm>
              <a:off x="3145775" y="2554125"/>
              <a:ext cx="24675" cy="4325"/>
            </a:xfrm>
            <a:custGeom>
              <a:avLst/>
              <a:gdLst/>
              <a:ahLst/>
              <a:cxnLst/>
              <a:rect l="l" t="t" r="r" b="b"/>
              <a:pathLst>
                <a:path w="987" h="173" extrusionOk="0">
                  <a:moveTo>
                    <a:pt x="0" y="0"/>
                  </a:moveTo>
                  <a:lnTo>
                    <a:pt x="0" y="172"/>
                  </a:lnTo>
                  <a:lnTo>
                    <a:pt x="986" y="172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38"/>
          <p:cNvGrpSpPr/>
          <p:nvPr/>
        </p:nvGrpSpPr>
        <p:grpSpPr>
          <a:xfrm rot="841025">
            <a:off x="102344" y="258397"/>
            <a:ext cx="447275" cy="625913"/>
            <a:chOff x="7877949" y="4508284"/>
            <a:chExt cx="560451" cy="784290"/>
          </a:xfrm>
        </p:grpSpPr>
        <p:sp>
          <p:nvSpPr>
            <p:cNvPr id="488" name="Google Shape;488;p38"/>
            <p:cNvSpPr/>
            <p:nvPr/>
          </p:nvSpPr>
          <p:spPr>
            <a:xfrm>
              <a:off x="7877949" y="4508284"/>
              <a:ext cx="538019" cy="783421"/>
            </a:xfrm>
            <a:custGeom>
              <a:avLst/>
              <a:gdLst/>
              <a:ahLst/>
              <a:cxnLst/>
              <a:rect l="l" t="t" r="r" b="b"/>
              <a:pathLst>
                <a:path w="9287" h="13523" extrusionOk="0">
                  <a:moveTo>
                    <a:pt x="4832" y="1"/>
                  </a:moveTo>
                  <a:cubicBezTo>
                    <a:pt x="2105" y="1"/>
                    <a:pt x="1" y="2504"/>
                    <a:pt x="575" y="5260"/>
                  </a:cubicBezTo>
                  <a:cubicBezTo>
                    <a:pt x="1097" y="7763"/>
                    <a:pt x="3604" y="9287"/>
                    <a:pt x="3604" y="10113"/>
                  </a:cubicBezTo>
                  <a:lnTo>
                    <a:pt x="3604" y="10844"/>
                  </a:lnTo>
                  <a:lnTo>
                    <a:pt x="3490" y="10844"/>
                  </a:lnTo>
                  <a:lnTo>
                    <a:pt x="3490" y="11458"/>
                  </a:lnTo>
                  <a:lnTo>
                    <a:pt x="3604" y="11458"/>
                  </a:lnTo>
                  <a:lnTo>
                    <a:pt x="3604" y="11784"/>
                  </a:lnTo>
                  <a:lnTo>
                    <a:pt x="3604" y="11913"/>
                  </a:lnTo>
                  <a:lnTo>
                    <a:pt x="3604" y="12174"/>
                  </a:lnTo>
                  <a:lnTo>
                    <a:pt x="3604" y="12306"/>
                  </a:lnTo>
                  <a:lnTo>
                    <a:pt x="3604" y="12567"/>
                  </a:lnTo>
                  <a:lnTo>
                    <a:pt x="3604" y="12696"/>
                  </a:lnTo>
                  <a:lnTo>
                    <a:pt x="3604" y="12718"/>
                  </a:lnTo>
                  <a:cubicBezTo>
                    <a:pt x="3604" y="12887"/>
                    <a:pt x="3742" y="13025"/>
                    <a:pt x="3911" y="13025"/>
                  </a:cubicBezTo>
                  <a:lnTo>
                    <a:pt x="3988" y="13025"/>
                  </a:lnTo>
                  <a:lnTo>
                    <a:pt x="4077" y="13307"/>
                  </a:lnTo>
                  <a:cubicBezTo>
                    <a:pt x="4117" y="13440"/>
                    <a:pt x="4233" y="13522"/>
                    <a:pt x="4372" y="13522"/>
                  </a:cubicBezTo>
                  <a:lnTo>
                    <a:pt x="5302" y="13522"/>
                  </a:lnTo>
                  <a:cubicBezTo>
                    <a:pt x="5438" y="13522"/>
                    <a:pt x="5554" y="13433"/>
                    <a:pt x="5597" y="13307"/>
                  </a:cubicBezTo>
                  <a:lnTo>
                    <a:pt x="5686" y="13025"/>
                  </a:lnTo>
                  <a:lnTo>
                    <a:pt x="5763" y="13025"/>
                  </a:lnTo>
                  <a:cubicBezTo>
                    <a:pt x="5932" y="13025"/>
                    <a:pt x="6070" y="12887"/>
                    <a:pt x="6070" y="12718"/>
                  </a:cubicBezTo>
                  <a:lnTo>
                    <a:pt x="6070" y="12696"/>
                  </a:lnTo>
                  <a:lnTo>
                    <a:pt x="6070" y="12567"/>
                  </a:lnTo>
                  <a:lnTo>
                    <a:pt x="6070" y="12306"/>
                  </a:lnTo>
                  <a:lnTo>
                    <a:pt x="6070" y="12174"/>
                  </a:lnTo>
                  <a:lnTo>
                    <a:pt x="6070" y="11913"/>
                  </a:lnTo>
                  <a:lnTo>
                    <a:pt x="6070" y="11784"/>
                  </a:lnTo>
                  <a:lnTo>
                    <a:pt x="6070" y="11458"/>
                  </a:lnTo>
                  <a:lnTo>
                    <a:pt x="6184" y="11458"/>
                  </a:lnTo>
                  <a:lnTo>
                    <a:pt x="6184" y="10844"/>
                  </a:lnTo>
                  <a:lnTo>
                    <a:pt x="6070" y="10844"/>
                  </a:lnTo>
                  <a:lnTo>
                    <a:pt x="6070" y="10113"/>
                  </a:lnTo>
                  <a:cubicBezTo>
                    <a:pt x="6070" y="9287"/>
                    <a:pt x="8577" y="7760"/>
                    <a:pt x="9099" y="5260"/>
                  </a:cubicBezTo>
                  <a:cubicBezTo>
                    <a:pt x="9102" y="5247"/>
                    <a:pt x="9108" y="5232"/>
                    <a:pt x="9108" y="5223"/>
                  </a:cubicBezTo>
                  <a:cubicBezTo>
                    <a:pt x="9111" y="5210"/>
                    <a:pt x="9111" y="5198"/>
                    <a:pt x="9114" y="5186"/>
                  </a:cubicBezTo>
                  <a:cubicBezTo>
                    <a:pt x="9286" y="4304"/>
                    <a:pt x="9179" y="3435"/>
                    <a:pt x="8856" y="2673"/>
                  </a:cubicBezTo>
                  <a:cubicBezTo>
                    <a:pt x="8838" y="2667"/>
                    <a:pt x="8835" y="2664"/>
                    <a:pt x="8832" y="2658"/>
                  </a:cubicBezTo>
                  <a:cubicBezTo>
                    <a:pt x="8823" y="2636"/>
                    <a:pt x="8810" y="2615"/>
                    <a:pt x="8804" y="2596"/>
                  </a:cubicBezTo>
                  <a:cubicBezTo>
                    <a:pt x="8795" y="2575"/>
                    <a:pt x="8789" y="2556"/>
                    <a:pt x="8776" y="2538"/>
                  </a:cubicBezTo>
                  <a:cubicBezTo>
                    <a:pt x="8773" y="2526"/>
                    <a:pt x="8764" y="2513"/>
                    <a:pt x="8761" y="2504"/>
                  </a:cubicBezTo>
                  <a:cubicBezTo>
                    <a:pt x="8746" y="2473"/>
                    <a:pt x="8733" y="2446"/>
                    <a:pt x="8718" y="2415"/>
                  </a:cubicBezTo>
                  <a:cubicBezTo>
                    <a:pt x="8718" y="2412"/>
                    <a:pt x="8718" y="2412"/>
                    <a:pt x="8715" y="2406"/>
                  </a:cubicBezTo>
                  <a:cubicBezTo>
                    <a:pt x="8466" y="1911"/>
                    <a:pt x="8128" y="1469"/>
                    <a:pt x="7720" y="1107"/>
                  </a:cubicBezTo>
                  <a:lnTo>
                    <a:pt x="7717" y="1100"/>
                  </a:lnTo>
                  <a:cubicBezTo>
                    <a:pt x="7689" y="1079"/>
                    <a:pt x="7668" y="1054"/>
                    <a:pt x="7640" y="1033"/>
                  </a:cubicBezTo>
                  <a:cubicBezTo>
                    <a:pt x="7634" y="1024"/>
                    <a:pt x="7625" y="1021"/>
                    <a:pt x="7622" y="1014"/>
                  </a:cubicBezTo>
                  <a:cubicBezTo>
                    <a:pt x="7603" y="996"/>
                    <a:pt x="7582" y="978"/>
                    <a:pt x="7560" y="962"/>
                  </a:cubicBezTo>
                  <a:cubicBezTo>
                    <a:pt x="7548" y="956"/>
                    <a:pt x="7536" y="944"/>
                    <a:pt x="7526" y="938"/>
                  </a:cubicBezTo>
                  <a:cubicBezTo>
                    <a:pt x="7511" y="925"/>
                    <a:pt x="7499" y="913"/>
                    <a:pt x="7483" y="901"/>
                  </a:cubicBezTo>
                  <a:cubicBezTo>
                    <a:pt x="7468" y="888"/>
                    <a:pt x="7449" y="876"/>
                    <a:pt x="7434" y="864"/>
                  </a:cubicBezTo>
                  <a:cubicBezTo>
                    <a:pt x="7428" y="861"/>
                    <a:pt x="7422" y="855"/>
                    <a:pt x="7419" y="852"/>
                  </a:cubicBezTo>
                  <a:cubicBezTo>
                    <a:pt x="6841" y="422"/>
                    <a:pt x="6150" y="130"/>
                    <a:pt x="5395" y="35"/>
                  </a:cubicBezTo>
                  <a:cubicBezTo>
                    <a:pt x="5385" y="35"/>
                    <a:pt x="5379" y="35"/>
                    <a:pt x="5376" y="28"/>
                  </a:cubicBezTo>
                  <a:cubicBezTo>
                    <a:pt x="5348" y="25"/>
                    <a:pt x="5321" y="22"/>
                    <a:pt x="5293" y="22"/>
                  </a:cubicBezTo>
                  <a:cubicBezTo>
                    <a:pt x="5284" y="22"/>
                    <a:pt x="5269" y="19"/>
                    <a:pt x="5256" y="19"/>
                  </a:cubicBezTo>
                  <a:cubicBezTo>
                    <a:pt x="5232" y="16"/>
                    <a:pt x="5210" y="16"/>
                    <a:pt x="5186" y="10"/>
                  </a:cubicBezTo>
                  <a:cubicBezTo>
                    <a:pt x="5167" y="10"/>
                    <a:pt x="5149" y="7"/>
                    <a:pt x="5133" y="7"/>
                  </a:cubicBezTo>
                  <a:cubicBezTo>
                    <a:pt x="5115" y="7"/>
                    <a:pt x="5093" y="4"/>
                    <a:pt x="5072" y="4"/>
                  </a:cubicBezTo>
                  <a:cubicBezTo>
                    <a:pt x="5047" y="4"/>
                    <a:pt x="5026" y="1"/>
                    <a:pt x="4998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8"/>
            <p:cNvSpPr/>
            <p:nvPr/>
          </p:nvSpPr>
          <p:spPr>
            <a:xfrm>
              <a:off x="7877960" y="4508632"/>
              <a:ext cx="560439" cy="639459"/>
            </a:xfrm>
            <a:custGeom>
              <a:avLst/>
              <a:gdLst/>
              <a:ahLst/>
              <a:cxnLst/>
              <a:rect l="l" t="t" r="r" b="b"/>
              <a:pathLst>
                <a:path w="9674" h="11038" extrusionOk="0">
                  <a:moveTo>
                    <a:pt x="4836" y="1"/>
                  </a:moveTo>
                  <a:cubicBezTo>
                    <a:pt x="2105" y="1"/>
                    <a:pt x="1" y="2504"/>
                    <a:pt x="578" y="5263"/>
                  </a:cubicBezTo>
                  <a:cubicBezTo>
                    <a:pt x="1101" y="7766"/>
                    <a:pt x="3607" y="9290"/>
                    <a:pt x="3607" y="10116"/>
                  </a:cubicBezTo>
                  <a:lnTo>
                    <a:pt x="3607" y="11038"/>
                  </a:lnTo>
                  <a:lnTo>
                    <a:pt x="6064" y="11038"/>
                  </a:lnTo>
                  <a:lnTo>
                    <a:pt x="6064" y="10116"/>
                  </a:lnTo>
                  <a:cubicBezTo>
                    <a:pt x="6064" y="9290"/>
                    <a:pt x="8577" y="7760"/>
                    <a:pt x="9093" y="5263"/>
                  </a:cubicBezTo>
                  <a:cubicBezTo>
                    <a:pt x="9674" y="2563"/>
                    <a:pt x="7609" y="1"/>
                    <a:pt x="4836" y="1"/>
                  </a:cubicBezTo>
                  <a:close/>
                </a:path>
              </a:pathLst>
            </a:custGeom>
            <a:solidFill>
              <a:srgbClr val="B0C5D9">
                <a:alpha val="58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8"/>
            <p:cNvSpPr/>
            <p:nvPr/>
          </p:nvSpPr>
          <p:spPr>
            <a:xfrm>
              <a:off x="8149191" y="4544085"/>
              <a:ext cx="225705" cy="225531"/>
            </a:xfrm>
            <a:custGeom>
              <a:avLst/>
              <a:gdLst/>
              <a:ahLst/>
              <a:cxnLst/>
              <a:rect l="l" t="t" r="r" b="b"/>
              <a:pathLst>
                <a:path w="3896" h="3893" extrusionOk="0">
                  <a:moveTo>
                    <a:pt x="154" y="0"/>
                  </a:moveTo>
                  <a:cubicBezTo>
                    <a:pt x="71" y="0"/>
                    <a:pt x="0" y="68"/>
                    <a:pt x="0" y="154"/>
                  </a:cubicBezTo>
                  <a:cubicBezTo>
                    <a:pt x="0" y="237"/>
                    <a:pt x="71" y="307"/>
                    <a:pt x="154" y="307"/>
                  </a:cubicBezTo>
                  <a:cubicBezTo>
                    <a:pt x="2046" y="307"/>
                    <a:pt x="3588" y="1846"/>
                    <a:pt x="3588" y="3738"/>
                  </a:cubicBezTo>
                  <a:cubicBezTo>
                    <a:pt x="3588" y="3824"/>
                    <a:pt x="3655" y="3892"/>
                    <a:pt x="3741" y="3892"/>
                  </a:cubicBezTo>
                  <a:cubicBezTo>
                    <a:pt x="3824" y="3892"/>
                    <a:pt x="3895" y="3824"/>
                    <a:pt x="3895" y="3738"/>
                  </a:cubicBezTo>
                  <a:cubicBezTo>
                    <a:pt x="3895" y="1677"/>
                    <a:pt x="2215" y="0"/>
                    <a:pt x="1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8"/>
            <p:cNvSpPr/>
            <p:nvPr/>
          </p:nvSpPr>
          <p:spPr>
            <a:xfrm>
              <a:off x="8086916" y="5162780"/>
              <a:ext cx="142398" cy="100397"/>
            </a:xfrm>
            <a:custGeom>
              <a:avLst/>
              <a:gdLst/>
              <a:ahLst/>
              <a:cxnLst/>
              <a:rect l="l" t="t" r="r" b="b"/>
              <a:pathLst>
                <a:path w="2458" h="1733" extrusionOk="0">
                  <a:moveTo>
                    <a:pt x="0" y="1"/>
                  </a:moveTo>
                  <a:lnTo>
                    <a:pt x="0" y="1426"/>
                  </a:lnTo>
                  <a:cubicBezTo>
                    <a:pt x="0" y="1595"/>
                    <a:pt x="138" y="1733"/>
                    <a:pt x="307" y="1733"/>
                  </a:cubicBezTo>
                  <a:lnTo>
                    <a:pt x="2150" y="1733"/>
                  </a:lnTo>
                  <a:cubicBezTo>
                    <a:pt x="2319" y="1733"/>
                    <a:pt x="2457" y="1595"/>
                    <a:pt x="2457" y="1426"/>
                  </a:cubicBezTo>
                  <a:lnTo>
                    <a:pt x="24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8"/>
            <p:cNvSpPr/>
            <p:nvPr/>
          </p:nvSpPr>
          <p:spPr>
            <a:xfrm>
              <a:off x="8108929" y="5262942"/>
              <a:ext cx="97964" cy="28908"/>
            </a:xfrm>
            <a:custGeom>
              <a:avLst/>
              <a:gdLst/>
              <a:ahLst/>
              <a:cxnLst/>
              <a:rect l="l" t="t" r="r" b="b"/>
              <a:pathLst>
                <a:path w="1691" h="499" extrusionOk="0">
                  <a:moveTo>
                    <a:pt x="1" y="1"/>
                  </a:moveTo>
                  <a:lnTo>
                    <a:pt x="90" y="284"/>
                  </a:lnTo>
                  <a:cubicBezTo>
                    <a:pt x="130" y="409"/>
                    <a:pt x="250" y="499"/>
                    <a:pt x="385" y="499"/>
                  </a:cubicBezTo>
                  <a:lnTo>
                    <a:pt x="1313" y="499"/>
                  </a:lnTo>
                  <a:cubicBezTo>
                    <a:pt x="1451" y="499"/>
                    <a:pt x="1571" y="416"/>
                    <a:pt x="1611" y="284"/>
                  </a:cubicBezTo>
                  <a:lnTo>
                    <a:pt x="16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8"/>
            <p:cNvSpPr/>
            <p:nvPr/>
          </p:nvSpPr>
          <p:spPr>
            <a:xfrm>
              <a:off x="8086916" y="5236641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8"/>
            <p:cNvSpPr/>
            <p:nvPr/>
          </p:nvSpPr>
          <p:spPr>
            <a:xfrm>
              <a:off x="8086916" y="5214049"/>
              <a:ext cx="142398" cy="7531"/>
            </a:xfrm>
            <a:custGeom>
              <a:avLst/>
              <a:gdLst/>
              <a:ahLst/>
              <a:cxnLst/>
              <a:rect l="l" t="t" r="r" b="b"/>
              <a:pathLst>
                <a:path w="2458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457" y="129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8"/>
            <p:cNvSpPr/>
            <p:nvPr/>
          </p:nvSpPr>
          <p:spPr>
            <a:xfrm>
              <a:off x="8086916" y="5191282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8"/>
            <p:cNvSpPr/>
            <p:nvPr/>
          </p:nvSpPr>
          <p:spPr>
            <a:xfrm>
              <a:off x="7944696" y="4637643"/>
              <a:ext cx="187817" cy="287287"/>
            </a:xfrm>
            <a:custGeom>
              <a:avLst/>
              <a:gdLst/>
              <a:ahLst/>
              <a:cxnLst/>
              <a:rect l="l" t="t" r="r" b="b"/>
              <a:pathLst>
                <a:path w="3242" h="4959" extrusionOk="0">
                  <a:moveTo>
                    <a:pt x="1641" y="1"/>
                  </a:moveTo>
                  <a:lnTo>
                    <a:pt x="1641" y="1"/>
                  </a:lnTo>
                  <a:cubicBezTo>
                    <a:pt x="747" y="1088"/>
                    <a:pt x="1" y="4673"/>
                    <a:pt x="3232" y="4959"/>
                  </a:cubicBezTo>
                  <a:cubicBezTo>
                    <a:pt x="2848" y="4102"/>
                    <a:pt x="3241" y="3346"/>
                    <a:pt x="3002" y="2206"/>
                  </a:cubicBezTo>
                  <a:cubicBezTo>
                    <a:pt x="2759" y="1061"/>
                    <a:pt x="1641" y="1"/>
                    <a:pt x="1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8"/>
            <p:cNvSpPr/>
            <p:nvPr/>
          </p:nvSpPr>
          <p:spPr>
            <a:xfrm>
              <a:off x="8139227" y="4637643"/>
              <a:ext cx="95067" cy="153637"/>
            </a:xfrm>
            <a:custGeom>
              <a:avLst/>
              <a:gdLst/>
              <a:ahLst/>
              <a:cxnLst/>
              <a:rect l="l" t="t" r="r" b="b"/>
              <a:pathLst>
                <a:path w="1641" h="2652" extrusionOk="0">
                  <a:moveTo>
                    <a:pt x="1103" y="1"/>
                  </a:moveTo>
                  <a:lnTo>
                    <a:pt x="1103" y="1"/>
                  </a:lnTo>
                  <a:cubicBezTo>
                    <a:pt x="77" y="600"/>
                    <a:pt x="0" y="2114"/>
                    <a:pt x="399" y="2652"/>
                  </a:cubicBezTo>
                  <a:cubicBezTo>
                    <a:pt x="1640" y="2025"/>
                    <a:pt x="1432" y="465"/>
                    <a:pt x="11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8"/>
            <p:cNvSpPr/>
            <p:nvPr/>
          </p:nvSpPr>
          <p:spPr>
            <a:xfrm>
              <a:off x="8158054" y="4750317"/>
              <a:ext cx="140660" cy="210585"/>
            </a:xfrm>
            <a:custGeom>
              <a:avLst/>
              <a:gdLst/>
              <a:ahLst/>
              <a:cxnLst/>
              <a:rect l="l" t="t" r="r" b="b"/>
              <a:pathLst>
                <a:path w="2428" h="3635" extrusionOk="0">
                  <a:moveTo>
                    <a:pt x="2427" y="0"/>
                  </a:moveTo>
                  <a:lnTo>
                    <a:pt x="2427" y="0"/>
                  </a:lnTo>
                  <a:cubicBezTo>
                    <a:pt x="1478" y="77"/>
                    <a:pt x="1" y="1161"/>
                    <a:pt x="1" y="3634"/>
                  </a:cubicBezTo>
                  <a:cubicBezTo>
                    <a:pt x="2314" y="3124"/>
                    <a:pt x="2427" y="0"/>
                    <a:pt x="2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8"/>
            <p:cNvSpPr/>
            <p:nvPr/>
          </p:nvSpPr>
          <p:spPr>
            <a:xfrm>
              <a:off x="8042425" y="4691749"/>
              <a:ext cx="119457" cy="325697"/>
            </a:xfrm>
            <a:custGeom>
              <a:avLst/>
              <a:gdLst/>
              <a:ahLst/>
              <a:cxnLst/>
              <a:rect l="l" t="t" r="r" b="b"/>
              <a:pathLst>
                <a:path w="2062" h="5622" extrusionOk="0">
                  <a:moveTo>
                    <a:pt x="9" y="1"/>
                  </a:moveTo>
                  <a:cubicBezTo>
                    <a:pt x="9" y="1"/>
                    <a:pt x="3" y="96"/>
                    <a:pt x="0" y="271"/>
                  </a:cubicBezTo>
                  <a:cubicBezTo>
                    <a:pt x="3" y="357"/>
                    <a:pt x="6" y="458"/>
                    <a:pt x="15" y="572"/>
                  </a:cubicBezTo>
                  <a:cubicBezTo>
                    <a:pt x="28" y="689"/>
                    <a:pt x="37" y="818"/>
                    <a:pt x="65" y="956"/>
                  </a:cubicBezTo>
                  <a:cubicBezTo>
                    <a:pt x="89" y="1097"/>
                    <a:pt x="123" y="1248"/>
                    <a:pt x="160" y="1404"/>
                  </a:cubicBezTo>
                  <a:cubicBezTo>
                    <a:pt x="203" y="1564"/>
                    <a:pt x="252" y="1727"/>
                    <a:pt x="310" y="1896"/>
                  </a:cubicBezTo>
                  <a:cubicBezTo>
                    <a:pt x="341" y="1976"/>
                    <a:pt x="378" y="2065"/>
                    <a:pt x="406" y="2151"/>
                  </a:cubicBezTo>
                  <a:cubicBezTo>
                    <a:pt x="442" y="2234"/>
                    <a:pt x="479" y="2320"/>
                    <a:pt x="513" y="2406"/>
                  </a:cubicBezTo>
                  <a:cubicBezTo>
                    <a:pt x="590" y="2575"/>
                    <a:pt x="673" y="2750"/>
                    <a:pt x="762" y="2919"/>
                  </a:cubicBezTo>
                  <a:cubicBezTo>
                    <a:pt x="937" y="3257"/>
                    <a:pt x="1137" y="3582"/>
                    <a:pt x="1339" y="3874"/>
                  </a:cubicBezTo>
                  <a:cubicBezTo>
                    <a:pt x="1389" y="3948"/>
                    <a:pt x="1435" y="4019"/>
                    <a:pt x="1487" y="4089"/>
                  </a:cubicBezTo>
                  <a:cubicBezTo>
                    <a:pt x="1533" y="4163"/>
                    <a:pt x="1570" y="4230"/>
                    <a:pt x="1610" y="4301"/>
                  </a:cubicBezTo>
                  <a:cubicBezTo>
                    <a:pt x="1683" y="4439"/>
                    <a:pt x="1736" y="4581"/>
                    <a:pt x="1782" y="4710"/>
                  </a:cubicBezTo>
                  <a:cubicBezTo>
                    <a:pt x="1865" y="4971"/>
                    <a:pt x="1895" y="5201"/>
                    <a:pt x="1908" y="5364"/>
                  </a:cubicBezTo>
                  <a:cubicBezTo>
                    <a:pt x="1911" y="5444"/>
                    <a:pt x="1911" y="5505"/>
                    <a:pt x="1911" y="5548"/>
                  </a:cubicBezTo>
                  <a:cubicBezTo>
                    <a:pt x="1911" y="5591"/>
                    <a:pt x="1908" y="5610"/>
                    <a:pt x="1908" y="5610"/>
                  </a:cubicBezTo>
                  <a:lnTo>
                    <a:pt x="2061" y="5622"/>
                  </a:lnTo>
                  <a:lnTo>
                    <a:pt x="2061" y="5548"/>
                  </a:lnTo>
                  <a:cubicBezTo>
                    <a:pt x="2061" y="5502"/>
                    <a:pt x="2061" y="5432"/>
                    <a:pt x="2055" y="5349"/>
                  </a:cubicBezTo>
                  <a:cubicBezTo>
                    <a:pt x="2043" y="5180"/>
                    <a:pt x="2000" y="4937"/>
                    <a:pt x="1908" y="4661"/>
                  </a:cubicBezTo>
                  <a:cubicBezTo>
                    <a:pt x="1859" y="4522"/>
                    <a:pt x="1797" y="4378"/>
                    <a:pt x="1717" y="4230"/>
                  </a:cubicBezTo>
                  <a:cubicBezTo>
                    <a:pt x="1631" y="4083"/>
                    <a:pt x="1536" y="3939"/>
                    <a:pt x="1428" y="3797"/>
                  </a:cubicBezTo>
                  <a:cubicBezTo>
                    <a:pt x="1223" y="3515"/>
                    <a:pt x="1014" y="3198"/>
                    <a:pt x="829" y="2870"/>
                  </a:cubicBezTo>
                  <a:cubicBezTo>
                    <a:pt x="737" y="2704"/>
                    <a:pt x="651" y="2538"/>
                    <a:pt x="571" y="2369"/>
                  </a:cubicBezTo>
                  <a:cubicBezTo>
                    <a:pt x="538" y="2280"/>
                    <a:pt x="498" y="2200"/>
                    <a:pt x="461" y="2117"/>
                  </a:cubicBezTo>
                  <a:cubicBezTo>
                    <a:pt x="427" y="2031"/>
                    <a:pt x="396" y="1948"/>
                    <a:pt x="360" y="1865"/>
                  </a:cubicBezTo>
                  <a:cubicBezTo>
                    <a:pt x="298" y="1702"/>
                    <a:pt x="246" y="1540"/>
                    <a:pt x="200" y="1383"/>
                  </a:cubicBezTo>
                  <a:cubicBezTo>
                    <a:pt x="157" y="1226"/>
                    <a:pt x="120" y="1076"/>
                    <a:pt x="92" y="938"/>
                  </a:cubicBezTo>
                  <a:cubicBezTo>
                    <a:pt x="62" y="799"/>
                    <a:pt x="46" y="673"/>
                    <a:pt x="31" y="557"/>
                  </a:cubicBezTo>
                  <a:cubicBezTo>
                    <a:pt x="19" y="446"/>
                    <a:pt x="15" y="345"/>
                    <a:pt x="9" y="262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8"/>
            <p:cNvSpPr/>
            <p:nvPr/>
          </p:nvSpPr>
          <p:spPr>
            <a:xfrm>
              <a:off x="8153593" y="4819370"/>
              <a:ext cx="97790" cy="302002"/>
            </a:xfrm>
            <a:custGeom>
              <a:avLst/>
              <a:gdLst/>
              <a:ahLst/>
              <a:cxnLst/>
              <a:rect l="l" t="t" r="r" b="b"/>
              <a:pathLst>
                <a:path w="1688" h="5213" extrusionOk="0">
                  <a:moveTo>
                    <a:pt x="1687" y="0"/>
                  </a:moveTo>
                  <a:cubicBezTo>
                    <a:pt x="1687" y="0"/>
                    <a:pt x="1626" y="68"/>
                    <a:pt x="1521" y="169"/>
                  </a:cubicBezTo>
                  <a:cubicBezTo>
                    <a:pt x="1411" y="277"/>
                    <a:pt x="1248" y="430"/>
                    <a:pt x="1070" y="630"/>
                  </a:cubicBezTo>
                  <a:cubicBezTo>
                    <a:pt x="981" y="731"/>
                    <a:pt x="886" y="842"/>
                    <a:pt x="793" y="965"/>
                  </a:cubicBezTo>
                  <a:cubicBezTo>
                    <a:pt x="695" y="1088"/>
                    <a:pt x="603" y="1223"/>
                    <a:pt x="520" y="1367"/>
                  </a:cubicBezTo>
                  <a:cubicBezTo>
                    <a:pt x="477" y="1441"/>
                    <a:pt x="434" y="1514"/>
                    <a:pt x="397" y="1594"/>
                  </a:cubicBezTo>
                  <a:cubicBezTo>
                    <a:pt x="357" y="1674"/>
                    <a:pt x="317" y="1751"/>
                    <a:pt x="287" y="1837"/>
                  </a:cubicBezTo>
                  <a:cubicBezTo>
                    <a:pt x="213" y="2003"/>
                    <a:pt x="158" y="2175"/>
                    <a:pt x="118" y="2350"/>
                  </a:cubicBezTo>
                  <a:cubicBezTo>
                    <a:pt x="72" y="2528"/>
                    <a:pt x="47" y="2709"/>
                    <a:pt x="26" y="2884"/>
                  </a:cubicBezTo>
                  <a:cubicBezTo>
                    <a:pt x="13" y="3066"/>
                    <a:pt x="4" y="3241"/>
                    <a:pt x="4" y="3407"/>
                  </a:cubicBezTo>
                  <a:cubicBezTo>
                    <a:pt x="1" y="3741"/>
                    <a:pt x="1" y="4052"/>
                    <a:pt x="1" y="4322"/>
                  </a:cubicBezTo>
                  <a:cubicBezTo>
                    <a:pt x="1" y="4853"/>
                    <a:pt x="4" y="5213"/>
                    <a:pt x="4" y="5213"/>
                  </a:cubicBezTo>
                  <a:lnTo>
                    <a:pt x="158" y="5213"/>
                  </a:lnTo>
                  <a:cubicBezTo>
                    <a:pt x="158" y="5213"/>
                    <a:pt x="158" y="4853"/>
                    <a:pt x="164" y="4322"/>
                  </a:cubicBezTo>
                  <a:cubicBezTo>
                    <a:pt x="158" y="4052"/>
                    <a:pt x="158" y="3741"/>
                    <a:pt x="158" y="3407"/>
                  </a:cubicBezTo>
                  <a:cubicBezTo>
                    <a:pt x="155" y="3241"/>
                    <a:pt x="164" y="3072"/>
                    <a:pt x="167" y="2900"/>
                  </a:cubicBezTo>
                  <a:cubicBezTo>
                    <a:pt x="182" y="2731"/>
                    <a:pt x="204" y="2556"/>
                    <a:pt x="244" y="2387"/>
                  </a:cubicBezTo>
                  <a:cubicBezTo>
                    <a:pt x="280" y="2218"/>
                    <a:pt x="333" y="2049"/>
                    <a:pt x="394" y="1886"/>
                  </a:cubicBezTo>
                  <a:cubicBezTo>
                    <a:pt x="419" y="1803"/>
                    <a:pt x="459" y="1726"/>
                    <a:pt x="492" y="1650"/>
                  </a:cubicBezTo>
                  <a:cubicBezTo>
                    <a:pt x="523" y="1573"/>
                    <a:pt x="566" y="1499"/>
                    <a:pt x="603" y="1425"/>
                  </a:cubicBezTo>
                  <a:cubicBezTo>
                    <a:pt x="680" y="1281"/>
                    <a:pt x="769" y="1146"/>
                    <a:pt x="855" y="1020"/>
                  </a:cubicBezTo>
                  <a:cubicBezTo>
                    <a:pt x="938" y="897"/>
                    <a:pt x="1027" y="780"/>
                    <a:pt x="1110" y="676"/>
                  </a:cubicBezTo>
                  <a:cubicBezTo>
                    <a:pt x="1196" y="575"/>
                    <a:pt x="1276" y="482"/>
                    <a:pt x="1346" y="399"/>
                  </a:cubicBezTo>
                  <a:cubicBezTo>
                    <a:pt x="1414" y="320"/>
                    <a:pt x="1478" y="246"/>
                    <a:pt x="1531" y="191"/>
                  </a:cubicBezTo>
                  <a:cubicBezTo>
                    <a:pt x="1632" y="71"/>
                    <a:pt x="1687" y="0"/>
                    <a:pt x="1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8"/>
            <p:cNvSpPr/>
            <p:nvPr/>
          </p:nvSpPr>
          <p:spPr>
            <a:xfrm>
              <a:off x="8093114" y="5094654"/>
              <a:ext cx="129247" cy="42233"/>
            </a:xfrm>
            <a:custGeom>
              <a:avLst/>
              <a:gdLst/>
              <a:ahLst/>
              <a:cxnLst/>
              <a:rect l="l" t="t" r="r" b="b"/>
              <a:pathLst>
                <a:path w="2231" h="729" extrusionOk="0">
                  <a:moveTo>
                    <a:pt x="1" y="0"/>
                  </a:moveTo>
                  <a:lnTo>
                    <a:pt x="1" y="728"/>
                  </a:lnTo>
                  <a:lnTo>
                    <a:pt x="2231" y="728"/>
                  </a:lnTo>
                  <a:lnTo>
                    <a:pt x="22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8"/>
            <p:cNvSpPr/>
            <p:nvPr/>
          </p:nvSpPr>
          <p:spPr>
            <a:xfrm>
              <a:off x="8080138" y="5136827"/>
              <a:ext cx="155780" cy="35628"/>
            </a:xfrm>
            <a:custGeom>
              <a:avLst/>
              <a:gdLst/>
              <a:ahLst/>
              <a:cxnLst/>
              <a:rect l="l" t="t" r="r" b="b"/>
              <a:pathLst>
                <a:path w="2689" h="615" extrusionOk="0">
                  <a:moveTo>
                    <a:pt x="0" y="0"/>
                  </a:moveTo>
                  <a:lnTo>
                    <a:pt x="0" y="614"/>
                  </a:lnTo>
                  <a:lnTo>
                    <a:pt x="2688" y="614"/>
                  </a:lnTo>
                  <a:lnTo>
                    <a:pt x="26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8"/>
            <p:cNvSpPr/>
            <p:nvPr/>
          </p:nvSpPr>
          <p:spPr>
            <a:xfrm>
              <a:off x="8158054" y="4508806"/>
              <a:ext cx="252412" cy="783769"/>
            </a:xfrm>
            <a:custGeom>
              <a:avLst/>
              <a:gdLst/>
              <a:ahLst/>
              <a:cxnLst/>
              <a:rect l="l" t="t" r="r" b="b"/>
              <a:pathLst>
                <a:path w="4357" h="13529" extrusionOk="0">
                  <a:moveTo>
                    <a:pt x="1" y="1"/>
                  </a:moveTo>
                  <a:lnTo>
                    <a:pt x="1" y="13529"/>
                  </a:lnTo>
                  <a:lnTo>
                    <a:pt x="465" y="13529"/>
                  </a:lnTo>
                  <a:lnTo>
                    <a:pt x="465" y="13523"/>
                  </a:lnTo>
                  <a:cubicBezTo>
                    <a:pt x="600" y="13523"/>
                    <a:pt x="720" y="13434"/>
                    <a:pt x="763" y="13308"/>
                  </a:cubicBezTo>
                  <a:lnTo>
                    <a:pt x="849" y="13022"/>
                  </a:lnTo>
                  <a:lnTo>
                    <a:pt x="925" y="13022"/>
                  </a:lnTo>
                  <a:cubicBezTo>
                    <a:pt x="1094" y="13022"/>
                    <a:pt x="1232" y="12884"/>
                    <a:pt x="1232" y="12715"/>
                  </a:cubicBezTo>
                  <a:lnTo>
                    <a:pt x="1232" y="12696"/>
                  </a:lnTo>
                  <a:lnTo>
                    <a:pt x="1232" y="12564"/>
                  </a:lnTo>
                  <a:lnTo>
                    <a:pt x="1232" y="12303"/>
                  </a:lnTo>
                  <a:lnTo>
                    <a:pt x="1232" y="12174"/>
                  </a:lnTo>
                  <a:lnTo>
                    <a:pt x="1232" y="11913"/>
                  </a:lnTo>
                  <a:lnTo>
                    <a:pt x="1232" y="11781"/>
                  </a:lnTo>
                  <a:lnTo>
                    <a:pt x="1232" y="11455"/>
                  </a:lnTo>
                  <a:lnTo>
                    <a:pt x="1349" y="11455"/>
                  </a:lnTo>
                  <a:lnTo>
                    <a:pt x="1349" y="10841"/>
                  </a:lnTo>
                  <a:lnTo>
                    <a:pt x="1232" y="10841"/>
                  </a:lnTo>
                  <a:lnTo>
                    <a:pt x="1232" y="10110"/>
                  </a:lnTo>
                  <a:cubicBezTo>
                    <a:pt x="1232" y="9287"/>
                    <a:pt x="3742" y="7757"/>
                    <a:pt x="4264" y="5257"/>
                  </a:cubicBezTo>
                  <a:cubicBezTo>
                    <a:pt x="4267" y="5247"/>
                    <a:pt x="4270" y="5232"/>
                    <a:pt x="4270" y="5220"/>
                  </a:cubicBezTo>
                  <a:lnTo>
                    <a:pt x="4295" y="5094"/>
                  </a:lnTo>
                  <a:cubicBezTo>
                    <a:pt x="4301" y="5051"/>
                    <a:pt x="4310" y="5005"/>
                    <a:pt x="4313" y="4962"/>
                  </a:cubicBezTo>
                  <a:cubicBezTo>
                    <a:pt x="4316" y="4928"/>
                    <a:pt x="4320" y="4894"/>
                    <a:pt x="4326" y="4864"/>
                  </a:cubicBezTo>
                  <a:cubicBezTo>
                    <a:pt x="4332" y="4808"/>
                    <a:pt x="4335" y="4750"/>
                    <a:pt x="4341" y="4698"/>
                  </a:cubicBezTo>
                  <a:cubicBezTo>
                    <a:pt x="4344" y="4670"/>
                    <a:pt x="4344" y="4639"/>
                    <a:pt x="4347" y="4612"/>
                  </a:cubicBezTo>
                  <a:cubicBezTo>
                    <a:pt x="4350" y="4529"/>
                    <a:pt x="4356" y="4443"/>
                    <a:pt x="4356" y="4357"/>
                  </a:cubicBezTo>
                  <a:cubicBezTo>
                    <a:pt x="4356" y="1952"/>
                    <a:pt x="2406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8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4" name="Google Shape;504;p38"/>
          <p:cNvGrpSpPr/>
          <p:nvPr/>
        </p:nvGrpSpPr>
        <p:grpSpPr>
          <a:xfrm rot="-1604192">
            <a:off x="8638982" y="3928762"/>
            <a:ext cx="333773" cy="638893"/>
            <a:chOff x="6692313" y="4433554"/>
            <a:chExt cx="421445" cy="806710"/>
          </a:xfrm>
        </p:grpSpPr>
        <p:sp>
          <p:nvSpPr>
            <p:cNvPr id="505" name="Google Shape;505;p38"/>
            <p:cNvSpPr/>
            <p:nvPr/>
          </p:nvSpPr>
          <p:spPr>
            <a:xfrm>
              <a:off x="6692313" y="4433554"/>
              <a:ext cx="421111" cy="806536"/>
            </a:xfrm>
            <a:custGeom>
              <a:avLst/>
              <a:gdLst/>
              <a:ahLst/>
              <a:cxnLst/>
              <a:rect l="l" t="t" r="r" b="b"/>
              <a:pathLst>
                <a:path w="7269" h="13922" extrusionOk="0">
                  <a:moveTo>
                    <a:pt x="4114" y="3960"/>
                  </a:moveTo>
                  <a:cubicBezTo>
                    <a:pt x="4197" y="4000"/>
                    <a:pt x="4277" y="4034"/>
                    <a:pt x="4350" y="4061"/>
                  </a:cubicBezTo>
                  <a:cubicBezTo>
                    <a:pt x="4363" y="4166"/>
                    <a:pt x="4366" y="4267"/>
                    <a:pt x="4363" y="4369"/>
                  </a:cubicBezTo>
                  <a:cubicBezTo>
                    <a:pt x="4363" y="4544"/>
                    <a:pt x="4323" y="4713"/>
                    <a:pt x="4289" y="4882"/>
                  </a:cubicBezTo>
                  <a:cubicBezTo>
                    <a:pt x="4240" y="5047"/>
                    <a:pt x="4184" y="5210"/>
                    <a:pt x="4114" y="5358"/>
                  </a:cubicBezTo>
                  <a:cubicBezTo>
                    <a:pt x="4043" y="5508"/>
                    <a:pt x="3960" y="5643"/>
                    <a:pt x="3874" y="5772"/>
                  </a:cubicBezTo>
                  <a:cubicBezTo>
                    <a:pt x="3785" y="5895"/>
                    <a:pt x="3699" y="6012"/>
                    <a:pt x="3610" y="6107"/>
                  </a:cubicBezTo>
                  <a:cubicBezTo>
                    <a:pt x="3537" y="6186"/>
                    <a:pt x="3464" y="6259"/>
                    <a:pt x="3397" y="6321"/>
                  </a:cubicBezTo>
                  <a:lnTo>
                    <a:pt x="3397" y="6321"/>
                  </a:lnTo>
                  <a:lnTo>
                    <a:pt x="2480" y="6322"/>
                  </a:lnTo>
                  <a:lnTo>
                    <a:pt x="4114" y="3960"/>
                  </a:lnTo>
                  <a:close/>
                  <a:moveTo>
                    <a:pt x="4983" y="1"/>
                  </a:moveTo>
                  <a:lnTo>
                    <a:pt x="4012" y="1490"/>
                  </a:lnTo>
                  <a:cubicBezTo>
                    <a:pt x="3395" y="848"/>
                    <a:pt x="2538" y="483"/>
                    <a:pt x="2301" y="277"/>
                  </a:cubicBezTo>
                  <a:lnTo>
                    <a:pt x="2301" y="277"/>
                  </a:lnTo>
                  <a:cubicBezTo>
                    <a:pt x="2301" y="277"/>
                    <a:pt x="2102" y="1082"/>
                    <a:pt x="2320" y="2099"/>
                  </a:cubicBezTo>
                  <a:cubicBezTo>
                    <a:pt x="2403" y="2492"/>
                    <a:pt x="2639" y="2845"/>
                    <a:pt x="2934" y="3143"/>
                  </a:cubicBezTo>
                  <a:lnTo>
                    <a:pt x="673" y="6608"/>
                  </a:lnTo>
                  <a:lnTo>
                    <a:pt x="1" y="7631"/>
                  </a:lnTo>
                  <a:lnTo>
                    <a:pt x="1217" y="7631"/>
                  </a:lnTo>
                  <a:lnTo>
                    <a:pt x="4750" y="7637"/>
                  </a:lnTo>
                  <a:lnTo>
                    <a:pt x="1217" y="13922"/>
                  </a:lnTo>
                  <a:lnTo>
                    <a:pt x="6439" y="7345"/>
                  </a:lnTo>
                  <a:lnTo>
                    <a:pt x="7268" y="6304"/>
                  </a:lnTo>
                  <a:lnTo>
                    <a:pt x="5886" y="6307"/>
                  </a:lnTo>
                  <a:lnTo>
                    <a:pt x="4301" y="6310"/>
                  </a:lnTo>
                  <a:lnTo>
                    <a:pt x="4301" y="6310"/>
                  </a:lnTo>
                  <a:cubicBezTo>
                    <a:pt x="4338" y="6258"/>
                    <a:pt x="4378" y="6199"/>
                    <a:pt x="4421" y="6141"/>
                  </a:cubicBezTo>
                  <a:cubicBezTo>
                    <a:pt x="4479" y="6080"/>
                    <a:pt x="4535" y="6000"/>
                    <a:pt x="4614" y="5941"/>
                  </a:cubicBezTo>
                  <a:cubicBezTo>
                    <a:pt x="4654" y="5911"/>
                    <a:pt x="4691" y="5877"/>
                    <a:pt x="4731" y="5846"/>
                  </a:cubicBezTo>
                  <a:cubicBezTo>
                    <a:pt x="4759" y="5825"/>
                    <a:pt x="4783" y="5803"/>
                    <a:pt x="4814" y="5785"/>
                  </a:cubicBezTo>
                  <a:cubicBezTo>
                    <a:pt x="5072" y="5919"/>
                    <a:pt x="5321" y="5978"/>
                    <a:pt x="5555" y="5978"/>
                  </a:cubicBezTo>
                  <a:cubicBezTo>
                    <a:pt x="6434" y="5978"/>
                    <a:pt x="7111" y="5150"/>
                    <a:pt x="7268" y="4372"/>
                  </a:cubicBezTo>
                  <a:lnTo>
                    <a:pt x="7268" y="4372"/>
                  </a:lnTo>
                  <a:cubicBezTo>
                    <a:pt x="7249" y="4374"/>
                    <a:pt x="7227" y="4375"/>
                    <a:pt x="7204" y="4375"/>
                  </a:cubicBezTo>
                  <a:cubicBezTo>
                    <a:pt x="6957" y="4375"/>
                    <a:pt x="6490" y="4254"/>
                    <a:pt x="6028" y="4254"/>
                  </a:cubicBezTo>
                  <a:cubicBezTo>
                    <a:pt x="5373" y="4254"/>
                    <a:pt x="4727" y="4498"/>
                    <a:pt x="4734" y="5677"/>
                  </a:cubicBezTo>
                  <a:cubicBezTo>
                    <a:pt x="4657" y="5723"/>
                    <a:pt x="4590" y="5782"/>
                    <a:pt x="4522" y="5834"/>
                  </a:cubicBezTo>
                  <a:cubicBezTo>
                    <a:pt x="4439" y="5895"/>
                    <a:pt x="4375" y="5981"/>
                    <a:pt x="4304" y="6049"/>
                  </a:cubicBezTo>
                  <a:cubicBezTo>
                    <a:pt x="4243" y="6126"/>
                    <a:pt x="4194" y="6202"/>
                    <a:pt x="4144" y="6273"/>
                  </a:cubicBezTo>
                  <a:lnTo>
                    <a:pt x="4120" y="6319"/>
                  </a:lnTo>
                  <a:lnTo>
                    <a:pt x="3618" y="6320"/>
                  </a:lnTo>
                  <a:lnTo>
                    <a:pt x="3618" y="6320"/>
                  </a:lnTo>
                  <a:cubicBezTo>
                    <a:pt x="3654" y="6287"/>
                    <a:pt x="3688" y="6254"/>
                    <a:pt x="3724" y="6212"/>
                  </a:cubicBezTo>
                  <a:cubicBezTo>
                    <a:pt x="3816" y="6107"/>
                    <a:pt x="3908" y="5987"/>
                    <a:pt x="4000" y="5858"/>
                  </a:cubicBezTo>
                  <a:cubicBezTo>
                    <a:pt x="4086" y="5726"/>
                    <a:pt x="4178" y="5582"/>
                    <a:pt x="4249" y="5425"/>
                  </a:cubicBezTo>
                  <a:cubicBezTo>
                    <a:pt x="4326" y="5272"/>
                    <a:pt x="4384" y="5097"/>
                    <a:pt x="4433" y="4922"/>
                  </a:cubicBezTo>
                  <a:cubicBezTo>
                    <a:pt x="4476" y="4743"/>
                    <a:pt x="4510" y="4559"/>
                    <a:pt x="4516" y="4372"/>
                  </a:cubicBezTo>
                  <a:cubicBezTo>
                    <a:pt x="4522" y="4280"/>
                    <a:pt x="4510" y="4184"/>
                    <a:pt x="4507" y="4092"/>
                  </a:cubicBezTo>
                  <a:cubicBezTo>
                    <a:pt x="4501" y="4043"/>
                    <a:pt x="4492" y="4000"/>
                    <a:pt x="4485" y="3957"/>
                  </a:cubicBezTo>
                  <a:cubicBezTo>
                    <a:pt x="4599" y="3665"/>
                    <a:pt x="4661" y="3398"/>
                    <a:pt x="4676" y="3146"/>
                  </a:cubicBezTo>
                  <a:lnTo>
                    <a:pt x="6519" y="452"/>
                  </a:lnTo>
                  <a:lnTo>
                    <a:pt x="6835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8"/>
            <p:cNvSpPr/>
            <p:nvPr/>
          </p:nvSpPr>
          <p:spPr>
            <a:xfrm>
              <a:off x="6692704" y="4433554"/>
              <a:ext cx="421053" cy="806710"/>
            </a:xfrm>
            <a:custGeom>
              <a:avLst/>
              <a:gdLst/>
              <a:ahLst/>
              <a:cxnLst/>
              <a:rect l="l" t="t" r="r" b="b"/>
              <a:pathLst>
                <a:path w="7268" h="13925" extrusionOk="0">
                  <a:moveTo>
                    <a:pt x="4989" y="1"/>
                  </a:moveTo>
                  <a:lnTo>
                    <a:pt x="673" y="6608"/>
                  </a:lnTo>
                  <a:lnTo>
                    <a:pt x="0" y="7637"/>
                  </a:lnTo>
                  <a:lnTo>
                    <a:pt x="1217" y="7637"/>
                  </a:lnTo>
                  <a:lnTo>
                    <a:pt x="4749" y="7643"/>
                  </a:lnTo>
                  <a:lnTo>
                    <a:pt x="1217" y="13925"/>
                  </a:lnTo>
                  <a:lnTo>
                    <a:pt x="6442" y="7348"/>
                  </a:lnTo>
                  <a:lnTo>
                    <a:pt x="7268" y="6307"/>
                  </a:lnTo>
                  <a:lnTo>
                    <a:pt x="5886" y="6307"/>
                  </a:lnTo>
                  <a:lnTo>
                    <a:pt x="2476" y="6316"/>
                  </a:lnTo>
                  <a:lnTo>
                    <a:pt x="2476" y="6316"/>
                  </a:lnTo>
                  <a:lnTo>
                    <a:pt x="6525" y="452"/>
                  </a:lnTo>
                  <a:lnTo>
                    <a:pt x="68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8"/>
            <p:cNvSpPr/>
            <p:nvPr/>
          </p:nvSpPr>
          <p:spPr>
            <a:xfrm>
              <a:off x="6814590" y="4449601"/>
              <a:ext cx="196855" cy="220317"/>
            </a:xfrm>
            <a:custGeom>
              <a:avLst/>
              <a:gdLst/>
              <a:ahLst/>
              <a:cxnLst/>
              <a:rect l="l" t="t" r="r" b="b"/>
              <a:pathLst>
                <a:path w="3398" h="3803" extrusionOk="0">
                  <a:moveTo>
                    <a:pt x="197" y="0"/>
                  </a:moveTo>
                  <a:cubicBezTo>
                    <a:pt x="197" y="0"/>
                    <a:pt x="0" y="805"/>
                    <a:pt x="215" y="1828"/>
                  </a:cubicBezTo>
                  <a:cubicBezTo>
                    <a:pt x="430" y="2844"/>
                    <a:pt x="1671" y="3594"/>
                    <a:pt x="2323" y="3803"/>
                  </a:cubicBezTo>
                  <a:cubicBezTo>
                    <a:pt x="3398" y="1361"/>
                    <a:pt x="655" y="402"/>
                    <a:pt x="1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8"/>
            <p:cNvSpPr/>
            <p:nvPr/>
          </p:nvSpPr>
          <p:spPr>
            <a:xfrm>
              <a:off x="6965267" y="4679526"/>
              <a:ext cx="148481" cy="100165"/>
            </a:xfrm>
            <a:custGeom>
              <a:avLst/>
              <a:gdLst/>
              <a:ahLst/>
              <a:cxnLst/>
              <a:rect l="l" t="t" r="r" b="b"/>
              <a:pathLst>
                <a:path w="2563" h="1729" extrusionOk="0">
                  <a:moveTo>
                    <a:pt x="1321" y="0"/>
                  </a:moveTo>
                  <a:cubicBezTo>
                    <a:pt x="655" y="0"/>
                    <a:pt x="1" y="254"/>
                    <a:pt x="29" y="1490"/>
                  </a:cubicBezTo>
                  <a:cubicBezTo>
                    <a:pt x="315" y="1656"/>
                    <a:pt x="592" y="1728"/>
                    <a:pt x="852" y="1728"/>
                  </a:cubicBezTo>
                  <a:cubicBezTo>
                    <a:pt x="1730" y="1728"/>
                    <a:pt x="2406" y="902"/>
                    <a:pt x="2563" y="120"/>
                  </a:cubicBezTo>
                  <a:lnTo>
                    <a:pt x="2563" y="120"/>
                  </a:lnTo>
                  <a:cubicBezTo>
                    <a:pt x="2544" y="122"/>
                    <a:pt x="2522" y="123"/>
                    <a:pt x="2499" y="123"/>
                  </a:cubicBezTo>
                  <a:cubicBezTo>
                    <a:pt x="2252" y="123"/>
                    <a:pt x="1784" y="0"/>
                    <a:pt x="1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8"/>
            <p:cNvSpPr/>
            <p:nvPr/>
          </p:nvSpPr>
          <p:spPr>
            <a:xfrm>
              <a:off x="6873679" y="4542116"/>
              <a:ext cx="80816" cy="257394"/>
            </a:xfrm>
            <a:custGeom>
              <a:avLst/>
              <a:gdLst/>
              <a:ahLst/>
              <a:cxnLst/>
              <a:rect l="l" t="t" r="r" b="b"/>
              <a:pathLst>
                <a:path w="1395" h="4443" extrusionOk="0">
                  <a:moveTo>
                    <a:pt x="9" y="0"/>
                  </a:moveTo>
                  <a:lnTo>
                    <a:pt x="0" y="3"/>
                  </a:lnTo>
                  <a:cubicBezTo>
                    <a:pt x="0" y="3"/>
                    <a:pt x="55" y="71"/>
                    <a:pt x="160" y="194"/>
                  </a:cubicBezTo>
                  <a:cubicBezTo>
                    <a:pt x="212" y="265"/>
                    <a:pt x="283" y="344"/>
                    <a:pt x="360" y="440"/>
                  </a:cubicBezTo>
                  <a:cubicBezTo>
                    <a:pt x="424" y="523"/>
                    <a:pt x="492" y="606"/>
                    <a:pt x="565" y="707"/>
                  </a:cubicBezTo>
                  <a:cubicBezTo>
                    <a:pt x="648" y="814"/>
                    <a:pt x="728" y="931"/>
                    <a:pt x="811" y="1063"/>
                  </a:cubicBezTo>
                  <a:cubicBezTo>
                    <a:pt x="888" y="1198"/>
                    <a:pt x="974" y="1337"/>
                    <a:pt x="1038" y="1490"/>
                  </a:cubicBezTo>
                  <a:cubicBezTo>
                    <a:pt x="1084" y="1598"/>
                    <a:pt x="1131" y="1711"/>
                    <a:pt x="1161" y="1828"/>
                  </a:cubicBezTo>
                  <a:cubicBezTo>
                    <a:pt x="1177" y="1877"/>
                    <a:pt x="1189" y="1923"/>
                    <a:pt x="1195" y="1969"/>
                  </a:cubicBezTo>
                  <a:cubicBezTo>
                    <a:pt x="1226" y="2138"/>
                    <a:pt x="1238" y="2313"/>
                    <a:pt x="1235" y="2488"/>
                  </a:cubicBezTo>
                  <a:cubicBezTo>
                    <a:pt x="1235" y="2660"/>
                    <a:pt x="1201" y="2833"/>
                    <a:pt x="1161" y="3001"/>
                  </a:cubicBezTo>
                  <a:cubicBezTo>
                    <a:pt x="1112" y="3167"/>
                    <a:pt x="1057" y="3333"/>
                    <a:pt x="986" y="3478"/>
                  </a:cubicBezTo>
                  <a:cubicBezTo>
                    <a:pt x="916" y="3631"/>
                    <a:pt x="833" y="3766"/>
                    <a:pt x="747" y="3892"/>
                  </a:cubicBezTo>
                  <a:cubicBezTo>
                    <a:pt x="657" y="4015"/>
                    <a:pt x="571" y="4126"/>
                    <a:pt x="482" y="4227"/>
                  </a:cubicBezTo>
                  <a:cubicBezTo>
                    <a:pt x="406" y="4310"/>
                    <a:pt x="335" y="4381"/>
                    <a:pt x="267" y="4442"/>
                  </a:cubicBezTo>
                  <a:lnTo>
                    <a:pt x="489" y="4442"/>
                  </a:lnTo>
                  <a:cubicBezTo>
                    <a:pt x="525" y="4408"/>
                    <a:pt x="562" y="4368"/>
                    <a:pt x="596" y="4332"/>
                  </a:cubicBezTo>
                  <a:cubicBezTo>
                    <a:pt x="688" y="4227"/>
                    <a:pt x="780" y="4107"/>
                    <a:pt x="873" y="3978"/>
                  </a:cubicBezTo>
                  <a:cubicBezTo>
                    <a:pt x="962" y="3843"/>
                    <a:pt x="1051" y="3702"/>
                    <a:pt x="1124" y="3542"/>
                  </a:cubicBezTo>
                  <a:cubicBezTo>
                    <a:pt x="1201" y="3385"/>
                    <a:pt x="1256" y="3216"/>
                    <a:pt x="1309" y="3041"/>
                  </a:cubicBezTo>
                  <a:cubicBezTo>
                    <a:pt x="1349" y="2863"/>
                    <a:pt x="1389" y="2679"/>
                    <a:pt x="1389" y="2492"/>
                  </a:cubicBezTo>
                  <a:cubicBezTo>
                    <a:pt x="1395" y="2396"/>
                    <a:pt x="1385" y="2304"/>
                    <a:pt x="1389" y="2212"/>
                  </a:cubicBezTo>
                  <a:cubicBezTo>
                    <a:pt x="1373" y="2114"/>
                    <a:pt x="1358" y="2034"/>
                    <a:pt x="1330" y="1942"/>
                  </a:cubicBezTo>
                  <a:cubicBezTo>
                    <a:pt x="1312" y="1862"/>
                    <a:pt x="1284" y="1782"/>
                    <a:pt x="1253" y="1705"/>
                  </a:cubicBezTo>
                  <a:cubicBezTo>
                    <a:pt x="1220" y="1613"/>
                    <a:pt x="1180" y="1527"/>
                    <a:pt x="1140" y="1444"/>
                  </a:cubicBezTo>
                  <a:cubicBezTo>
                    <a:pt x="1063" y="1290"/>
                    <a:pt x="968" y="1152"/>
                    <a:pt x="882" y="1020"/>
                  </a:cubicBezTo>
                  <a:cubicBezTo>
                    <a:pt x="790" y="894"/>
                    <a:pt x="700" y="774"/>
                    <a:pt x="611" y="670"/>
                  </a:cubicBezTo>
                  <a:cubicBezTo>
                    <a:pt x="528" y="575"/>
                    <a:pt x="452" y="486"/>
                    <a:pt x="381" y="409"/>
                  </a:cubicBezTo>
                  <a:cubicBezTo>
                    <a:pt x="304" y="323"/>
                    <a:pt x="231" y="246"/>
                    <a:pt x="175" y="185"/>
                  </a:cubicBezTo>
                  <a:cubicBezTo>
                    <a:pt x="68" y="68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8"/>
            <p:cNvSpPr/>
            <p:nvPr/>
          </p:nvSpPr>
          <p:spPr>
            <a:xfrm>
              <a:off x="6931146" y="4718803"/>
              <a:ext cx="151146" cy="79947"/>
            </a:xfrm>
            <a:custGeom>
              <a:avLst/>
              <a:gdLst/>
              <a:ahLst/>
              <a:cxnLst/>
              <a:rect l="l" t="t" r="r" b="b"/>
              <a:pathLst>
                <a:path w="2609" h="1380" extrusionOk="0">
                  <a:moveTo>
                    <a:pt x="2608" y="1"/>
                  </a:moveTo>
                  <a:cubicBezTo>
                    <a:pt x="2605" y="1"/>
                    <a:pt x="2593" y="10"/>
                    <a:pt x="2568" y="13"/>
                  </a:cubicBezTo>
                  <a:cubicBezTo>
                    <a:pt x="2550" y="25"/>
                    <a:pt x="2519" y="47"/>
                    <a:pt x="2473" y="62"/>
                  </a:cubicBezTo>
                  <a:cubicBezTo>
                    <a:pt x="2390" y="105"/>
                    <a:pt x="2258" y="139"/>
                    <a:pt x="2101" y="182"/>
                  </a:cubicBezTo>
                  <a:cubicBezTo>
                    <a:pt x="1785" y="268"/>
                    <a:pt x="1361" y="369"/>
                    <a:pt x="956" y="554"/>
                  </a:cubicBezTo>
                  <a:cubicBezTo>
                    <a:pt x="857" y="600"/>
                    <a:pt x="756" y="646"/>
                    <a:pt x="664" y="707"/>
                  </a:cubicBezTo>
                  <a:cubicBezTo>
                    <a:pt x="572" y="762"/>
                    <a:pt x="486" y="830"/>
                    <a:pt x="403" y="898"/>
                  </a:cubicBezTo>
                  <a:cubicBezTo>
                    <a:pt x="320" y="962"/>
                    <a:pt x="255" y="1042"/>
                    <a:pt x="185" y="1113"/>
                  </a:cubicBezTo>
                  <a:cubicBezTo>
                    <a:pt x="123" y="1189"/>
                    <a:pt x="74" y="1266"/>
                    <a:pt x="25" y="1334"/>
                  </a:cubicBezTo>
                  <a:lnTo>
                    <a:pt x="0" y="1380"/>
                  </a:lnTo>
                  <a:lnTo>
                    <a:pt x="185" y="1380"/>
                  </a:lnTo>
                  <a:cubicBezTo>
                    <a:pt x="218" y="1328"/>
                    <a:pt x="258" y="1269"/>
                    <a:pt x="304" y="1211"/>
                  </a:cubicBezTo>
                  <a:cubicBezTo>
                    <a:pt x="369" y="1149"/>
                    <a:pt x="424" y="1073"/>
                    <a:pt x="501" y="1011"/>
                  </a:cubicBezTo>
                  <a:cubicBezTo>
                    <a:pt x="538" y="980"/>
                    <a:pt x="578" y="947"/>
                    <a:pt x="615" y="916"/>
                  </a:cubicBezTo>
                  <a:cubicBezTo>
                    <a:pt x="655" y="885"/>
                    <a:pt x="701" y="858"/>
                    <a:pt x="741" y="827"/>
                  </a:cubicBezTo>
                  <a:cubicBezTo>
                    <a:pt x="824" y="765"/>
                    <a:pt x="919" y="716"/>
                    <a:pt x="1011" y="661"/>
                  </a:cubicBezTo>
                  <a:cubicBezTo>
                    <a:pt x="1392" y="461"/>
                    <a:pt x="1810" y="335"/>
                    <a:pt x="2117" y="231"/>
                  </a:cubicBezTo>
                  <a:cubicBezTo>
                    <a:pt x="2270" y="179"/>
                    <a:pt x="2399" y="133"/>
                    <a:pt x="2485" y="87"/>
                  </a:cubicBezTo>
                  <a:cubicBezTo>
                    <a:pt x="2528" y="62"/>
                    <a:pt x="2559" y="41"/>
                    <a:pt x="2577" y="25"/>
                  </a:cubicBezTo>
                  <a:cubicBezTo>
                    <a:pt x="2593" y="13"/>
                    <a:pt x="2605" y="7"/>
                    <a:pt x="2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1" name="Google Shape;511;p38"/>
          <p:cNvGrpSpPr/>
          <p:nvPr/>
        </p:nvGrpSpPr>
        <p:grpSpPr>
          <a:xfrm rot="-1396822">
            <a:off x="50266" y="4060373"/>
            <a:ext cx="680708" cy="394596"/>
            <a:chOff x="753489" y="4226263"/>
            <a:chExt cx="924843" cy="536117"/>
          </a:xfrm>
        </p:grpSpPr>
        <p:sp>
          <p:nvSpPr>
            <p:cNvPr id="512" name="Google Shape;512;p38"/>
            <p:cNvSpPr/>
            <p:nvPr/>
          </p:nvSpPr>
          <p:spPr>
            <a:xfrm>
              <a:off x="753511" y="4226263"/>
              <a:ext cx="924821" cy="535167"/>
            </a:xfrm>
            <a:custGeom>
              <a:avLst/>
              <a:gdLst/>
              <a:ahLst/>
              <a:cxnLst/>
              <a:rect l="l" t="t" r="r" b="b"/>
              <a:pathLst>
                <a:path w="9726" h="5628" extrusionOk="0">
                  <a:moveTo>
                    <a:pt x="6009" y="1"/>
                  </a:moveTo>
                  <a:cubicBezTo>
                    <a:pt x="5404" y="1"/>
                    <a:pt x="4854" y="246"/>
                    <a:pt x="4454" y="636"/>
                  </a:cubicBezTo>
                  <a:cubicBezTo>
                    <a:pt x="4304" y="642"/>
                    <a:pt x="4163" y="661"/>
                    <a:pt x="4021" y="692"/>
                  </a:cubicBezTo>
                  <a:cubicBezTo>
                    <a:pt x="3905" y="673"/>
                    <a:pt x="3785" y="658"/>
                    <a:pt x="3662" y="658"/>
                  </a:cubicBezTo>
                  <a:cubicBezTo>
                    <a:pt x="2753" y="658"/>
                    <a:pt x="1988" y="1266"/>
                    <a:pt x="1748" y="2095"/>
                  </a:cubicBezTo>
                  <a:cubicBezTo>
                    <a:pt x="1687" y="2089"/>
                    <a:pt x="1625" y="2086"/>
                    <a:pt x="1564" y="2086"/>
                  </a:cubicBezTo>
                  <a:cubicBezTo>
                    <a:pt x="698" y="2086"/>
                    <a:pt x="0" y="2783"/>
                    <a:pt x="0" y="3647"/>
                  </a:cubicBezTo>
                  <a:lnTo>
                    <a:pt x="0" y="5210"/>
                  </a:lnTo>
                  <a:lnTo>
                    <a:pt x="541" y="5210"/>
                  </a:lnTo>
                  <a:lnTo>
                    <a:pt x="541" y="5628"/>
                  </a:lnTo>
                  <a:lnTo>
                    <a:pt x="2258" y="5628"/>
                  </a:lnTo>
                  <a:cubicBezTo>
                    <a:pt x="2654" y="5628"/>
                    <a:pt x="3020" y="5496"/>
                    <a:pt x="3309" y="5269"/>
                  </a:cubicBezTo>
                  <a:cubicBezTo>
                    <a:pt x="3674" y="5474"/>
                    <a:pt x="4092" y="5597"/>
                    <a:pt x="4544" y="5597"/>
                  </a:cubicBezTo>
                  <a:cubicBezTo>
                    <a:pt x="5173" y="5597"/>
                    <a:pt x="5745" y="5364"/>
                    <a:pt x="6184" y="4980"/>
                  </a:cubicBezTo>
                  <a:cubicBezTo>
                    <a:pt x="6516" y="5152"/>
                    <a:pt x="6896" y="5253"/>
                    <a:pt x="7296" y="5253"/>
                  </a:cubicBezTo>
                  <a:cubicBezTo>
                    <a:pt x="8641" y="5253"/>
                    <a:pt x="9725" y="4163"/>
                    <a:pt x="9725" y="2820"/>
                  </a:cubicBezTo>
                  <a:cubicBezTo>
                    <a:pt x="9725" y="1481"/>
                    <a:pt x="8641" y="391"/>
                    <a:pt x="7296" y="391"/>
                  </a:cubicBezTo>
                  <a:lnTo>
                    <a:pt x="7265" y="391"/>
                  </a:lnTo>
                  <a:cubicBezTo>
                    <a:pt x="6909" y="145"/>
                    <a:pt x="6473" y="1"/>
                    <a:pt x="6009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8"/>
            <p:cNvSpPr/>
            <p:nvPr/>
          </p:nvSpPr>
          <p:spPr>
            <a:xfrm>
              <a:off x="753489" y="4226548"/>
              <a:ext cx="782000" cy="495514"/>
            </a:xfrm>
            <a:custGeom>
              <a:avLst/>
              <a:gdLst/>
              <a:ahLst/>
              <a:cxnLst/>
              <a:rect l="l" t="t" r="r" b="b"/>
              <a:pathLst>
                <a:path w="8224" h="5211" extrusionOk="0">
                  <a:moveTo>
                    <a:pt x="6009" y="1"/>
                  </a:moveTo>
                  <a:cubicBezTo>
                    <a:pt x="5336" y="1"/>
                    <a:pt x="4734" y="302"/>
                    <a:pt x="4326" y="772"/>
                  </a:cubicBezTo>
                  <a:cubicBezTo>
                    <a:pt x="4120" y="701"/>
                    <a:pt x="3893" y="658"/>
                    <a:pt x="3662" y="658"/>
                  </a:cubicBezTo>
                  <a:cubicBezTo>
                    <a:pt x="2753" y="658"/>
                    <a:pt x="1988" y="1269"/>
                    <a:pt x="1745" y="2099"/>
                  </a:cubicBezTo>
                  <a:cubicBezTo>
                    <a:pt x="1684" y="2089"/>
                    <a:pt x="1623" y="2086"/>
                    <a:pt x="1561" y="2086"/>
                  </a:cubicBezTo>
                  <a:cubicBezTo>
                    <a:pt x="698" y="2086"/>
                    <a:pt x="1" y="2784"/>
                    <a:pt x="1" y="3650"/>
                  </a:cubicBezTo>
                  <a:lnTo>
                    <a:pt x="1" y="5210"/>
                  </a:lnTo>
                  <a:lnTo>
                    <a:pt x="1561" y="5210"/>
                  </a:lnTo>
                  <a:cubicBezTo>
                    <a:pt x="2120" y="5210"/>
                    <a:pt x="2606" y="4918"/>
                    <a:pt x="2882" y="4482"/>
                  </a:cubicBezTo>
                  <a:cubicBezTo>
                    <a:pt x="3122" y="4584"/>
                    <a:pt x="3386" y="4639"/>
                    <a:pt x="3662" y="4639"/>
                  </a:cubicBezTo>
                  <a:cubicBezTo>
                    <a:pt x="4157" y="4639"/>
                    <a:pt x="4608" y="4458"/>
                    <a:pt x="4955" y="4163"/>
                  </a:cubicBezTo>
                  <a:cubicBezTo>
                    <a:pt x="5272" y="4332"/>
                    <a:pt x="5628" y="4427"/>
                    <a:pt x="6009" y="4427"/>
                  </a:cubicBezTo>
                  <a:cubicBezTo>
                    <a:pt x="7232" y="4427"/>
                    <a:pt x="8224" y="3438"/>
                    <a:pt x="8224" y="2212"/>
                  </a:cubicBezTo>
                  <a:cubicBezTo>
                    <a:pt x="8224" y="993"/>
                    <a:pt x="7228" y="1"/>
                    <a:pt x="60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8"/>
            <p:cNvSpPr/>
            <p:nvPr/>
          </p:nvSpPr>
          <p:spPr>
            <a:xfrm>
              <a:off x="804646" y="4263347"/>
              <a:ext cx="873664" cy="499032"/>
            </a:xfrm>
            <a:custGeom>
              <a:avLst/>
              <a:gdLst/>
              <a:ahLst/>
              <a:cxnLst/>
              <a:rect l="l" t="t" r="r" b="b"/>
              <a:pathLst>
                <a:path w="9188" h="5248" extrusionOk="0">
                  <a:moveTo>
                    <a:pt x="6758" y="1"/>
                  </a:moveTo>
                  <a:cubicBezTo>
                    <a:pt x="6168" y="1"/>
                    <a:pt x="5628" y="213"/>
                    <a:pt x="5207" y="560"/>
                  </a:cubicBezTo>
                  <a:cubicBezTo>
                    <a:pt x="4847" y="360"/>
                    <a:pt x="4439" y="246"/>
                    <a:pt x="4000" y="246"/>
                  </a:cubicBezTo>
                  <a:cubicBezTo>
                    <a:pt x="2952" y="246"/>
                    <a:pt x="2058" y="898"/>
                    <a:pt x="1693" y="1819"/>
                  </a:cubicBezTo>
                  <a:cubicBezTo>
                    <a:pt x="756" y="1828"/>
                    <a:pt x="0" y="2593"/>
                    <a:pt x="0" y="3530"/>
                  </a:cubicBezTo>
                  <a:lnTo>
                    <a:pt x="0" y="5247"/>
                  </a:lnTo>
                  <a:lnTo>
                    <a:pt x="1720" y="5247"/>
                  </a:lnTo>
                  <a:cubicBezTo>
                    <a:pt x="2114" y="5247"/>
                    <a:pt x="2479" y="5112"/>
                    <a:pt x="2771" y="4885"/>
                  </a:cubicBezTo>
                  <a:cubicBezTo>
                    <a:pt x="3137" y="5094"/>
                    <a:pt x="3554" y="5216"/>
                    <a:pt x="4003" y="5216"/>
                  </a:cubicBezTo>
                  <a:cubicBezTo>
                    <a:pt x="4632" y="5216"/>
                    <a:pt x="5207" y="4983"/>
                    <a:pt x="5643" y="4599"/>
                  </a:cubicBezTo>
                  <a:cubicBezTo>
                    <a:pt x="5978" y="4771"/>
                    <a:pt x="6356" y="4869"/>
                    <a:pt x="6758" y="4869"/>
                  </a:cubicBezTo>
                  <a:cubicBezTo>
                    <a:pt x="8100" y="4869"/>
                    <a:pt x="9188" y="3779"/>
                    <a:pt x="9188" y="2440"/>
                  </a:cubicBezTo>
                  <a:cubicBezTo>
                    <a:pt x="9188" y="1091"/>
                    <a:pt x="8100" y="1"/>
                    <a:pt x="6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5" name="Google Shape;515;p38"/>
          <p:cNvSpPr txBox="1">
            <a:spLocks noGrp="1"/>
          </p:cNvSpPr>
          <p:nvPr>
            <p:ph type="subTitle" idx="1"/>
          </p:nvPr>
        </p:nvSpPr>
        <p:spPr>
          <a:xfrm>
            <a:off x="0" y="4718209"/>
            <a:ext cx="91440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ar-SA" sz="18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cs typeface="Akhbar MT" pitchFamily="2" charset="-78"/>
              </a:rPr>
              <a:t>اعداد المعلمة / منال الرحيلي</a:t>
            </a:r>
          </a:p>
        </p:txBody>
      </p:sp>
      <p:pic>
        <p:nvPicPr>
          <p:cNvPr id="2052" name="Picture 4" descr="قواعد البيانات تعرف على خصائصها | قاعدة المعرفة - استضافة كواليتي">
            <a:extLst>
              <a:ext uri="{FF2B5EF4-FFF2-40B4-BE49-F238E27FC236}">
                <a16:creationId xmlns:a16="http://schemas.microsoft.com/office/drawing/2014/main" id="{9C7CBD8D-1758-83CC-F5C1-5E53DACBC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7" y="837322"/>
            <a:ext cx="1398295" cy="31621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4" descr="منزل كليب ارت">
            <a:extLst>
              <a:ext uri="{FF2B5EF4-FFF2-40B4-BE49-F238E27FC236}">
                <a16:creationId xmlns:a16="http://schemas.microsoft.com/office/drawing/2014/main" id="{A2CB72CC-3488-4E50-7B0B-2612DD9AE5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44436"/>
            <a:ext cx="304800" cy="27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2" name="Google Shape;2345;p56">
            <a:extLst>
              <a:ext uri="{FF2B5EF4-FFF2-40B4-BE49-F238E27FC236}">
                <a16:creationId xmlns:a16="http://schemas.microsoft.com/office/drawing/2014/main" id="{DA6A1AC8-7C5C-D3AC-0FCF-03690DE6A7D1}"/>
              </a:ext>
            </a:extLst>
          </p:cNvPr>
          <p:cNvSpPr txBox="1">
            <a:spLocks/>
          </p:cNvSpPr>
          <p:nvPr/>
        </p:nvSpPr>
        <p:spPr>
          <a:xfrm>
            <a:off x="4402597" y="145790"/>
            <a:ext cx="3838777" cy="758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1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9pPr>
          </a:lstStyle>
          <a:p>
            <a:pPr algn="r" rtl="1"/>
            <a:r>
              <a:rPr lang="ar-SA" sz="2400" dirty="0">
                <a:solidFill>
                  <a:srgbClr val="0070C0"/>
                </a:solidFill>
                <a:latin typeface="Calibri" panose="020F0502020204030204" pitchFamily="34" charset="0"/>
                <a:ea typeface="GE SS Two Bold" panose="020A0503020102020204" pitchFamily="18" charset="-78"/>
                <a:cs typeface="Calibri" panose="020F0502020204030204" pitchFamily="34" charset="0"/>
                <a:sym typeface="Wingdings" panose="05000000000000000000" pitchFamily="2" charset="2"/>
              </a:rPr>
              <a:t>دورة حياة علم البيانات :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C6429EC-F3CE-1A94-A298-B43CA4EA8B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08" r="1408" b="6410"/>
          <a:stretch/>
        </p:blipFill>
        <p:spPr>
          <a:xfrm>
            <a:off x="1577751" y="1006522"/>
            <a:ext cx="7124809" cy="322569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454523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38"/>
          <p:cNvGrpSpPr/>
          <p:nvPr/>
        </p:nvGrpSpPr>
        <p:grpSpPr>
          <a:xfrm>
            <a:off x="8840235" y="121431"/>
            <a:ext cx="235238" cy="242263"/>
            <a:chOff x="3146663" y="2304000"/>
            <a:chExt cx="93750" cy="96550"/>
          </a:xfrm>
        </p:grpSpPr>
        <p:sp>
          <p:nvSpPr>
            <p:cNvPr id="459" name="Google Shape;459;p38"/>
            <p:cNvSpPr/>
            <p:nvPr/>
          </p:nvSpPr>
          <p:spPr>
            <a:xfrm>
              <a:off x="3147113" y="2304000"/>
              <a:ext cx="93300" cy="96475"/>
            </a:xfrm>
            <a:custGeom>
              <a:avLst/>
              <a:gdLst/>
              <a:ahLst/>
              <a:cxnLst/>
              <a:rect l="l" t="t" r="r" b="b"/>
              <a:pathLst>
                <a:path w="3732" h="3859" extrusionOk="0">
                  <a:moveTo>
                    <a:pt x="2747" y="1"/>
                  </a:moveTo>
                  <a:cubicBezTo>
                    <a:pt x="2746" y="1"/>
                    <a:pt x="1518" y="760"/>
                    <a:pt x="762" y="1635"/>
                  </a:cubicBezTo>
                  <a:cubicBezTo>
                    <a:pt x="0" y="2510"/>
                    <a:pt x="762" y="3859"/>
                    <a:pt x="762" y="3859"/>
                  </a:cubicBezTo>
                  <a:cubicBezTo>
                    <a:pt x="768" y="3859"/>
                    <a:pt x="774" y="3859"/>
                    <a:pt x="780" y="3859"/>
                  </a:cubicBezTo>
                  <a:cubicBezTo>
                    <a:pt x="3732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8"/>
            <p:cNvSpPr/>
            <p:nvPr/>
          </p:nvSpPr>
          <p:spPr>
            <a:xfrm>
              <a:off x="3146663" y="2304075"/>
              <a:ext cx="93500" cy="96475"/>
            </a:xfrm>
            <a:custGeom>
              <a:avLst/>
              <a:gdLst/>
              <a:ahLst/>
              <a:cxnLst/>
              <a:rect l="l" t="t" r="r" b="b"/>
              <a:pathLst>
                <a:path w="3740" h="3859" extrusionOk="0">
                  <a:moveTo>
                    <a:pt x="2747" y="1"/>
                  </a:moveTo>
                  <a:cubicBezTo>
                    <a:pt x="2747" y="1"/>
                    <a:pt x="1521" y="760"/>
                    <a:pt x="763" y="1638"/>
                  </a:cubicBezTo>
                  <a:cubicBezTo>
                    <a:pt x="1" y="2514"/>
                    <a:pt x="763" y="3859"/>
                    <a:pt x="763" y="3859"/>
                  </a:cubicBezTo>
                  <a:cubicBezTo>
                    <a:pt x="767" y="3859"/>
                    <a:pt x="772" y="3859"/>
                    <a:pt x="777" y="3859"/>
                  </a:cubicBezTo>
                  <a:cubicBezTo>
                    <a:pt x="3739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8"/>
            <p:cNvSpPr/>
            <p:nvPr/>
          </p:nvSpPr>
          <p:spPr>
            <a:xfrm>
              <a:off x="3165713" y="2304075"/>
              <a:ext cx="74400" cy="96475"/>
            </a:xfrm>
            <a:custGeom>
              <a:avLst/>
              <a:gdLst/>
              <a:ahLst/>
              <a:cxnLst/>
              <a:rect l="l" t="t" r="r" b="b"/>
              <a:pathLst>
                <a:path w="2976" h="3859" extrusionOk="0">
                  <a:moveTo>
                    <a:pt x="1985" y="1"/>
                  </a:moveTo>
                  <a:cubicBezTo>
                    <a:pt x="1985" y="1"/>
                    <a:pt x="1985" y="1"/>
                    <a:pt x="1985" y="1"/>
                  </a:cubicBezTo>
                  <a:lnTo>
                    <a:pt x="1" y="3859"/>
                  </a:lnTo>
                  <a:cubicBezTo>
                    <a:pt x="5" y="3859"/>
                    <a:pt x="10" y="3859"/>
                    <a:pt x="15" y="3859"/>
                  </a:cubicBezTo>
                  <a:cubicBezTo>
                    <a:pt x="2976" y="3859"/>
                    <a:pt x="1989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" name="Google Shape;462;p38"/>
          <p:cNvGrpSpPr/>
          <p:nvPr/>
        </p:nvGrpSpPr>
        <p:grpSpPr>
          <a:xfrm rot="-1468270">
            <a:off x="8431601" y="158884"/>
            <a:ext cx="336045" cy="627991"/>
            <a:chOff x="3091250" y="2515500"/>
            <a:chExt cx="133925" cy="250275"/>
          </a:xfrm>
        </p:grpSpPr>
        <p:sp>
          <p:nvSpPr>
            <p:cNvPr id="463" name="Google Shape;463;p38"/>
            <p:cNvSpPr/>
            <p:nvPr/>
          </p:nvSpPr>
          <p:spPr>
            <a:xfrm>
              <a:off x="3091525" y="2515500"/>
              <a:ext cx="133650" cy="250275"/>
            </a:xfrm>
            <a:custGeom>
              <a:avLst/>
              <a:gdLst/>
              <a:ahLst/>
              <a:cxnLst/>
              <a:rect l="l" t="t" r="r" b="b"/>
              <a:pathLst>
                <a:path w="5346" h="10011" extrusionOk="0">
                  <a:moveTo>
                    <a:pt x="1337" y="0"/>
                  </a:moveTo>
                  <a:lnTo>
                    <a:pt x="1337" y="845"/>
                  </a:lnTo>
                  <a:lnTo>
                    <a:pt x="1" y="845"/>
                  </a:lnTo>
                  <a:lnTo>
                    <a:pt x="1" y="10011"/>
                  </a:lnTo>
                  <a:lnTo>
                    <a:pt x="5346" y="10011"/>
                  </a:lnTo>
                  <a:lnTo>
                    <a:pt x="5346" y="845"/>
                  </a:lnTo>
                  <a:lnTo>
                    <a:pt x="4009" y="845"/>
                  </a:lnTo>
                  <a:lnTo>
                    <a:pt x="4009" y="0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8"/>
            <p:cNvSpPr/>
            <p:nvPr/>
          </p:nvSpPr>
          <p:spPr>
            <a:xfrm>
              <a:off x="3091250" y="2536600"/>
              <a:ext cx="66825" cy="229175"/>
            </a:xfrm>
            <a:custGeom>
              <a:avLst/>
              <a:gdLst/>
              <a:ahLst/>
              <a:cxnLst/>
              <a:rect l="l" t="t" r="r" b="b"/>
              <a:pathLst>
                <a:path w="267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8"/>
            <p:cNvSpPr/>
            <p:nvPr/>
          </p:nvSpPr>
          <p:spPr>
            <a:xfrm>
              <a:off x="3157975" y="2536600"/>
              <a:ext cx="66850" cy="229175"/>
            </a:xfrm>
            <a:custGeom>
              <a:avLst/>
              <a:gdLst/>
              <a:ahLst/>
              <a:cxnLst/>
              <a:rect l="l" t="t" r="r" b="b"/>
              <a:pathLst>
                <a:path w="2674" h="9167" extrusionOk="0">
                  <a:moveTo>
                    <a:pt x="1" y="1"/>
                  </a:moveTo>
                  <a:lnTo>
                    <a:pt x="1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8"/>
            <p:cNvSpPr/>
            <p:nvPr/>
          </p:nvSpPr>
          <p:spPr>
            <a:xfrm>
              <a:off x="3124650" y="2515500"/>
              <a:ext cx="66677" cy="21275"/>
            </a:xfrm>
            <a:custGeom>
              <a:avLst/>
              <a:gdLst/>
              <a:ahLst/>
              <a:cxnLst/>
              <a:rect l="l" t="t" r="r" b="b"/>
              <a:pathLst>
                <a:path w="1334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4" y="851"/>
                  </a:lnTo>
                  <a:lnTo>
                    <a:pt x="13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8"/>
            <p:cNvSpPr/>
            <p:nvPr/>
          </p:nvSpPr>
          <p:spPr>
            <a:xfrm>
              <a:off x="3157975" y="2515500"/>
              <a:ext cx="33425" cy="21275"/>
            </a:xfrm>
            <a:custGeom>
              <a:avLst/>
              <a:gdLst/>
              <a:ahLst/>
              <a:cxnLst/>
              <a:rect l="l" t="t" r="r" b="b"/>
              <a:pathLst>
                <a:path w="1337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7" y="851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8"/>
            <p:cNvSpPr/>
            <p:nvPr/>
          </p:nvSpPr>
          <p:spPr>
            <a:xfrm>
              <a:off x="3091250" y="2536600"/>
              <a:ext cx="27825" cy="229175"/>
            </a:xfrm>
            <a:custGeom>
              <a:avLst/>
              <a:gdLst/>
              <a:ahLst/>
              <a:cxnLst/>
              <a:rect l="l" t="t" r="r" b="b"/>
              <a:pathLst>
                <a:path w="111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2" y="9167"/>
                  </a:lnTo>
                  <a:lnTo>
                    <a:pt x="11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8"/>
            <p:cNvSpPr/>
            <p:nvPr/>
          </p:nvSpPr>
          <p:spPr>
            <a:xfrm>
              <a:off x="3197075" y="2536600"/>
              <a:ext cx="27900" cy="229175"/>
            </a:xfrm>
            <a:custGeom>
              <a:avLst/>
              <a:gdLst/>
              <a:ahLst/>
              <a:cxnLst/>
              <a:rect l="l" t="t" r="r" b="b"/>
              <a:pathLst>
                <a:path w="1116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5" y="9167"/>
                  </a:lnTo>
                  <a:lnTo>
                    <a:pt x="11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8"/>
            <p:cNvSpPr/>
            <p:nvPr/>
          </p:nvSpPr>
          <p:spPr>
            <a:xfrm>
              <a:off x="3110225" y="2575400"/>
              <a:ext cx="95625" cy="170025"/>
            </a:xfrm>
            <a:custGeom>
              <a:avLst/>
              <a:gdLst/>
              <a:ahLst/>
              <a:cxnLst/>
              <a:rect l="l" t="t" r="r" b="b"/>
              <a:pathLst>
                <a:path w="3825" h="6801" extrusionOk="0">
                  <a:moveTo>
                    <a:pt x="0" y="0"/>
                  </a:moveTo>
                  <a:lnTo>
                    <a:pt x="0" y="6801"/>
                  </a:lnTo>
                  <a:lnTo>
                    <a:pt x="3824" y="6801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8"/>
            <p:cNvSpPr/>
            <p:nvPr/>
          </p:nvSpPr>
          <p:spPr>
            <a:xfrm>
              <a:off x="3115200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8"/>
            <p:cNvSpPr/>
            <p:nvPr/>
          </p:nvSpPr>
          <p:spPr>
            <a:xfrm>
              <a:off x="3157975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8"/>
            <p:cNvSpPr/>
            <p:nvPr/>
          </p:nvSpPr>
          <p:spPr>
            <a:xfrm>
              <a:off x="3115200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8"/>
            <p:cNvSpPr/>
            <p:nvPr/>
          </p:nvSpPr>
          <p:spPr>
            <a:xfrm>
              <a:off x="3157975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rgbClr val="76C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8"/>
            <p:cNvSpPr/>
            <p:nvPr/>
          </p:nvSpPr>
          <p:spPr>
            <a:xfrm>
              <a:off x="3115200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8"/>
            <p:cNvSpPr/>
            <p:nvPr/>
          </p:nvSpPr>
          <p:spPr>
            <a:xfrm>
              <a:off x="3157975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8"/>
            <p:cNvSpPr/>
            <p:nvPr/>
          </p:nvSpPr>
          <p:spPr>
            <a:xfrm>
              <a:off x="3115200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8"/>
            <p:cNvSpPr/>
            <p:nvPr/>
          </p:nvSpPr>
          <p:spPr>
            <a:xfrm>
              <a:off x="3157975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8"/>
            <p:cNvSpPr/>
            <p:nvPr/>
          </p:nvSpPr>
          <p:spPr>
            <a:xfrm>
              <a:off x="3115200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8"/>
            <p:cNvSpPr/>
            <p:nvPr/>
          </p:nvSpPr>
          <p:spPr>
            <a:xfrm>
              <a:off x="3157975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8"/>
            <p:cNvSpPr/>
            <p:nvPr/>
          </p:nvSpPr>
          <p:spPr>
            <a:xfrm>
              <a:off x="3115200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8"/>
            <p:cNvSpPr/>
            <p:nvPr/>
          </p:nvSpPr>
          <p:spPr>
            <a:xfrm>
              <a:off x="3157975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8"/>
            <p:cNvSpPr/>
            <p:nvPr/>
          </p:nvSpPr>
          <p:spPr>
            <a:xfrm>
              <a:off x="3115200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8"/>
            <p:cNvSpPr/>
            <p:nvPr/>
          </p:nvSpPr>
          <p:spPr>
            <a:xfrm>
              <a:off x="3157975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8"/>
            <p:cNvSpPr/>
            <p:nvPr/>
          </p:nvSpPr>
          <p:spPr>
            <a:xfrm>
              <a:off x="3155900" y="2543900"/>
              <a:ext cx="4325" cy="24750"/>
            </a:xfrm>
            <a:custGeom>
              <a:avLst/>
              <a:gdLst/>
              <a:ahLst/>
              <a:cxnLst/>
              <a:rect l="l" t="t" r="r" b="b"/>
              <a:pathLst>
                <a:path w="173" h="990" extrusionOk="0">
                  <a:moveTo>
                    <a:pt x="1" y="1"/>
                  </a:moveTo>
                  <a:lnTo>
                    <a:pt x="1" y="990"/>
                  </a:lnTo>
                  <a:lnTo>
                    <a:pt x="173" y="990"/>
                  </a:lnTo>
                  <a:lnTo>
                    <a:pt x="1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8"/>
            <p:cNvSpPr/>
            <p:nvPr/>
          </p:nvSpPr>
          <p:spPr>
            <a:xfrm>
              <a:off x="3145775" y="2554125"/>
              <a:ext cx="24675" cy="4325"/>
            </a:xfrm>
            <a:custGeom>
              <a:avLst/>
              <a:gdLst/>
              <a:ahLst/>
              <a:cxnLst/>
              <a:rect l="l" t="t" r="r" b="b"/>
              <a:pathLst>
                <a:path w="987" h="173" extrusionOk="0">
                  <a:moveTo>
                    <a:pt x="0" y="0"/>
                  </a:moveTo>
                  <a:lnTo>
                    <a:pt x="0" y="172"/>
                  </a:lnTo>
                  <a:lnTo>
                    <a:pt x="986" y="172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38"/>
          <p:cNvGrpSpPr/>
          <p:nvPr/>
        </p:nvGrpSpPr>
        <p:grpSpPr>
          <a:xfrm rot="841025">
            <a:off x="102344" y="258397"/>
            <a:ext cx="447275" cy="625913"/>
            <a:chOff x="7877949" y="4508284"/>
            <a:chExt cx="560451" cy="784290"/>
          </a:xfrm>
        </p:grpSpPr>
        <p:sp>
          <p:nvSpPr>
            <p:cNvPr id="488" name="Google Shape;488;p38"/>
            <p:cNvSpPr/>
            <p:nvPr/>
          </p:nvSpPr>
          <p:spPr>
            <a:xfrm>
              <a:off x="7877949" y="4508284"/>
              <a:ext cx="538019" cy="783421"/>
            </a:xfrm>
            <a:custGeom>
              <a:avLst/>
              <a:gdLst/>
              <a:ahLst/>
              <a:cxnLst/>
              <a:rect l="l" t="t" r="r" b="b"/>
              <a:pathLst>
                <a:path w="9287" h="13523" extrusionOk="0">
                  <a:moveTo>
                    <a:pt x="4832" y="1"/>
                  </a:moveTo>
                  <a:cubicBezTo>
                    <a:pt x="2105" y="1"/>
                    <a:pt x="1" y="2504"/>
                    <a:pt x="575" y="5260"/>
                  </a:cubicBezTo>
                  <a:cubicBezTo>
                    <a:pt x="1097" y="7763"/>
                    <a:pt x="3604" y="9287"/>
                    <a:pt x="3604" y="10113"/>
                  </a:cubicBezTo>
                  <a:lnTo>
                    <a:pt x="3604" y="10844"/>
                  </a:lnTo>
                  <a:lnTo>
                    <a:pt x="3490" y="10844"/>
                  </a:lnTo>
                  <a:lnTo>
                    <a:pt x="3490" y="11458"/>
                  </a:lnTo>
                  <a:lnTo>
                    <a:pt x="3604" y="11458"/>
                  </a:lnTo>
                  <a:lnTo>
                    <a:pt x="3604" y="11784"/>
                  </a:lnTo>
                  <a:lnTo>
                    <a:pt x="3604" y="11913"/>
                  </a:lnTo>
                  <a:lnTo>
                    <a:pt x="3604" y="12174"/>
                  </a:lnTo>
                  <a:lnTo>
                    <a:pt x="3604" y="12306"/>
                  </a:lnTo>
                  <a:lnTo>
                    <a:pt x="3604" y="12567"/>
                  </a:lnTo>
                  <a:lnTo>
                    <a:pt x="3604" y="12696"/>
                  </a:lnTo>
                  <a:lnTo>
                    <a:pt x="3604" y="12718"/>
                  </a:lnTo>
                  <a:cubicBezTo>
                    <a:pt x="3604" y="12887"/>
                    <a:pt x="3742" y="13025"/>
                    <a:pt x="3911" y="13025"/>
                  </a:cubicBezTo>
                  <a:lnTo>
                    <a:pt x="3988" y="13025"/>
                  </a:lnTo>
                  <a:lnTo>
                    <a:pt x="4077" y="13307"/>
                  </a:lnTo>
                  <a:cubicBezTo>
                    <a:pt x="4117" y="13440"/>
                    <a:pt x="4233" y="13522"/>
                    <a:pt x="4372" y="13522"/>
                  </a:cubicBezTo>
                  <a:lnTo>
                    <a:pt x="5302" y="13522"/>
                  </a:lnTo>
                  <a:cubicBezTo>
                    <a:pt x="5438" y="13522"/>
                    <a:pt x="5554" y="13433"/>
                    <a:pt x="5597" y="13307"/>
                  </a:cubicBezTo>
                  <a:lnTo>
                    <a:pt x="5686" y="13025"/>
                  </a:lnTo>
                  <a:lnTo>
                    <a:pt x="5763" y="13025"/>
                  </a:lnTo>
                  <a:cubicBezTo>
                    <a:pt x="5932" y="13025"/>
                    <a:pt x="6070" y="12887"/>
                    <a:pt x="6070" y="12718"/>
                  </a:cubicBezTo>
                  <a:lnTo>
                    <a:pt x="6070" y="12696"/>
                  </a:lnTo>
                  <a:lnTo>
                    <a:pt x="6070" y="12567"/>
                  </a:lnTo>
                  <a:lnTo>
                    <a:pt x="6070" y="12306"/>
                  </a:lnTo>
                  <a:lnTo>
                    <a:pt x="6070" y="12174"/>
                  </a:lnTo>
                  <a:lnTo>
                    <a:pt x="6070" y="11913"/>
                  </a:lnTo>
                  <a:lnTo>
                    <a:pt x="6070" y="11784"/>
                  </a:lnTo>
                  <a:lnTo>
                    <a:pt x="6070" y="11458"/>
                  </a:lnTo>
                  <a:lnTo>
                    <a:pt x="6184" y="11458"/>
                  </a:lnTo>
                  <a:lnTo>
                    <a:pt x="6184" y="10844"/>
                  </a:lnTo>
                  <a:lnTo>
                    <a:pt x="6070" y="10844"/>
                  </a:lnTo>
                  <a:lnTo>
                    <a:pt x="6070" y="10113"/>
                  </a:lnTo>
                  <a:cubicBezTo>
                    <a:pt x="6070" y="9287"/>
                    <a:pt x="8577" y="7760"/>
                    <a:pt x="9099" y="5260"/>
                  </a:cubicBezTo>
                  <a:cubicBezTo>
                    <a:pt x="9102" y="5247"/>
                    <a:pt x="9108" y="5232"/>
                    <a:pt x="9108" y="5223"/>
                  </a:cubicBezTo>
                  <a:cubicBezTo>
                    <a:pt x="9111" y="5210"/>
                    <a:pt x="9111" y="5198"/>
                    <a:pt x="9114" y="5186"/>
                  </a:cubicBezTo>
                  <a:cubicBezTo>
                    <a:pt x="9286" y="4304"/>
                    <a:pt x="9179" y="3435"/>
                    <a:pt x="8856" y="2673"/>
                  </a:cubicBezTo>
                  <a:cubicBezTo>
                    <a:pt x="8838" y="2667"/>
                    <a:pt x="8835" y="2664"/>
                    <a:pt x="8832" y="2658"/>
                  </a:cubicBezTo>
                  <a:cubicBezTo>
                    <a:pt x="8823" y="2636"/>
                    <a:pt x="8810" y="2615"/>
                    <a:pt x="8804" y="2596"/>
                  </a:cubicBezTo>
                  <a:cubicBezTo>
                    <a:pt x="8795" y="2575"/>
                    <a:pt x="8789" y="2556"/>
                    <a:pt x="8776" y="2538"/>
                  </a:cubicBezTo>
                  <a:cubicBezTo>
                    <a:pt x="8773" y="2526"/>
                    <a:pt x="8764" y="2513"/>
                    <a:pt x="8761" y="2504"/>
                  </a:cubicBezTo>
                  <a:cubicBezTo>
                    <a:pt x="8746" y="2473"/>
                    <a:pt x="8733" y="2446"/>
                    <a:pt x="8718" y="2415"/>
                  </a:cubicBezTo>
                  <a:cubicBezTo>
                    <a:pt x="8718" y="2412"/>
                    <a:pt x="8718" y="2412"/>
                    <a:pt x="8715" y="2406"/>
                  </a:cubicBezTo>
                  <a:cubicBezTo>
                    <a:pt x="8466" y="1911"/>
                    <a:pt x="8128" y="1469"/>
                    <a:pt x="7720" y="1107"/>
                  </a:cubicBezTo>
                  <a:lnTo>
                    <a:pt x="7717" y="1100"/>
                  </a:lnTo>
                  <a:cubicBezTo>
                    <a:pt x="7689" y="1079"/>
                    <a:pt x="7668" y="1054"/>
                    <a:pt x="7640" y="1033"/>
                  </a:cubicBezTo>
                  <a:cubicBezTo>
                    <a:pt x="7634" y="1024"/>
                    <a:pt x="7625" y="1021"/>
                    <a:pt x="7622" y="1014"/>
                  </a:cubicBezTo>
                  <a:cubicBezTo>
                    <a:pt x="7603" y="996"/>
                    <a:pt x="7582" y="978"/>
                    <a:pt x="7560" y="962"/>
                  </a:cubicBezTo>
                  <a:cubicBezTo>
                    <a:pt x="7548" y="956"/>
                    <a:pt x="7536" y="944"/>
                    <a:pt x="7526" y="938"/>
                  </a:cubicBezTo>
                  <a:cubicBezTo>
                    <a:pt x="7511" y="925"/>
                    <a:pt x="7499" y="913"/>
                    <a:pt x="7483" y="901"/>
                  </a:cubicBezTo>
                  <a:cubicBezTo>
                    <a:pt x="7468" y="888"/>
                    <a:pt x="7449" y="876"/>
                    <a:pt x="7434" y="864"/>
                  </a:cubicBezTo>
                  <a:cubicBezTo>
                    <a:pt x="7428" y="861"/>
                    <a:pt x="7422" y="855"/>
                    <a:pt x="7419" y="852"/>
                  </a:cubicBezTo>
                  <a:cubicBezTo>
                    <a:pt x="6841" y="422"/>
                    <a:pt x="6150" y="130"/>
                    <a:pt x="5395" y="35"/>
                  </a:cubicBezTo>
                  <a:cubicBezTo>
                    <a:pt x="5385" y="35"/>
                    <a:pt x="5379" y="35"/>
                    <a:pt x="5376" y="28"/>
                  </a:cubicBezTo>
                  <a:cubicBezTo>
                    <a:pt x="5348" y="25"/>
                    <a:pt x="5321" y="22"/>
                    <a:pt x="5293" y="22"/>
                  </a:cubicBezTo>
                  <a:cubicBezTo>
                    <a:pt x="5284" y="22"/>
                    <a:pt x="5269" y="19"/>
                    <a:pt x="5256" y="19"/>
                  </a:cubicBezTo>
                  <a:cubicBezTo>
                    <a:pt x="5232" y="16"/>
                    <a:pt x="5210" y="16"/>
                    <a:pt x="5186" y="10"/>
                  </a:cubicBezTo>
                  <a:cubicBezTo>
                    <a:pt x="5167" y="10"/>
                    <a:pt x="5149" y="7"/>
                    <a:pt x="5133" y="7"/>
                  </a:cubicBezTo>
                  <a:cubicBezTo>
                    <a:pt x="5115" y="7"/>
                    <a:pt x="5093" y="4"/>
                    <a:pt x="5072" y="4"/>
                  </a:cubicBezTo>
                  <a:cubicBezTo>
                    <a:pt x="5047" y="4"/>
                    <a:pt x="5026" y="1"/>
                    <a:pt x="4998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8"/>
            <p:cNvSpPr/>
            <p:nvPr/>
          </p:nvSpPr>
          <p:spPr>
            <a:xfrm>
              <a:off x="7877960" y="4508632"/>
              <a:ext cx="560439" cy="639459"/>
            </a:xfrm>
            <a:custGeom>
              <a:avLst/>
              <a:gdLst/>
              <a:ahLst/>
              <a:cxnLst/>
              <a:rect l="l" t="t" r="r" b="b"/>
              <a:pathLst>
                <a:path w="9674" h="11038" extrusionOk="0">
                  <a:moveTo>
                    <a:pt x="4836" y="1"/>
                  </a:moveTo>
                  <a:cubicBezTo>
                    <a:pt x="2105" y="1"/>
                    <a:pt x="1" y="2504"/>
                    <a:pt x="578" y="5263"/>
                  </a:cubicBezTo>
                  <a:cubicBezTo>
                    <a:pt x="1101" y="7766"/>
                    <a:pt x="3607" y="9290"/>
                    <a:pt x="3607" y="10116"/>
                  </a:cubicBezTo>
                  <a:lnTo>
                    <a:pt x="3607" y="11038"/>
                  </a:lnTo>
                  <a:lnTo>
                    <a:pt x="6064" y="11038"/>
                  </a:lnTo>
                  <a:lnTo>
                    <a:pt x="6064" y="10116"/>
                  </a:lnTo>
                  <a:cubicBezTo>
                    <a:pt x="6064" y="9290"/>
                    <a:pt x="8577" y="7760"/>
                    <a:pt x="9093" y="5263"/>
                  </a:cubicBezTo>
                  <a:cubicBezTo>
                    <a:pt x="9674" y="2563"/>
                    <a:pt x="7609" y="1"/>
                    <a:pt x="4836" y="1"/>
                  </a:cubicBezTo>
                  <a:close/>
                </a:path>
              </a:pathLst>
            </a:custGeom>
            <a:solidFill>
              <a:srgbClr val="B0C5D9">
                <a:alpha val="58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8"/>
            <p:cNvSpPr/>
            <p:nvPr/>
          </p:nvSpPr>
          <p:spPr>
            <a:xfrm>
              <a:off x="8149191" y="4544085"/>
              <a:ext cx="225705" cy="225531"/>
            </a:xfrm>
            <a:custGeom>
              <a:avLst/>
              <a:gdLst/>
              <a:ahLst/>
              <a:cxnLst/>
              <a:rect l="l" t="t" r="r" b="b"/>
              <a:pathLst>
                <a:path w="3896" h="3893" extrusionOk="0">
                  <a:moveTo>
                    <a:pt x="154" y="0"/>
                  </a:moveTo>
                  <a:cubicBezTo>
                    <a:pt x="71" y="0"/>
                    <a:pt x="0" y="68"/>
                    <a:pt x="0" y="154"/>
                  </a:cubicBezTo>
                  <a:cubicBezTo>
                    <a:pt x="0" y="237"/>
                    <a:pt x="71" y="307"/>
                    <a:pt x="154" y="307"/>
                  </a:cubicBezTo>
                  <a:cubicBezTo>
                    <a:pt x="2046" y="307"/>
                    <a:pt x="3588" y="1846"/>
                    <a:pt x="3588" y="3738"/>
                  </a:cubicBezTo>
                  <a:cubicBezTo>
                    <a:pt x="3588" y="3824"/>
                    <a:pt x="3655" y="3892"/>
                    <a:pt x="3741" y="3892"/>
                  </a:cubicBezTo>
                  <a:cubicBezTo>
                    <a:pt x="3824" y="3892"/>
                    <a:pt x="3895" y="3824"/>
                    <a:pt x="3895" y="3738"/>
                  </a:cubicBezTo>
                  <a:cubicBezTo>
                    <a:pt x="3895" y="1677"/>
                    <a:pt x="2215" y="0"/>
                    <a:pt x="1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8"/>
            <p:cNvSpPr/>
            <p:nvPr/>
          </p:nvSpPr>
          <p:spPr>
            <a:xfrm>
              <a:off x="8086916" y="5162780"/>
              <a:ext cx="142398" cy="100397"/>
            </a:xfrm>
            <a:custGeom>
              <a:avLst/>
              <a:gdLst/>
              <a:ahLst/>
              <a:cxnLst/>
              <a:rect l="l" t="t" r="r" b="b"/>
              <a:pathLst>
                <a:path w="2458" h="1733" extrusionOk="0">
                  <a:moveTo>
                    <a:pt x="0" y="1"/>
                  </a:moveTo>
                  <a:lnTo>
                    <a:pt x="0" y="1426"/>
                  </a:lnTo>
                  <a:cubicBezTo>
                    <a:pt x="0" y="1595"/>
                    <a:pt x="138" y="1733"/>
                    <a:pt x="307" y="1733"/>
                  </a:cubicBezTo>
                  <a:lnTo>
                    <a:pt x="2150" y="1733"/>
                  </a:lnTo>
                  <a:cubicBezTo>
                    <a:pt x="2319" y="1733"/>
                    <a:pt x="2457" y="1595"/>
                    <a:pt x="2457" y="1426"/>
                  </a:cubicBezTo>
                  <a:lnTo>
                    <a:pt x="24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8"/>
            <p:cNvSpPr/>
            <p:nvPr/>
          </p:nvSpPr>
          <p:spPr>
            <a:xfrm>
              <a:off x="8108929" y="5262942"/>
              <a:ext cx="97964" cy="28908"/>
            </a:xfrm>
            <a:custGeom>
              <a:avLst/>
              <a:gdLst/>
              <a:ahLst/>
              <a:cxnLst/>
              <a:rect l="l" t="t" r="r" b="b"/>
              <a:pathLst>
                <a:path w="1691" h="499" extrusionOk="0">
                  <a:moveTo>
                    <a:pt x="1" y="1"/>
                  </a:moveTo>
                  <a:lnTo>
                    <a:pt x="90" y="284"/>
                  </a:lnTo>
                  <a:cubicBezTo>
                    <a:pt x="130" y="409"/>
                    <a:pt x="250" y="499"/>
                    <a:pt x="385" y="499"/>
                  </a:cubicBezTo>
                  <a:lnTo>
                    <a:pt x="1313" y="499"/>
                  </a:lnTo>
                  <a:cubicBezTo>
                    <a:pt x="1451" y="499"/>
                    <a:pt x="1571" y="416"/>
                    <a:pt x="1611" y="284"/>
                  </a:cubicBezTo>
                  <a:lnTo>
                    <a:pt x="16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8"/>
            <p:cNvSpPr/>
            <p:nvPr/>
          </p:nvSpPr>
          <p:spPr>
            <a:xfrm>
              <a:off x="8086916" y="5236641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8"/>
            <p:cNvSpPr/>
            <p:nvPr/>
          </p:nvSpPr>
          <p:spPr>
            <a:xfrm>
              <a:off x="8086916" y="5214049"/>
              <a:ext cx="142398" cy="7531"/>
            </a:xfrm>
            <a:custGeom>
              <a:avLst/>
              <a:gdLst/>
              <a:ahLst/>
              <a:cxnLst/>
              <a:rect l="l" t="t" r="r" b="b"/>
              <a:pathLst>
                <a:path w="2458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457" y="129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8"/>
            <p:cNvSpPr/>
            <p:nvPr/>
          </p:nvSpPr>
          <p:spPr>
            <a:xfrm>
              <a:off x="8086916" y="5191282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8"/>
            <p:cNvSpPr/>
            <p:nvPr/>
          </p:nvSpPr>
          <p:spPr>
            <a:xfrm>
              <a:off x="7944696" y="4637643"/>
              <a:ext cx="187817" cy="287287"/>
            </a:xfrm>
            <a:custGeom>
              <a:avLst/>
              <a:gdLst/>
              <a:ahLst/>
              <a:cxnLst/>
              <a:rect l="l" t="t" r="r" b="b"/>
              <a:pathLst>
                <a:path w="3242" h="4959" extrusionOk="0">
                  <a:moveTo>
                    <a:pt x="1641" y="1"/>
                  </a:moveTo>
                  <a:lnTo>
                    <a:pt x="1641" y="1"/>
                  </a:lnTo>
                  <a:cubicBezTo>
                    <a:pt x="747" y="1088"/>
                    <a:pt x="1" y="4673"/>
                    <a:pt x="3232" y="4959"/>
                  </a:cubicBezTo>
                  <a:cubicBezTo>
                    <a:pt x="2848" y="4102"/>
                    <a:pt x="3241" y="3346"/>
                    <a:pt x="3002" y="2206"/>
                  </a:cubicBezTo>
                  <a:cubicBezTo>
                    <a:pt x="2759" y="1061"/>
                    <a:pt x="1641" y="1"/>
                    <a:pt x="1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8"/>
            <p:cNvSpPr/>
            <p:nvPr/>
          </p:nvSpPr>
          <p:spPr>
            <a:xfrm>
              <a:off x="8139227" y="4637643"/>
              <a:ext cx="95067" cy="153637"/>
            </a:xfrm>
            <a:custGeom>
              <a:avLst/>
              <a:gdLst/>
              <a:ahLst/>
              <a:cxnLst/>
              <a:rect l="l" t="t" r="r" b="b"/>
              <a:pathLst>
                <a:path w="1641" h="2652" extrusionOk="0">
                  <a:moveTo>
                    <a:pt x="1103" y="1"/>
                  </a:moveTo>
                  <a:lnTo>
                    <a:pt x="1103" y="1"/>
                  </a:lnTo>
                  <a:cubicBezTo>
                    <a:pt x="77" y="600"/>
                    <a:pt x="0" y="2114"/>
                    <a:pt x="399" y="2652"/>
                  </a:cubicBezTo>
                  <a:cubicBezTo>
                    <a:pt x="1640" y="2025"/>
                    <a:pt x="1432" y="465"/>
                    <a:pt x="11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8"/>
            <p:cNvSpPr/>
            <p:nvPr/>
          </p:nvSpPr>
          <p:spPr>
            <a:xfrm>
              <a:off x="8158054" y="4750317"/>
              <a:ext cx="140660" cy="210585"/>
            </a:xfrm>
            <a:custGeom>
              <a:avLst/>
              <a:gdLst/>
              <a:ahLst/>
              <a:cxnLst/>
              <a:rect l="l" t="t" r="r" b="b"/>
              <a:pathLst>
                <a:path w="2428" h="3635" extrusionOk="0">
                  <a:moveTo>
                    <a:pt x="2427" y="0"/>
                  </a:moveTo>
                  <a:lnTo>
                    <a:pt x="2427" y="0"/>
                  </a:lnTo>
                  <a:cubicBezTo>
                    <a:pt x="1478" y="77"/>
                    <a:pt x="1" y="1161"/>
                    <a:pt x="1" y="3634"/>
                  </a:cubicBezTo>
                  <a:cubicBezTo>
                    <a:pt x="2314" y="3124"/>
                    <a:pt x="2427" y="0"/>
                    <a:pt x="2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8"/>
            <p:cNvSpPr/>
            <p:nvPr/>
          </p:nvSpPr>
          <p:spPr>
            <a:xfrm>
              <a:off x="8042425" y="4691749"/>
              <a:ext cx="119457" cy="325697"/>
            </a:xfrm>
            <a:custGeom>
              <a:avLst/>
              <a:gdLst/>
              <a:ahLst/>
              <a:cxnLst/>
              <a:rect l="l" t="t" r="r" b="b"/>
              <a:pathLst>
                <a:path w="2062" h="5622" extrusionOk="0">
                  <a:moveTo>
                    <a:pt x="9" y="1"/>
                  </a:moveTo>
                  <a:cubicBezTo>
                    <a:pt x="9" y="1"/>
                    <a:pt x="3" y="96"/>
                    <a:pt x="0" y="271"/>
                  </a:cubicBezTo>
                  <a:cubicBezTo>
                    <a:pt x="3" y="357"/>
                    <a:pt x="6" y="458"/>
                    <a:pt x="15" y="572"/>
                  </a:cubicBezTo>
                  <a:cubicBezTo>
                    <a:pt x="28" y="689"/>
                    <a:pt x="37" y="818"/>
                    <a:pt x="65" y="956"/>
                  </a:cubicBezTo>
                  <a:cubicBezTo>
                    <a:pt x="89" y="1097"/>
                    <a:pt x="123" y="1248"/>
                    <a:pt x="160" y="1404"/>
                  </a:cubicBezTo>
                  <a:cubicBezTo>
                    <a:pt x="203" y="1564"/>
                    <a:pt x="252" y="1727"/>
                    <a:pt x="310" y="1896"/>
                  </a:cubicBezTo>
                  <a:cubicBezTo>
                    <a:pt x="341" y="1976"/>
                    <a:pt x="378" y="2065"/>
                    <a:pt x="406" y="2151"/>
                  </a:cubicBezTo>
                  <a:cubicBezTo>
                    <a:pt x="442" y="2234"/>
                    <a:pt x="479" y="2320"/>
                    <a:pt x="513" y="2406"/>
                  </a:cubicBezTo>
                  <a:cubicBezTo>
                    <a:pt x="590" y="2575"/>
                    <a:pt x="673" y="2750"/>
                    <a:pt x="762" y="2919"/>
                  </a:cubicBezTo>
                  <a:cubicBezTo>
                    <a:pt x="937" y="3257"/>
                    <a:pt x="1137" y="3582"/>
                    <a:pt x="1339" y="3874"/>
                  </a:cubicBezTo>
                  <a:cubicBezTo>
                    <a:pt x="1389" y="3948"/>
                    <a:pt x="1435" y="4019"/>
                    <a:pt x="1487" y="4089"/>
                  </a:cubicBezTo>
                  <a:cubicBezTo>
                    <a:pt x="1533" y="4163"/>
                    <a:pt x="1570" y="4230"/>
                    <a:pt x="1610" y="4301"/>
                  </a:cubicBezTo>
                  <a:cubicBezTo>
                    <a:pt x="1683" y="4439"/>
                    <a:pt x="1736" y="4581"/>
                    <a:pt x="1782" y="4710"/>
                  </a:cubicBezTo>
                  <a:cubicBezTo>
                    <a:pt x="1865" y="4971"/>
                    <a:pt x="1895" y="5201"/>
                    <a:pt x="1908" y="5364"/>
                  </a:cubicBezTo>
                  <a:cubicBezTo>
                    <a:pt x="1911" y="5444"/>
                    <a:pt x="1911" y="5505"/>
                    <a:pt x="1911" y="5548"/>
                  </a:cubicBezTo>
                  <a:cubicBezTo>
                    <a:pt x="1911" y="5591"/>
                    <a:pt x="1908" y="5610"/>
                    <a:pt x="1908" y="5610"/>
                  </a:cubicBezTo>
                  <a:lnTo>
                    <a:pt x="2061" y="5622"/>
                  </a:lnTo>
                  <a:lnTo>
                    <a:pt x="2061" y="5548"/>
                  </a:lnTo>
                  <a:cubicBezTo>
                    <a:pt x="2061" y="5502"/>
                    <a:pt x="2061" y="5432"/>
                    <a:pt x="2055" y="5349"/>
                  </a:cubicBezTo>
                  <a:cubicBezTo>
                    <a:pt x="2043" y="5180"/>
                    <a:pt x="2000" y="4937"/>
                    <a:pt x="1908" y="4661"/>
                  </a:cubicBezTo>
                  <a:cubicBezTo>
                    <a:pt x="1859" y="4522"/>
                    <a:pt x="1797" y="4378"/>
                    <a:pt x="1717" y="4230"/>
                  </a:cubicBezTo>
                  <a:cubicBezTo>
                    <a:pt x="1631" y="4083"/>
                    <a:pt x="1536" y="3939"/>
                    <a:pt x="1428" y="3797"/>
                  </a:cubicBezTo>
                  <a:cubicBezTo>
                    <a:pt x="1223" y="3515"/>
                    <a:pt x="1014" y="3198"/>
                    <a:pt x="829" y="2870"/>
                  </a:cubicBezTo>
                  <a:cubicBezTo>
                    <a:pt x="737" y="2704"/>
                    <a:pt x="651" y="2538"/>
                    <a:pt x="571" y="2369"/>
                  </a:cubicBezTo>
                  <a:cubicBezTo>
                    <a:pt x="538" y="2280"/>
                    <a:pt x="498" y="2200"/>
                    <a:pt x="461" y="2117"/>
                  </a:cubicBezTo>
                  <a:cubicBezTo>
                    <a:pt x="427" y="2031"/>
                    <a:pt x="396" y="1948"/>
                    <a:pt x="360" y="1865"/>
                  </a:cubicBezTo>
                  <a:cubicBezTo>
                    <a:pt x="298" y="1702"/>
                    <a:pt x="246" y="1540"/>
                    <a:pt x="200" y="1383"/>
                  </a:cubicBezTo>
                  <a:cubicBezTo>
                    <a:pt x="157" y="1226"/>
                    <a:pt x="120" y="1076"/>
                    <a:pt x="92" y="938"/>
                  </a:cubicBezTo>
                  <a:cubicBezTo>
                    <a:pt x="62" y="799"/>
                    <a:pt x="46" y="673"/>
                    <a:pt x="31" y="557"/>
                  </a:cubicBezTo>
                  <a:cubicBezTo>
                    <a:pt x="19" y="446"/>
                    <a:pt x="15" y="345"/>
                    <a:pt x="9" y="262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8"/>
            <p:cNvSpPr/>
            <p:nvPr/>
          </p:nvSpPr>
          <p:spPr>
            <a:xfrm>
              <a:off x="8153593" y="4819370"/>
              <a:ext cx="97790" cy="302002"/>
            </a:xfrm>
            <a:custGeom>
              <a:avLst/>
              <a:gdLst/>
              <a:ahLst/>
              <a:cxnLst/>
              <a:rect l="l" t="t" r="r" b="b"/>
              <a:pathLst>
                <a:path w="1688" h="5213" extrusionOk="0">
                  <a:moveTo>
                    <a:pt x="1687" y="0"/>
                  </a:moveTo>
                  <a:cubicBezTo>
                    <a:pt x="1687" y="0"/>
                    <a:pt x="1626" y="68"/>
                    <a:pt x="1521" y="169"/>
                  </a:cubicBezTo>
                  <a:cubicBezTo>
                    <a:pt x="1411" y="277"/>
                    <a:pt x="1248" y="430"/>
                    <a:pt x="1070" y="630"/>
                  </a:cubicBezTo>
                  <a:cubicBezTo>
                    <a:pt x="981" y="731"/>
                    <a:pt x="886" y="842"/>
                    <a:pt x="793" y="965"/>
                  </a:cubicBezTo>
                  <a:cubicBezTo>
                    <a:pt x="695" y="1088"/>
                    <a:pt x="603" y="1223"/>
                    <a:pt x="520" y="1367"/>
                  </a:cubicBezTo>
                  <a:cubicBezTo>
                    <a:pt x="477" y="1441"/>
                    <a:pt x="434" y="1514"/>
                    <a:pt x="397" y="1594"/>
                  </a:cubicBezTo>
                  <a:cubicBezTo>
                    <a:pt x="357" y="1674"/>
                    <a:pt x="317" y="1751"/>
                    <a:pt x="287" y="1837"/>
                  </a:cubicBezTo>
                  <a:cubicBezTo>
                    <a:pt x="213" y="2003"/>
                    <a:pt x="158" y="2175"/>
                    <a:pt x="118" y="2350"/>
                  </a:cubicBezTo>
                  <a:cubicBezTo>
                    <a:pt x="72" y="2528"/>
                    <a:pt x="47" y="2709"/>
                    <a:pt x="26" y="2884"/>
                  </a:cubicBezTo>
                  <a:cubicBezTo>
                    <a:pt x="13" y="3066"/>
                    <a:pt x="4" y="3241"/>
                    <a:pt x="4" y="3407"/>
                  </a:cubicBezTo>
                  <a:cubicBezTo>
                    <a:pt x="1" y="3741"/>
                    <a:pt x="1" y="4052"/>
                    <a:pt x="1" y="4322"/>
                  </a:cubicBezTo>
                  <a:cubicBezTo>
                    <a:pt x="1" y="4853"/>
                    <a:pt x="4" y="5213"/>
                    <a:pt x="4" y="5213"/>
                  </a:cubicBezTo>
                  <a:lnTo>
                    <a:pt x="158" y="5213"/>
                  </a:lnTo>
                  <a:cubicBezTo>
                    <a:pt x="158" y="5213"/>
                    <a:pt x="158" y="4853"/>
                    <a:pt x="164" y="4322"/>
                  </a:cubicBezTo>
                  <a:cubicBezTo>
                    <a:pt x="158" y="4052"/>
                    <a:pt x="158" y="3741"/>
                    <a:pt x="158" y="3407"/>
                  </a:cubicBezTo>
                  <a:cubicBezTo>
                    <a:pt x="155" y="3241"/>
                    <a:pt x="164" y="3072"/>
                    <a:pt x="167" y="2900"/>
                  </a:cubicBezTo>
                  <a:cubicBezTo>
                    <a:pt x="182" y="2731"/>
                    <a:pt x="204" y="2556"/>
                    <a:pt x="244" y="2387"/>
                  </a:cubicBezTo>
                  <a:cubicBezTo>
                    <a:pt x="280" y="2218"/>
                    <a:pt x="333" y="2049"/>
                    <a:pt x="394" y="1886"/>
                  </a:cubicBezTo>
                  <a:cubicBezTo>
                    <a:pt x="419" y="1803"/>
                    <a:pt x="459" y="1726"/>
                    <a:pt x="492" y="1650"/>
                  </a:cubicBezTo>
                  <a:cubicBezTo>
                    <a:pt x="523" y="1573"/>
                    <a:pt x="566" y="1499"/>
                    <a:pt x="603" y="1425"/>
                  </a:cubicBezTo>
                  <a:cubicBezTo>
                    <a:pt x="680" y="1281"/>
                    <a:pt x="769" y="1146"/>
                    <a:pt x="855" y="1020"/>
                  </a:cubicBezTo>
                  <a:cubicBezTo>
                    <a:pt x="938" y="897"/>
                    <a:pt x="1027" y="780"/>
                    <a:pt x="1110" y="676"/>
                  </a:cubicBezTo>
                  <a:cubicBezTo>
                    <a:pt x="1196" y="575"/>
                    <a:pt x="1276" y="482"/>
                    <a:pt x="1346" y="399"/>
                  </a:cubicBezTo>
                  <a:cubicBezTo>
                    <a:pt x="1414" y="320"/>
                    <a:pt x="1478" y="246"/>
                    <a:pt x="1531" y="191"/>
                  </a:cubicBezTo>
                  <a:cubicBezTo>
                    <a:pt x="1632" y="71"/>
                    <a:pt x="1687" y="0"/>
                    <a:pt x="1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8"/>
            <p:cNvSpPr/>
            <p:nvPr/>
          </p:nvSpPr>
          <p:spPr>
            <a:xfrm>
              <a:off x="8093114" y="5094654"/>
              <a:ext cx="129247" cy="42233"/>
            </a:xfrm>
            <a:custGeom>
              <a:avLst/>
              <a:gdLst/>
              <a:ahLst/>
              <a:cxnLst/>
              <a:rect l="l" t="t" r="r" b="b"/>
              <a:pathLst>
                <a:path w="2231" h="729" extrusionOk="0">
                  <a:moveTo>
                    <a:pt x="1" y="0"/>
                  </a:moveTo>
                  <a:lnTo>
                    <a:pt x="1" y="728"/>
                  </a:lnTo>
                  <a:lnTo>
                    <a:pt x="2231" y="728"/>
                  </a:lnTo>
                  <a:lnTo>
                    <a:pt x="22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8"/>
            <p:cNvSpPr/>
            <p:nvPr/>
          </p:nvSpPr>
          <p:spPr>
            <a:xfrm>
              <a:off x="8080138" y="5136827"/>
              <a:ext cx="155780" cy="35628"/>
            </a:xfrm>
            <a:custGeom>
              <a:avLst/>
              <a:gdLst/>
              <a:ahLst/>
              <a:cxnLst/>
              <a:rect l="l" t="t" r="r" b="b"/>
              <a:pathLst>
                <a:path w="2689" h="615" extrusionOk="0">
                  <a:moveTo>
                    <a:pt x="0" y="0"/>
                  </a:moveTo>
                  <a:lnTo>
                    <a:pt x="0" y="614"/>
                  </a:lnTo>
                  <a:lnTo>
                    <a:pt x="2688" y="614"/>
                  </a:lnTo>
                  <a:lnTo>
                    <a:pt x="26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8"/>
            <p:cNvSpPr/>
            <p:nvPr/>
          </p:nvSpPr>
          <p:spPr>
            <a:xfrm>
              <a:off x="8158054" y="4508806"/>
              <a:ext cx="252412" cy="783769"/>
            </a:xfrm>
            <a:custGeom>
              <a:avLst/>
              <a:gdLst/>
              <a:ahLst/>
              <a:cxnLst/>
              <a:rect l="l" t="t" r="r" b="b"/>
              <a:pathLst>
                <a:path w="4357" h="13529" extrusionOk="0">
                  <a:moveTo>
                    <a:pt x="1" y="1"/>
                  </a:moveTo>
                  <a:lnTo>
                    <a:pt x="1" y="13529"/>
                  </a:lnTo>
                  <a:lnTo>
                    <a:pt x="465" y="13529"/>
                  </a:lnTo>
                  <a:lnTo>
                    <a:pt x="465" y="13523"/>
                  </a:lnTo>
                  <a:cubicBezTo>
                    <a:pt x="600" y="13523"/>
                    <a:pt x="720" y="13434"/>
                    <a:pt x="763" y="13308"/>
                  </a:cubicBezTo>
                  <a:lnTo>
                    <a:pt x="849" y="13022"/>
                  </a:lnTo>
                  <a:lnTo>
                    <a:pt x="925" y="13022"/>
                  </a:lnTo>
                  <a:cubicBezTo>
                    <a:pt x="1094" y="13022"/>
                    <a:pt x="1232" y="12884"/>
                    <a:pt x="1232" y="12715"/>
                  </a:cubicBezTo>
                  <a:lnTo>
                    <a:pt x="1232" y="12696"/>
                  </a:lnTo>
                  <a:lnTo>
                    <a:pt x="1232" y="12564"/>
                  </a:lnTo>
                  <a:lnTo>
                    <a:pt x="1232" y="12303"/>
                  </a:lnTo>
                  <a:lnTo>
                    <a:pt x="1232" y="12174"/>
                  </a:lnTo>
                  <a:lnTo>
                    <a:pt x="1232" y="11913"/>
                  </a:lnTo>
                  <a:lnTo>
                    <a:pt x="1232" y="11781"/>
                  </a:lnTo>
                  <a:lnTo>
                    <a:pt x="1232" y="11455"/>
                  </a:lnTo>
                  <a:lnTo>
                    <a:pt x="1349" y="11455"/>
                  </a:lnTo>
                  <a:lnTo>
                    <a:pt x="1349" y="10841"/>
                  </a:lnTo>
                  <a:lnTo>
                    <a:pt x="1232" y="10841"/>
                  </a:lnTo>
                  <a:lnTo>
                    <a:pt x="1232" y="10110"/>
                  </a:lnTo>
                  <a:cubicBezTo>
                    <a:pt x="1232" y="9287"/>
                    <a:pt x="3742" y="7757"/>
                    <a:pt x="4264" y="5257"/>
                  </a:cubicBezTo>
                  <a:cubicBezTo>
                    <a:pt x="4267" y="5247"/>
                    <a:pt x="4270" y="5232"/>
                    <a:pt x="4270" y="5220"/>
                  </a:cubicBezTo>
                  <a:lnTo>
                    <a:pt x="4295" y="5094"/>
                  </a:lnTo>
                  <a:cubicBezTo>
                    <a:pt x="4301" y="5051"/>
                    <a:pt x="4310" y="5005"/>
                    <a:pt x="4313" y="4962"/>
                  </a:cubicBezTo>
                  <a:cubicBezTo>
                    <a:pt x="4316" y="4928"/>
                    <a:pt x="4320" y="4894"/>
                    <a:pt x="4326" y="4864"/>
                  </a:cubicBezTo>
                  <a:cubicBezTo>
                    <a:pt x="4332" y="4808"/>
                    <a:pt x="4335" y="4750"/>
                    <a:pt x="4341" y="4698"/>
                  </a:cubicBezTo>
                  <a:cubicBezTo>
                    <a:pt x="4344" y="4670"/>
                    <a:pt x="4344" y="4639"/>
                    <a:pt x="4347" y="4612"/>
                  </a:cubicBezTo>
                  <a:cubicBezTo>
                    <a:pt x="4350" y="4529"/>
                    <a:pt x="4356" y="4443"/>
                    <a:pt x="4356" y="4357"/>
                  </a:cubicBezTo>
                  <a:cubicBezTo>
                    <a:pt x="4356" y="1952"/>
                    <a:pt x="2406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8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4" name="Google Shape;504;p38"/>
          <p:cNvGrpSpPr/>
          <p:nvPr/>
        </p:nvGrpSpPr>
        <p:grpSpPr>
          <a:xfrm rot="-1604192">
            <a:off x="8638982" y="3928762"/>
            <a:ext cx="333773" cy="638893"/>
            <a:chOff x="6692313" y="4433554"/>
            <a:chExt cx="421445" cy="806710"/>
          </a:xfrm>
        </p:grpSpPr>
        <p:sp>
          <p:nvSpPr>
            <p:cNvPr id="505" name="Google Shape;505;p38"/>
            <p:cNvSpPr/>
            <p:nvPr/>
          </p:nvSpPr>
          <p:spPr>
            <a:xfrm>
              <a:off x="6692313" y="4433554"/>
              <a:ext cx="421111" cy="806536"/>
            </a:xfrm>
            <a:custGeom>
              <a:avLst/>
              <a:gdLst/>
              <a:ahLst/>
              <a:cxnLst/>
              <a:rect l="l" t="t" r="r" b="b"/>
              <a:pathLst>
                <a:path w="7269" h="13922" extrusionOk="0">
                  <a:moveTo>
                    <a:pt x="4114" y="3960"/>
                  </a:moveTo>
                  <a:cubicBezTo>
                    <a:pt x="4197" y="4000"/>
                    <a:pt x="4277" y="4034"/>
                    <a:pt x="4350" y="4061"/>
                  </a:cubicBezTo>
                  <a:cubicBezTo>
                    <a:pt x="4363" y="4166"/>
                    <a:pt x="4366" y="4267"/>
                    <a:pt x="4363" y="4369"/>
                  </a:cubicBezTo>
                  <a:cubicBezTo>
                    <a:pt x="4363" y="4544"/>
                    <a:pt x="4323" y="4713"/>
                    <a:pt x="4289" y="4882"/>
                  </a:cubicBezTo>
                  <a:cubicBezTo>
                    <a:pt x="4240" y="5047"/>
                    <a:pt x="4184" y="5210"/>
                    <a:pt x="4114" y="5358"/>
                  </a:cubicBezTo>
                  <a:cubicBezTo>
                    <a:pt x="4043" y="5508"/>
                    <a:pt x="3960" y="5643"/>
                    <a:pt x="3874" y="5772"/>
                  </a:cubicBezTo>
                  <a:cubicBezTo>
                    <a:pt x="3785" y="5895"/>
                    <a:pt x="3699" y="6012"/>
                    <a:pt x="3610" y="6107"/>
                  </a:cubicBezTo>
                  <a:cubicBezTo>
                    <a:pt x="3537" y="6186"/>
                    <a:pt x="3464" y="6259"/>
                    <a:pt x="3397" y="6321"/>
                  </a:cubicBezTo>
                  <a:lnTo>
                    <a:pt x="3397" y="6321"/>
                  </a:lnTo>
                  <a:lnTo>
                    <a:pt x="2480" y="6322"/>
                  </a:lnTo>
                  <a:lnTo>
                    <a:pt x="4114" y="3960"/>
                  </a:lnTo>
                  <a:close/>
                  <a:moveTo>
                    <a:pt x="4983" y="1"/>
                  </a:moveTo>
                  <a:lnTo>
                    <a:pt x="4012" y="1490"/>
                  </a:lnTo>
                  <a:cubicBezTo>
                    <a:pt x="3395" y="848"/>
                    <a:pt x="2538" y="483"/>
                    <a:pt x="2301" y="277"/>
                  </a:cubicBezTo>
                  <a:lnTo>
                    <a:pt x="2301" y="277"/>
                  </a:lnTo>
                  <a:cubicBezTo>
                    <a:pt x="2301" y="277"/>
                    <a:pt x="2102" y="1082"/>
                    <a:pt x="2320" y="2099"/>
                  </a:cubicBezTo>
                  <a:cubicBezTo>
                    <a:pt x="2403" y="2492"/>
                    <a:pt x="2639" y="2845"/>
                    <a:pt x="2934" y="3143"/>
                  </a:cubicBezTo>
                  <a:lnTo>
                    <a:pt x="673" y="6608"/>
                  </a:lnTo>
                  <a:lnTo>
                    <a:pt x="1" y="7631"/>
                  </a:lnTo>
                  <a:lnTo>
                    <a:pt x="1217" y="7631"/>
                  </a:lnTo>
                  <a:lnTo>
                    <a:pt x="4750" y="7637"/>
                  </a:lnTo>
                  <a:lnTo>
                    <a:pt x="1217" y="13922"/>
                  </a:lnTo>
                  <a:lnTo>
                    <a:pt x="6439" y="7345"/>
                  </a:lnTo>
                  <a:lnTo>
                    <a:pt x="7268" y="6304"/>
                  </a:lnTo>
                  <a:lnTo>
                    <a:pt x="5886" y="6307"/>
                  </a:lnTo>
                  <a:lnTo>
                    <a:pt x="4301" y="6310"/>
                  </a:lnTo>
                  <a:lnTo>
                    <a:pt x="4301" y="6310"/>
                  </a:lnTo>
                  <a:cubicBezTo>
                    <a:pt x="4338" y="6258"/>
                    <a:pt x="4378" y="6199"/>
                    <a:pt x="4421" y="6141"/>
                  </a:cubicBezTo>
                  <a:cubicBezTo>
                    <a:pt x="4479" y="6080"/>
                    <a:pt x="4535" y="6000"/>
                    <a:pt x="4614" y="5941"/>
                  </a:cubicBezTo>
                  <a:cubicBezTo>
                    <a:pt x="4654" y="5911"/>
                    <a:pt x="4691" y="5877"/>
                    <a:pt x="4731" y="5846"/>
                  </a:cubicBezTo>
                  <a:cubicBezTo>
                    <a:pt x="4759" y="5825"/>
                    <a:pt x="4783" y="5803"/>
                    <a:pt x="4814" y="5785"/>
                  </a:cubicBezTo>
                  <a:cubicBezTo>
                    <a:pt x="5072" y="5919"/>
                    <a:pt x="5321" y="5978"/>
                    <a:pt x="5555" y="5978"/>
                  </a:cubicBezTo>
                  <a:cubicBezTo>
                    <a:pt x="6434" y="5978"/>
                    <a:pt x="7111" y="5150"/>
                    <a:pt x="7268" y="4372"/>
                  </a:cubicBezTo>
                  <a:lnTo>
                    <a:pt x="7268" y="4372"/>
                  </a:lnTo>
                  <a:cubicBezTo>
                    <a:pt x="7249" y="4374"/>
                    <a:pt x="7227" y="4375"/>
                    <a:pt x="7204" y="4375"/>
                  </a:cubicBezTo>
                  <a:cubicBezTo>
                    <a:pt x="6957" y="4375"/>
                    <a:pt x="6490" y="4254"/>
                    <a:pt x="6028" y="4254"/>
                  </a:cubicBezTo>
                  <a:cubicBezTo>
                    <a:pt x="5373" y="4254"/>
                    <a:pt x="4727" y="4498"/>
                    <a:pt x="4734" y="5677"/>
                  </a:cubicBezTo>
                  <a:cubicBezTo>
                    <a:pt x="4657" y="5723"/>
                    <a:pt x="4590" y="5782"/>
                    <a:pt x="4522" y="5834"/>
                  </a:cubicBezTo>
                  <a:cubicBezTo>
                    <a:pt x="4439" y="5895"/>
                    <a:pt x="4375" y="5981"/>
                    <a:pt x="4304" y="6049"/>
                  </a:cubicBezTo>
                  <a:cubicBezTo>
                    <a:pt x="4243" y="6126"/>
                    <a:pt x="4194" y="6202"/>
                    <a:pt x="4144" y="6273"/>
                  </a:cubicBezTo>
                  <a:lnTo>
                    <a:pt x="4120" y="6319"/>
                  </a:lnTo>
                  <a:lnTo>
                    <a:pt x="3618" y="6320"/>
                  </a:lnTo>
                  <a:lnTo>
                    <a:pt x="3618" y="6320"/>
                  </a:lnTo>
                  <a:cubicBezTo>
                    <a:pt x="3654" y="6287"/>
                    <a:pt x="3688" y="6254"/>
                    <a:pt x="3724" y="6212"/>
                  </a:cubicBezTo>
                  <a:cubicBezTo>
                    <a:pt x="3816" y="6107"/>
                    <a:pt x="3908" y="5987"/>
                    <a:pt x="4000" y="5858"/>
                  </a:cubicBezTo>
                  <a:cubicBezTo>
                    <a:pt x="4086" y="5726"/>
                    <a:pt x="4178" y="5582"/>
                    <a:pt x="4249" y="5425"/>
                  </a:cubicBezTo>
                  <a:cubicBezTo>
                    <a:pt x="4326" y="5272"/>
                    <a:pt x="4384" y="5097"/>
                    <a:pt x="4433" y="4922"/>
                  </a:cubicBezTo>
                  <a:cubicBezTo>
                    <a:pt x="4476" y="4743"/>
                    <a:pt x="4510" y="4559"/>
                    <a:pt x="4516" y="4372"/>
                  </a:cubicBezTo>
                  <a:cubicBezTo>
                    <a:pt x="4522" y="4280"/>
                    <a:pt x="4510" y="4184"/>
                    <a:pt x="4507" y="4092"/>
                  </a:cubicBezTo>
                  <a:cubicBezTo>
                    <a:pt x="4501" y="4043"/>
                    <a:pt x="4492" y="4000"/>
                    <a:pt x="4485" y="3957"/>
                  </a:cubicBezTo>
                  <a:cubicBezTo>
                    <a:pt x="4599" y="3665"/>
                    <a:pt x="4661" y="3398"/>
                    <a:pt x="4676" y="3146"/>
                  </a:cubicBezTo>
                  <a:lnTo>
                    <a:pt x="6519" y="452"/>
                  </a:lnTo>
                  <a:lnTo>
                    <a:pt x="6835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8"/>
            <p:cNvSpPr/>
            <p:nvPr/>
          </p:nvSpPr>
          <p:spPr>
            <a:xfrm>
              <a:off x="6692704" y="4433554"/>
              <a:ext cx="421053" cy="806710"/>
            </a:xfrm>
            <a:custGeom>
              <a:avLst/>
              <a:gdLst/>
              <a:ahLst/>
              <a:cxnLst/>
              <a:rect l="l" t="t" r="r" b="b"/>
              <a:pathLst>
                <a:path w="7268" h="13925" extrusionOk="0">
                  <a:moveTo>
                    <a:pt x="4989" y="1"/>
                  </a:moveTo>
                  <a:lnTo>
                    <a:pt x="673" y="6608"/>
                  </a:lnTo>
                  <a:lnTo>
                    <a:pt x="0" y="7637"/>
                  </a:lnTo>
                  <a:lnTo>
                    <a:pt x="1217" y="7637"/>
                  </a:lnTo>
                  <a:lnTo>
                    <a:pt x="4749" y="7643"/>
                  </a:lnTo>
                  <a:lnTo>
                    <a:pt x="1217" y="13925"/>
                  </a:lnTo>
                  <a:lnTo>
                    <a:pt x="6442" y="7348"/>
                  </a:lnTo>
                  <a:lnTo>
                    <a:pt x="7268" y="6307"/>
                  </a:lnTo>
                  <a:lnTo>
                    <a:pt x="5886" y="6307"/>
                  </a:lnTo>
                  <a:lnTo>
                    <a:pt x="2476" y="6316"/>
                  </a:lnTo>
                  <a:lnTo>
                    <a:pt x="2476" y="6316"/>
                  </a:lnTo>
                  <a:lnTo>
                    <a:pt x="6525" y="452"/>
                  </a:lnTo>
                  <a:lnTo>
                    <a:pt x="68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8"/>
            <p:cNvSpPr/>
            <p:nvPr/>
          </p:nvSpPr>
          <p:spPr>
            <a:xfrm>
              <a:off x="6814590" y="4449601"/>
              <a:ext cx="196855" cy="220317"/>
            </a:xfrm>
            <a:custGeom>
              <a:avLst/>
              <a:gdLst/>
              <a:ahLst/>
              <a:cxnLst/>
              <a:rect l="l" t="t" r="r" b="b"/>
              <a:pathLst>
                <a:path w="3398" h="3803" extrusionOk="0">
                  <a:moveTo>
                    <a:pt x="197" y="0"/>
                  </a:moveTo>
                  <a:cubicBezTo>
                    <a:pt x="197" y="0"/>
                    <a:pt x="0" y="805"/>
                    <a:pt x="215" y="1828"/>
                  </a:cubicBezTo>
                  <a:cubicBezTo>
                    <a:pt x="430" y="2844"/>
                    <a:pt x="1671" y="3594"/>
                    <a:pt x="2323" y="3803"/>
                  </a:cubicBezTo>
                  <a:cubicBezTo>
                    <a:pt x="3398" y="1361"/>
                    <a:pt x="655" y="402"/>
                    <a:pt x="1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8"/>
            <p:cNvSpPr/>
            <p:nvPr/>
          </p:nvSpPr>
          <p:spPr>
            <a:xfrm>
              <a:off x="6965267" y="4679526"/>
              <a:ext cx="148481" cy="100165"/>
            </a:xfrm>
            <a:custGeom>
              <a:avLst/>
              <a:gdLst/>
              <a:ahLst/>
              <a:cxnLst/>
              <a:rect l="l" t="t" r="r" b="b"/>
              <a:pathLst>
                <a:path w="2563" h="1729" extrusionOk="0">
                  <a:moveTo>
                    <a:pt x="1321" y="0"/>
                  </a:moveTo>
                  <a:cubicBezTo>
                    <a:pt x="655" y="0"/>
                    <a:pt x="1" y="254"/>
                    <a:pt x="29" y="1490"/>
                  </a:cubicBezTo>
                  <a:cubicBezTo>
                    <a:pt x="315" y="1656"/>
                    <a:pt x="592" y="1728"/>
                    <a:pt x="852" y="1728"/>
                  </a:cubicBezTo>
                  <a:cubicBezTo>
                    <a:pt x="1730" y="1728"/>
                    <a:pt x="2406" y="902"/>
                    <a:pt x="2563" y="120"/>
                  </a:cubicBezTo>
                  <a:lnTo>
                    <a:pt x="2563" y="120"/>
                  </a:lnTo>
                  <a:cubicBezTo>
                    <a:pt x="2544" y="122"/>
                    <a:pt x="2522" y="123"/>
                    <a:pt x="2499" y="123"/>
                  </a:cubicBezTo>
                  <a:cubicBezTo>
                    <a:pt x="2252" y="123"/>
                    <a:pt x="1784" y="0"/>
                    <a:pt x="1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8"/>
            <p:cNvSpPr/>
            <p:nvPr/>
          </p:nvSpPr>
          <p:spPr>
            <a:xfrm>
              <a:off x="6873679" y="4542116"/>
              <a:ext cx="80816" cy="257394"/>
            </a:xfrm>
            <a:custGeom>
              <a:avLst/>
              <a:gdLst/>
              <a:ahLst/>
              <a:cxnLst/>
              <a:rect l="l" t="t" r="r" b="b"/>
              <a:pathLst>
                <a:path w="1395" h="4443" extrusionOk="0">
                  <a:moveTo>
                    <a:pt x="9" y="0"/>
                  </a:moveTo>
                  <a:lnTo>
                    <a:pt x="0" y="3"/>
                  </a:lnTo>
                  <a:cubicBezTo>
                    <a:pt x="0" y="3"/>
                    <a:pt x="55" y="71"/>
                    <a:pt x="160" y="194"/>
                  </a:cubicBezTo>
                  <a:cubicBezTo>
                    <a:pt x="212" y="265"/>
                    <a:pt x="283" y="344"/>
                    <a:pt x="360" y="440"/>
                  </a:cubicBezTo>
                  <a:cubicBezTo>
                    <a:pt x="424" y="523"/>
                    <a:pt x="492" y="606"/>
                    <a:pt x="565" y="707"/>
                  </a:cubicBezTo>
                  <a:cubicBezTo>
                    <a:pt x="648" y="814"/>
                    <a:pt x="728" y="931"/>
                    <a:pt x="811" y="1063"/>
                  </a:cubicBezTo>
                  <a:cubicBezTo>
                    <a:pt x="888" y="1198"/>
                    <a:pt x="974" y="1337"/>
                    <a:pt x="1038" y="1490"/>
                  </a:cubicBezTo>
                  <a:cubicBezTo>
                    <a:pt x="1084" y="1598"/>
                    <a:pt x="1131" y="1711"/>
                    <a:pt x="1161" y="1828"/>
                  </a:cubicBezTo>
                  <a:cubicBezTo>
                    <a:pt x="1177" y="1877"/>
                    <a:pt x="1189" y="1923"/>
                    <a:pt x="1195" y="1969"/>
                  </a:cubicBezTo>
                  <a:cubicBezTo>
                    <a:pt x="1226" y="2138"/>
                    <a:pt x="1238" y="2313"/>
                    <a:pt x="1235" y="2488"/>
                  </a:cubicBezTo>
                  <a:cubicBezTo>
                    <a:pt x="1235" y="2660"/>
                    <a:pt x="1201" y="2833"/>
                    <a:pt x="1161" y="3001"/>
                  </a:cubicBezTo>
                  <a:cubicBezTo>
                    <a:pt x="1112" y="3167"/>
                    <a:pt x="1057" y="3333"/>
                    <a:pt x="986" y="3478"/>
                  </a:cubicBezTo>
                  <a:cubicBezTo>
                    <a:pt x="916" y="3631"/>
                    <a:pt x="833" y="3766"/>
                    <a:pt x="747" y="3892"/>
                  </a:cubicBezTo>
                  <a:cubicBezTo>
                    <a:pt x="657" y="4015"/>
                    <a:pt x="571" y="4126"/>
                    <a:pt x="482" y="4227"/>
                  </a:cubicBezTo>
                  <a:cubicBezTo>
                    <a:pt x="406" y="4310"/>
                    <a:pt x="335" y="4381"/>
                    <a:pt x="267" y="4442"/>
                  </a:cubicBezTo>
                  <a:lnTo>
                    <a:pt x="489" y="4442"/>
                  </a:lnTo>
                  <a:cubicBezTo>
                    <a:pt x="525" y="4408"/>
                    <a:pt x="562" y="4368"/>
                    <a:pt x="596" y="4332"/>
                  </a:cubicBezTo>
                  <a:cubicBezTo>
                    <a:pt x="688" y="4227"/>
                    <a:pt x="780" y="4107"/>
                    <a:pt x="873" y="3978"/>
                  </a:cubicBezTo>
                  <a:cubicBezTo>
                    <a:pt x="962" y="3843"/>
                    <a:pt x="1051" y="3702"/>
                    <a:pt x="1124" y="3542"/>
                  </a:cubicBezTo>
                  <a:cubicBezTo>
                    <a:pt x="1201" y="3385"/>
                    <a:pt x="1256" y="3216"/>
                    <a:pt x="1309" y="3041"/>
                  </a:cubicBezTo>
                  <a:cubicBezTo>
                    <a:pt x="1349" y="2863"/>
                    <a:pt x="1389" y="2679"/>
                    <a:pt x="1389" y="2492"/>
                  </a:cubicBezTo>
                  <a:cubicBezTo>
                    <a:pt x="1395" y="2396"/>
                    <a:pt x="1385" y="2304"/>
                    <a:pt x="1389" y="2212"/>
                  </a:cubicBezTo>
                  <a:cubicBezTo>
                    <a:pt x="1373" y="2114"/>
                    <a:pt x="1358" y="2034"/>
                    <a:pt x="1330" y="1942"/>
                  </a:cubicBezTo>
                  <a:cubicBezTo>
                    <a:pt x="1312" y="1862"/>
                    <a:pt x="1284" y="1782"/>
                    <a:pt x="1253" y="1705"/>
                  </a:cubicBezTo>
                  <a:cubicBezTo>
                    <a:pt x="1220" y="1613"/>
                    <a:pt x="1180" y="1527"/>
                    <a:pt x="1140" y="1444"/>
                  </a:cubicBezTo>
                  <a:cubicBezTo>
                    <a:pt x="1063" y="1290"/>
                    <a:pt x="968" y="1152"/>
                    <a:pt x="882" y="1020"/>
                  </a:cubicBezTo>
                  <a:cubicBezTo>
                    <a:pt x="790" y="894"/>
                    <a:pt x="700" y="774"/>
                    <a:pt x="611" y="670"/>
                  </a:cubicBezTo>
                  <a:cubicBezTo>
                    <a:pt x="528" y="575"/>
                    <a:pt x="452" y="486"/>
                    <a:pt x="381" y="409"/>
                  </a:cubicBezTo>
                  <a:cubicBezTo>
                    <a:pt x="304" y="323"/>
                    <a:pt x="231" y="246"/>
                    <a:pt x="175" y="185"/>
                  </a:cubicBezTo>
                  <a:cubicBezTo>
                    <a:pt x="68" y="68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8"/>
            <p:cNvSpPr/>
            <p:nvPr/>
          </p:nvSpPr>
          <p:spPr>
            <a:xfrm>
              <a:off x="6931146" y="4718803"/>
              <a:ext cx="151146" cy="79947"/>
            </a:xfrm>
            <a:custGeom>
              <a:avLst/>
              <a:gdLst/>
              <a:ahLst/>
              <a:cxnLst/>
              <a:rect l="l" t="t" r="r" b="b"/>
              <a:pathLst>
                <a:path w="2609" h="1380" extrusionOk="0">
                  <a:moveTo>
                    <a:pt x="2608" y="1"/>
                  </a:moveTo>
                  <a:cubicBezTo>
                    <a:pt x="2605" y="1"/>
                    <a:pt x="2593" y="10"/>
                    <a:pt x="2568" y="13"/>
                  </a:cubicBezTo>
                  <a:cubicBezTo>
                    <a:pt x="2550" y="25"/>
                    <a:pt x="2519" y="47"/>
                    <a:pt x="2473" y="62"/>
                  </a:cubicBezTo>
                  <a:cubicBezTo>
                    <a:pt x="2390" y="105"/>
                    <a:pt x="2258" y="139"/>
                    <a:pt x="2101" y="182"/>
                  </a:cubicBezTo>
                  <a:cubicBezTo>
                    <a:pt x="1785" y="268"/>
                    <a:pt x="1361" y="369"/>
                    <a:pt x="956" y="554"/>
                  </a:cubicBezTo>
                  <a:cubicBezTo>
                    <a:pt x="857" y="600"/>
                    <a:pt x="756" y="646"/>
                    <a:pt x="664" y="707"/>
                  </a:cubicBezTo>
                  <a:cubicBezTo>
                    <a:pt x="572" y="762"/>
                    <a:pt x="486" y="830"/>
                    <a:pt x="403" y="898"/>
                  </a:cubicBezTo>
                  <a:cubicBezTo>
                    <a:pt x="320" y="962"/>
                    <a:pt x="255" y="1042"/>
                    <a:pt x="185" y="1113"/>
                  </a:cubicBezTo>
                  <a:cubicBezTo>
                    <a:pt x="123" y="1189"/>
                    <a:pt x="74" y="1266"/>
                    <a:pt x="25" y="1334"/>
                  </a:cubicBezTo>
                  <a:lnTo>
                    <a:pt x="0" y="1380"/>
                  </a:lnTo>
                  <a:lnTo>
                    <a:pt x="185" y="1380"/>
                  </a:lnTo>
                  <a:cubicBezTo>
                    <a:pt x="218" y="1328"/>
                    <a:pt x="258" y="1269"/>
                    <a:pt x="304" y="1211"/>
                  </a:cubicBezTo>
                  <a:cubicBezTo>
                    <a:pt x="369" y="1149"/>
                    <a:pt x="424" y="1073"/>
                    <a:pt x="501" y="1011"/>
                  </a:cubicBezTo>
                  <a:cubicBezTo>
                    <a:pt x="538" y="980"/>
                    <a:pt x="578" y="947"/>
                    <a:pt x="615" y="916"/>
                  </a:cubicBezTo>
                  <a:cubicBezTo>
                    <a:pt x="655" y="885"/>
                    <a:pt x="701" y="858"/>
                    <a:pt x="741" y="827"/>
                  </a:cubicBezTo>
                  <a:cubicBezTo>
                    <a:pt x="824" y="765"/>
                    <a:pt x="919" y="716"/>
                    <a:pt x="1011" y="661"/>
                  </a:cubicBezTo>
                  <a:cubicBezTo>
                    <a:pt x="1392" y="461"/>
                    <a:pt x="1810" y="335"/>
                    <a:pt x="2117" y="231"/>
                  </a:cubicBezTo>
                  <a:cubicBezTo>
                    <a:pt x="2270" y="179"/>
                    <a:pt x="2399" y="133"/>
                    <a:pt x="2485" y="87"/>
                  </a:cubicBezTo>
                  <a:cubicBezTo>
                    <a:pt x="2528" y="62"/>
                    <a:pt x="2559" y="41"/>
                    <a:pt x="2577" y="25"/>
                  </a:cubicBezTo>
                  <a:cubicBezTo>
                    <a:pt x="2593" y="13"/>
                    <a:pt x="2605" y="7"/>
                    <a:pt x="2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1" name="Google Shape;511;p38"/>
          <p:cNvGrpSpPr/>
          <p:nvPr/>
        </p:nvGrpSpPr>
        <p:grpSpPr>
          <a:xfrm rot="-1396822">
            <a:off x="50266" y="4060373"/>
            <a:ext cx="680708" cy="394596"/>
            <a:chOff x="753489" y="4226263"/>
            <a:chExt cx="924843" cy="536117"/>
          </a:xfrm>
        </p:grpSpPr>
        <p:sp>
          <p:nvSpPr>
            <p:cNvPr id="512" name="Google Shape;512;p38"/>
            <p:cNvSpPr/>
            <p:nvPr/>
          </p:nvSpPr>
          <p:spPr>
            <a:xfrm>
              <a:off x="753511" y="4226263"/>
              <a:ext cx="924821" cy="535167"/>
            </a:xfrm>
            <a:custGeom>
              <a:avLst/>
              <a:gdLst/>
              <a:ahLst/>
              <a:cxnLst/>
              <a:rect l="l" t="t" r="r" b="b"/>
              <a:pathLst>
                <a:path w="9726" h="5628" extrusionOk="0">
                  <a:moveTo>
                    <a:pt x="6009" y="1"/>
                  </a:moveTo>
                  <a:cubicBezTo>
                    <a:pt x="5404" y="1"/>
                    <a:pt x="4854" y="246"/>
                    <a:pt x="4454" y="636"/>
                  </a:cubicBezTo>
                  <a:cubicBezTo>
                    <a:pt x="4304" y="642"/>
                    <a:pt x="4163" y="661"/>
                    <a:pt x="4021" y="692"/>
                  </a:cubicBezTo>
                  <a:cubicBezTo>
                    <a:pt x="3905" y="673"/>
                    <a:pt x="3785" y="658"/>
                    <a:pt x="3662" y="658"/>
                  </a:cubicBezTo>
                  <a:cubicBezTo>
                    <a:pt x="2753" y="658"/>
                    <a:pt x="1988" y="1266"/>
                    <a:pt x="1748" y="2095"/>
                  </a:cubicBezTo>
                  <a:cubicBezTo>
                    <a:pt x="1687" y="2089"/>
                    <a:pt x="1625" y="2086"/>
                    <a:pt x="1564" y="2086"/>
                  </a:cubicBezTo>
                  <a:cubicBezTo>
                    <a:pt x="698" y="2086"/>
                    <a:pt x="0" y="2783"/>
                    <a:pt x="0" y="3647"/>
                  </a:cubicBezTo>
                  <a:lnTo>
                    <a:pt x="0" y="5210"/>
                  </a:lnTo>
                  <a:lnTo>
                    <a:pt x="541" y="5210"/>
                  </a:lnTo>
                  <a:lnTo>
                    <a:pt x="541" y="5628"/>
                  </a:lnTo>
                  <a:lnTo>
                    <a:pt x="2258" y="5628"/>
                  </a:lnTo>
                  <a:cubicBezTo>
                    <a:pt x="2654" y="5628"/>
                    <a:pt x="3020" y="5496"/>
                    <a:pt x="3309" y="5269"/>
                  </a:cubicBezTo>
                  <a:cubicBezTo>
                    <a:pt x="3674" y="5474"/>
                    <a:pt x="4092" y="5597"/>
                    <a:pt x="4544" y="5597"/>
                  </a:cubicBezTo>
                  <a:cubicBezTo>
                    <a:pt x="5173" y="5597"/>
                    <a:pt x="5745" y="5364"/>
                    <a:pt x="6184" y="4980"/>
                  </a:cubicBezTo>
                  <a:cubicBezTo>
                    <a:pt x="6516" y="5152"/>
                    <a:pt x="6896" y="5253"/>
                    <a:pt x="7296" y="5253"/>
                  </a:cubicBezTo>
                  <a:cubicBezTo>
                    <a:pt x="8641" y="5253"/>
                    <a:pt x="9725" y="4163"/>
                    <a:pt x="9725" y="2820"/>
                  </a:cubicBezTo>
                  <a:cubicBezTo>
                    <a:pt x="9725" y="1481"/>
                    <a:pt x="8641" y="391"/>
                    <a:pt x="7296" y="391"/>
                  </a:cubicBezTo>
                  <a:lnTo>
                    <a:pt x="7265" y="391"/>
                  </a:lnTo>
                  <a:cubicBezTo>
                    <a:pt x="6909" y="145"/>
                    <a:pt x="6473" y="1"/>
                    <a:pt x="6009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8"/>
            <p:cNvSpPr/>
            <p:nvPr/>
          </p:nvSpPr>
          <p:spPr>
            <a:xfrm>
              <a:off x="753489" y="4226548"/>
              <a:ext cx="782000" cy="495514"/>
            </a:xfrm>
            <a:custGeom>
              <a:avLst/>
              <a:gdLst/>
              <a:ahLst/>
              <a:cxnLst/>
              <a:rect l="l" t="t" r="r" b="b"/>
              <a:pathLst>
                <a:path w="8224" h="5211" extrusionOk="0">
                  <a:moveTo>
                    <a:pt x="6009" y="1"/>
                  </a:moveTo>
                  <a:cubicBezTo>
                    <a:pt x="5336" y="1"/>
                    <a:pt x="4734" y="302"/>
                    <a:pt x="4326" y="772"/>
                  </a:cubicBezTo>
                  <a:cubicBezTo>
                    <a:pt x="4120" y="701"/>
                    <a:pt x="3893" y="658"/>
                    <a:pt x="3662" y="658"/>
                  </a:cubicBezTo>
                  <a:cubicBezTo>
                    <a:pt x="2753" y="658"/>
                    <a:pt x="1988" y="1269"/>
                    <a:pt x="1745" y="2099"/>
                  </a:cubicBezTo>
                  <a:cubicBezTo>
                    <a:pt x="1684" y="2089"/>
                    <a:pt x="1623" y="2086"/>
                    <a:pt x="1561" y="2086"/>
                  </a:cubicBezTo>
                  <a:cubicBezTo>
                    <a:pt x="698" y="2086"/>
                    <a:pt x="1" y="2784"/>
                    <a:pt x="1" y="3650"/>
                  </a:cubicBezTo>
                  <a:lnTo>
                    <a:pt x="1" y="5210"/>
                  </a:lnTo>
                  <a:lnTo>
                    <a:pt x="1561" y="5210"/>
                  </a:lnTo>
                  <a:cubicBezTo>
                    <a:pt x="2120" y="5210"/>
                    <a:pt x="2606" y="4918"/>
                    <a:pt x="2882" y="4482"/>
                  </a:cubicBezTo>
                  <a:cubicBezTo>
                    <a:pt x="3122" y="4584"/>
                    <a:pt x="3386" y="4639"/>
                    <a:pt x="3662" y="4639"/>
                  </a:cubicBezTo>
                  <a:cubicBezTo>
                    <a:pt x="4157" y="4639"/>
                    <a:pt x="4608" y="4458"/>
                    <a:pt x="4955" y="4163"/>
                  </a:cubicBezTo>
                  <a:cubicBezTo>
                    <a:pt x="5272" y="4332"/>
                    <a:pt x="5628" y="4427"/>
                    <a:pt x="6009" y="4427"/>
                  </a:cubicBezTo>
                  <a:cubicBezTo>
                    <a:pt x="7232" y="4427"/>
                    <a:pt x="8224" y="3438"/>
                    <a:pt x="8224" y="2212"/>
                  </a:cubicBezTo>
                  <a:cubicBezTo>
                    <a:pt x="8224" y="993"/>
                    <a:pt x="7228" y="1"/>
                    <a:pt x="60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8"/>
            <p:cNvSpPr/>
            <p:nvPr/>
          </p:nvSpPr>
          <p:spPr>
            <a:xfrm>
              <a:off x="804646" y="4263347"/>
              <a:ext cx="873664" cy="499032"/>
            </a:xfrm>
            <a:custGeom>
              <a:avLst/>
              <a:gdLst/>
              <a:ahLst/>
              <a:cxnLst/>
              <a:rect l="l" t="t" r="r" b="b"/>
              <a:pathLst>
                <a:path w="9188" h="5248" extrusionOk="0">
                  <a:moveTo>
                    <a:pt x="6758" y="1"/>
                  </a:moveTo>
                  <a:cubicBezTo>
                    <a:pt x="6168" y="1"/>
                    <a:pt x="5628" y="213"/>
                    <a:pt x="5207" y="560"/>
                  </a:cubicBezTo>
                  <a:cubicBezTo>
                    <a:pt x="4847" y="360"/>
                    <a:pt x="4439" y="246"/>
                    <a:pt x="4000" y="246"/>
                  </a:cubicBezTo>
                  <a:cubicBezTo>
                    <a:pt x="2952" y="246"/>
                    <a:pt x="2058" y="898"/>
                    <a:pt x="1693" y="1819"/>
                  </a:cubicBezTo>
                  <a:cubicBezTo>
                    <a:pt x="756" y="1828"/>
                    <a:pt x="0" y="2593"/>
                    <a:pt x="0" y="3530"/>
                  </a:cubicBezTo>
                  <a:lnTo>
                    <a:pt x="0" y="5247"/>
                  </a:lnTo>
                  <a:lnTo>
                    <a:pt x="1720" y="5247"/>
                  </a:lnTo>
                  <a:cubicBezTo>
                    <a:pt x="2114" y="5247"/>
                    <a:pt x="2479" y="5112"/>
                    <a:pt x="2771" y="4885"/>
                  </a:cubicBezTo>
                  <a:cubicBezTo>
                    <a:pt x="3137" y="5094"/>
                    <a:pt x="3554" y="5216"/>
                    <a:pt x="4003" y="5216"/>
                  </a:cubicBezTo>
                  <a:cubicBezTo>
                    <a:pt x="4632" y="5216"/>
                    <a:pt x="5207" y="4983"/>
                    <a:pt x="5643" y="4599"/>
                  </a:cubicBezTo>
                  <a:cubicBezTo>
                    <a:pt x="5978" y="4771"/>
                    <a:pt x="6356" y="4869"/>
                    <a:pt x="6758" y="4869"/>
                  </a:cubicBezTo>
                  <a:cubicBezTo>
                    <a:pt x="8100" y="4869"/>
                    <a:pt x="9188" y="3779"/>
                    <a:pt x="9188" y="2440"/>
                  </a:cubicBezTo>
                  <a:cubicBezTo>
                    <a:pt x="9188" y="1091"/>
                    <a:pt x="8100" y="1"/>
                    <a:pt x="6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5" name="Google Shape;515;p38"/>
          <p:cNvSpPr txBox="1">
            <a:spLocks noGrp="1"/>
          </p:cNvSpPr>
          <p:nvPr>
            <p:ph type="subTitle" idx="1"/>
          </p:nvPr>
        </p:nvSpPr>
        <p:spPr>
          <a:xfrm>
            <a:off x="0" y="4718209"/>
            <a:ext cx="91440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ar-SA" sz="18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cs typeface="Akhbar MT" pitchFamily="2" charset="-78"/>
              </a:rPr>
              <a:t>اعداد المعلمة / منال الرحيلي</a:t>
            </a:r>
          </a:p>
        </p:txBody>
      </p:sp>
      <p:pic>
        <p:nvPicPr>
          <p:cNvPr id="2052" name="Picture 4" descr="قواعد البيانات تعرف على خصائصها | قاعدة المعرفة - استضافة كواليتي">
            <a:extLst>
              <a:ext uri="{FF2B5EF4-FFF2-40B4-BE49-F238E27FC236}">
                <a16:creationId xmlns:a16="http://schemas.microsoft.com/office/drawing/2014/main" id="{9C7CBD8D-1758-83CC-F5C1-5E53DACBC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7" y="837322"/>
            <a:ext cx="1398295" cy="31621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4" descr="منزل كليب ارت">
            <a:extLst>
              <a:ext uri="{FF2B5EF4-FFF2-40B4-BE49-F238E27FC236}">
                <a16:creationId xmlns:a16="http://schemas.microsoft.com/office/drawing/2014/main" id="{A2CB72CC-3488-4E50-7B0B-2612DD9AE5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44436"/>
            <a:ext cx="304800" cy="27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2" name="Google Shape;2345;p56">
            <a:extLst>
              <a:ext uri="{FF2B5EF4-FFF2-40B4-BE49-F238E27FC236}">
                <a16:creationId xmlns:a16="http://schemas.microsoft.com/office/drawing/2014/main" id="{5D6623EE-AA9B-90E2-F475-8FCE4A2DF89D}"/>
              </a:ext>
            </a:extLst>
          </p:cNvPr>
          <p:cNvSpPr txBox="1">
            <a:spLocks/>
          </p:cNvSpPr>
          <p:nvPr/>
        </p:nvSpPr>
        <p:spPr>
          <a:xfrm>
            <a:off x="4423048" y="206118"/>
            <a:ext cx="3838777" cy="758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1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9pPr>
          </a:lstStyle>
          <a:p>
            <a:pPr algn="r" rtl="1"/>
            <a:r>
              <a:rPr lang="ar-SA" sz="2400" dirty="0">
                <a:solidFill>
                  <a:srgbClr val="0070C0"/>
                </a:solidFill>
                <a:latin typeface="Calibri" panose="020F0502020204030204" pitchFamily="34" charset="0"/>
                <a:ea typeface="GE SS Two Bold" panose="020A0503020102020204" pitchFamily="18" charset="-78"/>
                <a:cs typeface="Calibri" panose="020F0502020204030204" pitchFamily="34" charset="0"/>
                <a:sym typeface="Wingdings" panose="05000000000000000000" pitchFamily="2" charset="2"/>
              </a:rPr>
              <a:t>دورة حياة علم البيانات :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252FBE6-E914-93BD-84FB-0F92E1B584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252519"/>
            <a:ext cx="4309822" cy="249908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AA9D379-416F-2FBC-20BF-FD64D170F0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360" t="12349" b="15040"/>
          <a:stretch/>
        </p:blipFill>
        <p:spPr>
          <a:xfrm>
            <a:off x="1664399" y="1844364"/>
            <a:ext cx="2660948" cy="114808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238925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38"/>
          <p:cNvGrpSpPr/>
          <p:nvPr/>
        </p:nvGrpSpPr>
        <p:grpSpPr>
          <a:xfrm>
            <a:off x="8840235" y="121431"/>
            <a:ext cx="235238" cy="242263"/>
            <a:chOff x="3146663" y="2304000"/>
            <a:chExt cx="93750" cy="96550"/>
          </a:xfrm>
        </p:grpSpPr>
        <p:sp>
          <p:nvSpPr>
            <p:cNvPr id="459" name="Google Shape;459;p38"/>
            <p:cNvSpPr/>
            <p:nvPr/>
          </p:nvSpPr>
          <p:spPr>
            <a:xfrm>
              <a:off x="3147113" y="2304000"/>
              <a:ext cx="93300" cy="96475"/>
            </a:xfrm>
            <a:custGeom>
              <a:avLst/>
              <a:gdLst/>
              <a:ahLst/>
              <a:cxnLst/>
              <a:rect l="l" t="t" r="r" b="b"/>
              <a:pathLst>
                <a:path w="3732" h="3859" extrusionOk="0">
                  <a:moveTo>
                    <a:pt x="2747" y="1"/>
                  </a:moveTo>
                  <a:cubicBezTo>
                    <a:pt x="2746" y="1"/>
                    <a:pt x="1518" y="760"/>
                    <a:pt x="762" y="1635"/>
                  </a:cubicBezTo>
                  <a:cubicBezTo>
                    <a:pt x="0" y="2510"/>
                    <a:pt x="762" y="3859"/>
                    <a:pt x="762" y="3859"/>
                  </a:cubicBezTo>
                  <a:cubicBezTo>
                    <a:pt x="768" y="3859"/>
                    <a:pt x="774" y="3859"/>
                    <a:pt x="780" y="3859"/>
                  </a:cubicBezTo>
                  <a:cubicBezTo>
                    <a:pt x="3732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8"/>
            <p:cNvSpPr/>
            <p:nvPr/>
          </p:nvSpPr>
          <p:spPr>
            <a:xfrm>
              <a:off x="3146663" y="2304075"/>
              <a:ext cx="93500" cy="96475"/>
            </a:xfrm>
            <a:custGeom>
              <a:avLst/>
              <a:gdLst/>
              <a:ahLst/>
              <a:cxnLst/>
              <a:rect l="l" t="t" r="r" b="b"/>
              <a:pathLst>
                <a:path w="3740" h="3859" extrusionOk="0">
                  <a:moveTo>
                    <a:pt x="2747" y="1"/>
                  </a:moveTo>
                  <a:cubicBezTo>
                    <a:pt x="2747" y="1"/>
                    <a:pt x="1521" y="760"/>
                    <a:pt x="763" y="1638"/>
                  </a:cubicBezTo>
                  <a:cubicBezTo>
                    <a:pt x="1" y="2514"/>
                    <a:pt x="763" y="3859"/>
                    <a:pt x="763" y="3859"/>
                  </a:cubicBezTo>
                  <a:cubicBezTo>
                    <a:pt x="767" y="3859"/>
                    <a:pt x="772" y="3859"/>
                    <a:pt x="777" y="3859"/>
                  </a:cubicBezTo>
                  <a:cubicBezTo>
                    <a:pt x="3739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8"/>
            <p:cNvSpPr/>
            <p:nvPr/>
          </p:nvSpPr>
          <p:spPr>
            <a:xfrm>
              <a:off x="3165713" y="2304075"/>
              <a:ext cx="74400" cy="96475"/>
            </a:xfrm>
            <a:custGeom>
              <a:avLst/>
              <a:gdLst/>
              <a:ahLst/>
              <a:cxnLst/>
              <a:rect l="l" t="t" r="r" b="b"/>
              <a:pathLst>
                <a:path w="2976" h="3859" extrusionOk="0">
                  <a:moveTo>
                    <a:pt x="1985" y="1"/>
                  </a:moveTo>
                  <a:cubicBezTo>
                    <a:pt x="1985" y="1"/>
                    <a:pt x="1985" y="1"/>
                    <a:pt x="1985" y="1"/>
                  </a:cubicBezTo>
                  <a:lnTo>
                    <a:pt x="1" y="3859"/>
                  </a:lnTo>
                  <a:cubicBezTo>
                    <a:pt x="5" y="3859"/>
                    <a:pt x="10" y="3859"/>
                    <a:pt x="15" y="3859"/>
                  </a:cubicBezTo>
                  <a:cubicBezTo>
                    <a:pt x="2976" y="3859"/>
                    <a:pt x="1989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" name="Google Shape;462;p38"/>
          <p:cNvGrpSpPr/>
          <p:nvPr/>
        </p:nvGrpSpPr>
        <p:grpSpPr>
          <a:xfrm rot="-1468270">
            <a:off x="8431601" y="158884"/>
            <a:ext cx="336045" cy="627991"/>
            <a:chOff x="3091250" y="2515500"/>
            <a:chExt cx="133925" cy="250275"/>
          </a:xfrm>
        </p:grpSpPr>
        <p:sp>
          <p:nvSpPr>
            <p:cNvPr id="463" name="Google Shape;463;p38"/>
            <p:cNvSpPr/>
            <p:nvPr/>
          </p:nvSpPr>
          <p:spPr>
            <a:xfrm>
              <a:off x="3091525" y="2515500"/>
              <a:ext cx="133650" cy="250275"/>
            </a:xfrm>
            <a:custGeom>
              <a:avLst/>
              <a:gdLst/>
              <a:ahLst/>
              <a:cxnLst/>
              <a:rect l="l" t="t" r="r" b="b"/>
              <a:pathLst>
                <a:path w="5346" h="10011" extrusionOk="0">
                  <a:moveTo>
                    <a:pt x="1337" y="0"/>
                  </a:moveTo>
                  <a:lnTo>
                    <a:pt x="1337" y="845"/>
                  </a:lnTo>
                  <a:lnTo>
                    <a:pt x="1" y="845"/>
                  </a:lnTo>
                  <a:lnTo>
                    <a:pt x="1" y="10011"/>
                  </a:lnTo>
                  <a:lnTo>
                    <a:pt x="5346" y="10011"/>
                  </a:lnTo>
                  <a:lnTo>
                    <a:pt x="5346" y="845"/>
                  </a:lnTo>
                  <a:lnTo>
                    <a:pt x="4009" y="845"/>
                  </a:lnTo>
                  <a:lnTo>
                    <a:pt x="4009" y="0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8"/>
            <p:cNvSpPr/>
            <p:nvPr/>
          </p:nvSpPr>
          <p:spPr>
            <a:xfrm>
              <a:off x="3091250" y="2536600"/>
              <a:ext cx="66825" cy="229175"/>
            </a:xfrm>
            <a:custGeom>
              <a:avLst/>
              <a:gdLst/>
              <a:ahLst/>
              <a:cxnLst/>
              <a:rect l="l" t="t" r="r" b="b"/>
              <a:pathLst>
                <a:path w="267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8"/>
            <p:cNvSpPr/>
            <p:nvPr/>
          </p:nvSpPr>
          <p:spPr>
            <a:xfrm>
              <a:off x="3157975" y="2536600"/>
              <a:ext cx="66850" cy="229175"/>
            </a:xfrm>
            <a:custGeom>
              <a:avLst/>
              <a:gdLst/>
              <a:ahLst/>
              <a:cxnLst/>
              <a:rect l="l" t="t" r="r" b="b"/>
              <a:pathLst>
                <a:path w="2674" h="9167" extrusionOk="0">
                  <a:moveTo>
                    <a:pt x="1" y="1"/>
                  </a:moveTo>
                  <a:lnTo>
                    <a:pt x="1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8"/>
            <p:cNvSpPr/>
            <p:nvPr/>
          </p:nvSpPr>
          <p:spPr>
            <a:xfrm>
              <a:off x="3124650" y="2515500"/>
              <a:ext cx="66677" cy="21275"/>
            </a:xfrm>
            <a:custGeom>
              <a:avLst/>
              <a:gdLst/>
              <a:ahLst/>
              <a:cxnLst/>
              <a:rect l="l" t="t" r="r" b="b"/>
              <a:pathLst>
                <a:path w="1334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4" y="851"/>
                  </a:lnTo>
                  <a:lnTo>
                    <a:pt x="13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8"/>
            <p:cNvSpPr/>
            <p:nvPr/>
          </p:nvSpPr>
          <p:spPr>
            <a:xfrm>
              <a:off x="3157975" y="2515500"/>
              <a:ext cx="33425" cy="21275"/>
            </a:xfrm>
            <a:custGeom>
              <a:avLst/>
              <a:gdLst/>
              <a:ahLst/>
              <a:cxnLst/>
              <a:rect l="l" t="t" r="r" b="b"/>
              <a:pathLst>
                <a:path w="1337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7" y="851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8"/>
            <p:cNvSpPr/>
            <p:nvPr/>
          </p:nvSpPr>
          <p:spPr>
            <a:xfrm>
              <a:off x="3091250" y="2536600"/>
              <a:ext cx="27825" cy="229175"/>
            </a:xfrm>
            <a:custGeom>
              <a:avLst/>
              <a:gdLst/>
              <a:ahLst/>
              <a:cxnLst/>
              <a:rect l="l" t="t" r="r" b="b"/>
              <a:pathLst>
                <a:path w="111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2" y="9167"/>
                  </a:lnTo>
                  <a:lnTo>
                    <a:pt x="11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8"/>
            <p:cNvSpPr/>
            <p:nvPr/>
          </p:nvSpPr>
          <p:spPr>
            <a:xfrm>
              <a:off x="3197075" y="2536600"/>
              <a:ext cx="27900" cy="229175"/>
            </a:xfrm>
            <a:custGeom>
              <a:avLst/>
              <a:gdLst/>
              <a:ahLst/>
              <a:cxnLst/>
              <a:rect l="l" t="t" r="r" b="b"/>
              <a:pathLst>
                <a:path w="1116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5" y="9167"/>
                  </a:lnTo>
                  <a:lnTo>
                    <a:pt x="11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8"/>
            <p:cNvSpPr/>
            <p:nvPr/>
          </p:nvSpPr>
          <p:spPr>
            <a:xfrm>
              <a:off x="3110225" y="2575400"/>
              <a:ext cx="95625" cy="170025"/>
            </a:xfrm>
            <a:custGeom>
              <a:avLst/>
              <a:gdLst/>
              <a:ahLst/>
              <a:cxnLst/>
              <a:rect l="l" t="t" r="r" b="b"/>
              <a:pathLst>
                <a:path w="3825" h="6801" extrusionOk="0">
                  <a:moveTo>
                    <a:pt x="0" y="0"/>
                  </a:moveTo>
                  <a:lnTo>
                    <a:pt x="0" y="6801"/>
                  </a:lnTo>
                  <a:lnTo>
                    <a:pt x="3824" y="6801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8"/>
            <p:cNvSpPr/>
            <p:nvPr/>
          </p:nvSpPr>
          <p:spPr>
            <a:xfrm>
              <a:off x="3115200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8"/>
            <p:cNvSpPr/>
            <p:nvPr/>
          </p:nvSpPr>
          <p:spPr>
            <a:xfrm>
              <a:off x="3157975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8"/>
            <p:cNvSpPr/>
            <p:nvPr/>
          </p:nvSpPr>
          <p:spPr>
            <a:xfrm>
              <a:off x="3115200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8"/>
            <p:cNvSpPr/>
            <p:nvPr/>
          </p:nvSpPr>
          <p:spPr>
            <a:xfrm>
              <a:off x="3157975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rgbClr val="76C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8"/>
            <p:cNvSpPr/>
            <p:nvPr/>
          </p:nvSpPr>
          <p:spPr>
            <a:xfrm>
              <a:off x="3115200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8"/>
            <p:cNvSpPr/>
            <p:nvPr/>
          </p:nvSpPr>
          <p:spPr>
            <a:xfrm>
              <a:off x="3157975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8"/>
            <p:cNvSpPr/>
            <p:nvPr/>
          </p:nvSpPr>
          <p:spPr>
            <a:xfrm>
              <a:off x="3115200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8"/>
            <p:cNvSpPr/>
            <p:nvPr/>
          </p:nvSpPr>
          <p:spPr>
            <a:xfrm>
              <a:off x="3157975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8"/>
            <p:cNvSpPr/>
            <p:nvPr/>
          </p:nvSpPr>
          <p:spPr>
            <a:xfrm>
              <a:off x="3115200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8"/>
            <p:cNvSpPr/>
            <p:nvPr/>
          </p:nvSpPr>
          <p:spPr>
            <a:xfrm>
              <a:off x="3157975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8"/>
            <p:cNvSpPr/>
            <p:nvPr/>
          </p:nvSpPr>
          <p:spPr>
            <a:xfrm>
              <a:off x="3115200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8"/>
            <p:cNvSpPr/>
            <p:nvPr/>
          </p:nvSpPr>
          <p:spPr>
            <a:xfrm>
              <a:off x="3157975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8"/>
            <p:cNvSpPr/>
            <p:nvPr/>
          </p:nvSpPr>
          <p:spPr>
            <a:xfrm>
              <a:off x="3115200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8"/>
            <p:cNvSpPr/>
            <p:nvPr/>
          </p:nvSpPr>
          <p:spPr>
            <a:xfrm>
              <a:off x="3157975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8"/>
            <p:cNvSpPr/>
            <p:nvPr/>
          </p:nvSpPr>
          <p:spPr>
            <a:xfrm>
              <a:off x="3155900" y="2543900"/>
              <a:ext cx="4325" cy="24750"/>
            </a:xfrm>
            <a:custGeom>
              <a:avLst/>
              <a:gdLst/>
              <a:ahLst/>
              <a:cxnLst/>
              <a:rect l="l" t="t" r="r" b="b"/>
              <a:pathLst>
                <a:path w="173" h="990" extrusionOk="0">
                  <a:moveTo>
                    <a:pt x="1" y="1"/>
                  </a:moveTo>
                  <a:lnTo>
                    <a:pt x="1" y="990"/>
                  </a:lnTo>
                  <a:lnTo>
                    <a:pt x="173" y="990"/>
                  </a:lnTo>
                  <a:lnTo>
                    <a:pt x="1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8"/>
            <p:cNvSpPr/>
            <p:nvPr/>
          </p:nvSpPr>
          <p:spPr>
            <a:xfrm>
              <a:off x="3145775" y="2554125"/>
              <a:ext cx="24675" cy="4325"/>
            </a:xfrm>
            <a:custGeom>
              <a:avLst/>
              <a:gdLst/>
              <a:ahLst/>
              <a:cxnLst/>
              <a:rect l="l" t="t" r="r" b="b"/>
              <a:pathLst>
                <a:path w="987" h="173" extrusionOk="0">
                  <a:moveTo>
                    <a:pt x="0" y="0"/>
                  </a:moveTo>
                  <a:lnTo>
                    <a:pt x="0" y="172"/>
                  </a:lnTo>
                  <a:lnTo>
                    <a:pt x="986" y="172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38"/>
          <p:cNvGrpSpPr/>
          <p:nvPr/>
        </p:nvGrpSpPr>
        <p:grpSpPr>
          <a:xfrm rot="841025">
            <a:off x="102344" y="258397"/>
            <a:ext cx="447275" cy="625913"/>
            <a:chOff x="7877949" y="4508284"/>
            <a:chExt cx="560451" cy="784290"/>
          </a:xfrm>
        </p:grpSpPr>
        <p:sp>
          <p:nvSpPr>
            <p:cNvPr id="488" name="Google Shape;488;p38"/>
            <p:cNvSpPr/>
            <p:nvPr/>
          </p:nvSpPr>
          <p:spPr>
            <a:xfrm>
              <a:off x="7877949" y="4508284"/>
              <a:ext cx="538019" cy="783421"/>
            </a:xfrm>
            <a:custGeom>
              <a:avLst/>
              <a:gdLst/>
              <a:ahLst/>
              <a:cxnLst/>
              <a:rect l="l" t="t" r="r" b="b"/>
              <a:pathLst>
                <a:path w="9287" h="13523" extrusionOk="0">
                  <a:moveTo>
                    <a:pt x="4832" y="1"/>
                  </a:moveTo>
                  <a:cubicBezTo>
                    <a:pt x="2105" y="1"/>
                    <a:pt x="1" y="2504"/>
                    <a:pt x="575" y="5260"/>
                  </a:cubicBezTo>
                  <a:cubicBezTo>
                    <a:pt x="1097" y="7763"/>
                    <a:pt x="3604" y="9287"/>
                    <a:pt x="3604" y="10113"/>
                  </a:cubicBezTo>
                  <a:lnTo>
                    <a:pt x="3604" y="10844"/>
                  </a:lnTo>
                  <a:lnTo>
                    <a:pt x="3490" y="10844"/>
                  </a:lnTo>
                  <a:lnTo>
                    <a:pt x="3490" y="11458"/>
                  </a:lnTo>
                  <a:lnTo>
                    <a:pt x="3604" y="11458"/>
                  </a:lnTo>
                  <a:lnTo>
                    <a:pt x="3604" y="11784"/>
                  </a:lnTo>
                  <a:lnTo>
                    <a:pt x="3604" y="11913"/>
                  </a:lnTo>
                  <a:lnTo>
                    <a:pt x="3604" y="12174"/>
                  </a:lnTo>
                  <a:lnTo>
                    <a:pt x="3604" y="12306"/>
                  </a:lnTo>
                  <a:lnTo>
                    <a:pt x="3604" y="12567"/>
                  </a:lnTo>
                  <a:lnTo>
                    <a:pt x="3604" y="12696"/>
                  </a:lnTo>
                  <a:lnTo>
                    <a:pt x="3604" y="12718"/>
                  </a:lnTo>
                  <a:cubicBezTo>
                    <a:pt x="3604" y="12887"/>
                    <a:pt x="3742" y="13025"/>
                    <a:pt x="3911" y="13025"/>
                  </a:cubicBezTo>
                  <a:lnTo>
                    <a:pt x="3988" y="13025"/>
                  </a:lnTo>
                  <a:lnTo>
                    <a:pt x="4077" y="13307"/>
                  </a:lnTo>
                  <a:cubicBezTo>
                    <a:pt x="4117" y="13440"/>
                    <a:pt x="4233" y="13522"/>
                    <a:pt x="4372" y="13522"/>
                  </a:cubicBezTo>
                  <a:lnTo>
                    <a:pt x="5302" y="13522"/>
                  </a:lnTo>
                  <a:cubicBezTo>
                    <a:pt x="5438" y="13522"/>
                    <a:pt x="5554" y="13433"/>
                    <a:pt x="5597" y="13307"/>
                  </a:cubicBezTo>
                  <a:lnTo>
                    <a:pt x="5686" y="13025"/>
                  </a:lnTo>
                  <a:lnTo>
                    <a:pt x="5763" y="13025"/>
                  </a:lnTo>
                  <a:cubicBezTo>
                    <a:pt x="5932" y="13025"/>
                    <a:pt x="6070" y="12887"/>
                    <a:pt x="6070" y="12718"/>
                  </a:cubicBezTo>
                  <a:lnTo>
                    <a:pt x="6070" y="12696"/>
                  </a:lnTo>
                  <a:lnTo>
                    <a:pt x="6070" y="12567"/>
                  </a:lnTo>
                  <a:lnTo>
                    <a:pt x="6070" y="12306"/>
                  </a:lnTo>
                  <a:lnTo>
                    <a:pt x="6070" y="12174"/>
                  </a:lnTo>
                  <a:lnTo>
                    <a:pt x="6070" y="11913"/>
                  </a:lnTo>
                  <a:lnTo>
                    <a:pt x="6070" y="11784"/>
                  </a:lnTo>
                  <a:lnTo>
                    <a:pt x="6070" y="11458"/>
                  </a:lnTo>
                  <a:lnTo>
                    <a:pt x="6184" y="11458"/>
                  </a:lnTo>
                  <a:lnTo>
                    <a:pt x="6184" y="10844"/>
                  </a:lnTo>
                  <a:lnTo>
                    <a:pt x="6070" y="10844"/>
                  </a:lnTo>
                  <a:lnTo>
                    <a:pt x="6070" y="10113"/>
                  </a:lnTo>
                  <a:cubicBezTo>
                    <a:pt x="6070" y="9287"/>
                    <a:pt x="8577" y="7760"/>
                    <a:pt x="9099" y="5260"/>
                  </a:cubicBezTo>
                  <a:cubicBezTo>
                    <a:pt x="9102" y="5247"/>
                    <a:pt x="9108" y="5232"/>
                    <a:pt x="9108" y="5223"/>
                  </a:cubicBezTo>
                  <a:cubicBezTo>
                    <a:pt x="9111" y="5210"/>
                    <a:pt x="9111" y="5198"/>
                    <a:pt x="9114" y="5186"/>
                  </a:cubicBezTo>
                  <a:cubicBezTo>
                    <a:pt x="9286" y="4304"/>
                    <a:pt x="9179" y="3435"/>
                    <a:pt x="8856" y="2673"/>
                  </a:cubicBezTo>
                  <a:cubicBezTo>
                    <a:pt x="8838" y="2667"/>
                    <a:pt x="8835" y="2664"/>
                    <a:pt x="8832" y="2658"/>
                  </a:cubicBezTo>
                  <a:cubicBezTo>
                    <a:pt x="8823" y="2636"/>
                    <a:pt x="8810" y="2615"/>
                    <a:pt x="8804" y="2596"/>
                  </a:cubicBezTo>
                  <a:cubicBezTo>
                    <a:pt x="8795" y="2575"/>
                    <a:pt x="8789" y="2556"/>
                    <a:pt x="8776" y="2538"/>
                  </a:cubicBezTo>
                  <a:cubicBezTo>
                    <a:pt x="8773" y="2526"/>
                    <a:pt x="8764" y="2513"/>
                    <a:pt x="8761" y="2504"/>
                  </a:cubicBezTo>
                  <a:cubicBezTo>
                    <a:pt x="8746" y="2473"/>
                    <a:pt x="8733" y="2446"/>
                    <a:pt x="8718" y="2415"/>
                  </a:cubicBezTo>
                  <a:cubicBezTo>
                    <a:pt x="8718" y="2412"/>
                    <a:pt x="8718" y="2412"/>
                    <a:pt x="8715" y="2406"/>
                  </a:cubicBezTo>
                  <a:cubicBezTo>
                    <a:pt x="8466" y="1911"/>
                    <a:pt x="8128" y="1469"/>
                    <a:pt x="7720" y="1107"/>
                  </a:cubicBezTo>
                  <a:lnTo>
                    <a:pt x="7717" y="1100"/>
                  </a:lnTo>
                  <a:cubicBezTo>
                    <a:pt x="7689" y="1079"/>
                    <a:pt x="7668" y="1054"/>
                    <a:pt x="7640" y="1033"/>
                  </a:cubicBezTo>
                  <a:cubicBezTo>
                    <a:pt x="7634" y="1024"/>
                    <a:pt x="7625" y="1021"/>
                    <a:pt x="7622" y="1014"/>
                  </a:cubicBezTo>
                  <a:cubicBezTo>
                    <a:pt x="7603" y="996"/>
                    <a:pt x="7582" y="978"/>
                    <a:pt x="7560" y="962"/>
                  </a:cubicBezTo>
                  <a:cubicBezTo>
                    <a:pt x="7548" y="956"/>
                    <a:pt x="7536" y="944"/>
                    <a:pt x="7526" y="938"/>
                  </a:cubicBezTo>
                  <a:cubicBezTo>
                    <a:pt x="7511" y="925"/>
                    <a:pt x="7499" y="913"/>
                    <a:pt x="7483" y="901"/>
                  </a:cubicBezTo>
                  <a:cubicBezTo>
                    <a:pt x="7468" y="888"/>
                    <a:pt x="7449" y="876"/>
                    <a:pt x="7434" y="864"/>
                  </a:cubicBezTo>
                  <a:cubicBezTo>
                    <a:pt x="7428" y="861"/>
                    <a:pt x="7422" y="855"/>
                    <a:pt x="7419" y="852"/>
                  </a:cubicBezTo>
                  <a:cubicBezTo>
                    <a:pt x="6841" y="422"/>
                    <a:pt x="6150" y="130"/>
                    <a:pt x="5395" y="35"/>
                  </a:cubicBezTo>
                  <a:cubicBezTo>
                    <a:pt x="5385" y="35"/>
                    <a:pt x="5379" y="35"/>
                    <a:pt x="5376" y="28"/>
                  </a:cubicBezTo>
                  <a:cubicBezTo>
                    <a:pt x="5348" y="25"/>
                    <a:pt x="5321" y="22"/>
                    <a:pt x="5293" y="22"/>
                  </a:cubicBezTo>
                  <a:cubicBezTo>
                    <a:pt x="5284" y="22"/>
                    <a:pt x="5269" y="19"/>
                    <a:pt x="5256" y="19"/>
                  </a:cubicBezTo>
                  <a:cubicBezTo>
                    <a:pt x="5232" y="16"/>
                    <a:pt x="5210" y="16"/>
                    <a:pt x="5186" y="10"/>
                  </a:cubicBezTo>
                  <a:cubicBezTo>
                    <a:pt x="5167" y="10"/>
                    <a:pt x="5149" y="7"/>
                    <a:pt x="5133" y="7"/>
                  </a:cubicBezTo>
                  <a:cubicBezTo>
                    <a:pt x="5115" y="7"/>
                    <a:pt x="5093" y="4"/>
                    <a:pt x="5072" y="4"/>
                  </a:cubicBezTo>
                  <a:cubicBezTo>
                    <a:pt x="5047" y="4"/>
                    <a:pt x="5026" y="1"/>
                    <a:pt x="4998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8"/>
            <p:cNvSpPr/>
            <p:nvPr/>
          </p:nvSpPr>
          <p:spPr>
            <a:xfrm>
              <a:off x="7877960" y="4508632"/>
              <a:ext cx="560439" cy="639459"/>
            </a:xfrm>
            <a:custGeom>
              <a:avLst/>
              <a:gdLst/>
              <a:ahLst/>
              <a:cxnLst/>
              <a:rect l="l" t="t" r="r" b="b"/>
              <a:pathLst>
                <a:path w="9674" h="11038" extrusionOk="0">
                  <a:moveTo>
                    <a:pt x="4836" y="1"/>
                  </a:moveTo>
                  <a:cubicBezTo>
                    <a:pt x="2105" y="1"/>
                    <a:pt x="1" y="2504"/>
                    <a:pt x="578" y="5263"/>
                  </a:cubicBezTo>
                  <a:cubicBezTo>
                    <a:pt x="1101" y="7766"/>
                    <a:pt x="3607" y="9290"/>
                    <a:pt x="3607" y="10116"/>
                  </a:cubicBezTo>
                  <a:lnTo>
                    <a:pt x="3607" y="11038"/>
                  </a:lnTo>
                  <a:lnTo>
                    <a:pt x="6064" y="11038"/>
                  </a:lnTo>
                  <a:lnTo>
                    <a:pt x="6064" y="10116"/>
                  </a:lnTo>
                  <a:cubicBezTo>
                    <a:pt x="6064" y="9290"/>
                    <a:pt x="8577" y="7760"/>
                    <a:pt x="9093" y="5263"/>
                  </a:cubicBezTo>
                  <a:cubicBezTo>
                    <a:pt x="9674" y="2563"/>
                    <a:pt x="7609" y="1"/>
                    <a:pt x="4836" y="1"/>
                  </a:cubicBezTo>
                  <a:close/>
                </a:path>
              </a:pathLst>
            </a:custGeom>
            <a:solidFill>
              <a:srgbClr val="B0C5D9">
                <a:alpha val="58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8"/>
            <p:cNvSpPr/>
            <p:nvPr/>
          </p:nvSpPr>
          <p:spPr>
            <a:xfrm>
              <a:off x="8149191" y="4544085"/>
              <a:ext cx="225705" cy="225531"/>
            </a:xfrm>
            <a:custGeom>
              <a:avLst/>
              <a:gdLst/>
              <a:ahLst/>
              <a:cxnLst/>
              <a:rect l="l" t="t" r="r" b="b"/>
              <a:pathLst>
                <a:path w="3896" h="3893" extrusionOk="0">
                  <a:moveTo>
                    <a:pt x="154" y="0"/>
                  </a:moveTo>
                  <a:cubicBezTo>
                    <a:pt x="71" y="0"/>
                    <a:pt x="0" y="68"/>
                    <a:pt x="0" y="154"/>
                  </a:cubicBezTo>
                  <a:cubicBezTo>
                    <a:pt x="0" y="237"/>
                    <a:pt x="71" y="307"/>
                    <a:pt x="154" y="307"/>
                  </a:cubicBezTo>
                  <a:cubicBezTo>
                    <a:pt x="2046" y="307"/>
                    <a:pt x="3588" y="1846"/>
                    <a:pt x="3588" y="3738"/>
                  </a:cubicBezTo>
                  <a:cubicBezTo>
                    <a:pt x="3588" y="3824"/>
                    <a:pt x="3655" y="3892"/>
                    <a:pt x="3741" y="3892"/>
                  </a:cubicBezTo>
                  <a:cubicBezTo>
                    <a:pt x="3824" y="3892"/>
                    <a:pt x="3895" y="3824"/>
                    <a:pt x="3895" y="3738"/>
                  </a:cubicBezTo>
                  <a:cubicBezTo>
                    <a:pt x="3895" y="1677"/>
                    <a:pt x="2215" y="0"/>
                    <a:pt x="1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8"/>
            <p:cNvSpPr/>
            <p:nvPr/>
          </p:nvSpPr>
          <p:spPr>
            <a:xfrm>
              <a:off x="8086916" y="5162780"/>
              <a:ext cx="142398" cy="100397"/>
            </a:xfrm>
            <a:custGeom>
              <a:avLst/>
              <a:gdLst/>
              <a:ahLst/>
              <a:cxnLst/>
              <a:rect l="l" t="t" r="r" b="b"/>
              <a:pathLst>
                <a:path w="2458" h="1733" extrusionOk="0">
                  <a:moveTo>
                    <a:pt x="0" y="1"/>
                  </a:moveTo>
                  <a:lnTo>
                    <a:pt x="0" y="1426"/>
                  </a:lnTo>
                  <a:cubicBezTo>
                    <a:pt x="0" y="1595"/>
                    <a:pt x="138" y="1733"/>
                    <a:pt x="307" y="1733"/>
                  </a:cubicBezTo>
                  <a:lnTo>
                    <a:pt x="2150" y="1733"/>
                  </a:lnTo>
                  <a:cubicBezTo>
                    <a:pt x="2319" y="1733"/>
                    <a:pt x="2457" y="1595"/>
                    <a:pt x="2457" y="1426"/>
                  </a:cubicBezTo>
                  <a:lnTo>
                    <a:pt x="24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8"/>
            <p:cNvSpPr/>
            <p:nvPr/>
          </p:nvSpPr>
          <p:spPr>
            <a:xfrm>
              <a:off x="8108929" y="5262942"/>
              <a:ext cx="97964" cy="28908"/>
            </a:xfrm>
            <a:custGeom>
              <a:avLst/>
              <a:gdLst/>
              <a:ahLst/>
              <a:cxnLst/>
              <a:rect l="l" t="t" r="r" b="b"/>
              <a:pathLst>
                <a:path w="1691" h="499" extrusionOk="0">
                  <a:moveTo>
                    <a:pt x="1" y="1"/>
                  </a:moveTo>
                  <a:lnTo>
                    <a:pt x="90" y="284"/>
                  </a:lnTo>
                  <a:cubicBezTo>
                    <a:pt x="130" y="409"/>
                    <a:pt x="250" y="499"/>
                    <a:pt x="385" y="499"/>
                  </a:cubicBezTo>
                  <a:lnTo>
                    <a:pt x="1313" y="499"/>
                  </a:lnTo>
                  <a:cubicBezTo>
                    <a:pt x="1451" y="499"/>
                    <a:pt x="1571" y="416"/>
                    <a:pt x="1611" y="284"/>
                  </a:cubicBezTo>
                  <a:lnTo>
                    <a:pt x="16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8"/>
            <p:cNvSpPr/>
            <p:nvPr/>
          </p:nvSpPr>
          <p:spPr>
            <a:xfrm>
              <a:off x="8086916" y="5236641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8"/>
            <p:cNvSpPr/>
            <p:nvPr/>
          </p:nvSpPr>
          <p:spPr>
            <a:xfrm>
              <a:off x="8086916" y="5214049"/>
              <a:ext cx="142398" cy="7531"/>
            </a:xfrm>
            <a:custGeom>
              <a:avLst/>
              <a:gdLst/>
              <a:ahLst/>
              <a:cxnLst/>
              <a:rect l="l" t="t" r="r" b="b"/>
              <a:pathLst>
                <a:path w="2458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457" y="129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8"/>
            <p:cNvSpPr/>
            <p:nvPr/>
          </p:nvSpPr>
          <p:spPr>
            <a:xfrm>
              <a:off x="8086916" y="5191282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8"/>
            <p:cNvSpPr/>
            <p:nvPr/>
          </p:nvSpPr>
          <p:spPr>
            <a:xfrm>
              <a:off x="7944696" y="4637643"/>
              <a:ext cx="187817" cy="287287"/>
            </a:xfrm>
            <a:custGeom>
              <a:avLst/>
              <a:gdLst/>
              <a:ahLst/>
              <a:cxnLst/>
              <a:rect l="l" t="t" r="r" b="b"/>
              <a:pathLst>
                <a:path w="3242" h="4959" extrusionOk="0">
                  <a:moveTo>
                    <a:pt x="1641" y="1"/>
                  </a:moveTo>
                  <a:lnTo>
                    <a:pt x="1641" y="1"/>
                  </a:lnTo>
                  <a:cubicBezTo>
                    <a:pt x="747" y="1088"/>
                    <a:pt x="1" y="4673"/>
                    <a:pt x="3232" y="4959"/>
                  </a:cubicBezTo>
                  <a:cubicBezTo>
                    <a:pt x="2848" y="4102"/>
                    <a:pt x="3241" y="3346"/>
                    <a:pt x="3002" y="2206"/>
                  </a:cubicBezTo>
                  <a:cubicBezTo>
                    <a:pt x="2759" y="1061"/>
                    <a:pt x="1641" y="1"/>
                    <a:pt x="1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8"/>
            <p:cNvSpPr/>
            <p:nvPr/>
          </p:nvSpPr>
          <p:spPr>
            <a:xfrm>
              <a:off x="8139227" y="4637643"/>
              <a:ext cx="95067" cy="153637"/>
            </a:xfrm>
            <a:custGeom>
              <a:avLst/>
              <a:gdLst/>
              <a:ahLst/>
              <a:cxnLst/>
              <a:rect l="l" t="t" r="r" b="b"/>
              <a:pathLst>
                <a:path w="1641" h="2652" extrusionOk="0">
                  <a:moveTo>
                    <a:pt x="1103" y="1"/>
                  </a:moveTo>
                  <a:lnTo>
                    <a:pt x="1103" y="1"/>
                  </a:lnTo>
                  <a:cubicBezTo>
                    <a:pt x="77" y="600"/>
                    <a:pt x="0" y="2114"/>
                    <a:pt x="399" y="2652"/>
                  </a:cubicBezTo>
                  <a:cubicBezTo>
                    <a:pt x="1640" y="2025"/>
                    <a:pt x="1432" y="465"/>
                    <a:pt x="11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8"/>
            <p:cNvSpPr/>
            <p:nvPr/>
          </p:nvSpPr>
          <p:spPr>
            <a:xfrm>
              <a:off x="8158054" y="4750317"/>
              <a:ext cx="140660" cy="210585"/>
            </a:xfrm>
            <a:custGeom>
              <a:avLst/>
              <a:gdLst/>
              <a:ahLst/>
              <a:cxnLst/>
              <a:rect l="l" t="t" r="r" b="b"/>
              <a:pathLst>
                <a:path w="2428" h="3635" extrusionOk="0">
                  <a:moveTo>
                    <a:pt x="2427" y="0"/>
                  </a:moveTo>
                  <a:lnTo>
                    <a:pt x="2427" y="0"/>
                  </a:lnTo>
                  <a:cubicBezTo>
                    <a:pt x="1478" y="77"/>
                    <a:pt x="1" y="1161"/>
                    <a:pt x="1" y="3634"/>
                  </a:cubicBezTo>
                  <a:cubicBezTo>
                    <a:pt x="2314" y="3124"/>
                    <a:pt x="2427" y="0"/>
                    <a:pt x="2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8"/>
            <p:cNvSpPr/>
            <p:nvPr/>
          </p:nvSpPr>
          <p:spPr>
            <a:xfrm>
              <a:off x="8042425" y="4691749"/>
              <a:ext cx="119457" cy="325697"/>
            </a:xfrm>
            <a:custGeom>
              <a:avLst/>
              <a:gdLst/>
              <a:ahLst/>
              <a:cxnLst/>
              <a:rect l="l" t="t" r="r" b="b"/>
              <a:pathLst>
                <a:path w="2062" h="5622" extrusionOk="0">
                  <a:moveTo>
                    <a:pt x="9" y="1"/>
                  </a:moveTo>
                  <a:cubicBezTo>
                    <a:pt x="9" y="1"/>
                    <a:pt x="3" y="96"/>
                    <a:pt x="0" y="271"/>
                  </a:cubicBezTo>
                  <a:cubicBezTo>
                    <a:pt x="3" y="357"/>
                    <a:pt x="6" y="458"/>
                    <a:pt x="15" y="572"/>
                  </a:cubicBezTo>
                  <a:cubicBezTo>
                    <a:pt x="28" y="689"/>
                    <a:pt x="37" y="818"/>
                    <a:pt x="65" y="956"/>
                  </a:cubicBezTo>
                  <a:cubicBezTo>
                    <a:pt x="89" y="1097"/>
                    <a:pt x="123" y="1248"/>
                    <a:pt x="160" y="1404"/>
                  </a:cubicBezTo>
                  <a:cubicBezTo>
                    <a:pt x="203" y="1564"/>
                    <a:pt x="252" y="1727"/>
                    <a:pt x="310" y="1896"/>
                  </a:cubicBezTo>
                  <a:cubicBezTo>
                    <a:pt x="341" y="1976"/>
                    <a:pt x="378" y="2065"/>
                    <a:pt x="406" y="2151"/>
                  </a:cubicBezTo>
                  <a:cubicBezTo>
                    <a:pt x="442" y="2234"/>
                    <a:pt x="479" y="2320"/>
                    <a:pt x="513" y="2406"/>
                  </a:cubicBezTo>
                  <a:cubicBezTo>
                    <a:pt x="590" y="2575"/>
                    <a:pt x="673" y="2750"/>
                    <a:pt x="762" y="2919"/>
                  </a:cubicBezTo>
                  <a:cubicBezTo>
                    <a:pt x="937" y="3257"/>
                    <a:pt x="1137" y="3582"/>
                    <a:pt x="1339" y="3874"/>
                  </a:cubicBezTo>
                  <a:cubicBezTo>
                    <a:pt x="1389" y="3948"/>
                    <a:pt x="1435" y="4019"/>
                    <a:pt x="1487" y="4089"/>
                  </a:cubicBezTo>
                  <a:cubicBezTo>
                    <a:pt x="1533" y="4163"/>
                    <a:pt x="1570" y="4230"/>
                    <a:pt x="1610" y="4301"/>
                  </a:cubicBezTo>
                  <a:cubicBezTo>
                    <a:pt x="1683" y="4439"/>
                    <a:pt x="1736" y="4581"/>
                    <a:pt x="1782" y="4710"/>
                  </a:cubicBezTo>
                  <a:cubicBezTo>
                    <a:pt x="1865" y="4971"/>
                    <a:pt x="1895" y="5201"/>
                    <a:pt x="1908" y="5364"/>
                  </a:cubicBezTo>
                  <a:cubicBezTo>
                    <a:pt x="1911" y="5444"/>
                    <a:pt x="1911" y="5505"/>
                    <a:pt x="1911" y="5548"/>
                  </a:cubicBezTo>
                  <a:cubicBezTo>
                    <a:pt x="1911" y="5591"/>
                    <a:pt x="1908" y="5610"/>
                    <a:pt x="1908" y="5610"/>
                  </a:cubicBezTo>
                  <a:lnTo>
                    <a:pt x="2061" y="5622"/>
                  </a:lnTo>
                  <a:lnTo>
                    <a:pt x="2061" y="5548"/>
                  </a:lnTo>
                  <a:cubicBezTo>
                    <a:pt x="2061" y="5502"/>
                    <a:pt x="2061" y="5432"/>
                    <a:pt x="2055" y="5349"/>
                  </a:cubicBezTo>
                  <a:cubicBezTo>
                    <a:pt x="2043" y="5180"/>
                    <a:pt x="2000" y="4937"/>
                    <a:pt x="1908" y="4661"/>
                  </a:cubicBezTo>
                  <a:cubicBezTo>
                    <a:pt x="1859" y="4522"/>
                    <a:pt x="1797" y="4378"/>
                    <a:pt x="1717" y="4230"/>
                  </a:cubicBezTo>
                  <a:cubicBezTo>
                    <a:pt x="1631" y="4083"/>
                    <a:pt x="1536" y="3939"/>
                    <a:pt x="1428" y="3797"/>
                  </a:cubicBezTo>
                  <a:cubicBezTo>
                    <a:pt x="1223" y="3515"/>
                    <a:pt x="1014" y="3198"/>
                    <a:pt x="829" y="2870"/>
                  </a:cubicBezTo>
                  <a:cubicBezTo>
                    <a:pt x="737" y="2704"/>
                    <a:pt x="651" y="2538"/>
                    <a:pt x="571" y="2369"/>
                  </a:cubicBezTo>
                  <a:cubicBezTo>
                    <a:pt x="538" y="2280"/>
                    <a:pt x="498" y="2200"/>
                    <a:pt x="461" y="2117"/>
                  </a:cubicBezTo>
                  <a:cubicBezTo>
                    <a:pt x="427" y="2031"/>
                    <a:pt x="396" y="1948"/>
                    <a:pt x="360" y="1865"/>
                  </a:cubicBezTo>
                  <a:cubicBezTo>
                    <a:pt x="298" y="1702"/>
                    <a:pt x="246" y="1540"/>
                    <a:pt x="200" y="1383"/>
                  </a:cubicBezTo>
                  <a:cubicBezTo>
                    <a:pt x="157" y="1226"/>
                    <a:pt x="120" y="1076"/>
                    <a:pt x="92" y="938"/>
                  </a:cubicBezTo>
                  <a:cubicBezTo>
                    <a:pt x="62" y="799"/>
                    <a:pt x="46" y="673"/>
                    <a:pt x="31" y="557"/>
                  </a:cubicBezTo>
                  <a:cubicBezTo>
                    <a:pt x="19" y="446"/>
                    <a:pt x="15" y="345"/>
                    <a:pt x="9" y="262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8"/>
            <p:cNvSpPr/>
            <p:nvPr/>
          </p:nvSpPr>
          <p:spPr>
            <a:xfrm>
              <a:off x="8153593" y="4819370"/>
              <a:ext cx="97790" cy="302002"/>
            </a:xfrm>
            <a:custGeom>
              <a:avLst/>
              <a:gdLst/>
              <a:ahLst/>
              <a:cxnLst/>
              <a:rect l="l" t="t" r="r" b="b"/>
              <a:pathLst>
                <a:path w="1688" h="5213" extrusionOk="0">
                  <a:moveTo>
                    <a:pt x="1687" y="0"/>
                  </a:moveTo>
                  <a:cubicBezTo>
                    <a:pt x="1687" y="0"/>
                    <a:pt x="1626" y="68"/>
                    <a:pt x="1521" y="169"/>
                  </a:cubicBezTo>
                  <a:cubicBezTo>
                    <a:pt x="1411" y="277"/>
                    <a:pt x="1248" y="430"/>
                    <a:pt x="1070" y="630"/>
                  </a:cubicBezTo>
                  <a:cubicBezTo>
                    <a:pt x="981" y="731"/>
                    <a:pt x="886" y="842"/>
                    <a:pt x="793" y="965"/>
                  </a:cubicBezTo>
                  <a:cubicBezTo>
                    <a:pt x="695" y="1088"/>
                    <a:pt x="603" y="1223"/>
                    <a:pt x="520" y="1367"/>
                  </a:cubicBezTo>
                  <a:cubicBezTo>
                    <a:pt x="477" y="1441"/>
                    <a:pt x="434" y="1514"/>
                    <a:pt x="397" y="1594"/>
                  </a:cubicBezTo>
                  <a:cubicBezTo>
                    <a:pt x="357" y="1674"/>
                    <a:pt x="317" y="1751"/>
                    <a:pt x="287" y="1837"/>
                  </a:cubicBezTo>
                  <a:cubicBezTo>
                    <a:pt x="213" y="2003"/>
                    <a:pt x="158" y="2175"/>
                    <a:pt x="118" y="2350"/>
                  </a:cubicBezTo>
                  <a:cubicBezTo>
                    <a:pt x="72" y="2528"/>
                    <a:pt x="47" y="2709"/>
                    <a:pt x="26" y="2884"/>
                  </a:cubicBezTo>
                  <a:cubicBezTo>
                    <a:pt x="13" y="3066"/>
                    <a:pt x="4" y="3241"/>
                    <a:pt x="4" y="3407"/>
                  </a:cubicBezTo>
                  <a:cubicBezTo>
                    <a:pt x="1" y="3741"/>
                    <a:pt x="1" y="4052"/>
                    <a:pt x="1" y="4322"/>
                  </a:cubicBezTo>
                  <a:cubicBezTo>
                    <a:pt x="1" y="4853"/>
                    <a:pt x="4" y="5213"/>
                    <a:pt x="4" y="5213"/>
                  </a:cubicBezTo>
                  <a:lnTo>
                    <a:pt x="158" y="5213"/>
                  </a:lnTo>
                  <a:cubicBezTo>
                    <a:pt x="158" y="5213"/>
                    <a:pt x="158" y="4853"/>
                    <a:pt x="164" y="4322"/>
                  </a:cubicBezTo>
                  <a:cubicBezTo>
                    <a:pt x="158" y="4052"/>
                    <a:pt x="158" y="3741"/>
                    <a:pt x="158" y="3407"/>
                  </a:cubicBezTo>
                  <a:cubicBezTo>
                    <a:pt x="155" y="3241"/>
                    <a:pt x="164" y="3072"/>
                    <a:pt x="167" y="2900"/>
                  </a:cubicBezTo>
                  <a:cubicBezTo>
                    <a:pt x="182" y="2731"/>
                    <a:pt x="204" y="2556"/>
                    <a:pt x="244" y="2387"/>
                  </a:cubicBezTo>
                  <a:cubicBezTo>
                    <a:pt x="280" y="2218"/>
                    <a:pt x="333" y="2049"/>
                    <a:pt x="394" y="1886"/>
                  </a:cubicBezTo>
                  <a:cubicBezTo>
                    <a:pt x="419" y="1803"/>
                    <a:pt x="459" y="1726"/>
                    <a:pt x="492" y="1650"/>
                  </a:cubicBezTo>
                  <a:cubicBezTo>
                    <a:pt x="523" y="1573"/>
                    <a:pt x="566" y="1499"/>
                    <a:pt x="603" y="1425"/>
                  </a:cubicBezTo>
                  <a:cubicBezTo>
                    <a:pt x="680" y="1281"/>
                    <a:pt x="769" y="1146"/>
                    <a:pt x="855" y="1020"/>
                  </a:cubicBezTo>
                  <a:cubicBezTo>
                    <a:pt x="938" y="897"/>
                    <a:pt x="1027" y="780"/>
                    <a:pt x="1110" y="676"/>
                  </a:cubicBezTo>
                  <a:cubicBezTo>
                    <a:pt x="1196" y="575"/>
                    <a:pt x="1276" y="482"/>
                    <a:pt x="1346" y="399"/>
                  </a:cubicBezTo>
                  <a:cubicBezTo>
                    <a:pt x="1414" y="320"/>
                    <a:pt x="1478" y="246"/>
                    <a:pt x="1531" y="191"/>
                  </a:cubicBezTo>
                  <a:cubicBezTo>
                    <a:pt x="1632" y="71"/>
                    <a:pt x="1687" y="0"/>
                    <a:pt x="1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8"/>
            <p:cNvSpPr/>
            <p:nvPr/>
          </p:nvSpPr>
          <p:spPr>
            <a:xfrm>
              <a:off x="8093114" y="5094654"/>
              <a:ext cx="129247" cy="42233"/>
            </a:xfrm>
            <a:custGeom>
              <a:avLst/>
              <a:gdLst/>
              <a:ahLst/>
              <a:cxnLst/>
              <a:rect l="l" t="t" r="r" b="b"/>
              <a:pathLst>
                <a:path w="2231" h="729" extrusionOk="0">
                  <a:moveTo>
                    <a:pt x="1" y="0"/>
                  </a:moveTo>
                  <a:lnTo>
                    <a:pt x="1" y="728"/>
                  </a:lnTo>
                  <a:lnTo>
                    <a:pt x="2231" y="728"/>
                  </a:lnTo>
                  <a:lnTo>
                    <a:pt x="22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8"/>
            <p:cNvSpPr/>
            <p:nvPr/>
          </p:nvSpPr>
          <p:spPr>
            <a:xfrm>
              <a:off x="8080138" y="5136827"/>
              <a:ext cx="155780" cy="35628"/>
            </a:xfrm>
            <a:custGeom>
              <a:avLst/>
              <a:gdLst/>
              <a:ahLst/>
              <a:cxnLst/>
              <a:rect l="l" t="t" r="r" b="b"/>
              <a:pathLst>
                <a:path w="2689" h="615" extrusionOk="0">
                  <a:moveTo>
                    <a:pt x="0" y="0"/>
                  </a:moveTo>
                  <a:lnTo>
                    <a:pt x="0" y="614"/>
                  </a:lnTo>
                  <a:lnTo>
                    <a:pt x="2688" y="614"/>
                  </a:lnTo>
                  <a:lnTo>
                    <a:pt x="26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8"/>
            <p:cNvSpPr/>
            <p:nvPr/>
          </p:nvSpPr>
          <p:spPr>
            <a:xfrm>
              <a:off x="8158054" y="4508806"/>
              <a:ext cx="252412" cy="783769"/>
            </a:xfrm>
            <a:custGeom>
              <a:avLst/>
              <a:gdLst/>
              <a:ahLst/>
              <a:cxnLst/>
              <a:rect l="l" t="t" r="r" b="b"/>
              <a:pathLst>
                <a:path w="4357" h="13529" extrusionOk="0">
                  <a:moveTo>
                    <a:pt x="1" y="1"/>
                  </a:moveTo>
                  <a:lnTo>
                    <a:pt x="1" y="13529"/>
                  </a:lnTo>
                  <a:lnTo>
                    <a:pt x="465" y="13529"/>
                  </a:lnTo>
                  <a:lnTo>
                    <a:pt x="465" y="13523"/>
                  </a:lnTo>
                  <a:cubicBezTo>
                    <a:pt x="600" y="13523"/>
                    <a:pt x="720" y="13434"/>
                    <a:pt x="763" y="13308"/>
                  </a:cubicBezTo>
                  <a:lnTo>
                    <a:pt x="849" y="13022"/>
                  </a:lnTo>
                  <a:lnTo>
                    <a:pt x="925" y="13022"/>
                  </a:lnTo>
                  <a:cubicBezTo>
                    <a:pt x="1094" y="13022"/>
                    <a:pt x="1232" y="12884"/>
                    <a:pt x="1232" y="12715"/>
                  </a:cubicBezTo>
                  <a:lnTo>
                    <a:pt x="1232" y="12696"/>
                  </a:lnTo>
                  <a:lnTo>
                    <a:pt x="1232" y="12564"/>
                  </a:lnTo>
                  <a:lnTo>
                    <a:pt x="1232" y="12303"/>
                  </a:lnTo>
                  <a:lnTo>
                    <a:pt x="1232" y="12174"/>
                  </a:lnTo>
                  <a:lnTo>
                    <a:pt x="1232" y="11913"/>
                  </a:lnTo>
                  <a:lnTo>
                    <a:pt x="1232" y="11781"/>
                  </a:lnTo>
                  <a:lnTo>
                    <a:pt x="1232" y="11455"/>
                  </a:lnTo>
                  <a:lnTo>
                    <a:pt x="1349" y="11455"/>
                  </a:lnTo>
                  <a:lnTo>
                    <a:pt x="1349" y="10841"/>
                  </a:lnTo>
                  <a:lnTo>
                    <a:pt x="1232" y="10841"/>
                  </a:lnTo>
                  <a:lnTo>
                    <a:pt x="1232" y="10110"/>
                  </a:lnTo>
                  <a:cubicBezTo>
                    <a:pt x="1232" y="9287"/>
                    <a:pt x="3742" y="7757"/>
                    <a:pt x="4264" y="5257"/>
                  </a:cubicBezTo>
                  <a:cubicBezTo>
                    <a:pt x="4267" y="5247"/>
                    <a:pt x="4270" y="5232"/>
                    <a:pt x="4270" y="5220"/>
                  </a:cubicBezTo>
                  <a:lnTo>
                    <a:pt x="4295" y="5094"/>
                  </a:lnTo>
                  <a:cubicBezTo>
                    <a:pt x="4301" y="5051"/>
                    <a:pt x="4310" y="5005"/>
                    <a:pt x="4313" y="4962"/>
                  </a:cubicBezTo>
                  <a:cubicBezTo>
                    <a:pt x="4316" y="4928"/>
                    <a:pt x="4320" y="4894"/>
                    <a:pt x="4326" y="4864"/>
                  </a:cubicBezTo>
                  <a:cubicBezTo>
                    <a:pt x="4332" y="4808"/>
                    <a:pt x="4335" y="4750"/>
                    <a:pt x="4341" y="4698"/>
                  </a:cubicBezTo>
                  <a:cubicBezTo>
                    <a:pt x="4344" y="4670"/>
                    <a:pt x="4344" y="4639"/>
                    <a:pt x="4347" y="4612"/>
                  </a:cubicBezTo>
                  <a:cubicBezTo>
                    <a:pt x="4350" y="4529"/>
                    <a:pt x="4356" y="4443"/>
                    <a:pt x="4356" y="4357"/>
                  </a:cubicBezTo>
                  <a:cubicBezTo>
                    <a:pt x="4356" y="1952"/>
                    <a:pt x="2406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8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4" name="Google Shape;504;p38"/>
          <p:cNvGrpSpPr/>
          <p:nvPr/>
        </p:nvGrpSpPr>
        <p:grpSpPr>
          <a:xfrm rot="-1604192">
            <a:off x="8638982" y="3928762"/>
            <a:ext cx="333773" cy="638893"/>
            <a:chOff x="6692313" y="4433554"/>
            <a:chExt cx="421445" cy="806710"/>
          </a:xfrm>
        </p:grpSpPr>
        <p:sp>
          <p:nvSpPr>
            <p:cNvPr id="505" name="Google Shape;505;p38"/>
            <p:cNvSpPr/>
            <p:nvPr/>
          </p:nvSpPr>
          <p:spPr>
            <a:xfrm>
              <a:off x="6692313" y="4433554"/>
              <a:ext cx="421111" cy="806536"/>
            </a:xfrm>
            <a:custGeom>
              <a:avLst/>
              <a:gdLst/>
              <a:ahLst/>
              <a:cxnLst/>
              <a:rect l="l" t="t" r="r" b="b"/>
              <a:pathLst>
                <a:path w="7269" h="13922" extrusionOk="0">
                  <a:moveTo>
                    <a:pt x="4114" y="3960"/>
                  </a:moveTo>
                  <a:cubicBezTo>
                    <a:pt x="4197" y="4000"/>
                    <a:pt x="4277" y="4034"/>
                    <a:pt x="4350" y="4061"/>
                  </a:cubicBezTo>
                  <a:cubicBezTo>
                    <a:pt x="4363" y="4166"/>
                    <a:pt x="4366" y="4267"/>
                    <a:pt x="4363" y="4369"/>
                  </a:cubicBezTo>
                  <a:cubicBezTo>
                    <a:pt x="4363" y="4544"/>
                    <a:pt x="4323" y="4713"/>
                    <a:pt x="4289" y="4882"/>
                  </a:cubicBezTo>
                  <a:cubicBezTo>
                    <a:pt x="4240" y="5047"/>
                    <a:pt x="4184" y="5210"/>
                    <a:pt x="4114" y="5358"/>
                  </a:cubicBezTo>
                  <a:cubicBezTo>
                    <a:pt x="4043" y="5508"/>
                    <a:pt x="3960" y="5643"/>
                    <a:pt x="3874" y="5772"/>
                  </a:cubicBezTo>
                  <a:cubicBezTo>
                    <a:pt x="3785" y="5895"/>
                    <a:pt x="3699" y="6012"/>
                    <a:pt x="3610" y="6107"/>
                  </a:cubicBezTo>
                  <a:cubicBezTo>
                    <a:pt x="3537" y="6186"/>
                    <a:pt x="3464" y="6259"/>
                    <a:pt x="3397" y="6321"/>
                  </a:cubicBezTo>
                  <a:lnTo>
                    <a:pt x="3397" y="6321"/>
                  </a:lnTo>
                  <a:lnTo>
                    <a:pt x="2480" y="6322"/>
                  </a:lnTo>
                  <a:lnTo>
                    <a:pt x="4114" y="3960"/>
                  </a:lnTo>
                  <a:close/>
                  <a:moveTo>
                    <a:pt x="4983" y="1"/>
                  </a:moveTo>
                  <a:lnTo>
                    <a:pt x="4012" y="1490"/>
                  </a:lnTo>
                  <a:cubicBezTo>
                    <a:pt x="3395" y="848"/>
                    <a:pt x="2538" y="483"/>
                    <a:pt x="2301" y="277"/>
                  </a:cubicBezTo>
                  <a:lnTo>
                    <a:pt x="2301" y="277"/>
                  </a:lnTo>
                  <a:cubicBezTo>
                    <a:pt x="2301" y="277"/>
                    <a:pt x="2102" y="1082"/>
                    <a:pt x="2320" y="2099"/>
                  </a:cubicBezTo>
                  <a:cubicBezTo>
                    <a:pt x="2403" y="2492"/>
                    <a:pt x="2639" y="2845"/>
                    <a:pt x="2934" y="3143"/>
                  </a:cubicBezTo>
                  <a:lnTo>
                    <a:pt x="673" y="6608"/>
                  </a:lnTo>
                  <a:lnTo>
                    <a:pt x="1" y="7631"/>
                  </a:lnTo>
                  <a:lnTo>
                    <a:pt x="1217" y="7631"/>
                  </a:lnTo>
                  <a:lnTo>
                    <a:pt x="4750" y="7637"/>
                  </a:lnTo>
                  <a:lnTo>
                    <a:pt x="1217" y="13922"/>
                  </a:lnTo>
                  <a:lnTo>
                    <a:pt x="6439" y="7345"/>
                  </a:lnTo>
                  <a:lnTo>
                    <a:pt x="7268" y="6304"/>
                  </a:lnTo>
                  <a:lnTo>
                    <a:pt x="5886" y="6307"/>
                  </a:lnTo>
                  <a:lnTo>
                    <a:pt x="4301" y="6310"/>
                  </a:lnTo>
                  <a:lnTo>
                    <a:pt x="4301" y="6310"/>
                  </a:lnTo>
                  <a:cubicBezTo>
                    <a:pt x="4338" y="6258"/>
                    <a:pt x="4378" y="6199"/>
                    <a:pt x="4421" y="6141"/>
                  </a:cubicBezTo>
                  <a:cubicBezTo>
                    <a:pt x="4479" y="6080"/>
                    <a:pt x="4535" y="6000"/>
                    <a:pt x="4614" y="5941"/>
                  </a:cubicBezTo>
                  <a:cubicBezTo>
                    <a:pt x="4654" y="5911"/>
                    <a:pt x="4691" y="5877"/>
                    <a:pt x="4731" y="5846"/>
                  </a:cubicBezTo>
                  <a:cubicBezTo>
                    <a:pt x="4759" y="5825"/>
                    <a:pt x="4783" y="5803"/>
                    <a:pt x="4814" y="5785"/>
                  </a:cubicBezTo>
                  <a:cubicBezTo>
                    <a:pt x="5072" y="5919"/>
                    <a:pt x="5321" y="5978"/>
                    <a:pt x="5555" y="5978"/>
                  </a:cubicBezTo>
                  <a:cubicBezTo>
                    <a:pt x="6434" y="5978"/>
                    <a:pt x="7111" y="5150"/>
                    <a:pt x="7268" y="4372"/>
                  </a:cubicBezTo>
                  <a:lnTo>
                    <a:pt x="7268" y="4372"/>
                  </a:lnTo>
                  <a:cubicBezTo>
                    <a:pt x="7249" y="4374"/>
                    <a:pt x="7227" y="4375"/>
                    <a:pt x="7204" y="4375"/>
                  </a:cubicBezTo>
                  <a:cubicBezTo>
                    <a:pt x="6957" y="4375"/>
                    <a:pt x="6490" y="4254"/>
                    <a:pt x="6028" y="4254"/>
                  </a:cubicBezTo>
                  <a:cubicBezTo>
                    <a:pt x="5373" y="4254"/>
                    <a:pt x="4727" y="4498"/>
                    <a:pt x="4734" y="5677"/>
                  </a:cubicBezTo>
                  <a:cubicBezTo>
                    <a:pt x="4657" y="5723"/>
                    <a:pt x="4590" y="5782"/>
                    <a:pt x="4522" y="5834"/>
                  </a:cubicBezTo>
                  <a:cubicBezTo>
                    <a:pt x="4439" y="5895"/>
                    <a:pt x="4375" y="5981"/>
                    <a:pt x="4304" y="6049"/>
                  </a:cubicBezTo>
                  <a:cubicBezTo>
                    <a:pt x="4243" y="6126"/>
                    <a:pt x="4194" y="6202"/>
                    <a:pt x="4144" y="6273"/>
                  </a:cubicBezTo>
                  <a:lnTo>
                    <a:pt x="4120" y="6319"/>
                  </a:lnTo>
                  <a:lnTo>
                    <a:pt x="3618" y="6320"/>
                  </a:lnTo>
                  <a:lnTo>
                    <a:pt x="3618" y="6320"/>
                  </a:lnTo>
                  <a:cubicBezTo>
                    <a:pt x="3654" y="6287"/>
                    <a:pt x="3688" y="6254"/>
                    <a:pt x="3724" y="6212"/>
                  </a:cubicBezTo>
                  <a:cubicBezTo>
                    <a:pt x="3816" y="6107"/>
                    <a:pt x="3908" y="5987"/>
                    <a:pt x="4000" y="5858"/>
                  </a:cubicBezTo>
                  <a:cubicBezTo>
                    <a:pt x="4086" y="5726"/>
                    <a:pt x="4178" y="5582"/>
                    <a:pt x="4249" y="5425"/>
                  </a:cubicBezTo>
                  <a:cubicBezTo>
                    <a:pt x="4326" y="5272"/>
                    <a:pt x="4384" y="5097"/>
                    <a:pt x="4433" y="4922"/>
                  </a:cubicBezTo>
                  <a:cubicBezTo>
                    <a:pt x="4476" y="4743"/>
                    <a:pt x="4510" y="4559"/>
                    <a:pt x="4516" y="4372"/>
                  </a:cubicBezTo>
                  <a:cubicBezTo>
                    <a:pt x="4522" y="4280"/>
                    <a:pt x="4510" y="4184"/>
                    <a:pt x="4507" y="4092"/>
                  </a:cubicBezTo>
                  <a:cubicBezTo>
                    <a:pt x="4501" y="4043"/>
                    <a:pt x="4492" y="4000"/>
                    <a:pt x="4485" y="3957"/>
                  </a:cubicBezTo>
                  <a:cubicBezTo>
                    <a:pt x="4599" y="3665"/>
                    <a:pt x="4661" y="3398"/>
                    <a:pt x="4676" y="3146"/>
                  </a:cubicBezTo>
                  <a:lnTo>
                    <a:pt x="6519" y="452"/>
                  </a:lnTo>
                  <a:lnTo>
                    <a:pt x="6835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8"/>
            <p:cNvSpPr/>
            <p:nvPr/>
          </p:nvSpPr>
          <p:spPr>
            <a:xfrm>
              <a:off x="6692704" y="4433554"/>
              <a:ext cx="421053" cy="806710"/>
            </a:xfrm>
            <a:custGeom>
              <a:avLst/>
              <a:gdLst/>
              <a:ahLst/>
              <a:cxnLst/>
              <a:rect l="l" t="t" r="r" b="b"/>
              <a:pathLst>
                <a:path w="7268" h="13925" extrusionOk="0">
                  <a:moveTo>
                    <a:pt x="4989" y="1"/>
                  </a:moveTo>
                  <a:lnTo>
                    <a:pt x="673" y="6608"/>
                  </a:lnTo>
                  <a:lnTo>
                    <a:pt x="0" y="7637"/>
                  </a:lnTo>
                  <a:lnTo>
                    <a:pt x="1217" y="7637"/>
                  </a:lnTo>
                  <a:lnTo>
                    <a:pt x="4749" y="7643"/>
                  </a:lnTo>
                  <a:lnTo>
                    <a:pt x="1217" y="13925"/>
                  </a:lnTo>
                  <a:lnTo>
                    <a:pt x="6442" y="7348"/>
                  </a:lnTo>
                  <a:lnTo>
                    <a:pt x="7268" y="6307"/>
                  </a:lnTo>
                  <a:lnTo>
                    <a:pt x="5886" y="6307"/>
                  </a:lnTo>
                  <a:lnTo>
                    <a:pt x="2476" y="6316"/>
                  </a:lnTo>
                  <a:lnTo>
                    <a:pt x="2476" y="6316"/>
                  </a:lnTo>
                  <a:lnTo>
                    <a:pt x="6525" y="452"/>
                  </a:lnTo>
                  <a:lnTo>
                    <a:pt x="68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8"/>
            <p:cNvSpPr/>
            <p:nvPr/>
          </p:nvSpPr>
          <p:spPr>
            <a:xfrm>
              <a:off x="6814590" y="4449601"/>
              <a:ext cx="196855" cy="220317"/>
            </a:xfrm>
            <a:custGeom>
              <a:avLst/>
              <a:gdLst/>
              <a:ahLst/>
              <a:cxnLst/>
              <a:rect l="l" t="t" r="r" b="b"/>
              <a:pathLst>
                <a:path w="3398" h="3803" extrusionOk="0">
                  <a:moveTo>
                    <a:pt x="197" y="0"/>
                  </a:moveTo>
                  <a:cubicBezTo>
                    <a:pt x="197" y="0"/>
                    <a:pt x="0" y="805"/>
                    <a:pt x="215" y="1828"/>
                  </a:cubicBezTo>
                  <a:cubicBezTo>
                    <a:pt x="430" y="2844"/>
                    <a:pt x="1671" y="3594"/>
                    <a:pt x="2323" y="3803"/>
                  </a:cubicBezTo>
                  <a:cubicBezTo>
                    <a:pt x="3398" y="1361"/>
                    <a:pt x="655" y="402"/>
                    <a:pt x="1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8"/>
            <p:cNvSpPr/>
            <p:nvPr/>
          </p:nvSpPr>
          <p:spPr>
            <a:xfrm>
              <a:off x="6965267" y="4679526"/>
              <a:ext cx="148481" cy="100165"/>
            </a:xfrm>
            <a:custGeom>
              <a:avLst/>
              <a:gdLst/>
              <a:ahLst/>
              <a:cxnLst/>
              <a:rect l="l" t="t" r="r" b="b"/>
              <a:pathLst>
                <a:path w="2563" h="1729" extrusionOk="0">
                  <a:moveTo>
                    <a:pt x="1321" y="0"/>
                  </a:moveTo>
                  <a:cubicBezTo>
                    <a:pt x="655" y="0"/>
                    <a:pt x="1" y="254"/>
                    <a:pt x="29" y="1490"/>
                  </a:cubicBezTo>
                  <a:cubicBezTo>
                    <a:pt x="315" y="1656"/>
                    <a:pt x="592" y="1728"/>
                    <a:pt x="852" y="1728"/>
                  </a:cubicBezTo>
                  <a:cubicBezTo>
                    <a:pt x="1730" y="1728"/>
                    <a:pt x="2406" y="902"/>
                    <a:pt x="2563" y="120"/>
                  </a:cubicBezTo>
                  <a:lnTo>
                    <a:pt x="2563" y="120"/>
                  </a:lnTo>
                  <a:cubicBezTo>
                    <a:pt x="2544" y="122"/>
                    <a:pt x="2522" y="123"/>
                    <a:pt x="2499" y="123"/>
                  </a:cubicBezTo>
                  <a:cubicBezTo>
                    <a:pt x="2252" y="123"/>
                    <a:pt x="1784" y="0"/>
                    <a:pt x="1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8"/>
            <p:cNvSpPr/>
            <p:nvPr/>
          </p:nvSpPr>
          <p:spPr>
            <a:xfrm>
              <a:off x="6873679" y="4542116"/>
              <a:ext cx="80816" cy="257394"/>
            </a:xfrm>
            <a:custGeom>
              <a:avLst/>
              <a:gdLst/>
              <a:ahLst/>
              <a:cxnLst/>
              <a:rect l="l" t="t" r="r" b="b"/>
              <a:pathLst>
                <a:path w="1395" h="4443" extrusionOk="0">
                  <a:moveTo>
                    <a:pt x="9" y="0"/>
                  </a:moveTo>
                  <a:lnTo>
                    <a:pt x="0" y="3"/>
                  </a:lnTo>
                  <a:cubicBezTo>
                    <a:pt x="0" y="3"/>
                    <a:pt x="55" y="71"/>
                    <a:pt x="160" y="194"/>
                  </a:cubicBezTo>
                  <a:cubicBezTo>
                    <a:pt x="212" y="265"/>
                    <a:pt x="283" y="344"/>
                    <a:pt x="360" y="440"/>
                  </a:cubicBezTo>
                  <a:cubicBezTo>
                    <a:pt x="424" y="523"/>
                    <a:pt x="492" y="606"/>
                    <a:pt x="565" y="707"/>
                  </a:cubicBezTo>
                  <a:cubicBezTo>
                    <a:pt x="648" y="814"/>
                    <a:pt x="728" y="931"/>
                    <a:pt x="811" y="1063"/>
                  </a:cubicBezTo>
                  <a:cubicBezTo>
                    <a:pt x="888" y="1198"/>
                    <a:pt x="974" y="1337"/>
                    <a:pt x="1038" y="1490"/>
                  </a:cubicBezTo>
                  <a:cubicBezTo>
                    <a:pt x="1084" y="1598"/>
                    <a:pt x="1131" y="1711"/>
                    <a:pt x="1161" y="1828"/>
                  </a:cubicBezTo>
                  <a:cubicBezTo>
                    <a:pt x="1177" y="1877"/>
                    <a:pt x="1189" y="1923"/>
                    <a:pt x="1195" y="1969"/>
                  </a:cubicBezTo>
                  <a:cubicBezTo>
                    <a:pt x="1226" y="2138"/>
                    <a:pt x="1238" y="2313"/>
                    <a:pt x="1235" y="2488"/>
                  </a:cubicBezTo>
                  <a:cubicBezTo>
                    <a:pt x="1235" y="2660"/>
                    <a:pt x="1201" y="2833"/>
                    <a:pt x="1161" y="3001"/>
                  </a:cubicBezTo>
                  <a:cubicBezTo>
                    <a:pt x="1112" y="3167"/>
                    <a:pt x="1057" y="3333"/>
                    <a:pt x="986" y="3478"/>
                  </a:cubicBezTo>
                  <a:cubicBezTo>
                    <a:pt x="916" y="3631"/>
                    <a:pt x="833" y="3766"/>
                    <a:pt x="747" y="3892"/>
                  </a:cubicBezTo>
                  <a:cubicBezTo>
                    <a:pt x="657" y="4015"/>
                    <a:pt x="571" y="4126"/>
                    <a:pt x="482" y="4227"/>
                  </a:cubicBezTo>
                  <a:cubicBezTo>
                    <a:pt x="406" y="4310"/>
                    <a:pt x="335" y="4381"/>
                    <a:pt x="267" y="4442"/>
                  </a:cubicBezTo>
                  <a:lnTo>
                    <a:pt x="489" y="4442"/>
                  </a:lnTo>
                  <a:cubicBezTo>
                    <a:pt x="525" y="4408"/>
                    <a:pt x="562" y="4368"/>
                    <a:pt x="596" y="4332"/>
                  </a:cubicBezTo>
                  <a:cubicBezTo>
                    <a:pt x="688" y="4227"/>
                    <a:pt x="780" y="4107"/>
                    <a:pt x="873" y="3978"/>
                  </a:cubicBezTo>
                  <a:cubicBezTo>
                    <a:pt x="962" y="3843"/>
                    <a:pt x="1051" y="3702"/>
                    <a:pt x="1124" y="3542"/>
                  </a:cubicBezTo>
                  <a:cubicBezTo>
                    <a:pt x="1201" y="3385"/>
                    <a:pt x="1256" y="3216"/>
                    <a:pt x="1309" y="3041"/>
                  </a:cubicBezTo>
                  <a:cubicBezTo>
                    <a:pt x="1349" y="2863"/>
                    <a:pt x="1389" y="2679"/>
                    <a:pt x="1389" y="2492"/>
                  </a:cubicBezTo>
                  <a:cubicBezTo>
                    <a:pt x="1395" y="2396"/>
                    <a:pt x="1385" y="2304"/>
                    <a:pt x="1389" y="2212"/>
                  </a:cubicBezTo>
                  <a:cubicBezTo>
                    <a:pt x="1373" y="2114"/>
                    <a:pt x="1358" y="2034"/>
                    <a:pt x="1330" y="1942"/>
                  </a:cubicBezTo>
                  <a:cubicBezTo>
                    <a:pt x="1312" y="1862"/>
                    <a:pt x="1284" y="1782"/>
                    <a:pt x="1253" y="1705"/>
                  </a:cubicBezTo>
                  <a:cubicBezTo>
                    <a:pt x="1220" y="1613"/>
                    <a:pt x="1180" y="1527"/>
                    <a:pt x="1140" y="1444"/>
                  </a:cubicBezTo>
                  <a:cubicBezTo>
                    <a:pt x="1063" y="1290"/>
                    <a:pt x="968" y="1152"/>
                    <a:pt x="882" y="1020"/>
                  </a:cubicBezTo>
                  <a:cubicBezTo>
                    <a:pt x="790" y="894"/>
                    <a:pt x="700" y="774"/>
                    <a:pt x="611" y="670"/>
                  </a:cubicBezTo>
                  <a:cubicBezTo>
                    <a:pt x="528" y="575"/>
                    <a:pt x="452" y="486"/>
                    <a:pt x="381" y="409"/>
                  </a:cubicBezTo>
                  <a:cubicBezTo>
                    <a:pt x="304" y="323"/>
                    <a:pt x="231" y="246"/>
                    <a:pt x="175" y="185"/>
                  </a:cubicBezTo>
                  <a:cubicBezTo>
                    <a:pt x="68" y="68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8"/>
            <p:cNvSpPr/>
            <p:nvPr/>
          </p:nvSpPr>
          <p:spPr>
            <a:xfrm>
              <a:off x="6931146" y="4718803"/>
              <a:ext cx="151146" cy="79947"/>
            </a:xfrm>
            <a:custGeom>
              <a:avLst/>
              <a:gdLst/>
              <a:ahLst/>
              <a:cxnLst/>
              <a:rect l="l" t="t" r="r" b="b"/>
              <a:pathLst>
                <a:path w="2609" h="1380" extrusionOk="0">
                  <a:moveTo>
                    <a:pt x="2608" y="1"/>
                  </a:moveTo>
                  <a:cubicBezTo>
                    <a:pt x="2605" y="1"/>
                    <a:pt x="2593" y="10"/>
                    <a:pt x="2568" y="13"/>
                  </a:cubicBezTo>
                  <a:cubicBezTo>
                    <a:pt x="2550" y="25"/>
                    <a:pt x="2519" y="47"/>
                    <a:pt x="2473" y="62"/>
                  </a:cubicBezTo>
                  <a:cubicBezTo>
                    <a:pt x="2390" y="105"/>
                    <a:pt x="2258" y="139"/>
                    <a:pt x="2101" y="182"/>
                  </a:cubicBezTo>
                  <a:cubicBezTo>
                    <a:pt x="1785" y="268"/>
                    <a:pt x="1361" y="369"/>
                    <a:pt x="956" y="554"/>
                  </a:cubicBezTo>
                  <a:cubicBezTo>
                    <a:pt x="857" y="600"/>
                    <a:pt x="756" y="646"/>
                    <a:pt x="664" y="707"/>
                  </a:cubicBezTo>
                  <a:cubicBezTo>
                    <a:pt x="572" y="762"/>
                    <a:pt x="486" y="830"/>
                    <a:pt x="403" y="898"/>
                  </a:cubicBezTo>
                  <a:cubicBezTo>
                    <a:pt x="320" y="962"/>
                    <a:pt x="255" y="1042"/>
                    <a:pt x="185" y="1113"/>
                  </a:cubicBezTo>
                  <a:cubicBezTo>
                    <a:pt x="123" y="1189"/>
                    <a:pt x="74" y="1266"/>
                    <a:pt x="25" y="1334"/>
                  </a:cubicBezTo>
                  <a:lnTo>
                    <a:pt x="0" y="1380"/>
                  </a:lnTo>
                  <a:lnTo>
                    <a:pt x="185" y="1380"/>
                  </a:lnTo>
                  <a:cubicBezTo>
                    <a:pt x="218" y="1328"/>
                    <a:pt x="258" y="1269"/>
                    <a:pt x="304" y="1211"/>
                  </a:cubicBezTo>
                  <a:cubicBezTo>
                    <a:pt x="369" y="1149"/>
                    <a:pt x="424" y="1073"/>
                    <a:pt x="501" y="1011"/>
                  </a:cubicBezTo>
                  <a:cubicBezTo>
                    <a:pt x="538" y="980"/>
                    <a:pt x="578" y="947"/>
                    <a:pt x="615" y="916"/>
                  </a:cubicBezTo>
                  <a:cubicBezTo>
                    <a:pt x="655" y="885"/>
                    <a:pt x="701" y="858"/>
                    <a:pt x="741" y="827"/>
                  </a:cubicBezTo>
                  <a:cubicBezTo>
                    <a:pt x="824" y="765"/>
                    <a:pt x="919" y="716"/>
                    <a:pt x="1011" y="661"/>
                  </a:cubicBezTo>
                  <a:cubicBezTo>
                    <a:pt x="1392" y="461"/>
                    <a:pt x="1810" y="335"/>
                    <a:pt x="2117" y="231"/>
                  </a:cubicBezTo>
                  <a:cubicBezTo>
                    <a:pt x="2270" y="179"/>
                    <a:pt x="2399" y="133"/>
                    <a:pt x="2485" y="87"/>
                  </a:cubicBezTo>
                  <a:cubicBezTo>
                    <a:pt x="2528" y="62"/>
                    <a:pt x="2559" y="41"/>
                    <a:pt x="2577" y="25"/>
                  </a:cubicBezTo>
                  <a:cubicBezTo>
                    <a:pt x="2593" y="13"/>
                    <a:pt x="2605" y="7"/>
                    <a:pt x="2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1" name="Google Shape;511;p38"/>
          <p:cNvGrpSpPr/>
          <p:nvPr/>
        </p:nvGrpSpPr>
        <p:grpSpPr>
          <a:xfrm rot="-1396822">
            <a:off x="50266" y="4060373"/>
            <a:ext cx="680708" cy="394596"/>
            <a:chOff x="753489" y="4226263"/>
            <a:chExt cx="924843" cy="536117"/>
          </a:xfrm>
        </p:grpSpPr>
        <p:sp>
          <p:nvSpPr>
            <p:cNvPr id="512" name="Google Shape;512;p38"/>
            <p:cNvSpPr/>
            <p:nvPr/>
          </p:nvSpPr>
          <p:spPr>
            <a:xfrm>
              <a:off x="753511" y="4226263"/>
              <a:ext cx="924821" cy="535167"/>
            </a:xfrm>
            <a:custGeom>
              <a:avLst/>
              <a:gdLst/>
              <a:ahLst/>
              <a:cxnLst/>
              <a:rect l="l" t="t" r="r" b="b"/>
              <a:pathLst>
                <a:path w="9726" h="5628" extrusionOk="0">
                  <a:moveTo>
                    <a:pt x="6009" y="1"/>
                  </a:moveTo>
                  <a:cubicBezTo>
                    <a:pt x="5404" y="1"/>
                    <a:pt x="4854" y="246"/>
                    <a:pt x="4454" y="636"/>
                  </a:cubicBezTo>
                  <a:cubicBezTo>
                    <a:pt x="4304" y="642"/>
                    <a:pt x="4163" y="661"/>
                    <a:pt x="4021" y="692"/>
                  </a:cubicBezTo>
                  <a:cubicBezTo>
                    <a:pt x="3905" y="673"/>
                    <a:pt x="3785" y="658"/>
                    <a:pt x="3662" y="658"/>
                  </a:cubicBezTo>
                  <a:cubicBezTo>
                    <a:pt x="2753" y="658"/>
                    <a:pt x="1988" y="1266"/>
                    <a:pt x="1748" y="2095"/>
                  </a:cubicBezTo>
                  <a:cubicBezTo>
                    <a:pt x="1687" y="2089"/>
                    <a:pt x="1625" y="2086"/>
                    <a:pt x="1564" y="2086"/>
                  </a:cubicBezTo>
                  <a:cubicBezTo>
                    <a:pt x="698" y="2086"/>
                    <a:pt x="0" y="2783"/>
                    <a:pt x="0" y="3647"/>
                  </a:cubicBezTo>
                  <a:lnTo>
                    <a:pt x="0" y="5210"/>
                  </a:lnTo>
                  <a:lnTo>
                    <a:pt x="541" y="5210"/>
                  </a:lnTo>
                  <a:lnTo>
                    <a:pt x="541" y="5628"/>
                  </a:lnTo>
                  <a:lnTo>
                    <a:pt x="2258" y="5628"/>
                  </a:lnTo>
                  <a:cubicBezTo>
                    <a:pt x="2654" y="5628"/>
                    <a:pt x="3020" y="5496"/>
                    <a:pt x="3309" y="5269"/>
                  </a:cubicBezTo>
                  <a:cubicBezTo>
                    <a:pt x="3674" y="5474"/>
                    <a:pt x="4092" y="5597"/>
                    <a:pt x="4544" y="5597"/>
                  </a:cubicBezTo>
                  <a:cubicBezTo>
                    <a:pt x="5173" y="5597"/>
                    <a:pt x="5745" y="5364"/>
                    <a:pt x="6184" y="4980"/>
                  </a:cubicBezTo>
                  <a:cubicBezTo>
                    <a:pt x="6516" y="5152"/>
                    <a:pt x="6896" y="5253"/>
                    <a:pt x="7296" y="5253"/>
                  </a:cubicBezTo>
                  <a:cubicBezTo>
                    <a:pt x="8641" y="5253"/>
                    <a:pt x="9725" y="4163"/>
                    <a:pt x="9725" y="2820"/>
                  </a:cubicBezTo>
                  <a:cubicBezTo>
                    <a:pt x="9725" y="1481"/>
                    <a:pt x="8641" y="391"/>
                    <a:pt x="7296" y="391"/>
                  </a:cubicBezTo>
                  <a:lnTo>
                    <a:pt x="7265" y="391"/>
                  </a:lnTo>
                  <a:cubicBezTo>
                    <a:pt x="6909" y="145"/>
                    <a:pt x="6473" y="1"/>
                    <a:pt x="6009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8"/>
            <p:cNvSpPr/>
            <p:nvPr/>
          </p:nvSpPr>
          <p:spPr>
            <a:xfrm>
              <a:off x="753489" y="4226548"/>
              <a:ext cx="782000" cy="495514"/>
            </a:xfrm>
            <a:custGeom>
              <a:avLst/>
              <a:gdLst/>
              <a:ahLst/>
              <a:cxnLst/>
              <a:rect l="l" t="t" r="r" b="b"/>
              <a:pathLst>
                <a:path w="8224" h="5211" extrusionOk="0">
                  <a:moveTo>
                    <a:pt x="6009" y="1"/>
                  </a:moveTo>
                  <a:cubicBezTo>
                    <a:pt x="5336" y="1"/>
                    <a:pt x="4734" y="302"/>
                    <a:pt x="4326" y="772"/>
                  </a:cubicBezTo>
                  <a:cubicBezTo>
                    <a:pt x="4120" y="701"/>
                    <a:pt x="3893" y="658"/>
                    <a:pt x="3662" y="658"/>
                  </a:cubicBezTo>
                  <a:cubicBezTo>
                    <a:pt x="2753" y="658"/>
                    <a:pt x="1988" y="1269"/>
                    <a:pt x="1745" y="2099"/>
                  </a:cubicBezTo>
                  <a:cubicBezTo>
                    <a:pt x="1684" y="2089"/>
                    <a:pt x="1623" y="2086"/>
                    <a:pt x="1561" y="2086"/>
                  </a:cubicBezTo>
                  <a:cubicBezTo>
                    <a:pt x="698" y="2086"/>
                    <a:pt x="1" y="2784"/>
                    <a:pt x="1" y="3650"/>
                  </a:cubicBezTo>
                  <a:lnTo>
                    <a:pt x="1" y="5210"/>
                  </a:lnTo>
                  <a:lnTo>
                    <a:pt x="1561" y="5210"/>
                  </a:lnTo>
                  <a:cubicBezTo>
                    <a:pt x="2120" y="5210"/>
                    <a:pt x="2606" y="4918"/>
                    <a:pt x="2882" y="4482"/>
                  </a:cubicBezTo>
                  <a:cubicBezTo>
                    <a:pt x="3122" y="4584"/>
                    <a:pt x="3386" y="4639"/>
                    <a:pt x="3662" y="4639"/>
                  </a:cubicBezTo>
                  <a:cubicBezTo>
                    <a:pt x="4157" y="4639"/>
                    <a:pt x="4608" y="4458"/>
                    <a:pt x="4955" y="4163"/>
                  </a:cubicBezTo>
                  <a:cubicBezTo>
                    <a:pt x="5272" y="4332"/>
                    <a:pt x="5628" y="4427"/>
                    <a:pt x="6009" y="4427"/>
                  </a:cubicBezTo>
                  <a:cubicBezTo>
                    <a:pt x="7232" y="4427"/>
                    <a:pt x="8224" y="3438"/>
                    <a:pt x="8224" y="2212"/>
                  </a:cubicBezTo>
                  <a:cubicBezTo>
                    <a:pt x="8224" y="993"/>
                    <a:pt x="7228" y="1"/>
                    <a:pt x="60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8"/>
            <p:cNvSpPr/>
            <p:nvPr/>
          </p:nvSpPr>
          <p:spPr>
            <a:xfrm>
              <a:off x="804646" y="4263347"/>
              <a:ext cx="873664" cy="499032"/>
            </a:xfrm>
            <a:custGeom>
              <a:avLst/>
              <a:gdLst/>
              <a:ahLst/>
              <a:cxnLst/>
              <a:rect l="l" t="t" r="r" b="b"/>
              <a:pathLst>
                <a:path w="9188" h="5248" extrusionOk="0">
                  <a:moveTo>
                    <a:pt x="6758" y="1"/>
                  </a:moveTo>
                  <a:cubicBezTo>
                    <a:pt x="6168" y="1"/>
                    <a:pt x="5628" y="213"/>
                    <a:pt x="5207" y="560"/>
                  </a:cubicBezTo>
                  <a:cubicBezTo>
                    <a:pt x="4847" y="360"/>
                    <a:pt x="4439" y="246"/>
                    <a:pt x="4000" y="246"/>
                  </a:cubicBezTo>
                  <a:cubicBezTo>
                    <a:pt x="2952" y="246"/>
                    <a:pt x="2058" y="898"/>
                    <a:pt x="1693" y="1819"/>
                  </a:cubicBezTo>
                  <a:cubicBezTo>
                    <a:pt x="756" y="1828"/>
                    <a:pt x="0" y="2593"/>
                    <a:pt x="0" y="3530"/>
                  </a:cubicBezTo>
                  <a:lnTo>
                    <a:pt x="0" y="5247"/>
                  </a:lnTo>
                  <a:lnTo>
                    <a:pt x="1720" y="5247"/>
                  </a:lnTo>
                  <a:cubicBezTo>
                    <a:pt x="2114" y="5247"/>
                    <a:pt x="2479" y="5112"/>
                    <a:pt x="2771" y="4885"/>
                  </a:cubicBezTo>
                  <a:cubicBezTo>
                    <a:pt x="3137" y="5094"/>
                    <a:pt x="3554" y="5216"/>
                    <a:pt x="4003" y="5216"/>
                  </a:cubicBezTo>
                  <a:cubicBezTo>
                    <a:pt x="4632" y="5216"/>
                    <a:pt x="5207" y="4983"/>
                    <a:pt x="5643" y="4599"/>
                  </a:cubicBezTo>
                  <a:cubicBezTo>
                    <a:pt x="5978" y="4771"/>
                    <a:pt x="6356" y="4869"/>
                    <a:pt x="6758" y="4869"/>
                  </a:cubicBezTo>
                  <a:cubicBezTo>
                    <a:pt x="8100" y="4869"/>
                    <a:pt x="9188" y="3779"/>
                    <a:pt x="9188" y="2440"/>
                  </a:cubicBezTo>
                  <a:cubicBezTo>
                    <a:pt x="9188" y="1091"/>
                    <a:pt x="8100" y="1"/>
                    <a:pt x="6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5" name="Google Shape;515;p38"/>
          <p:cNvSpPr txBox="1">
            <a:spLocks noGrp="1"/>
          </p:cNvSpPr>
          <p:nvPr>
            <p:ph type="subTitle" idx="1"/>
          </p:nvPr>
        </p:nvSpPr>
        <p:spPr>
          <a:xfrm>
            <a:off x="0" y="4718209"/>
            <a:ext cx="91440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ar-SA" sz="18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cs typeface="Akhbar MT" pitchFamily="2" charset="-78"/>
              </a:rPr>
              <a:t>اعداد المعلمة / منال الرحيلي</a:t>
            </a:r>
          </a:p>
        </p:txBody>
      </p:sp>
      <p:pic>
        <p:nvPicPr>
          <p:cNvPr id="2052" name="Picture 4" descr="قواعد البيانات تعرف على خصائصها | قاعدة المعرفة - استضافة كواليتي">
            <a:extLst>
              <a:ext uri="{FF2B5EF4-FFF2-40B4-BE49-F238E27FC236}">
                <a16:creationId xmlns:a16="http://schemas.microsoft.com/office/drawing/2014/main" id="{9C7CBD8D-1758-83CC-F5C1-5E53DACBC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7" y="837322"/>
            <a:ext cx="1398295" cy="31621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4" descr="منزل كليب ارت">
            <a:extLst>
              <a:ext uri="{FF2B5EF4-FFF2-40B4-BE49-F238E27FC236}">
                <a16:creationId xmlns:a16="http://schemas.microsoft.com/office/drawing/2014/main" id="{A2CB72CC-3488-4E50-7B0B-2612DD9AE5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44436"/>
            <a:ext cx="304800" cy="27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2" name="Google Shape;2345;p56">
            <a:extLst>
              <a:ext uri="{FF2B5EF4-FFF2-40B4-BE49-F238E27FC236}">
                <a16:creationId xmlns:a16="http://schemas.microsoft.com/office/drawing/2014/main" id="{AACA85BC-DD8D-BA07-7A80-220C74AFE71F}"/>
              </a:ext>
            </a:extLst>
          </p:cNvPr>
          <p:cNvSpPr txBox="1">
            <a:spLocks/>
          </p:cNvSpPr>
          <p:nvPr/>
        </p:nvSpPr>
        <p:spPr>
          <a:xfrm>
            <a:off x="4423048" y="206118"/>
            <a:ext cx="3838777" cy="758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1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9pPr>
          </a:lstStyle>
          <a:p>
            <a:pPr algn="r" rtl="1"/>
            <a:r>
              <a:rPr lang="ar-SA" sz="2400" dirty="0">
                <a:solidFill>
                  <a:srgbClr val="0070C0"/>
                </a:solidFill>
                <a:latin typeface="Calibri" panose="020F0502020204030204" pitchFamily="34" charset="0"/>
                <a:ea typeface="GE SS Two Bold" panose="020A0503020102020204" pitchFamily="18" charset="-78"/>
                <a:cs typeface="Calibri" panose="020F0502020204030204" pitchFamily="34" charset="0"/>
                <a:sym typeface="Wingdings" panose="05000000000000000000" pitchFamily="2" charset="2"/>
              </a:rPr>
              <a:t>دورة حياة علم البيانات :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8991E855-7247-A9D2-73A2-050B92E72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7200" y="964611"/>
            <a:ext cx="7041011" cy="334062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4454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4" name="Google Shape;344;p37"/>
          <p:cNvCxnSpPr/>
          <p:nvPr/>
        </p:nvCxnSpPr>
        <p:spPr>
          <a:xfrm>
            <a:off x="3492800" y="3811513"/>
            <a:ext cx="4473600" cy="0"/>
          </a:xfrm>
          <a:prstGeom prst="straightConnector1">
            <a:avLst/>
          </a:prstGeom>
          <a:noFill/>
          <a:ln w="19050" cap="flat" cmpd="sng">
            <a:solidFill>
              <a:srgbClr val="376D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5" name="Google Shape;345;p37"/>
          <p:cNvSpPr txBox="1">
            <a:spLocks noGrp="1"/>
          </p:cNvSpPr>
          <p:nvPr>
            <p:ph type="subTitle" idx="2"/>
          </p:nvPr>
        </p:nvSpPr>
        <p:spPr>
          <a:xfrm>
            <a:off x="0" y="4771200"/>
            <a:ext cx="91440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cs typeface="Akhbar MT" pitchFamily="2" charset="-78"/>
              </a:rPr>
              <a:t>اعداد المعلمة / منال الرحيلي</a:t>
            </a:r>
            <a:endParaRPr sz="1800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cs typeface="Akhbar MT" pitchFamily="2" charset="-78"/>
            </a:endParaRPr>
          </a:p>
        </p:txBody>
      </p:sp>
      <p:grpSp>
        <p:nvGrpSpPr>
          <p:cNvPr id="346" name="Google Shape;346;p37"/>
          <p:cNvGrpSpPr/>
          <p:nvPr/>
        </p:nvGrpSpPr>
        <p:grpSpPr>
          <a:xfrm rot="-1400235">
            <a:off x="315631" y="376350"/>
            <a:ext cx="773329" cy="390284"/>
            <a:chOff x="3074383" y="127425"/>
            <a:chExt cx="1048062" cy="528936"/>
          </a:xfrm>
        </p:grpSpPr>
        <p:sp>
          <p:nvSpPr>
            <p:cNvPr id="347" name="Google Shape;347;p37"/>
            <p:cNvSpPr/>
            <p:nvPr/>
          </p:nvSpPr>
          <p:spPr>
            <a:xfrm>
              <a:off x="3075463" y="127425"/>
              <a:ext cx="1046983" cy="528759"/>
            </a:xfrm>
            <a:custGeom>
              <a:avLst/>
              <a:gdLst/>
              <a:ahLst/>
              <a:cxnLst/>
              <a:rect l="l" t="t" r="r" b="b"/>
              <a:pathLst>
                <a:path w="17690" h="8934" extrusionOk="0">
                  <a:moveTo>
                    <a:pt x="9062" y="1"/>
                  </a:moveTo>
                  <a:cubicBezTo>
                    <a:pt x="7228" y="1"/>
                    <a:pt x="5649" y="1110"/>
                    <a:pt x="4961" y="2692"/>
                  </a:cubicBezTo>
                  <a:cubicBezTo>
                    <a:pt x="3588" y="2704"/>
                    <a:pt x="2427" y="3598"/>
                    <a:pt x="2021" y="4839"/>
                  </a:cubicBezTo>
                  <a:cubicBezTo>
                    <a:pt x="1987" y="4906"/>
                    <a:pt x="1951" y="4977"/>
                    <a:pt x="1920" y="5048"/>
                  </a:cubicBezTo>
                  <a:cubicBezTo>
                    <a:pt x="860" y="5054"/>
                    <a:pt x="6" y="5914"/>
                    <a:pt x="6" y="6977"/>
                  </a:cubicBezTo>
                  <a:cubicBezTo>
                    <a:pt x="0" y="8046"/>
                    <a:pt x="869" y="8909"/>
                    <a:pt x="1935" y="8909"/>
                  </a:cubicBezTo>
                  <a:lnTo>
                    <a:pt x="4614" y="8909"/>
                  </a:lnTo>
                  <a:cubicBezTo>
                    <a:pt x="4737" y="8924"/>
                    <a:pt x="4859" y="8933"/>
                    <a:pt x="4985" y="8933"/>
                  </a:cubicBezTo>
                  <a:lnTo>
                    <a:pt x="13792" y="8933"/>
                  </a:lnTo>
                  <a:cubicBezTo>
                    <a:pt x="13909" y="8933"/>
                    <a:pt x="14022" y="8924"/>
                    <a:pt x="14136" y="8912"/>
                  </a:cubicBezTo>
                  <a:lnTo>
                    <a:pt x="16342" y="8912"/>
                  </a:lnTo>
                  <a:cubicBezTo>
                    <a:pt x="17088" y="8912"/>
                    <a:pt x="17690" y="8310"/>
                    <a:pt x="17690" y="7566"/>
                  </a:cubicBezTo>
                  <a:cubicBezTo>
                    <a:pt x="17690" y="6943"/>
                    <a:pt x="17269" y="6418"/>
                    <a:pt x="16695" y="6264"/>
                  </a:cubicBezTo>
                  <a:cubicBezTo>
                    <a:pt x="16704" y="6184"/>
                    <a:pt x="16707" y="6101"/>
                    <a:pt x="16707" y="6018"/>
                  </a:cubicBezTo>
                  <a:cubicBezTo>
                    <a:pt x="16707" y="4409"/>
                    <a:pt x="15402" y="3103"/>
                    <a:pt x="13792" y="3103"/>
                  </a:cubicBezTo>
                  <a:cubicBezTo>
                    <a:pt x="13635" y="3103"/>
                    <a:pt x="13482" y="3116"/>
                    <a:pt x="13328" y="3140"/>
                  </a:cubicBezTo>
                  <a:cubicBezTo>
                    <a:pt x="12763" y="1322"/>
                    <a:pt x="11067" y="1"/>
                    <a:pt x="9062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7"/>
            <p:cNvSpPr/>
            <p:nvPr/>
          </p:nvSpPr>
          <p:spPr>
            <a:xfrm>
              <a:off x="3074383" y="327408"/>
              <a:ext cx="543851" cy="327293"/>
            </a:xfrm>
            <a:custGeom>
              <a:avLst/>
              <a:gdLst/>
              <a:ahLst/>
              <a:cxnLst/>
              <a:rect l="l" t="t" r="r" b="b"/>
              <a:pathLst>
                <a:path w="9189" h="5530" extrusionOk="0">
                  <a:moveTo>
                    <a:pt x="4455" y="1"/>
                  </a:moveTo>
                  <a:cubicBezTo>
                    <a:pt x="3318" y="1"/>
                    <a:pt x="2341" y="689"/>
                    <a:pt x="1917" y="1669"/>
                  </a:cubicBezTo>
                  <a:cubicBezTo>
                    <a:pt x="858" y="1675"/>
                    <a:pt x="1" y="2535"/>
                    <a:pt x="1" y="3598"/>
                  </a:cubicBezTo>
                  <a:cubicBezTo>
                    <a:pt x="1" y="4667"/>
                    <a:pt x="864" y="5530"/>
                    <a:pt x="1933" y="5530"/>
                  </a:cubicBezTo>
                  <a:lnTo>
                    <a:pt x="7385" y="5530"/>
                  </a:lnTo>
                  <a:cubicBezTo>
                    <a:pt x="8383" y="5530"/>
                    <a:pt x="9188" y="4725"/>
                    <a:pt x="9188" y="3727"/>
                  </a:cubicBezTo>
                  <a:cubicBezTo>
                    <a:pt x="9188" y="2731"/>
                    <a:pt x="8383" y="1921"/>
                    <a:pt x="7385" y="1921"/>
                  </a:cubicBezTo>
                  <a:cubicBezTo>
                    <a:pt x="7287" y="1921"/>
                    <a:pt x="7191" y="1930"/>
                    <a:pt x="7096" y="1945"/>
                  </a:cubicBezTo>
                  <a:cubicBezTo>
                    <a:pt x="6746" y="818"/>
                    <a:pt x="5696" y="1"/>
                    <a:pt x="44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7"/>
            <p:cNvSpPr/>
            <p:nvPr/>
          </p:nvSpPr>
          <p:spPr>
            <a:xfrm>
              <a:off x="3184583" y="127425"/>
              <a:ext cx="878661" cy="528936"/>
            </a:xfrm>
            <a:custGeom>
              <a:avLst/>
              <a:gdLst/>
              <a:ahLst/>
              <a:cxnLst/>
              <a:rect l="l" t="t" r="r" b="b"/>
              <a:pathLst>
                <a:path w="14846" h="8937" extrusionOk="0">
                  <a:moveTo>
                    <a:pt x="7200" y="1"/>
                  </a:moveTo>
                  <a:cubicBezTo>
                    <a:pt x="5363" y="1"/>
                    <a:pt x="3788" y="1110"/>
                    <a:pt x="3099" y="2692"/>
                  </a:cubicBezTo>
                  <a:cubicBezTo>
                    <a:pt x="1385" y="2704"/>
                    <a:pt x="0" y="4098"/>
                    <a:pt x="0" y="5816"/>
                  </a:cubicBezTo>
                  <a:cubicBezTo>
                    <a:pt x="0" y="7539"/>
                    <a:pt x="1398" y="8936"/>
                    <a:pt x="3121" y="8936"/>
                  </a:cubicBezTo>
                  <a:lnTo>
                    <a:pt x="11931" y="8936"/>
                  </a:lnTo>
                  <a:cubicBezTo>
                    <a:pt x="13540" y="8936"/>
                    <a:pt x="14846" y="7631"/>
                    <a:pt x="14846" y="6021"/>
                  </a:cubicBezTo>
                  <a:cubicBezTo>
                    <a:pt x="14846" y="4412"/>
                    <a:pt x="13540" y="3103"/>
                    <a:pt x="11931" y="3103"/>
                  </a:cubicBezTo>
                  <a:cubicBezTo>
                    <a:pt x="11774" y="3103"/>
                    <a:pt x="11620" y="3116"/>
                    <a:pt x="11467" y="3143"/>
                  </a:cubicBezTo>
                  <a:cubicBezTo>
                    <a:pt x="10902" y="1322"/>
                    <a:pt x="9203" y="1"/>
                    <a:pt x="72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7"/>
            <p:cNvSpPr/>
            <p:nvPr/>
          </p:nvSpPr>
          <p:spPr>
            <a:xfrm>
              <a:off x="3458724" y="311961"/>
              <a:ext cx="663050" cy="342918"/>
            </a:xfrm>
            <a:custGeom>
              <a:avLst/>
              <a:gdLst/>
              <a:ahLst/>
              <a:cxnLst/>
              <a:rect l="l" t="t" r="r" b="b"/>
              <a:pathLst>
                <a:path w="11203" h="5794" extrusionOk="0">
                  <a:moveTo>
                    <a:pt x="4663" y="1"/>
                  </a:moveTo>
                  <a:cubicBezTo>
                    <a:pt x="3474" y="1"/>
                    <a:pt x="2451" y="719"/>
                    <a:pt x="2006" y="1748"/>
                  </a:cubicBezTo>
                  <a:cubicBezTo>
                    <a:pt x="897" y="1755"/>
                    <a:pt x="0" y="2658"/>
                    <a:pt x="0" y="3773"/>
                  </a:cubicBezTo>
                  <a:cubicBezTo>
                    <a:pt x="0" y="4888"/>
                    <a:pt x="906" y="5794"/>
                    <a:pt x="2021" y="5794"/>
                  </a:cubicBezTo>
                  <a:lnTo>
                    <a:pt x="9854" y="5794"/>
                  </a:lnTo>
                  <a:cubicBezTo>
                    <a:pt x="10601" y="5794"/>
                    <a:pt x="11203" y="5192"/>
                    <a:pt x="11203" y="4448"/>
                  </a:cubicBezTo>
                  <a:cubicBezTo>
                    <a:pt x="11203" y="3702"/>
                    <a:pt x="10598" y="3097"/>
                    <a:pt x="9851" y="3097"/>
                  </a:cubicBezTo>
                  <a:cubicBezTo>
                    <a:pt x="9820" y="3097"/>
                    <a:pt x="9790" y="3097"/>
                    <a:pt x="9759" y="3100"/>
                  </a:cubicBezTo>
                  <a:cubicBezTo>
                    <a:pt x="9495" y="2261"/>
                    <a:pt x="8712" y="1659"/>
                    <a:pt x="7790" y="1659"/>
                  </a:cubicBezTo>
                  <a:cubicBezTo>
                    <a:pt x="7624" y="1659"/>
                    <a:pt x="7464" y="1678"/>
                    <a:pt x="7311" y="1718"/>
                  </a:cubicBezTo>
                  <a:cubicBezTo>
                    <a:pt x="6856" y="707"/>
                    <a:pt x="5843" y="1"/>
                    <a:pt x="46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3" name="Google Shape;363;p37"/>
          <p:cNvGrpSpPr/>
          <p:nvPr/>
        </p:nvGrpSpPr>
        <p:grpSpPr>
          <a:xfrm rot="914808">
            <a:off x="1723113" y="1298481"/>
            <a:ext cx="1439462" cy="1086218"/>
            <a:chOff x="3262265" y="850500"/>
            <a:chExt cx="917242" cy="692139"/>
          </a:xfrm>
        </p:grpSpPr>
        <p:sp>
          <p:nvSpPr>
            <p:cNvPr id="364" name="Google Shape;364;p37"/>
            <p:cNvSpPr/>
            <p:nvPr/>
          </p:nvSpPr>
          <p:spPr>
            <a:xfrm>
              <a:off x="3262938" y="850500"/>
              <a:ext cx="916570" cy="692139"/>
            </a:xfrm>
            <a:custGeom>
              <a:avLst/>
              <a:gdLst/>
              <a:ahLst/>
              <a:cxnLst/>
              <a:rect l="l" t="t" r="r" b="b"/>
              <a:pathLst>
                <a:path w="12595" h="9511" extrusionOk="0">
                  <a:moveTo>
                    <a:pt x="1601" y="0"/>
                  </a:moveTo>
                  <a:lnTo>
                    <a:pt x="1" y="4061"/>
                  </a:lnTo>
                  <a:lnTo>
                    <a:pt x="1" y="4725"/>
                  </a:lnTo>
                  <a:lnTo>
                    <a:pt x="5994" y="4725"/>
                  </a:lnTo>
                  <a:lnTo>
                    <a:pt x="5994" y="8930"/>
                  </a:lnTo>
                  <a:lnTo>
                    <a:pt x="4780" y="8930"/>
                  </a:lnTo>
                  <a:lnTo>
                    <a:pt x="4780" y="9510"/>
                  </a:lnTo>
                  <a:lnTo>
                    <a:pt x="7818" y="9510"/>
                  </a:lnTo>
                  <a:lnTo>
                    <a:pt x="7818" y="8930"/>
                  </a:lnTo>
                  <a:lnTo>
                    <a:pt x="6617" y="8930"/>
                  </a:lnTo>
                  <a:lnTo>
                    <a:pt x="6617" y="4725"/>
                  </a:lnTo>
                  <a:lnTo>
                    <a:pt x="12595" y="4725"/>
                  </a:lnTo>
                  <a:lnTo>
                    <a:pt x="12595" y="4061"/>
                  </a:lnTo>
                  <a:lnTo>
                    <a:pt x="10994" y="0"/>
                  </a:lnTo>
                  <a:lnTo>
                    <a:pt x="6301" y="0"/>
                  </a:lnTo>
                  <a:lnTo>
                    <a:pt x="6301" y="4061"/>
                  </a:lnTo>
                  <a:lnTo>
                    <a:pt x="6301" y="4725"/>
                  </a:lnTo>
                  <a:lnTo>
                    <a:pt x="6298" y="4725"/>
                  </a:lnTo>
                  <a:lnTo>
                    <a:pt x="6298" y="4061"/>
                  </a:lnTo>
                  <a:lnTo>
                    <a:pt x="6298" y="0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7"/>
            <p:cNvSpPr/>
            <p:nvPr/>
          </p:nvSpPr>
          <p:spPr>
            <a:xfrm>
              <a:off x="3262265" y="850500"/>
              <a:ext cx="916570" cy="692139"/>
            </a:xfrm>
            <a:custGeom>
              <a:avLst/>
              <a:gdLst/>
              <a:ahLst/>
              <a:cxnLst/>
              <a:rect l="l" t="t" r="r" b="b"/>
              <a:pathLst>
                <a:path w="12595" h="9511" extrusionOk="0">
                  <a:moveTo>
                    <a:pt x="1601" y="0"/>
                  </a:moveTo>
                  <a:lnTo>
                    <a:pt x="1" y="4061"/>
                  </a:lnTo>
                  <a:lnTo>
                    <a:pt x="1" y="4725"/>
                  </a:lnTo>
                  <a:lnTo>
                    <a:pt x="5993" y="4725"/>
                  </a:lnTo>
                  <a:lnTo>
                    <a:pt x="5993" y="8930"/>
                  </a:lnTo>
                  <a:lnTo>
                    <a:pt x="4780" y="8930"/>
                  </a:lnTo>
                  <a:lnTo>
                    <a:pt x="4780" y="9510"/>
                  </a:lnTo>
                  <a:lnTo>
                    <a:pt x="7818" y="9510"/>
                  </a:lnTo>
                  <a:lnTo>
                    <a:pt x="7818" y="8930"/>
                  </a:lnTo>
                  <a:lnTo>
                    <a:pt x="6617" y="8930"/>
                  </a:lnTo>
                  <a:lnTo>
                    <a:pt x="6617" y="4725"/>
                  </a:lnTo>
                  <a:lnTo>
                    <a:pt x="12595" y="4725"/>
                  </a:lnTo>
                  <a:lnTo>
                    <a:pt x="12595" y="4061"/>
                  </a:lnTo>
                  <a:lnTo>
                    <a:pt x="1099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7"/>
            <p:cNvSpPr/>
            <p:nvPr/>
          </p:nvSpPr>
          <p:spPr>
            <a:xfrm>
              <a:off x="3262265" y="850500"/>
              <a:ext cx="458321" cy="295602"/>
            </a:xfrm>
            <a:custGeom>
              <a:avLst/>
              <a:gdLst/>
              <a:ahLst/>
              <a:cxnLst/>
              <a:rect l="l" t="t" r="r" b="b"/>
              <a:pathLst>
                <a:path w="6298" h="4062" extrusionOk="0">
                  <a:moveTo>
                    <a:pt x="1601" y="0"/>
                  </a:moveTo>
                  <a:lnTo>
                    <a:pt x="1" y="4061"/>
                  </a:lnTo>
                  <a:lnTo>
                    <a:pt x="6298" y="4061"/>
                  </a:lnTo>
                  <a:lnTo>
                    <a:pt x="6298" y="0"/>
                  </a:lnTo>
                  <a:close/>
                </a:path>
              </a:pathLst>
            </a:custGeom>
            <a:solidFill>
              <a:srgbClr val="394A66">
                <a:alpha val="45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7"/>
            <p:cNvSpPr/>
            <p:nvPr/>
          </p:nvSpPr>
          <p:spPr>
            <a:xfrm>
              <a:off x="3720509" y="850500"/>
              <a:ext cx="458321" cy="295602"/>
            </a:xfrm>
            <a:custGeom>
              <a:avLst/>
              <a:gdLst/>
              <a:ahLst/>
              <a:cxnLst/>
              <a:rect l="l" t="t" r="r" b="b"/>
              <a:pathLst>
                <a:path w="6298" h="4062" extrusionOk="0">
                  <a:moveTo>
                    <a:pt x="1" y="0"/>
                  </a:moveTo>
                  <a:lnTo>
                    <a:pt x="1" y="4061"/>
                  </a:lnTo>
                  <a:lnTo>
                    <a:pt x="6298" y="4061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rgbClr val="C4D9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3540762" y="882010"/>
              <a:ext cx="157698" cy="93076"/>
            </a:xfrm>
            <a:custGeom>
              <a:avLst/>
              <a:gdLst/>
              <a:ahLst/>
              <a:cxnLst/>
              <a:rect l="l" t="t" r="r" b="b"/>
              <a:pathLst>
                <a:path w="2167" h="1279" extrusionOk="0">
                  <a:moveTo>
                    <a:pt x="213" y="0"/>
                  </a:moveTo>
                  <a:lnTo>
                    <a:pt x="1" y="1278"/>
                  </a:lnTo>
                  <a:lnTo>
                    <a:pt x="2166" y="1278"/>
                  </a:lnTo>
                  <a:lnTo>
                    <a:pt x="21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3363272" y="882010"/>
              <a:ext cx="167741" cy="93076"/>
            </a:xfrm>
            <a:custGeom>
              <a:avLst/>
              <a:gdLst/>
              <a:ahLst/>
              <a:cxnLst/>
              <a:rect l="l" t="t" r="r" b="b"/>
              <a:pathLst>
                <a:path w="2305" h="1279" extrusionOk="0">
                  <a:moveTo>
                    <a:pt x="508" y="0"/>
                  </a:moveTo>
                  <a:lnTo>
                    <a:pt x="1" y="1278"/>
                  </a:lnTo>
                  <a:lnTo>
                    <a:pt x="2071" y="127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3308548" y="998227"/>
              <a:ext cx="201216" cy="116290"/>
            </a:xfrm>
            <a:custGeom>
              <a:avLst/>
              <a:gdLst/>
              <a:ahLst/>
              <a:cxnLst/>
              <a:rect l="l" t="t" r="r" b="b"/>
              <a:pathLst>
                <a:path w="2765" h="1598" extrusionOk="0">
                  <a:moveTo>
                    <a:pt x="630" y="1"/>
                  </a:moveTo>
                  <a:lnTo>
                    <a:pt x="0" y="1598"/>
                  </a:lnTo>
                  <a:lnTo>
                    <a:pt x="2473" y="1598"/>
                  </a:lnTo>
                  <a:lnTo>
                    <a:pt x="27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3518203" y="998227"/>
              <a:ext cx="180257" cy="116290"/>
            </a:xfrm>
            <a:custGeom>
              <a:avLst/>
              <a:gdLst/>
              <a:ahLst/>
              <a:cxnLst/>
              <a:rect l="l" t="t" r="r" b="b"/>
              <a:pathLst>
                <a:path w="2477" h="1598" extrusionOk="0">
                  <a:moveTo>
                    <a:pt x="262" y="1"/>
                  </a:moveTo>
                  <a:lnTo>
                    <a:pt x="1" y="1598"/>
                  </a:lnTo>
                  <a:lnTo>
                    <a:pt x="2476" y="1598"/>
                  </a:lnTo>
                  <a:lnTo>
                    <a:pt x="24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3908260" y="882010"/>
              <a:ext cx="169342" cy="93076"/>
            </a:xfrm>
            <a:custGeom>
              <a:avLst/>
              <a:gdLst/>
              <a:ahLst/>
              <a:cxnLst/>
              <a:rect l="l" t="t" r="r" b="b"/>
              <a:pathLst>
                <a:path w="2327" h="1279" extrusionOk="0">
                  <a:moveTo>
                    <a:pt x="1" y="0"/>
                  </a:moveTo>
                  <a:lnTo>
                    <a:pt x="234" y="1278"/>
                  </a:lnTo>
                  <a:lnTo>
                    <a:pt x="2326" y="1278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7"/>
            <p:cNvSpPr/>
            <p:nvPr/>
          </p:nvSpPr>
          <p:spPr>
            <a:xfrm>
              <a:off x="3929509" y="998227"/>
              <a:ext cx="202817" cy="116290"/>
            </a:xfrm>
            <a:custGeom>
              <a:avLst/>
              <a:gdLst/>
              <a:ahLst/>
              <a:cxnLst/>
              <a:rect l="l" t="t" r="r" b="b"/>
              <a:pathLst>
                <a:path w="2787" h="1598" extrusionOk="0">
                  <a:moveTo>
                    <a:pt x="1" y="1"/>
                  </a:moveTo>
                  <a:lnTo>
                    <a:pt x="292" y="1598"/>
                  </a:lnTo>
                  <a:lnTo>
                    <a:pt x="2787" y="1598"/>
                  </a:lnTo>
                  <a:lnTo>
                    <a:pt x="21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3739939" y="998227"/>
              <a:ext cx="181131" cy="116290"/>
            </a:xfrm>
            <a:custGeom>
              <a:avLst/>
              <a:gdLst/>
              <a:ahLst/>
              <a:cxnLst/>
              <a:rect l="l" t="t" r="r" b="b"/>
              <a:pathLst>
                <a:path w="2489" h="1598" extrusionOk="0">
                  <a:moveTo>
                    <a:pt x="1" y="1"/>
                  </a:moveTo>
                  <a:lnTo>
                    <a:pt x="1" y="1598"/>
                  </a:lnTo>
                  <a:lnTo>
                    <a:pt x="2489" y="1598"/>
                  </a:lnTo>
                  <a:lnTo>
                    <a:pt x="222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3739939" y="882010"/>
              <a:ext cx="158571" cy="93076"/>
            </a:xfrm>
            <a:custGeom>
              <a:avLst/>
              <a:gdLst/>
              <a:ahLst/>
              <a:cxnLst/>
              <a:rect l="l" t="t" r="r" b="b"/>
              <a:pathLst>
                <a:path w="2179" h="1279" extrusionOk="0">
                  <a:moveTo>
                    <a:pt x="1" y="0"/>
                  </a:moveTo>
                  <a:lnTo>
                    <a:pt x="1" y="1278"/>
                  </a:lnTo>
                  <a:lnTo>
                    <a:pt x="2179" y="1278"/>
                  </a:lnTo>
                  <a:lnTo>
                    <a:pt x="19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3262265" y="1146026"/>
              <a:ext cx="458321" cy="48321"/>
            </a:xfrm>
            <a:custGeom>
              <a:avLst/>
              <a:gdLst/>
              <a:ahLst/>
              <a:cxnLst/>
              <a:rect l="l" t="t" r="r" b="b"/>
              <a:pathLst>
                <a:path w="6298" h="664" extrusionOk="0">
                  <a:moveTo>
                    <a:pt x="1" y="0"/>
                  </a:moveTo>
                  <a:lnTo>
                    <a:pt x="1" y="664"/>
                  </a:lnTo>
                  <a:lnTo>
                    <a:pt x="6298" y="664"/>
                  </a:lnTo>
                  <a:lnTo>
                    <a:pt x="62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3698386" y="1194274"/>
              <a:ext cx="22632" cy="336063"/>
            </a:xfrm>
            <a:custGeom>
              <a:avLst/>
              <a:gdLst/>
              <a:ahLst/>
              <a:cxnLst/>
              <a:rect l="l" t="t" r="r" b="b"/>
              <a:pathLst>
                <a:path w="311" h="4618" extrusionOk="0">
                  <a:moveTo>
                    <a:pt x="0" y="1"/>
                  </a:moveTo>
                  <a:lnTo>
                    <a:pt x="0" y="4617"/>
                  </a:lnTo>
                  <a:lnTo>
                    <a:pt x="311" y="4617"/>
                  </a:lnTo>
                  <a:lnTo>
                    <a:pt x="3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7"/>
            <p:cNvSpPr/>
            <p:nvPr/>
          </p:nvSpPr>
          <p:spPr>
            <a:xfrm>
              <a:off x="3720945" y="1194274"/>
              <a:ext cx="22923" cy="336063"/>
            </a:xfrm>
            <a:custGeom>
              <a:avLst/>
              <a:gdLst/>
              <a:ahLst/>
              <a:cxnLst/>
              <a:rect l="l" t="t" r="r" b="b"/>
              <a:pathLst>
                <a:path w="315" h="4618" extrusionOk="0">
                  <a:moveTo>
                    <a:pt x="1" y="1"/>
                  </a:moveTo>
                  <a:lnTo>
                    <a:pt x="1" y="4617"/>
                  </a:lnTo>
                  <a:lnTo>
                    <a:pt x="314" y="4617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7"/>
            <p:cNvSpPr/>
            <p:nvPr/>
          </p:nvSpPr>
          <p:spPr>
            <a:xfrm>
              <a:off x="3610114" y="1500279"/>
              <a:ext cx="110905" cy="42354"/>
            </a:xfrm>
            <a:custGeom>
              <a:avLst/>
              <a:gdLst/>
              <a:ahLst/>
              <a:cxnLst/>
              <a:rect l="l" t="t" r="r" b="b"/>
              <a:pathLst>
                <a:path w="1524" h="582" extrusionOk="0">
                  <a:moveTo>
                    <a:pt x="0" y="1"/>
                  </a:moveTo>
                  <a:lnTo>
                    <a:pt x="0" y="581"/>
                  </a:lnTo>
                  <a:lnTo>
                    <a:pt x="1524" y="581"/>
                  </a:lnTo>
                  <a:lnTo>
                    <a:pt x="15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7"/>
            <p:cNvSpPr/>
            <p:nvPr/>
          </p:nvSpPr>
          <p:spPr>
            <a:xfrm>
              <a:off x="3720509" y="1500279"/>
              <a:ext cx="110978" cy="42354"/>
            </a:xfrm>
            <a:custGeom>
              <a:avLst/>
              <a:gdLst/>
              <a:ahLst/>
              <a:cxnLst/>
              <a:rect l="l" t="t" r="r" b="b"/>
              <a:pathLst>
                <a:path w="1525" h="582" extrusionOk="0">
                  <a:moveTo>
                    <a:pt x="1" y="1"/>
                  </a:moveTo>
                  <a:lnTo>
                    <a:pt x="1" y="581"/>
                  </a:lnTo>
                  <a:lnTo>
                    <a:pt x="1524" y="581"/>
                  </a:lnTo>
                  <a:lnTo>
                    <a:pt x="15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37"/>
          <p:cNvGrpSpPr/>
          <p:nvPr/>
        </p:nvGrpSpPr>
        <p:grpSpPr>
          <a:xfrm rot="-1182931">
            <a:off x="7828905" y="371086"/>
            <a:ext cx="839843" cy="839641"/>
            <a:chOff x="-13250" y="2940250"/>
            <a:chExt cx="995857" cy="995617"/>
          </a:xfrm>
        </p:grpSpPr>
        <p:sp>
          <p:nvSpPr>
            <p:cNvPr id="413" name="Google Shape;413;p37"/>
            <p:cNvSpPr/>
            <p:nvPr/>
          </p:nvSpPr>
          <p:spPr>
            <a:xfrm>
              <a:off x="-13250" y="2940250"/>
              <a:ext cx="995857" cy="995617"/>
            </a:xfrm>
            <a:custGeom>
              <a:avLst/>
              <a:gdLst/>
              <a:ahLst/>
              <a:cxnLst/>
              <a:rect l="l" t="t" r="r" b="b"/>
              <a:pathLst>
                <a:path w="12435" h="12432" extrusionOk="0">
                  <a:moveTo>
                    <a:pt x="6220" y="0"/>
                  </a:moveTo>
                  <a:cubicBezTo>
                    <a:pt x="5987" y="0"/>
                    <a:pt x="5793" y="190"/>
                    <a:pt x="5793" y="427"/>
                  </a:cubicBezTo>
                  <a:lnTo>
                    <a:pt x="5793" y="1834"/>
                  </a:lnTo>
                  <a:cubicBezTo>
                    <a:pt x="5793" y="1987"/>
                    <a:pt x="5873" y="2120"/>
                    <a:pt x="5993" y="2196"/>
                  </a:cubicBezTo>
                  <a:cubicBezTo>
                    <a:pt x="5627" y="2215"/>
                    <a:pt x="5274" y="2285"/>
                    <a:pt x="4942" y="2396"/>
                  </a:cubicBezTo>
                  <a:cubicBezTo>
                    <a:pt x="5022" y="2279"/>
                    <a:pt x="5044" y="2126"/>
                    <a:pt x="4992" y="1987"/>
                  </a:cubicBezTo>
                  <a:lnTo>
                    <a:pt x="4469" y="679"/>
                  </a:lnTo>
                  <a:cubicBezTo>
                    <a:pt x="4402" y="513"/>
                    <a:pt x="4241" y="411"/>
                    <a:pt x="4072" y="411"/>
                  </a:cubicBezTo>
                  <a:cubicBezTo>
                    <a:pt x="4019" y="411"/>
                    <a:pt x="3966" y="421"/>
                    <a:pt x="3913" y="442"/>
                  </a:cubicBezTo>
                  <a:cubicBezTo>
                    <a:pt x="3806" y="482"/>
                    <a:pt x="3723" y="565"/>
                    <a:pt x="3677" y="673"/>
                  </a:cubicBezTo>
                  <a:cubicBezTo>
                    <a:pt x="3631" y="774"/>
                    <a:pt x="3631" y="894"/>
                    <a:pt x="3674" y="998"/>
                  </a:cubicBezTo>
                  <a:lnTo>
                    <a:pt x="4196" y="2307"/>
                  </a:lnTo>
                  <a:cubicBezTo>
                    <a:pt x="4251" y="2445"/>
                    <a:pt x="4368" y="2540"/>
                    <a:pt x="4512" y="2568"/>
                  </a:cubicBezTo>
                  <a:cubicBezTo>
                    <a:pt x="4159" y="2734"/>
                    <a:pt x="3830" y="2949"/>
                    <a:pt x="3545" y="3201"/>
                  </a:cubicBezTo>
                  <a:cubicBezTo>
                    <a:pt x="3569" y="3069"/>
                    <a:pt x="3532" y="2918"/>
                    <a:pt x="3428" y="2814"/>
                  </a:cubicBezTo>
                  <a:lnTo>
                    <a:pt x="2430" y="1818"/>
                  </a:lnTo>
                  <a:cubicBezTo>
                    <a:pt x="2347" y="1737"/>
                    <a:pt x="2238" y="1696"/>
                    <a:pt x="2128" y="1696"/>
                  </a:cubicBezTo>
                  <a:cubicBezTo>
                    <a:pt x="2019" y="1696"/>
                    <a:pt x="1909" y="1737"/>
                    <a:pt x="1825" y="1818"/>
                  </a:cubicBezTo>
                  <a:cubicBezTo>
                    <a:pt x="1659" y="1984"/>
                    <a:pt x="1659" y="2258"/>
                    <a:pt x="1825" y="2427"/>
                  </a:cubicBezTo>
                  <a:lnTo>
                    <a:pt x="2823" y="3425"/>
                  </a:lnTo>
                  <a:cubicBezTo>
                    <a:pt x="2903" y="3505"/>
                    <a:pt x="3010" y="3551"/>
                    <a:pt x="3124" y="3551"/>
                  </a:cubicBezTo>
                  <a:cubicBezTo>
                    <a:pt x="3152" y="3551"/>
                    <a:pt x="3179" y="3548"/>
                    <a:pt x="3207" y="3545"/>
                  </a:cubicBezTo>
                  <a:lnTo>
                    <a:pt x="3207" y="3545"/>
                  </a:lnTo>
                  <a:cubicBezTo>
                    <a:pt x="2970" y="3806"/>
                    <a:pt x="2771" y="4092"/>
                    <a:pt x="2611" y="4405"/>
                  </a:cubicBezTo>
                  <a:cubicBezTo>
                    <a:pt x="2608" y="4380"/>
                    <a:pt x="2599" y="4359"/>
                    <a:pt x="2593" y="4334"/>
                  </a:cubicBezTo>
                  <a:cubicBezTo>
                    <a:pt x="2550" y="4227"/>
                    <a:pt x="2470" y="4147"/>
                    <a:pt x="2362" y="4101"/>
                  </a:cubicBezTo>
                  <a:lnTo>
                    <a:pt x="1066" y="3548"/>
                  </a:lnTo>
                  <a:cubicBezTo>
                    <a:pt x="1014" y="3524"/>
                    <a:pt x="958" y="3513"/>
                    <a:pt x="901" y="3513"/>
                  </a:cubicBezTo>
                  <a:cubicBezTo>
                    <a:pt x="847" y="3513"/>
                    <a:pt x="792" y="3524"/>
                    <a:pt x="740" y="3545"/>
                  </a:cubicBezTo>
                  <a:cubicBezTo>
                    <a:pt x="633" y="3585"/>
                    <a:pt x="553" y="3668"/>
                    <a:pt x="507" y="3775"/>
                  </a:cubicBezTo>
                  <a:cubicBezTo>
                    <a:pt x="461" y="3877"/>
                    <a:pt x="461" y="3996"/>
                    <a:pt x="504" y="4101"/>
                  </a:cubicBezTo>
                  <a:cubicBezTo>
                    <a:pt x="544" y="4205"/>
                    <a:pt x="627" y="4288"/>
                    <a:pt x="734" y="4334"/>
                  </a:cubicBezTo>
                  <a:lnTo>
                    <a:pt x="2027" y="4887"/>
                  </a:lnTo>
                  <a:cubicBezTo>
                    <a:pt x="2080" y="4912"/>
                    <a:pt x="2138" y="4921"/>
                    <a:pt x="2196" y="4921"/>
                  </a:cubicBezTo>
                  <a:cubicBezTo>
                    <a:pt x="2273" y="4921"/>
                    <a:pt x="2350" y="4899"/>
                    <a:pt x="2414" y="4866"/>
                  </a:cubicBezTo>
                  <a:lnTo>
                    <a:pt x="2414" y="4866"/>
                  </a:lnTo>
                  <a:cubicBezTo>
                    <a:pt x="2288" y="5210"/>
                    <a:pt x="2209" y="5578"/>
                    <a:pt x="2181" y="5959"/>
                  </a:cubicBezTo>
                  <a:cubicBezTo>
                    <a:pt x="2104" y="5858"/>
                    <a:pt x="1981" y="5793"/>
                    <a:pt x="1843" y="5793"/>
                  </a:cubicBezTo>
                  <a:lnTo>
                    <a:pt x="427" y="5793"/>
                  </a:lnTo>
                  <a:cubicBezTo>
                    <a:pt x="194" y="5793"/>
                    <a:pt x="0" y="5987"/>
                    <a:pt x="0" y="6220"/>
                  </a:cubicBezTo>
                  <a:cubicBezTo>
                    <a:pt x="0" y="6454"/>
                    <a:pt x="194" y="6647"/>
                    <a:pt x="427" y="6647"/>
                  </a:cubicBezTo>
                  <a:lnTo>
                    <a:pt x="1837" y="6647"/>
                  </a:lnTo>
                  <a:cubicBezTo>
                    <a:pt x="1969" y="6647"/>
                    <a:pt x="2092" y="6580"/>
                    <a:pt x="2169" y="6484"/>
                  </a:cubicBezTo>
                  <a:cubicBezTo>
                    <a:pt x="2190" y="6825"/>
                    <a:pt x="2252" y="7157"/>
                    <a:pt x="2350" y="7470"/>
                  </a:cubicBezTo>
                  <a:cubicBezTo>
                    <a:pt x="2287" y="7438"/>
                    <a:pt x="2217" y="7421"/>
                    <a:pt x="2146" y="7421"/>
                  </a:cubicBezTo>
                  <a:cubicBezTo>
                    <a:pt x="2094" y="7421"/>
                    <a:pt x="2042" y="7430"/>
                    <a:pt x="1990" y="7449"/>
                  </a:cubicBezTo>
                  <a:lnTo>
                    <a:pt x="679" y="7971"/>
                  </a:lnTo>
                  <a:cubicBezTo>
                    <a:pt x="571" y="8014"/>
                    <a:pt x="491" y="8094"/>
                    <a:pt x="445" y="8202"/>
                  </a:cubicBezTo>
                  <a:cubicBezTo>
                    <a:pt x="399" y="8306"/>
                    <a:pt x="399" y="8423"/>
                    <a:pt x="442" y="8527"/>
                  </a:cubicBezTo>
                  <a:cubicBezTo>
                    <a:pt x="507" y="8693"/>
                    <a:pt x="664" y="8797"/>
                    <a:pt x="839" y="8797"/>
                  </a:cubicBezTo>
                  <a:cubicBezTo>
                    <a:pt x="891" y="8797"/>
                    <a:pt x="946" y="8785"/>
                    <a:pt x="995" y="8767"/>
                  </a:cubicBezTo>
                  <a:lnTo>
                    <a:pt x="2304" y="8245"/>
                  </a:lnTo>
                  <a:cubicBezTo>
                    <a:pt x="2427" y="8192"/>
                    <a:pt x="2513" y="8097"/>
                    <a:pt x="2550" y="7983"/>
                  </a:cubicBezTo>
                  <a:cubicBezTo>
                    <a:pt x="2706" y="8312"/>
                    <a:pt x="2906" y="8616"/>
                    <a:pt x="3142" y="8890"/>
                  </a:cubicBezTo>
                  <a:cubicBezTo>
                    <a:pt x="3132" y="8889"/>
                    <a:pt x="3121" y="8888"/>
                    <a:pt x="3110" y="8888"/>
                  </a:cubicBezTo>
                  <a:cubicBezTo>
                    <a:pt x="3001" y="8888"/>
                    <a:pt x="2892" y="8931"/>
                    <a:pt x="2811" y="9012"/>
                  </a:cubicBezTo>
                  <a:lnTo>
                    <a:pt x="1815" y="10005"/>
                  </a:lnTo>
                  <a:cubicBezTo>
                    <a:pt x="1653" y="10170"/>
                    <a:pt x="1653" y="10444"/>
                    <a:pt x="1815" y="10613"/>
                  </a:cubicBezTo>
                  <a:cubicBezTo>
                    <a:pt x="1898" y="10693"/>
                    <a:pt x="2006" y="10739"/>
                    <a:pt x="2119" y="10739"/>
                  </a:cubicBezTo>
                  <a:cubicBezTo>
                    <a:pt x="2236" y="10739"/>
                    <a:pt x="2344" y="10693"/>
                    <a:pt x="2424" y="10613"/>
                  </a:cubicBezTo>
                  <a:lnTo>
                    <a:pt x="3419" y="9618"/>
                  </a:lnTo>
                  <a:cubicBezTo>
                    <a:pt x="3499" y="9538"/>
                    <a:pt x="3545" y="9430"/>
                    <a:pt x="3545" y="9313"/>
                  </a:cubicBezTo>
                  <a:lnTo>
                    <a:pt x="3545" y="9289"/>
                  </a:lnTo>
                  <a:cubicBezTo>
                    <a:pt x="3791" y="9504"/>
                    <a:pt x="4058" y="9688"/>
                    <a:pt x="4346" y="9842"/>
                  </a:cubicBezTo>
                  <a:cubicBezTo>
                    <a:pt x="4340" y="9845"/>
                    <a:pt x="4334" y="9845"/>
                    <a:pt x="4328" y="9848"/>
                  </a:cubicBezTo>
                  <a:cubicBezTo>
                    <a:pt x="4221" y="9891"/>
                    <a:pt x="4141" y="9971"/>
                    <a:pt x="4095" y="10078"/>
                  </a:cubicBezTo>
                  <a:lnTo>
                    <a:pt x="3542" y="11372"/>
                  </a:lnTo>
                  <a:cubicBezTo>
                    <a:pt x="3450" y="11587"/>
                    <a:pt x="3548" y="11842"/>
                    <a:pt x="3766" y="11934"/>
                  </a:cubicBezTo>
                  <a:cubicBezTo>
                    <a:pt x="3821" y="11955"/>
                    <a:pt x="3880" y="11967"/>
                    <a:pt x="3935" y="11967"/>
                  </a:cubicBezTo>
                  <a:cubicBezTo>
                    <a:pt x="4110" y="11967"/>
                    <a:pt x="4264" y="11863"/>
                    <a:pt x="4328" y="11706"/>
                  </a:cubicBezTo>
                  <a:lnTo>
                    <a:pt x="4881" y="10413"/>
                  </a:lnTo>
                  <a:cubicBezTo>
                    <a:pt x="4927" y="10309"/>
                    <a:pt x="4927" y="10189"/>
                    <a:pt x="4884" y="10088"/>
                  </a:cubicBezTo>
                  <a:cubicBezTo>
                    <a:pt x="4884" y="10081"/>
                    <a:pt x="4881" y="10078"/>
                    <a:pt x="4878" y="10072"/>
                  </a:cubicBezTo>
                  <a:lnTo>
                    <a:pt x="4878" y="10072"/>
                  </a:lnTo>
                  <a:cubicBezTo>
                    <a:pt x="5207" y="10186"/>
                    <a:pt x="5557" y="10260"/>
                    <a:pt x="5916" y="10287"/>
                  </a:cubicBezTo>
                  <a:cubicBezTo>
                    <a:pt x="5833" y="10364"/>
                    <a:pt x="5784" y="10475"/>
                    <a:pt x="5784" y="10597"/>
                  </a:cubicBezTo>
                  <a:lnTo>
                    <a:pt x="5784" y="12007"/>
                  </a:lnTo>
                  <a:cubicBezTo>
                    <a:pt x="5784" y="12241"/>
                    <a:pt x="5974" y="12431"/>
                    <a:pt x="6208" y="12431"/>
                  </a:cubicBezTo>
                  <a:cubicBezTo>
                    <a:pt x="6444" y="12431"/>
                    <a:pt x="6635" y="12241"/>
                    <a:pt x="6635" y="12007"/>
                  </a:cubicBezTo>
                  <a:lnTo>
                    <a:pt x="6635" y="10601"/>
                  </a:lnTo>
                  <a:cubicBezTo>
                    <a:pt x="6635" y="10478"/>
                    <a:pt x="6583" y="10367"/>
                    <a:pt x="6500" y="10290"/>
                  </a:cubicBezTo>
                  <a:cubicBezTo>
                    <a:pt x="6831" y="10266"/>
                    <a:pt x="7145" y="10201"/>
                    <a:pt x="7449" y="10106"/>
                  </a:cubicBezTo>
                  <a:lnTo>
                    <a:pt x="7449" y="10106"/>
                  </a:lnTo>
                  <a:cubicBezTo>
                    <a:pt x="7400" y="10210"/>
                    <a:pt x="7391" y="10333"/>
                    <a:pt x="7437" y="10447"/>
                  </a:cubicBezTo>
                  <a:lnTo>
                    <a:pt x="7959" y="11756"/>
                  </a:lnTo>
                  <a:cubicBezTo>
                    <a:pt x="8026" y="11921"/>
                    <a:pt x="8183" y="12026"/>
                    <a:pt x="8355" y="12026"/>
                  </a:cubicBezTo>
                  <a:cubicBezTo>
                    <a:pt x="8410" y="12026"/>
                    <a:pt x="8463" y="12014"/>
                    <a:pt x="8512" y="11995"/>
                  </a:cubicBezTo>
                  <a:cubicBezTo>
                    <a:pt x="8733" y="11906"/>
                    <a:pt x="8840" y="11657"/>
                    <a:pt x="8751" y="11439"/>
                  </a:cubicBezTo>
                  <a:lnTo>
                    <a:pt x="8229" y="10127"/>
                  </a:lnTo>
                  <a:cubicBezTo>
                    <a:pt x="8183" y="10014"/>
                    <a:pt x="8091" y="9928"/>
                    <a:pt x="7983" y="9888"/>
                  </a:cubicBezTo>
                  <a:cubicBezTo>
                    <a:pt x="8306" y="9728"/>
                    <a:pt x="8604" y="9525"/>
                    <a:pt x="8874" y="9292"/>
                  </a:cubicBezTo>
                  <a:lnTo>
                    <a:pt x="8874" y="9292"/>
                  </a:lnTo>
                  <a:cubicBezTo>
                    <a:pt x="8865" y="9412"/>
                    <a:pt x="8908" y="9529"/>
                    <a:pt x="8997" y="9618"/>
                  </a:cubicBezTo>
                  <a:lnTo>
                    <a:pt x="9992" y="10613"/>
                  </a:lnTo>
                  <a:cubicBezTo>
                    <a:pt x="10072" y="10693"/>
                    <a:pt x="10180" y="10739"/>
                    <a:pt x="10293" y="10739"/>
                  </a:cubicBezTo>
                  <a:cubicBezTo>
                    <a:pt x="10410" y="10739"/>
                    <a:pt x="10518" y="10693"/>
                    <a:pt x="10597" y="10613"/>
                  </a:cubicBezTo>
                  <a:cubicBezTo>
                    <a:pt x="10677" y="10533"/>
                    <a:pt x="10723" y="10425"/>
                    <a:pt x="10723" y="10309"/>
                  </a:cubicBezTo>
                  <a:cubicBezTo>
                    <a:pt x="10723" y="10195"/>
                    <a:pt x="10677" y="10088"/>
                    <a:pt x="10597" y="10005"/>
                  </a:cubicBezTo>
                  <a:lnTo>
                    <a:pt x="9602" y="9012"/>
                  </a:lnTo>
                  <a:cubicBezTo>
                    <a:pt x="9522" y="8930"/>
                    <a:pt x="9415" y="8883"/>
                    <a:pt x="9301" y="8883"/>
                  </a:cubicBezTo>
                  <a:lnTo>
                    <a:pt x="9273" y="8883"/>
                  </a:lnTo>
                  <a:cubicBezTo>
                    <a:pt x="9489" y="8635"/>
                    <a:pt x="9673" y="8361"/>
                    <a:pt x="9823" y="8066"/>
                  </a:cubicBezTo>
                  <a:cubicBezTo>
                    <a:pt x="9826" y="8079"/>
                    <a:pt x="9829" y="8091"/>
                    <a:pt x="9833" y="8097"/>
                  </a:cubicBezTo>
                  <a:cubicBezTo>
                    <a:pt x="9876" y="8205"/>
                    <a:pt x="9955" y="8284"/>
                    <a:pt x="10063" y="8331"/>
                  </a:cubicBezTo>
                  <a:lnTo>
                    <a:pt x="11359" y="8890"/>
                  </a:lnTo>
                  <a:cubicBezTo>
                    <a:pt x="11411" y="8911"/>
                    <a:pt x="11470" y="8923"/>
                    <a:pt x="11528" y="8923"/>
                  </a:cubicBezTo>
                  <a:cubicBezTo>
                    <a:pt x="11700" y="8923"/>
                    <a:pt x="11854" y="8819"/>
                    <a:pt x="11918" y="8662"/>
                  </a:cubicBezTo>
                  <a:cubicBezTo>
                    <a:pt x="11964" y="8558"/>
                    <a:pt x="11964" y="8438"/>
                    <a:pt x="11921" y="8337"/>
                  </a:cubicBezTo>
                  <a:cubicBezTo>
                    <a:pt x="11881" y="8229"/>
                    <a:pt x="11798" y="8146"/>
                    <a:pt x="11691" y="8100"/>
                  </a:cubicBezTo>
                  <a:lnTo>
                    <a:pt x="10398" y="7547"/>
                  </a:lnTo>
                  <a:cubicBezTo>
                    <a:pt x="10345" y="7524"/>
                    <a:pt x="10288" y="7512"/>
                    <a:pt x="10232" y="7512"/>
                  </a:cubicBezTo>
                  <a:cubicBezTo>
                    <a:pt x="10178" y="7512"/>
                    <a:pt x="10123" y="7523"/>
                    <a:pt x="10072" y="7544"/>
                  </a:cubicBezTo>
                  <a:cubicBezTo>
                    <a:pt x="10060" y="7547"/>
                    <a:pt x="10048" y="7556"/>
                    <a:pt x="10038" y="7560"/>
                  </a:cubicBezTo>
                  <a:cubicBezTo>
                    <a:pt x="10155" y="7219"/>
                    <a:pt x="10229" y="6856"/>
                    <a:pt x="10247" y="6481"/>
                  </a:cubicBezTo>
                  <a:cubicBezTo>
                    <a:pt x="10324" y="6580"/>
                    <a:pt x="10447" y="6641"/>
                    <a:pt x="10582" y="6641"/>
                  </a:cubicBezTo>
                  <a:lnTo>
                    <a:pt x="11992" y="6641"/>
                  </a:lnTo>
                  <a:cubicBezTo>
                    <a:pt x="12225" y="6641"/>
                    <a:pt x="12419" y="6451"/>
                    <a:pt x="12419" y="6217"/>
                  </a:cubicBezTo>
                  <a:cubicBezTo>
                    <a:pt x="12434" y="5987"/>
                    <a:pt x="12241" y="5793"/>
                    <a:pt x="12007" y="5793"/>
                  </a:cubicBezTo>
                  <a:lnTo>
                    <a:pt x="10597" y="5793"/>
                  </a:lnTo>
                  <a:cubicBezTo>
                    <a:pt x="10459" y="5793"/>
                    <a:pt x="10336" y="5858"/>
                    <a:pt x="10260" y="5959"/>
                  </a:cubicBezTo>
                  <a:cubicBezTo>
                    <a:pt x="10238" y="5609"/>
                    <a:pt x="10167" y="5274"/>
                    <a:pt x="10060" y="4958"/>
                  </a:cubicBezTo>
                  <a:lnTo>
                    <a:pt x="10060" y="4958"/>
                  </a:lnTo>
                  <a:cubicBezTo>
                    <a:pt x="10124" y="4998"/>
                    <a:pt x="10201" y="5022"/>
                    <a:pt x="10287" y="5022"/>
                  </a:cubicBezTo>
                  <a:cubicBezTo>
                    <a:pt x="10339" y="5022"/>
                    <a:pt x="10395" y="5010"/>
                    <a:pt x="10444" y="4992"/>
                  </a:cubicBezTo>
                  <a:lnTo>
                    <a:pt x="11752" y="4469"/>
                  </a:lnTo>
                  <a:cubicBezTo>
                    <a:pt x="11974" y="4380"/>
                    <a:pt x="12081" y="4131"/>
                    <a:pt x="11992" y="3913"/>
                  </a:cubicBezTo>
                  <a:cubicBezTo>
                    <a:pt x="11924" y="3745"/>
                    <a:pt x="11764" y="3642"/>
                    <a:pt x="11595" y="3642"/>
                  </a:cubicBezTo>
                  <a:cubicBezTo>
                    <a:pt x="11542" y="3642"/>
                    <a:pt x="11488" y="3653"/>
                    <a:pt x="11436" y="3674"/>
                  </a:cubicBezTo>
                  <a:lnTo>
                    <a:pt x="10124" y="4196"/>
                  </a:lnTo>
                  <a:cubicBezTo>
                    <a:pt x="10017" y="4239"/>
                    <a:pt x="9937" y="4319"/>
                    <a:pt x="9891" y="4426"/>
                  </a:cubicBezTo>
                  <a:cubicBezTo>
                    <a:pt x="9885" y="4451"/>
                    <a:pt x="9876" y="4469"/>
                    <a:pt x="9866" y="4491"/>
                  </a:cubicBezTo>
                  <a:cubicBezTo>
                    <a:pt x="9700" y="4147"/>
                    <a:pt x="9482" y="3827"/>
                    <a:pt x="9230" y="3545"/>
                  </a:cubicBezTo>
                  <a:lnTo>
                    <a:pt x="9230" y="3545"/>
                  </a:lnTo>
                  <a:cubicBezTo>
                    <a:pt x="9258" y="3548"/>
                    <a:pt x="9283" y="3551"/>
                    <a:pt x="9310" y="3551"/>
                  </a:cubicBezTo>
                  <a:cubicBezTo>
                    <a:pt x="9427" y="3551"/>
                    <a:pt x="9535" y="3505"/>
                    <a:pt x="9614" y="3425"/>
                  </a:cubicBezTo>
                  <a:lnTo>
                    <a:pt x="10610" y="2427"/>
                  </a:lnTo>
                  <a:cubicBezTo>
                    <a:pt x="10690" y="2347"/>
                    <a:pt x="10736" y="2239"/>
                    <a:pt x="10736" y="2123"/>
                  </a:cubicBezTo>
                  <a:cubicBezTo>
                    <a:pt x="10736" y="2009"/>
                    <a:pt x="10690" y="1901"/>
                    <a:pt x="10610" y="1818"/>
                  </a:cubicBezTo>
                  <a:cubicBezTo>
                    <a:pt x="10527" y="1737"/>
                    <a:pt x="10417" y="1696"/>
                    <a:pt x="10307" y="1696"/>
                  </a:cubicBezTo>
                  <a:cubicBezTo>
                    <a:pt x="10197" y="1696"/>
                    <a:pt x="10086" y="1737"/>
                    <a:pt x="10001" y="1818"/>
                  </a:cubicBezTo>
                  <a:lnTo>
                    <a:pt x="9006" y="2814"/>
                  </a:lnTo>
                  <a:cubicBezTo>
                    <a:pt x="8905" y="2918"/>
                    <a:pt x="8865" y="3069"/>
                    <a:pt x="8893" y="3201"/>
                  </a:cubicBezTo>
                  <a:cubicBezTo>
                    <a:pt x="8628" y="2967"/>
                    <a:pt x="8330" y="2768"/>
                    <a:pt x="8008" y="2608"/>
                  </a:cubicBezTo>
                  <a:cubicBezTo>
                    <a:pt x="8152" y="2583"/>
                    <a:pt x="8275" y="2488"/>
                    <a:pt x="8330" y="2353"/>
                  </a:cubicBezTo>
                  <a:lnTo>
                    <a:pt x="8890" y="1060"/>
                  </a:lnTo>
                  <a:cubicBezTo>
                    <a:pt x="8982" y="845"/>
                    <a:pt x="8880" y="590"/>
                    <a:pt x="8662" y="498"/>
                  </a:cubicBezTo>
                  <a:cubicBezTo>
                    <a:pt x="8608" y="475"/>
                    <a:pt x="8551" y="464"/>
                    <a:pt x="8495" y="464"/>
                  </a:cubicBezTo>
                  <a:cubicBezTo>
                    <a:pt x="8328" y="464"/>
                    <a:pt x="8169" y="561"/>
                    <a:pt x="8100" y="725"/>
                  </a:cubicBezTo>
                  <a:lnTo>
                    <a:pt x="7547" y="2018"/>
                  </a:lnTo>
                  <a:cubicBezTo>
                    <a:pt x="7501" y="2123"/>
                    <a:pt x="7501" y="2242"/>
                    <a:pt x="7544" y="2347"/>
                  </a:cubicBezTo>
                  <a:cubicBezTo>
                    <a:pt x="7556" y="2371"/>
                    <a:pt x="7572" y="2399"/>
                    <a:pt x="7587" y="2427"/>
                  </a:cubicBezTo>
                  <a:cubicBezTo>
                    <a:pt x="7225" y="2295"/>
                    <a:pt x="6841" y="2215"/>
                    <a:pt x="6448" y="2196"/>
                  </a:cubicBezTo>
                  <a:cubicBezTo>
                    <a:pt x="6564" y="2120"/>
                    <a:pt x="6647" y="1984"/>
                    <a:pt x="6647" y="1834"/>
                  </a:cubicBezTo>
                  <a:lnTo>
                    <a:pt x="6647" y="427"/>
                  </a:lnTo>
                  <a:cubicBezTo>
                    <a:pt x="6647" y="190"/>
                    <a:pt x="6454" y="0"/>
                    <a:pt x="6220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7"/>
            <p:cNvSpPr/>
            <p:nvPr/>
          </p:nvSpPr>
          <p:spPr>
            <a:xfrm>
              <a:off x="172689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3898" y="1"/>
                  </a:moveTo>
                  <a:cubicBezTo>
                    <a:pt x="1748" y="1"/>
                    <a:pt x="0" y="1746"/>
                    <a:pt x="0" y="3899"/>
                  </a:cubicBezTo>
                  <a:cubicBezTo>
                    <a:pt x="0" y="6049"/>
                    <a:pt x="1745" y="7797"/>
                    <a:pt x="3898" y="7797"/>
                  </a:cubicBezTo>
                  <a:lnTo>
                    <a:pt x="38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7"/>
            <p:cNvSpPr/>
            <p:nvPr/>
          </p:nvSpPr>
          <p:spPr>
            <a:xfrm>
              <a:off x="484856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0" y="1"/>
                  </a:moveTo>
                  <a:lnTo>
                    <a:pt x="0" y="7797"/>
                  </a:lnTo>
                  <a:cubicBezTo>
                    <a:pt x="2153" y="7797"/>
                    <a:pt x="3898" y="6049"/>
                    <a:pt x="3898" y="3899"/>
                  </a:cubicBezTo>
                  <a:cubicBezTo>
                    <a:pt x="3898" y="1746"/>
                    <a:pt x="2150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7"/>
            <p:cNvSpPr/>
            <p:nvPr/>
          </p:nvSpPr>
          <p:spPr>
            <a:xfrm>
              <a:off x="462913" y="2952983"/>
              <a:ext cx="43887" cy="156806"/>
            </a:xfrm>
            <a:custGeom>
              <a:avLst/>
              <a:gdLst/>
              <a:ahLst/>
              <a:cxnLst/>
              <a:rect l="l" t="t" r="r" b="b"/>
              <a:pathLst>
                <a:path w="548" h="1958" extrusionOk="0">
                  <a:moveTo>
                    <a:pt x="274" y="1"/>
                  </a:moveTo>
                  <a:cubicBezTo>
                    <a:pt x="123" y="1"/>
                    <a:pt x="1" y="124"/>
                    <a:pt x="1" y="274"/>
                  </a:cubicBezTo>
                  <a:lnTo>
                    <a:pt x="1" y="1684"/>
                  </a:lnTo>
                  <a:cubicBezTo>
                    <a:pt x="1" y="1835"/>
                    <a:pt x="123" y="1957"/>
                    <a:pt x="274" y="1957"/>
                  </a:cubicBezTo>
                  <a:cubicBezTo>
                    <a:pt x="425" y="1957"/>
                    <a:pt x="547" y="1835"/>
                    <a:pt x="547" y="1684"/>
                  </a:cubicBezTo>
                  <a:lnTo>
                    <a:pt x="547" y="274"/>
                  </a:lnTo>
                  <a:cubicBezTo>
                    <a:pt x="547" y="124"/>
                    <a:pt x="425" y="1"/>
                    <a:pt x="2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7"/>
            <p:cNvSpPr/>
            <p:nvPr/>
          </p:nvSpPr>
          <p:spPr>
            <a:xfrm>
              <a:off x="462913" y="3767285"/>
              <a:ext cx="43887" cy="156726"/>
            </a:xfrm>
            <a:custGeom>
              <a:avLst/>
              <a:gdLst/>
              <a:ahLst/>
              <a:cxnLst/>
              <a:rect l="l" t="t" r="r" b="b"/>
              <a:pathLst>
                <a:path w="548" h="1957" extrusionOk="0">
                  <a:moveTo>
                    <a:pt x="274" y="0"/>
                  </a:moveTo>
                  <a:cubicBezTo>
                    <a:pt x="123" y="0"/>
                    <a:pt x="1" y="123"/>
                    <a:pt x="1" y="274"/>
                  </a:cubicBezTo>
                  <a:lnTo>
                    <a:pt x="1" y="1683"/>
                  </a:lnTo>
                  <a:cubicBezTo>
                    <a:pt x="1" y="1834"/>
                    <a:pt x="123" y="1957"/>
                    <a:pt x="274" y="1957"/>
                  </a:cubicBezTo>
                  <a:cubicBezTo>
                    <a:pt x="425" y="1957"/>
                    <a:pt x="547" y="1834"/>
                    <a:pt x="547" y="1683"/>
                  </a:cubicBezTo>
                  <a:lnTo>
                    <a:pt x="547" y="274"/>
                  </a:lnTo>
                  <a:cubicBezTo>
                    <a:pt x="547" y="123"/>
                    <a:pt x="425" y="0"/>
                    <a:pt x="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7"/>
            <p:cNvSpPr/>
            <p:nvPr/>
          </p:nvSpPr>
          <p:spPr>
            <a:xfrm>
              <a:off x="813681" y="3416674"/>
              <a:ext cx="156806" cy="43887"/>
            </a:xfrm>
            <a:custGeom>
              <a:avLst/>
              <a:gdLst/>
              <a:ahLst/>
              <a:cxnLst/>
              <a:rect l="l" t="t" r="r" b="b"/>
              <a:pathLst>
                <a:path w="1958" h="548" extrusionOk="0">
                  <a:moveTo>
                    <a:pt x="274" y="1"/>
                  </a:moveTo>
                  <a:cubicBezTo>
                    <a:pt x="124" y="1"/>
                    <a:pt x="1" y="124"/>
                    <a:pt x="1" y="274"/>
                  </a:cubicBezTo>
                  <a:cubicBezTo>
                    <a:pt x="1" y="425"/>
                    <a:pt x="124" y="548"/>
                    <a:pt x="274" y="548"/>
                  </a:cubicBezTo>
                  <a:lnTo>
                    <a:pt x="1684" y="548"/>
                  </a:lnTo>
                  <a:cubicBezTo>
                    <a:pt x="1835" y="548"/>
                    <a:pt x="1958" y="425"/>
                    <a:pt x="1958" y="274"/>
                  </a:cubicBezTo>
                  <a:cubicBezTo>
                    <a:pt x="1958" y="124"/>
                    <a:pt x="1835" y="1"/>
                    <a:pt x="1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7"/>
            <p:cNvSpPr/>
            <p:nvPr/>
          </p:nvSpPr>
          <p:spPr>
            <a:xfrm>
              <a:off x="-774" y="3416674"/>
              <a:ext cx="156566" cy="43887"/>
            </a:xfrm>
            <a:custGeom>
              <a:avLst/>
              <a:gdLst/>
              <a:ahLst/>
              <a:cxnLst/>
              <a:rect l="l" t="t" r="r" b="b"/>
              <a:pathLst>
                <a:path w="1955" h="548" extrusionOk="0">
                  <a:moveTo>
                    <a:pt x="274" y="1"/>
                  </a:moveTo>
                  <a:cubicBezTo>
                    <a:pt x="123" y="1"/>
                    <a:pt x="0" y="124"/>
                    <a:pt x="0" y="274"/>
                  </a:cubicBezTo>
                  <a:cubicBezTo>
                    <a:pt x="0" y="425"/>
                    <a:pt x="123" y="548"/>
                    <a:pt x="274" y="548"/>
                  </a:cubicBezTo>
                  <a:lnTo>
                    <a:pt x="1684" y="548"/>
                  </a:lnTo>
                  <a:cubicBezTo>
                    <a:pt x="1837" y="548"/>
                    <a:pt x="1954" y="425"/>
                    <a:pt x="1954" y="274"/>
                  </a:cubicBezTo>
                  <a:cubicBezTo>
                    <a:pt x="1954" y="124"/>
                    <a:pt x="1831" y="1"/>
                    <a:pt x="1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7"/>
            <p:cNvSpPr/>
            <p:nvPr/>
          </p:nvSpPr>
          <p:spPr>
            <a:xfrm>
              <a:off x="708691" y="3088727"/>
              <a:ext cx="127976" cy="123651"/>
            </a:xfrm>
            <a:custGeom>
              <a:avLst/>
              <a:gdLst/>
              <a:ahLst/>
              <a:cxnLst/>
              <a:rect l="l" t="t" r="r" b="b"/>
              <a:pathLst>
                <a:path w="1598" h="1544" extrusionOk="0">
                  <a:moveTo>
                    <a:pt x="1295" y="1"/>
                  </a:moveTo>
                  <a:cubicBezTo>
                    <a:pt x="1224" y="1"/>
                    <a:pt x="1154" y="27"/>
                    <a:pt x="1100" y="81"/>
                  </a:cubicBezTo>
                  <a:lnTo>
                    <a:pt x="108" y="1076"/>
                  </a:lnTo>
                  <a:cubicBezTo>
                    <a:pt x="0" y="1184"/>
                    <a:pt x="0" y="1356"/>
                    <a:pt x="108" y="1463"/>
                  </a:cubicBezTo>
                  <a:cubicBezTo>
                    <a:pt x="160" y="1516"/>
                    <a:pt x="234" y="1543"/>
                    <a:pt x="304" y="1543"/>
                  </a:cubicBezTo>
                  <a:cubicBezTo>
                    <a:pt x="372" y="1543"/>
                    <a:pt x="443" y="1516"/>
                    <a:pt x="495" y="1463"/>
                  </a:cubicBezTo>
                  <a:lnTo>
                    <a:pt x="1490" y="468"/>
                  </a:lnTo>
                  <a:cubicBezTo>
                    <a:pt x="1598" y="361"/>
                    <a:pt x="1598" y="189"/>
                    <a:pt x="1490" y="81"/>
                  </a:cubicBezTo>
                  <a:cubicBezTo>
                    <a:pt x="1436" y="27"/>
                    <a:pt x="1366" y="1"/>
                    <a:pt x="1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7"/>
            <p:cNvSpPr/>
            <p:nvPr/>
          </p:nvSpPr>
          <p:spPr>
            <a:xfrm>
              <a:off x="132807" y="3664616"/>
              <a:ext cx="127976" cy="123651"/>
            </a:xfrm>
            <a:custGeom>
              <a:avLst/>
              <a:gdLst/>
              <a:ahLst/>
              <a:cxnLst/>
              <a:rect l="l" t="t" r="r" b="b"/>
              <a:pathLst>
                <a:path w="1598" h="1544" extrusionOk="0">
                  <a:moveTo>
                    <a:pt x="1295" y="0"/>
                  </a:moveTo>
                  <a:cubicBezTo>
                    <a:pt x="1224" y="0"/>
                    <a:pt x="1154" y="27"/>
                    <a:pt x="1100" y="81"/>
                  </a:cubicBezTo>
                  <a:lnTo>
                    <a:pt x="108" y="1076"/>
                  </a:lnTo>
                  <a:cubicBezTo>
                    <a:pt x="0" y="1184"/>
                    <a:pt x="0" y="1356"/>
                    <a:pt x="108" y="1463"/>
                  </a:cubicBezTo>
                  <a:cubicBezTo>
                    <a:pt x="160" y="1519"/>
                    <a:pt x="234" y="1543"/>
                    <a:pt x="301" y="1543"/>
                  </a:cubicBezTo>
                  <a:cubicBezTo>
                    <a:pt x="372" y="1543"/>
                    <a:pt x="440" y="1519"/>
                    <a:pt x="495" y="1463"/>
                  </a:cubicBezTo>
                  <a:lnTo>
                    <a:pt x="1490" y="468"/>
                  </a:lnTo>
                  <a:cubicBezTo>
                    <a:pt x="1598" y="361"/>
                    <a:pt x="1598" y="189"/>
                    <a:pt x="1490" y="81"/>
                  </a:cubicBezTo>
                  <a:cubicBezTo>
                    <a:pt x="1436" y="27"/>
                    <a:pt x="1366" y="0"/>
                    <a:pt x="12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7"/>
            <p:cNvSpPr/>
            <p:nvPr/>
          </p:nvSpPr>
          <p:spPr>
            <a:xfrm>
              <a:off x="708691" y="3664616"/>
              <a:ext cx="128216" cy="123651"/>
            </a:xfrm>
            <a:custGeom>
              <a:avLst/>
              <a:gdLst/>
              <a:ahLst/>
              <a:cxnLst/>
              <a:rect l="l" t="t" r="r" b="b"/>
              <a:pathLst>
                <a:path w="1601" h="1544" extrusionOk="0">
                  <a:moveTo>
                    <a:pt x="301" y="0"/>
                  </a:moveTo>
                  <a:cubicBezTo>
                    <a:pt x="231" y="0"/>
                    <a:pt x="162" y="27"/>
                    <a:pt x="108" y="81"/>
                  </a:cubicBezTo>
                  <a:cubicBezTo>
                    <a:pt x="0" y="189"/>
                    <a:pt x="0" y="361"/>
                    <a:pt x="108" y="468"/>
                  </a:cubicBezTo>
                  <a:lnTo>
                    <a:pt x="1106" y="1463"/>
                  </a:lnTo>
                  <a:cubicBezTo>
                    <a:pt x="1155" y="1519"/>
                    <a:pt x="1229" y="1543"/>
                    <a:pt x="1297" y="1543"/>
                  </a:cubicBezTo>
                  <a:cubicBezTo>
                    <a:pt x="1367" y="1543"/>
                    <a:pt x="1441" y="1519"/>
                    <a:pt x="1493" y="1463"/>
                  </a:cubicBezTo>
                  <a:cubicBezTo>
                    <a:pt x="1601" y="1356"/>
                    <a:pt x="1601" y="1184"/>
                    <a:pt x="1493" y="1076"/>
                  </a:cubicBezTo>
                  <a:lnTo>
                    <a:pt x="495" y="81"/>
                  </a:lnTo>
                  <a:cubicBezTo>
                    <a:pt x="441" y="27"/>
                    <a:pt x="371" y="0"/>
                    <a:pt x="3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7"/>
            <p:cNvSpPr/>
            <p:nvPr/>
          </p:nvSpPr>
          <p:spPr>
            <a:xfrm>
              <a:off x="132326" y="3088727"/>
              <a:ext cx="128456" cy="123651"/>
            </a:xfrm>
            <a:custGeom>
              <a:avLst/>
              <a:gdLst/>
              <a:ahLst/>
              <a:cxnLst/>
              <a:rect l="l" t="t" r="r" b="b"/>
              <a:pathLst>
                <a:path w="1604" h="1544" extrusionOk="0">
                  <a:moveTo>
                    <a:pt x="303" y="1"/>
                  </a:moveTo>
                  <a:cubicBezTo>
                    <a:pt x="232" y="1"/>
                    <a:pt x="162" y="27"/>
                    <a:pt x="108" y="81"/>
                  </a:cubicBezTo>
                  <a:cubicBezTo>
                    <a:pt x="0" y="189"/>
                    <a:pt x="0" y="361"/>
                    <a:pt x="108" y="468"/>
                  </a:cubicBezTo>
                  <a:lnTo>
                    <a:pt x="1106" y="1463"/>
                  </a:lnTo>
                  <a:cubicBezTo>
                    <a:pt x="1161" y="1516"/>
                    <a:pt x="1235" y="1543"/>
                    <a:pt x="1303" y="1543"/>
                  </a:cubicBezTo>
                  <a:cubicBezTo>
                    <a:pt x="1376" y="1543"/>
                    <a:pt x="1444" y="1516"/>
                    <a:pt x="1496" y="1463"/>
                  </a:cubicBezTo>
                  <a:cubicBezTo>
                    <a:pt x="1604" y="1356"/>
                    <a:pt x="1604" y="1184"/>
                    <a:pt x="1496" y="1076"/>
                  </a:cubicBezTo>
                  <a:lnTo>
                    <a:pt x="498" y="81"/>
                  </a:lnTo>
                  <a:cubicBezTo>
                    <a:pt x="444" y="27"/>
                    <a:pt x="373" y="1"/>
                    <a:pt x="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7"/>
            <p:cNvSpPr/>
            <p:nvPr/>
          </p:nvSpPr>
          <p:spPr>
            <a:xfrm>
              <a:off x="597935" y="2990143"/>
              <a:ext cx="94100" cy="147917"/>
            </a:xfrm>
            <a:custGeom>
              <a:avLst/>
              <a:gdLst/>
              <a:ahLst/>
              <a:cxnLst/>
              <a:rect l="l" t="t" r="r" b="b"/>
              <a:pathLst>
                <a:path w="1175" h="1847" extrusionOk="0">
                  <a:moveTo>
                    <a:pt x="866" y="1"/>
                  </a:moveTo>
                  <a:cubicBezTo>
                    <a:pt x="760" y="1"/>
                    <a:pt x="658" y="63"/>
                    <a:pt x="612" y="166"/>
                  </a:cubicBezTo>
                  <a:lnTo>
                    <a:pt x="59" y="1463"/>
                  </a:lnTo>
                  <a:cubicBezTo>
                    <a:pt x="1" y="1601"/>
                    <a:pt x="65" y="1761"/>
                    <a:pt x="204" y="1822"/>
                  </a:cubicBezTo>
                  <a:cubicBezTo>
                    <a:pt x="238" y="1837"/>
                    <a:pt x="277" y="1847"/>
                    <a:pt x="311" y="1847"/>
                  </a:cubicBezTo>
                  <a:cubicBezTo>
                    <a:pt x="419" y="1847"/>
                    <a:pt x="520" y="1785"/>
                    <a:pt x="563" y="1678"/>
                  </a:cubicBezTo>
                  <a:lnTo>
                    <a:pt x="1116" y="381"/>
                  </a:lnTo>
                  <a:cubicBezTo>
                    <a:pt x="1174" y="243"/>
                    <a:pt x="1110" y="84"/>
                    <a:pt x="972" y="22"/>
                  </a:cubicBezTo>
                  <a:cubicBezTo>
                    <a:pt x="937" y="7"/>
                    <a:pt x="901" y="1"/>
                    <a:pt x="8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7"/>
            <p:cNvSpPr/>
            <p:nvPr/>
          </p:nvSpPr>
          <p:spPr>
            <a:xfrm>
              <a:off x="277198" y="3738935"/>
              <a:ext cx="94020" cy="147677"/>
            </a:xfrm>
            <a:custGeom>
              <a:avLst/>
              <a:gdLst/>
              <a:ahLst/>
              <a:cxnLst/>
              <a:rect l="l" t="t" r="r" b="b"/>
              <a:pathLst>
                <a:path w="1174" h="1844" extrusionOk="0">
                  <a:moveTo>
                    <a:pt x="865" y="1"/>
                  </a:moveTo>
                  <a:cubicBezTo>
                    <a:pt x="759" y="1"/>
                    <a:pt x="658" y="63"/>
                    <a:pt x="612" y="167"/>
                  </a:cubicBezTo>
                  <a:lnTo>
                    <a:pt x="59" y="1460"/>
                  </a:lnTo>
                  <a:cubicBezTo>
                    <a:pt x="0" y="1598"/>
                    <a:pt x="65" y="1761"/>
                    <a:pt x="203" y="1822"/>
                  </a:cubicBezTo>
                  <a:cubicBezTo>
                    <a:pt x="240" y="1838"/>
                    <a:pt x="277" y="1844"/>
                    <a:pt x="311" y="1844"/>
                  </a:cubicBezTo>
                  <a:cubicBezTo>
                    <a:pt x="418" y="1844"/>
                    <a:pt x="520" y="1779"/>
                    <a:pt x="566" y="1675"/>
                  </a:cubicBezTo>
                  <a:lnTo>
                    <a:pt x="1119" y="382"/>
                  </a:lnTo>
                  <a:cubicBezTo>
                    <a:pt x="1174" y="244"/>
                    <a:pt x="1109" y="84"/>
                    <a:pt x="971" y="22"/>
                  </a:cubicBezTo>
                  <a:cubicBezTo>
                    <a:pt x="937" y="8"/>
                    <a:pt x="901" y="1"/>
                    <a:pt x="8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7"/>
            <p:cNvSpPr/>
            <p:nvPr/>
          </p:nvSpPr>
          <p:spPr>
            <a:xfrm>
              <a:off x="782449" y="3554500"/>
              <a:ext cx="153603" cy="88334"/>
            </a:xfrm>
            <a:custGeom>
              <a:avLst/>
              <a:gdLst/>
              <a:ahLst/>
              <a:cxnLst/>
              <a:rect l="l" t="t" r="r" b="b"/>
              <a:pathLst>
                <a:path w="1918" h="1103" extrusionOk="0">
                  <a:moveTo>
                    <a:pt x="313" y="0"/>
                  </a:moveTo>
                  <a:cubicBezTo>
                    <a:pt x="207" y="0"/>
                    <a:pt x="105" y="62"/>
                    <a:pt x="59" y="166"/>
                  </a:cubicBezTo>
                  <a:cubicBezTo>
                    <a:pt x="1" y="304"/>
                    <a:pt x="65" y="467"/>
                    <a:pt x="204" y="528"/>
                  </a:cubicBezTo>
                  <a:lnTo>
                    <a:pt x="1497" y="1081"/>
                  </a:lnTo>
                  <a:cubicBezTo>
                    <a:pt x="1534" y="1097"/>
                    <a:pt x="1570" y="1103"/>
                    <a:pt x="1604" y="1103"/>
                  </a:cubicBezTo>
                  <a:cubicBezTo>
                    <a:pt x="1712" y="1103"/>
                    <a:pt x="1813" y="1041"/>
                    <a:pt x="1859" y="934"/>
                  </a:cubicBezTo>
                  <a:cubicBezTo>
                    <a:pt x="1918" y="796"/>
                    <a:pt x="1850" y="636"/>
                    <a:pt x="1712" y="575"/>
                  </a:cubicBezTo>
                  <a:lnTo>
                    <a:pt x="419" y="22"/>
                  </a:lnTo>
                  <a:cubicBezTo>
                    <a:pt x="384" y="7"/>
                    <a:pt x="348" y="0"/>
                    <a:pt x="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7"/>
            <p:cNvSpPr/>
            <p:nvPr/>
          </p:nvSpPr>
          <p:spPr>
            <a:xfrm>
              <a:off x="33663" y="3234001"/>
              <a:ext cx="153603" cy="88574"/>
            </a:xfrm>
            <a:custGeom>
              <a:avLst/>
              <a:gdLst/>
              <a:ahLst/>
              <a:cxnLst/>
              <a:rect l="l" t="t" r="r" b="b"/>
              <a:pathLst>
                <a:path w="1918" h="1106" extrusionOk="0">
                  <a:moveTo>
                    <a:pt x="315" y="0"/>
                  </a:moveTo>
                  <a:cubicBezTo>
                    <a:pt x="208" y="0"/>
                    <a:pt x="105" y="64"/>
                    <a:pt x="59" y="169"/>
                  </a:cubicBezTo>
                  <a:cubicBezTo>
                    <a:pt x="0" y="307"/>
                    <a:pt x="65" y="467"/>
                    <a:pt x="203" y="528"/>
                  </a:cubicBezTo>
                  <a:lnTo>
                    <a:pt x="1499" y="1081"/>
                  </a:lnTo>
                  <a:cubicBezTo>
                    <a:pt x="1533" y="1096"/>
                    <a:pt x="1570" y="1105"/>
                    <a:pt x="1607" y="1105"/>
                  </a:cubicBezTo>
                  <a:cubicBezTo>
                    <a:pt x="1715" y="1105"/>
                    <a:pt x="1813" y="1038"/>
                    <a:pt x="1859" y="937"/>
                  </a:cubicBezTo>
                  <a:cubicBezTo>
                    <a:pt x="1917" y="798"/>
                    <a:pt x="1853" y="636"/>
                    <a:pt x="1715" y="574"/>
                  </a:cubicBezTo>
                  <a:lnTo>
                    <a:pt x="418" y="21"/>
                  </a:lnTo>
                  <a:cubicBezTo>
                    <a:pt x="384" y="7"/>
                    <a:pt x="349" y="0"/>
                    <a:pt x="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7"/>
            <p:cNvSpPr/>
            <p:nvPr/>
          </p:nvSpPr>
          <p:spPr>
            <a:xfrm>
              <a:off x="785412" y="3244172"/>
              <a:ext cx="155045" cy="86011"/>
            </a:xfrm>
            <a:custGeom>
              <a:avLst/>
              <a:gdLst/>
              <a:ahLst/>
              <a:cxnLst/>
              <a:rect l="l" t="t" r="r" b="b"/>
              <a:pathLst>
                <a:path w="1936" h="1074" extrusionOk="0">
                  <a:moveTo>
                    <a:pt x="1624" y="1"/>
                  </a:moveTo>
                  <a:cubicBezTo>
                    <a:pt x="1590" y="1"/>
                    <a:pt x="1555" y="7"/>
                    <a:pt x="1521" y="20"/>
                  </a:cubicBezTo>
                  <a:lnTo>
                    <a:pt x="213" y="542"/>
                  </a:lnTo>
                  <a:cubicBezTo>
                    <a:pt x="71" y="601"/>
                    <a:pt x="1" y="757"/>
                    <a:pt x="59" y="902"/>
                  </a:cubicBezTo>
                  <a:cubicBezTo>
                    <a:pt x="102" y="1009"/>
                    <a:pt x="206" y="1074"/>
                    <a:pt x="314" y="1074"/>
                  </a:cubicBezTo>
                  <a:cubicBezTo>
                    <a:pt x="348" y="1074"/>
                    <a:pt x="382" y="1064"/>
                    <a:pt x="415" y="1055"/>
                  </a:cubicBezTo>
                  <a:lnTo>
                    <a:pt x="1727" y="533"/>
                  </a:lnTo>
                  <a:cubicBezTo>
                    <a:pt x="1868" y="475"/>
                    <a:pt x="1936" y="318"/>
                    <a:pt x="1881" y="174"/>
                  </a:cubicBezTo>
                  <a:cubicBezTo>
                    <a:pt x="1836" y="66"/>
                    <a:pt x="1734" y="1"/>
                    <a:pt x="16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7"/>
            <p:cNvSpPr/>
            <p:nvPr/>
          </p:nvSpPr>
          <p:spPr>
            <a:xfrm>
              <a:off x="29258" y="3546812"/>
              <a:ext cx="155285" cy="85931"/>
            </a:xfrm>
            <a:custGeom>
              <a:avLst/>
              <a:gdLst/>
              <a:ahLst/>
              <a:cxnLst/>
              <a:rect l="l" t="t" r="r" b="b"/>
              <a:pathLst>
                <a:path w="1939" h="1073" extrusionOk="0">
                  <a:moveTo>
                    <a:pt x="1625" y="0"/>
                  </a:moveTo>
                  <a:cubicBezTo>
                    <a:pt x="1591" y="0"/>
                    <a:pt x="1557" y="6"/>
                    <a:pt x="1524" y="19"/>
                  </a:cubicBezTo>
                  <a:lnTo>
                    <a:pt x="212" y="542"/>
                  </a:lnTo>
                  <a:cubicBezTo>
                    <a:pt x="71" y="600"/>
                    <a:pt x="0" y="757"/>
                    <a:pt x="59" y="901"/>
                  </a:cubicBezTo>
                  <a:cubicBezTo>
                    <a:pt x="102" y="1008"/>
                    <a:pt x="206" y="1073"/>
                    <a:pt x="314" y="1073"/>
                  </a:cubicBezTo>
                  <a:cubicBezTo>
                    <a:pt x="347" y="1073"/>
                    <a:pt x="381" y="1064"/>
                    <a:pt x="415" y="1054"/>
                  </a:cubicBezTo>
                  <a:lnTo>
                    <a:pt x="1727" y="532"/>
                  </a:lnTo>
                  <a:cubicBezTo>
                    <a:pt x="1868" y="474"/>
                    <a:pt x="1938" y="317"/>
                    <a:pt x="1880" y="173"/>
                  </a:cubicBezTo>
                  <a:cubicBezTo>
                    <a:pt x="1836" y="65"/>
                    <a:pt x="1734" y="0"/>
                    <a:pt x="1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7"/>
            <p:cNvSpPr/>
            <p:nvPr/>
          </p:nvSpPr>
          <p:spPr>
            <a:xfrm>
              <a:off x="590087" y="3741738"/>
              <a:ext cx="92098" cy="149118"/>
            </a:xfrm>
            <a:custGeom>
              <a:avLst/>
              <a:gdLst/>
              <a:ahLst/>
              <a:cxnLst/>
              <a:rect l="l" t="t" r="r" b="b"/>
              <a:pathLst>
                <a:path w="1150" h="1862" extrusionOk="0">
                  <a:moveTo>
                    <a:pt x="315" y="1"/>
                  </a:moveTo>
                  <a:cubicBezTo>
                    <a:pt x="281" y="1"/>
                    <a:pt x="246" y="7"/>
                    <a:pt x="213" y="21"/>
                  </a:cubicBezTo>
                  <a:cubicBezTo>
                    <a:pt x="71" y="80"/>
                    <a:pt x="1" y="236"/>
                    <a:pt x="59" y="378"/>
                  </a:cubicBezTo>
                  <a:lnTo>
                    <a:pt x="581" y="1686"/>
                  </a:lnTo>
                  <a:cubicBezTo>
                    <a:pt x="624" y="1794"/>
                    <a:pt x="729" y="1861"/>
                    <a:pt x="836" y="1861"/>
                  </a:cubicBezTo>
                  <a:cubicBezTo>
                    <a:pt x="870" y="1861"/>
                    <a:pt x="904" y="1855"/>
                    <a:pt x="941" y="1840"/>
                  </a:cubicBezTo>
                  <a:cubicBezTo>
                    <a:pt x="1082" y="1784"/>
                    <a:pt x="1150" y="1625"/>
                    <a:pt x="1094" y="1483"/>
                  </a:cubicBezTo>
                  <a:lnTo>
                    <a:pt x="569" y="175"/>
                  </a:lnTo>
                  <a:cubicBezTo>
                    <a:pt x="527" y="67"/>
                    <a:pt x="424" y="1"/>
                    <a:pt x="3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7"/>
            <p:cNvSpPr/>
            <p:nvPr/>
          </p:nvSpPr>
          <p:spPr>
            <a:xfrm>
              <a:off x="287769" y="2985898"/>
              <a:ext cx="91857" cy="148958"/>
            </a:xfrm>
            <a:custGeom>
              <a:avLst/>
              <a:gdLst/>
              <a:ahLst/>
              <a:cxnLst/>
              <a:rect l="l" t="t" r="r" b="b"/>
              <a:pathLst>
                <a:path w="1147" h="1860" extrusionOk="0">
                  <a:moveTo>
                    <a:pt x="311" y="1"/>
                  </a:moveTo>
                  <a:cubicBezTo>
                    <a:pt x="277" y="1"/>
                    <a:pt x="243" y="7"/>
                    <a:pt x="209" y="20"/>
                  </a:cubicBezTo>
                  <a:cubicBezTo>
                    <a:pt x="68" y="78"/>
                    <a:pt x="1" y="235"/>
                    <a:pt x="56" y="379"/>
                  </a:cubicBezTo>
                  <a:lnTo>
                    <a:pt x="578" y="1688"/>
                  </a:lnTo>
                  <a:cubicBezTo>
                    <a:pt x="621" y="1795"/>
                    <a:pt x="725" y="1860"/>
                    <a:pt x="833" y="1860"/>
                  </a:cubicBezTo>
                  <a:cubicBezTo>
                    <a:pt x="867" y="1860"/>
                    <a:pt x="901" y="1854"/>
                    <a:pt x="937" y="1841"/>
                  </a:cubicBezTo>
                  <a:cubicBezTo>
                    <a:pt x="1079" y="1783"/>
                    <a:pt x="1146" y="1626"/>
                    <a:pt x="1091" y="1485"/>
                  </a:cubicBezTo>
                  <a:lnTo>
                    <a:pt x="569" y="173"/>
                  </a:lnTo>
                  <a:cubicBezTo>
                    <a:pt x="524" y="65"/>
                    <a:pt x="421" y="1"/>
                    <a:pt x="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7"/>
            <p:cNvSpPr/>
            <p:nvPr/>
          </p:nvSpPr>
          <p:spPr>
            <a:xfrm>
              <a:off x="177614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3898" y="1"/>
                  </a:moveTo>
                  <a:cubicBezTo>
                    <a:pt x="1748" y="1"/>
                    <a:pt x="0" y="1746"/>
                    <a:pt x="0" y="3899"/>
                  </a:cubicBezTo>
                  <a:cubicBezTo>
                    <a:pt x="0" y="6049"/>
                    <a:pt x="1745" y="7797"/>
                    <a:pt x="3898" y="7797"/>
                  </a:cubicBezTo>
                  <a:lnTo>
                    <a:pt x="3898" y="1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3" name="Google Shape;433;p37"/>
          <p:cNvGrpSpPr/>
          <p:nvPr/>
        </p:nvGrpSpPr>
        <p:grpSpPr>
          <a:xfrm rot="880694">
            <a:off x="2157409" y="2654579"/>
            <a:ext cx="773047" cy="1192119"/>
            <a:chOff x="864725" y="114250"/>
            <a:chExt cx="773019" cy="1192075"/>
          </a:xfrm>
        </p:grpSpPr>
        <p:sp>
          <p:nvSpPr>
            <p:cNvPr id="434" name="Google Shape;434;p37"/>
            <p:cNvSpPr/>
            <p:nvPr/>
          </p:nvSpPr>
          <p:spPr>
            <a:xfrm>
              <a:off x="869225" y="114250"/>
              <a:ext cx="768519" cy="995634"/>
            </a:xfrm>
            <a:custGeom>
              <a:avLst/>
              <a:gdLst/>
              <a:ahLst/>
              <a:cxnLst/>
              <a:rect l="l" t="t" r="r" b="b"/>
              <a:pathLst>
                <a:path w="7158" h="9124" extrusionOk="0">
                  <a:moveTo>
                    <a:pt x="3579" y="1"/>
                  </a:moveTo>
                  <a:cubicBezTo>
                    <a:pt x="1600" y="1"/>
                    <a:pt x="0" y="1601"/>
                    <a:pt x="0" y="3580"/>
                  </a:cubicBezTo>
                  <a:cubicBezTo>
                    <a:pt x="3" y="4827"/>
                    <a:pt x="639" y="5926"/>
                    <a:pt x="1607" y="6565"/>
                  </a:cubicBezTo>
                  <a:cubicBezTo>
                    <a:pt x="1791" y="6688"/>
                    <a:pt x="1905" y="6897"/>
                    <a:pt x="1905" y="7115"/>
                  </a:cubicBezTo>
                  <a:lnTo>
                    <a:pt x="1905" y="7739"/>
                  </a:lnTo>
                  <a:cubicBezTo>
                    <a:pt x="1905" y="7923"/>
                    <a:pt x="1981" y="8083"/>
                    <a:pt x="2107" y="8199"/>
                  </a:cubicBezTo>
                  <a:cubicBezTo>
                    <a:pt x="1991" y="8230"/>
                    <a:pt x="1905" y="8338"/>
                    <a:pt x="1905" y="8464"/>
                  </a:cubicBezTo>
                  <a:lnTo>
                    <a:pt x="1905" y="8851"/>
                  </a:lnTo>
                  <a:cubicBezTo>
                    <a:pt x="1905" y="9001"/>
                    <a:pt x="2027" y="9124"/>
                    <a:pt x="2175" y="9124"/>
                  </a:cubicBezTo>
                  <a:lnTo>
                    <a:pt x="4982" y="9124"/>
                  </a:lnTo>
                  <a:cubicBezTo>
                    <a:pt x="5133" y="9124"/>
                    <a:pt x="5256" y="9001"/>
                    <a:pt x="5256" y="8851"/>
                  </a:cubicBezTo>
                  <a:lnTo>
                    <a:pt x="5256" y="8464"/>
                  </a:lnTo>
                  <a:cubicBezTo>
                    <a:pt x="5256" y="8338"/>
                    <a:pt x="5170" y="8233"/>
                    <a:pt x="5053" y="8199"/>
                  </a:cubicBezTo>
                  <a:cubicBezTo>
                    <a:pt x="5176" y="8083"/>
                    <a:pt x="5256" y="7917"/>
                    <a:pt x="5256" y="7739"/>
                  </a:cubicBezTo>
                  <a:lnTo>
                    <a:pt x="5256" y="7115"/>
                  </a:lnTo>
                  <a:cubicBezTo>
                    <a:pt x="5256" y="6894"/>
                    <a:pt x="5366" y="6685"/>
                    <a:pt x="5551" y="6565"/>
                  </a:cubicBezTo>
                  <a:cubicBezTo>
                    <a:pt x="6518" y="5926"/>
                    <a:pt x="7157" y="4827"/>
                    <a:pt x="7157" y="3580"/>
                  </a:cubicBezTo>
                  <a:cubicBezTo>
                    <a:pt x="7157" y="1601"/>
                    <a:pt x="5554" y="1"/>
                    <a:pt x="3579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7"/>
            <p:cNvSpPr/>
            <p:nvPr/>
          </p:nvSpPr>
          <p:spPr>
            <a:xfrm>
              <a:off x="1073975" y="1178573"/>
              <a:ext cx="359574" cy="127101"/>
            </a:xfrm>
            <a:custGeom>
              <a:avLst/>
              <a:gdLst/>
              <a:ahLst/>
              <a:cxnLst/>
              <a:rect l="l" t="t" r="r" b="b"/>
              <a:pathLst>
                <a:path w="3349" h="902" extrusionOk="0">
                  <a:moveTo>
                    <a:pt x="246" y="1"/>
                  </a:moveTo>
                  <a:cubicBezTo>
                    <a:pt x="108" y="16"/>
                    <a:pt x="1" y="130"/>
                    <a:pt x="1" y="271"/>
                  </a:cubicBezTo>
                  <a:cubicBezTo>
                    <a:pt x="1" y="621"/>
                    <a:pt x="280" y="901"/>
                    <a:pt x="630" y="901"/>
                  </a:cubicBezTo>
                  <a:lnTo>
                    <a:pt x="2719" y="901"/>
                  </a:lnTo>
                  <a:cubicBezTo>
                    <a:pt x="3069" y="901"/>
                    <a:pt x="3349" y="621"/>
                    <a:pt x="3349" y="271"/>
                  </a:cubicBezTo>
                  <a:cubicBezTo>
                    <a:pt x="3349" y="124"/>
                    <a:pt x="3226" y="1"/>
                    <a:pt x="3075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7"/>
            <p:cNvSpPr/>
            <p:nvPr/>
          </p:nvSpPr>
          <p:spPr>
            <a:xfrm>
              <a:off x="864725" y="114250"/>
              <a:ext cx="768519" cy="898538"/>
            </a:xfrm>
            <a:custGeom>
              <a:avLst/>
              <a:gdLst/>
              <a:ahLst/>
              <a:cxnLst/>
              <a:rect l="l" t="t" r="r" b="b"/>
              <a:pathLst>
                <a:path w="7158" h="8369" extrusionOk="0">
                  <a:moveTo>
                    <a:pt x="3579" y="1"/>
                  </a:moveTo>
                  <a:cubicBezTo>
                    <a:pt x="1604" y="1"/>
                    <a:pt x="1" y="1601"/>
                    <a:pt x="1" y="3580"/>
                  </a:cubicBezTo>
                  <a:cubicBezTo>
                    <a:pt x="1" y="4827"/>
                    <a:pt x="640" y="5926"/>
                    <a:pt x="1607" y="6565"/>
                  </a:cubicBezTo>
                  <a:cubicBezTo>
                    <a:pt x="1791" y="6688"/>
                    <a:pt x="1902" y="6897"/>
                    <a:pt x="1902" y="7115"/>
                  </a:cubicBezTo>
                  <a:lnTo>
                    <a:pt x="1902" y="7739"/>
                  </a:lnTo>
                  <a:cubicBezTo>
                    <a:pt x="1902" y="8086"/>
                    <a:pt x="2182" y="8368"/>
                    <a:pt x="2532" y="8368"/>
                  </a:cubicBezTo>
                  <a:lnTo>
                    <a:pt x="4624" y="8368"/>
                  </a:lnTo>
                  <a:cubicBezTo>
                    <a:pt x="4974" y="8368"/>
                    <a:pt x="5253" y="8086"/>
                    <a:pt x="5253" y="7739"/>
                  </a:cubicBezTo>
                  <a:lnTo>
                    <a:pt x="5253" y="7115"/>
                  </a:lnTo>
                  <a:cubicBezTo>
                    <a:pt x="5253" y="6894"/>
                    <a:pt x="5367" y="6685"/>
                    <a:pt x="5551" y="6565"/>
                  </a:cubicBezTo>
                  <a:cubicBezTo>
                    <a:pt x="6519" y="5926"/>
                    <a:pt x="7158" y="4827"/>
                    <a:pt x="7158" y="3580"/>
                  </a:cubicBezTo>
                  <a:cubicBezTo>
                    <a:pt x="7158" y="1601"/>
                    <a:pt x="5557" y="1"/>
                    <a:pt x="35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7"/>
            <p:cNvSpPr/>
            <p:nvPr/>
          </p:nvSpPr>
          <p:spPr>
            <a:xfrm>
              <a:off x="864725" y="114250"/>
              <a:ext cx="384367" cy="898538"/>
            </a:xfrm>
            <a:custGeom>
              <a:avLst/>
              <a:gdLst/>
              <a:ahLst/>
              <a:cxnLst/>
              <a:rect l="l" t="t" r="r" b="b"/>
              <a:pathLst>
                <a:path w="3580" h="8369" extrusionOk="0">
                  <a:moveTo>
                    <a:pt x="3576" y="1"/>
                  </a:moveTo>
                  <a:lnTo>
                    <a:pt x="3576" y="1"/>
                  </a:lnTo>
                  <a:lnTo>
                    <a:pt x="3576" y="1"/>
                  </a:lnTo>
                  <a:cubicBezTo>
                    <a:pt x="3577" y="1"/>
                    <a:pt x="3578" y="1"/>
                    <a:pt x="3579" y="1"/>
                  </a:cubicBezTo>
                  <a:close/>
                  <a:moveTo>
                    <a:pt x="3576" y="1"/>
                  </a:moveTo>
                  <a:cubicBezTo>
                    <a:pt x="1602" y="3"/>
                    <a:pt x="1" y="1603"/>
                    <a:pt x="1" y="3580"/>
                  </a:cubicBezTo>
                  <a:cubicBezTo>
                    <a:pt x="1" y="4827"/>
                    <a:pt x="640" y="5926"/>
                    <a:pt x="1607" y="6565"/>
                  </a:cubicBezTo>
                  <a:cubicBezTo>
                    <a:pt x="1791" y="6688"/>
                    <a:pt x="1902" y="6897"/>
                    <a:pt x="1902" y="7115"/>
                  </a:cubicBezTo>
                  <a:lnTo>
                    <a:pt x="1902" y="7739"/>
                  </a:lnTo>
                  <a:cubicBezTo>
                    <a:pt x="1902" y="8086"/>
                    <a:pt x="2182" y="8368"/>
                    <a:pt x="2532" y="8368"/>
                  </a:cubicBezTo>
                  <a:lnTo>
                    <a:pt x="3576" y="8368"/>
                  </a:lnTo>
                  <a:lnTo>
                    <a:pt x="3576" y="7158"/>
                  </a:lnTo>
                  <a:lnTo>
                    <a:pt x="3576" y="6574"/>
                  </a:lnTo>
                  <a:lnTo>
                    <a:pt x="3576" y="1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7"/>
            <p:cNvSpPr/>
            <p:nvPr/>
          </p:nvSpPr>
          <p:spPr>
            <a:xfrm>
              <a:off x="1125300" y="434198"/>
              <a:ext cx="138608" cy="573973"/>
            </a:xfrm>
            <a:custGeom>
              <a:avLst/>
              <a:gdLst/>
              <a:ahLst/>
              <a:cxnLst/>
              <a:rect l="l" t="t" r="r" b="b"/>
              <a:pathLst>
                <a:path w="1291" h="5346" extrusionOk="0">
                  <a:moveTo>
                    <a:pt x="158" y="1"/>
                  </a:moveTo>
                  <a:cubicBezTo>
                    <a:pt x="114" y="1"/>
                    <a:pt x="71" y="23"/>
                    <a:pt x="43" y="62"/>
                  </a:cubicBezTo>
                  <a:cubicBezTo>
                    <a:pt x="0" y="126"/>
                    <a:pt x="22" y="206"/>
                    <a:pt x="83" y="249"/>
                  </a:cubicBezTo>
                  <a:lnTo>
                    <a:pt x="1020" y="861"/>
                  </a:lnTo>
                  <a:lnTo>
                    <a:pt x="1020" y="5210"/>
                  </a:lnTo>
                  <a:cubicBezTo>
                    <a:pt x="1020" y="5284"/>
                    <a:pt x="1082" y="5345"/>
                    <a:pt x="1152" y="5345"/>
                  </a:cubicBezTo>
                  <a:cubicBezTo>
                    <a:pt x="1226" y="5345"/>
                    <a:pt x="1287" y="5284"/>
                    <a:pt x="1290" y="5210"/>
                  </a:cubicBezTo>
                  <a:lnTo>
                    <a:pt x="1290" y="787"/>
                  </a:lnTo>
                  <a:cubicBezTo>
                    <a:pt x="1290" y="741"/>
                    <a:pt x="1269" y="698"/>
                    <a:pt x="1229" y="673"/>
                  </a:cubicBezTo>
                  <a:lnTo>
                    <a:pt x="231" y="22"/>
                  </a:lnTo>
                  <a:cubicBezTo>
                    <a:pt x="208" y="8"/>
                    <a:pt x="182" y="1"/>
                    <a:pt x="1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7"/>
            <p:cNvSpPr/>
            <p:nvPr/>
          </p:nvSpPr>
          <p:spPr>
            <a:xfrm>
              <a:off x="1068933" y="1209267"/>
              <a:ext cx="359887" cy="97058"/>
            </a:xfrm>
            <a:custGeom>
              <a:avLst/>
              <a:gdLst/>
              <a:ahLst/>
              <a:cxnLst/>
              <a:rect l="l" t="t" r="r" b="b"/>
              <a:pathLst>
                <a:path w="3352" h="904" extrusionOk="0">
                  <a:moveTo>
                    <a:pt x="3080" y="0"/>
                  </a:moveTo>
                  <a:cubicBezTo>
                    <a:pt x="3079" y="0"/>
                    <a:pt x="3077" y="0"/>
                    <a:pt x="3075" y="0"/>
                  </a:cubicBezTo>
                  <a:lnTo>
                    <a:pt x="273" y="0"/>
                  </a:lnTo>
                  <a:cubicBezTo>
                    <a:pt x="123" y="0"/>
                    <a:pt x="0" y="123"/>
                    <a:pt x="0" y="273"/>
                  </a:cubicBezTo>
                  <a:cubicBezTo>
                    <a:pt x="0" y="621"/>
                    <a:pt x="280" y="903"/>
                    <a:pt x="630" y="903"/>
                  </a:cubicBezTo>
                  <a:lnTo>
                    <a:pt x="2722" y="903"/>
                  </a:lnTo>
                  <a:cubicBezTo>
                    <a:pt x="3072" y="903"/>
                    <a:pt x="3351" y="621"/>
                    <a:pt x="3351" y="273"/>
                  </a:cubicBezTo>
                  <a:cubicBezTo>
                    <a:pt x="3351" y="122"/>
                    <a:pt x="3231" y="0"/>
                    <a:pt x="30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7"/>
            <p:cNvSpPr/>
            <p:nvPr/>
          </p:nvSpPr>
          <p:spPr>
            <a:xfrm>
              <a:off x="1069256" y="1101043"/>
              <a:ext cx="359565" cy="100386"/>
            </a:xfrm>
            <a:custGeom>
              <a:avLst/>
              <a:gdLst/>
              <a:ahLst/>
              <a:cxnLst/>
              <a:rect l="l" t="t" r="r" b="b"/>
              <a:pathLst>
                <a:path w="3349" h="935" extrusionOk="0">
                  <a:moveTo>
                    <a:pt x="274" y="1"/>
                  </a:moveTo>
                  <a:cubicBezTo>
                    <a:pt x="123" y="1"/>
                    <a:pt x="0" y="123"/>
                    <a:pt x="0" y="274"/>
                  </a:cubicBezTo>
                  <a:lnTo>
                    <a:pt x="0" y="661"/>
                  </a:lnTo>
                  <a:cubicBezTo>
                    <a:pt x="0" y="811"/>
                    <a:pt x="123" y="934"/>
                    <a:pt x="274" y="934"/>
                  </a:cubicBezTo>
                  <a:lnTo>
                    <a:pt x="3078" y="934"/>
                  </a:lnTo>
                  <a:cubicBezTo>
                    <a:pt x="3225" y="934"/>
                    <a:pt x="3348" y="811"/>
                    <a:pt x="3348" y="661"/>
                  </a:cubicBezTo>
                  <a:lnTo>
                    <a:pt x="3348" y="274"/>
                  </a:lnTo>
                  <a:cubicBezTo>
                    <a:pt x="3348" y="123"/>
                    <a:pt x="3225" y="1"/>
                    <a:pt x="30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7"/>
            <p:cNvSpPr/>
            <p:nvPr/>
          </p:nvSpPr>
          <p:spPr>
            <a:xfrm>
              <a:off x="1069256" y="993570"/>
              <a:ext cx="359565" cy="100279"/>
            </a:xfrm>
            <a:custGeom>
              <a:avLst/>
              <a:gdLst/>
              <a:ahLst/>
              <a:cxnLst/>
              <a:rect l="l" t="t" r="r" b="b"/>
              <a:pathLst>
                <a:path w="3349" h="934" extrusionOk="0">
                  <a:moveTo>
                    <a:pt x="274" y="0"/>
                  </a:moveTo>
                  <a:cubicBezTo>
                    <a:pt x="123" y="0"/>
                    <a:pt x="0" y="123"/>
                    <a:pt x="0" y="274"/>
                  </a:cubicBezTo>
                  <a:lnTo>
                    <a:pt x="0" y="661"/>
                  </a:lnTo>
                  <a:cubicBezTo>
                    <a:pt x="0" y="811"/>
                    <a:pt x="123" y="934"/>
                    <a:pt x="274" y="934"/>
                  </a:cubicBezTo>
                  <a:lnTo>
                    <a:pt x="3078" y="934"/>
                  </a:lnTo>
                  <a:cubicBezTo>
                    <a:pt x="3225" y="934"/>
                    <a:pt x="3348" y="811"/>
                    <a:pt x="3348" y="661"/>
                  </a:cubicBezTo>
                  <a:lnTo>
                    <a:pt x="3348" y="274"/>
                  </a:lnTo>
                  <a:cubicBezTo>
                    <a:pt x="3348" y="123"/>
                    <a:pt x="3225" y="0"/>
                    <a:pt x="30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7"/>
            <p:cNvSpPr/>
            <p:nvPr/>
          </p:nvSpPr>
          <p:spPr>
            <a:xfrm>
              <a:off x="1069256" y="993570"/>
              <a:ext cx="179836" cy="100279"/>
            </a:xfrm>
            <a:custGeom>
              <a:avLst/>
              <a:gdLst/>
              <a:ahLst/>
              <a:cxnLst/>
              <a:rect l="l" t="t" r="r" b="b"/>
              <a:pathLst>
                <a:path w="1675" h="934" extrusionOk="0">
                  <a:moveTo>
                    <a:pt x="274" y="0"/>
                  </a:moveTo>
                  <a:cubicBezTo>
                    <a:pt x="123" y="0"/>
                    <a:pt x="0" y="123"/>
                    <a:pt x="0" y="274"/>
                  </a:cubicBezTo>
                  <a:lnTo>
                    <a:pt x="0" y="661"/>
                  </a:lnTo>
                  <a:cubicBezTo>
                    <a:pt x="0" y="811"/>
                    <a:pt x="123" y="934"/>
                    <a:pt x="274" y="934"/>
                  </a:cubicBezTo>
                  <a:lnTo>
                    <a:pt x="1674" y="934"/>
                  </a:lnTo>
                  <a:lnTo>
                    <a:pt x="16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7"/>
            <p:cNvSpPr/>
            <p:nvPr/>
          </p:nvSpPr>
          <p:spPr>
            <a:xfrm>
              <a:off x="1069256" y="1101043"/>
              <a:ext cx="179836" cy="100386"/>
            </a:xfrm>
            <a:custGeom>
              <a:avLst/>
              <a:gdLst/>
              <a:ahLst/>
              <a:cxnLst/>
              <a:rect l="l" t="t" r="r" b="b"/>
              <a:pathLst>
                <a:path w="1675" h="935" extrusionOk="0">
                  <a:moveTo>
                    <a:pt x="274" y="1"/>
                  </a:moveTo>
                  <a:cubicBezTo>
                    <a:pt x="123" y="1"/>
                    <a:pt x="0" y="123"/>
                    <a:pt x="0" y="274"/>
                  </a:cubicBezTo>
                  <a:lnTo>
                    <a:pt x="0" y="661"/>
                  </a:lnTo>
                  <a:cubicBezTo>
                    <a:pt x="0" y="811"/>
                    <a:pt x="123" y="934"/>
                    <a:pt x="274" y="934"/>
                  </a:cubicBezTo>
                  <a:lnTo>
                    <a:pt x="1674" y="934"/>
                  </a:lnTo>
                  <a:lnTo>
                    <a:pt x="16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7"/>
            <p:cNvSpPr/>
            <p:nvPr/>
          </p:nvSpPr>
          <p:spPr>
            <a:xfrm>
              <a:off x="1069256" y="1208837"/>
              <a:ext cx="179836" cy="96843"/>
            </a:xfrm>
            <a:custGeom>
              <a:avLst/>
              <a:gdLst/>
              <a:ahLst/>
              <a:cxnLst/>
              <a:rect l="l" t="t" r="r" b="b"/>
              <a:pathLst>
                <a:path w="1675" h="902" extrusionOk="0">
                  <a:moveTo>
                    <a:pt x="274" y="1"/>
                  </a:moveTo>
                  <a:cubicBezTo>
                    <a:pt x="123" y="1"/>
                    <a:pt x="0" y="124"/>
                    <a:pt x="0" y="271"/>
                  </a:cubicBezTo>
                  <a:cubicBezTo>
                    <a:pt x="0" y="621"/>
                    <a:pt x="283" y="901"/>
                    <a:pt x="630" y="901"/>
                  </a:cubicBezTo>
                  <a:lnTo>
                    <a:pt x="1674" y="901"/>
                  </a:lnTo>
                  <a:lnTo>
                    <a:pt x="16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7"/>
            <p:cNvSpPr/>
            <p:nvPr/>
          </p:nvSpPr>
          <p:spPr>
            <a:xfrm>
              <a:off x="1011493" y="355070"/>
              <a:ext cx="250805" cy="186922"/>
            </a:xfrm>
            <a:custGeom>
              <a:avLst/>
              <a:gdLst/>
              <a:ahLst/>
              <a:cxnLst/>
              <a:rect l="l" t="t" r="r" b="b"/>
              <a:pathLst>
                <a:path w="2336" h="174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0" y="1740"/>
                    <a:pt x="1608" y="1740"/>
                  </a:cubicBezTo>
                  <a:cubicBezTo>
                    <a:pt x="1826" y="1740"/>
                    <a:pt x="2068" y="1675"/>
                    <a:pt x="2335" y="1521"/>
                  </a:cubicBezTo>
                  <a:cubicBezTo>
                    <a:pt x="2335" y="1521"/>
                    <a:pt x="2329" y="529"/>
                    <a:pt x="1629" y="280"/>
                  </a:cubicBezTo>
                  <a:cubicBezTo>
                    <a:pt x="928" y="34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7"/>
            <p:cNvSpPr/>
            <p:nvPr/>
          </p:nvSpPr>
          <p:spPr>
            <a:xfrm>
              <a:off x="1011493" y="355392"/>
              <a:ext cx="250805" cy="186600"/>
            </a:xfrm>
            <a:custGeom>
              <a:avLst/>
              <a:gdLst/>
              <a:ahLst/>
              <a:cxnLst/>
              <a:rect l="l" t="t" r="r" b="b"/>
              <a:pathLst>
                <a:path w="2336" h="1738" extrusionOk="0">
                  <a:moveTo>
                    <a:pt x="1" y="0"/>
                  </a:moveTo>
                  <a:cubicBezTo>
                    <a:pt x="1" y="1"/>
                    <a:pt x="480" y="1737"/>
                    <a:pt x="1608" y="1737"/>
                  </a:cubicBezTo>
                  <a:cubicBezTo>
                    <a:pt x="1825" y="1737"/>
                    <a:pt x="2068" y="1672"/>
                    <a:pt x="2335" y="151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7"/>
            <p:cNvSpPr/>
            <p:nvPr/>
          </p:nvSpPr>
          <p:spPr>
            <a:xfrm>
              <a:off x="1248985" y="602439"/>
              <a:ext cx="250697" cy="186708"/>
            </a:xfrm>
            <a:custGeom>
              <a:avLst/>
              <a:gdLst/>
              <a:ahLst/>
              <a:cxnLst/>
              <a:rect l="l" t="t" r="r" b="b"/>
              <a:pathLst>
                <a:path w="2335" h="1739" extrusionOk="0">
                  <a:moveTo>
                    <a:pt x="2335" y="0"/>
                  </a:moveTo>
                  <a:cubicBezTo>
                    <a:pt x="2335" y="0"/>
                    <a:pt x="1410" y="34"/>
                    <a:pt x="707" y="280"/>
                  </a:cubicBezTo>
                  <a:cubicBezTo>
                    <a:pt x="9" y="528"/>
                    <a:pt x="0" y="1521"/>
                    <a:pt x="0" y="1521"/>
                  </a:cubicBezTo>
                  <a:cubicBezTo>
                    <a:pt x="268" y="1674"/>
                    <a:pt x="509" y="1739"/>
                    <a:pt x="727" y="1739"/>
                  </a:cubicBezTo>
                  <a:cubicBezTo>
                    <a:pt x="1857" y="1739"/>
                    <a:pt x="2335" y="0"/>
                    <a:pt x="2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7"/>
            <p:cNvSpPr/>
            <p:nvPr/>
          </p:nvSpPr>
          <p:spPr>
            <a:xfrm>
              <a:off x="1248985" y="602761"/>
              <a:ext cx="250697" cy="186386"/>
            </a:xfrm>
            <a:custGeom>
              <a:avLst/>
              <a:gdLst/>
              <a:ahLst/>
              <a:cxnLst/>
              <a:rect l="l" t="t" r="r" b="b"/>
              <a:pathLst>
                <a:path w="2335" h="1736" extrusionOk="0">
                  <a:moveTo>
                    <a:pt x="2335" y="0"/>
                  </a:moveTo>
                  <a:cubicBezTo>
                    <a:pt x="2335" y="0"/>
                    <a:pt x="2335" y="0"/>
                    <a:pt x="2335" y="0"/>
                  </a:cubicBezTo>
                  <a:lnTo>
                    <a:pt x="2335" y="0"/>
                  </a:lnTo>
                  <a:lnTo>
                    <a:pt x="2335" y="0"/>
                  </a:lnTo>
                  <a:cubicBezTo>
                    <a:pt x="2335" y="0"/>
                    <a:pt x="2335" y="0"/>
                    <a:pt x="2335" y="0"/>
                  </a:cubicBezTo>
                  <a:close/>
                  <a:moveTo>
                    <a:pt x="2335" y="0"/>
                  </a:moveTo>
                  <a:lnTo>
                    <a:pt x="0" y="1518"/>
                  </a:lnTo>
                  <a:cubicBezTo>
                    <a:pt x="268" y="1671"/>
                    <a:pt x="509" y="1736"/>
                    <a:pt x="727" y="1736"/>
                  </a:cubicBezTo>
                  <a:cubicBezTo>
                    <a:pt x="1855" y="1736"/>
                    <a:pt x="2333" y="4"/>
                    <a:pt x="2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مربع نص 8">
            <a:extLst>
              <a:ext uri="{FF2B5EF4-FFF2-40B4-BE49-F238E27FC236}">
                <a16:creationId xmlns:a16="http://schemas.microsoft.com/office/drawing/2014/main" id="{B1ED7D34-88E5-8143-7C41-6355C3B6FB19}"/>
              </a:ext>
            </a:extLst>
          </p:cNvPr>
          <p:cNvSpPr txBox="1"/>
          <p:nvPr/>
        </p:nvSpPr>
        <p:spPr>
          <a:xfrm>
            <a:off x="3050436" y="2377405"/>
            <a:ext cx="45777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altLang="en-US" sz="4000" b="1" kern="1200" dirty="0">
                <a:solidFill>
                  <a:schemeClr val="bg1">
                    <a:lumMod val="90000"/>
                    <a:lumOff val="1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khbar MT" pitchFamily="2" charset="-78"/>
              </a:rPr>
              <a:t>البيانات والمعلومات والمعرفة</a:t>
            </a:r>
            <a:endParaRPr lang="ar-SA" sz="4000" dirty="0">
              <a:solidFill>
                <a:schemeClr val="bg1">
                  <a:lumMod val="90000"/>
                  <a:lumOff val="10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cs typeface="Akhbar MT" pitchFamily="2" charset="-78"/>
            </a:endParaRPr>
          </a:p>
        </p:txBody>
      </p:sp>
      <p:pic>
        <p:nvPicPr>
          <p:cNvPr id="1026" name="Picture 2" descr="البيانات رئيس الإنسان المعرفة, خلاصة, الذكاء الاصطناعي, الوعي PNG والمتجهات  للتحميل مجانا">
            <a:extLst>
              <a:ext uri="{FF2B5EF4-FFF2-40B4-BE49-F238E27FC236}">
                <a16:creationId xmlns:a16="http://schemas.microsoft.com/office/drawing/2014/main" id="{B847551C-E13D-B84C-E1F1-F179A83C4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3454" y="1243179"/>
            <a:ext cx="1309105" cy="330695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D0ECCE6F-8979-4A68-4B16-F7C71ED4302E}"/>
              </a:ext>
            </a:extLst>
          </p:cNvPr>
          <p:cNvSpPr txBox="1"/>
          <p:nvPr/>
        </p:nvSpPr>
        <p:spPr>
          <a:xfrm>
            <a:off x="2646302" y="190083"/>
            <a:ext cx="474389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5400" b="1" dirty="0"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GE SS Two Bold" panose="020A0503020102020204" pitchFamily="18" charset="-78"/>
                <a:cs typeface="Akhbar MT" pitchFamily="2" charset="-78"/>
              </a:rPr>
              <a:t>الوحدة الأولى</a:t>
            </a:r>
          </a:p>
          <a:p>
            <a:pPr algn="ctr" rtl="1"/>
            <a:r>
              <a:rPr lang="ar-SA" sz="5400" b="1" dirty="0"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GE SS Two Bold" panose="020A0503020102020204" pitchFamily="18" charset="-78"/>
                <a:cs typeface="Akhbar MT" pitchFamily="2" charset="-78"/>
              </a:rPr>
              <a:t>علم البيانات</a:t>
            </a:r>
            <a:endParaRPr lang="ar-SA" sz="5400" b="1" dirty="0">
              <a:solidFill>
                <a:srgbClr val="00206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  <a:ea typeface="GE SS Two Bold" panose="020A0503020102020204" pitchFamily="18" charset="-78"/>
              <a:cs typeface="Akhbar MT" pitchFamily="2" charset="-78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86629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38"/>
          <p:cNvGrpSpPr/>
          <p:nvPr/>
        </p:nvGrpSpPr>
        <p:grpSpPr>
          <a:xfrm>
            <a:off x="8840235" y="121431"/>
            <a:ext cx="235238" cy="242263"/>
            <a:chOff x="3146663" y="2304000"/>
            <a:chExt cx="93750" cy="96550"/>
          </a:xfrm>
        </p:grpSpPr>
        <p:sp>
          <p:nvSpPr>
            <p:cNvPr id="459" name="Google Shape;459;p38"/>
            <p:cNvSpPr/>
            <p:nvPr/>
          </p:nvSpPr>
          <p:spPr>
            <a:xfrm>
              <a:off x="3147113" y="2304000"/>
              <a:ext cx="93300" cy="96475"/>
            </a:xfrm>
            <a:custGeom>
              <a:avLst/>
              <a:gdLst/>
              <a:ahLst/>
              <a:cxnLst/>
              <a:rect l="l" t="t" r="r" b="b"/>
              <a:pathLst>
                <a:path w="3732" h="3859" extrusionOk="0">
                  <a:moveTo>
                    <a:pt x="2747" y="1"/>
                  </a:moveTo>
                  <a:cubicBezTo>
                    <a:pt x="2746" y="1"/>
                    <a:pt x="1518" y="760"/>
                    <a:pt x="762" y="1635"/>
                  </a:cubicBezTo>
                  <a:cubicBezTo>
                    <a:pt x="0" y="2510"/>
                    <a:pt x="762" y="3859"/>
                    <a:pt x="762" y="3859"/>
                  </a:cubicBezTo>
                  <a:cubicBezTo>
                    <a:pt x="768" y="3859"/>
                    <a:pt x="774" y="3859"/>
                    <a:pt x="780" y="3859"/>
                  </a:cubicBezTo>
                  <a:cubicBezTo>
                    <a:pt x="3732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8"/>
            <p:cNvSpPr/>
            <p:nvPr/>
          </p:nvSpPr>
          <p:spPr>
            <a:xfrm>
              <a:off x="3146663" y="2304075"/>
              <a:ext cx="93500" cy="96475"/>
            </a:xfrm>
            <a:custGeom>
              <a:avLst/>
              <a:gdLst/>
              <a:ahLst/>
              <a:cxnLst/>
              <a:rect l="l" t="t" r="r" b="b"/>
              <a:pathLst>
                <a:path w="3740" h="3859" extrusionOk="0">
                  <a:moveTo>
                    <a:pt x="2747" y="1"/>
                  </a:moveTo>
                  <a:cubicBezTo>
                    <a:pt x="2747" y="1"/>
                    <a:pt x="1521" y="760"/>
                    <a:pt x="763" y="1638"/>
                  </a:cubicBezTo>
                  <a:cubicBezTo>
                    <a:pt x="1" y="2514"/>
                    <a:pt x="763" y="3859"/>
                    <a:pt x="763" y="3859"/>
                  </a:cubicBezTo>
                  <a:cubicBezTo>
                    <a:pt x="767" y="3859"/>
                    <a:pt x="772" y="3859"/>
                    <a:pt x="777" y="3859"/>
                  </a:cubicBezTo>
                  <a:cubicBezTo>
                    <a:pt x="3739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8"/>
            <p:cNvSpPr/>
            <p:nvPr/>
          </p:nvSpPr>
          <p:spPr>
            <a:xfrm>
              <a:off x="3165713" y="2304075"/>
              <a:ext cx="74400" cy="96475"/>
            </a:xfrm>
            <a:custGeom>
              <a:avLst/>
              <a:gdLst/>
              <a:ahLst/>
              <a:cxnLst/>
              <a:rect l="l" t="t" r="r" b="b"/>
              <a:pathLst>
                <a:path w="2976" h="3859" extrusionOk="0">
                  <a:moveTo>
                    <a:pt x="1985" y="1"/>
                  </a:moveTo>
                  <a:cubicBezTo>
                    <a:pt x="1985" y="1"/>
                    <a:pt x="1985" y="1"/>
                    <a:pt x="1985" y="1"/>
                  </a:cubicBezTo>
                  <a:lnTo>
                    <a:pt x="1" y="3859"/>
                  </a:lnTo>
                  <a:cubicBezTo>
                    <a:pt x="5" y="3859"/>
                    <a:pt x="10" y="3859"/>
                    <a:pt x="15" y="3859"/>
                  </a:cubicBezTo>
                  <a:cubicBezTo>
                    <a:pt x="2976" y="3859"/>
                    <a:pt x="1989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" name="Google Shape;462;p38"/>
          <p:cNvGrpSpPr/>
          <p:nvPr/>
        </p:nvGrpSpPr>
        <p:grpSpPr>
          <a:xfrm rot="-1468270">
            <a:off x="8431601" y="158884"/>
            <a:ext cx="336045" cy="627991"/>
            <a:chOff x="3091250" y="2515500"/>
            <a:chExt cx="133925" cy="250275"/>
          </a:xfrm>
        </p:grpSpPr>
        <p:sp>
          <p:nvSpPr>
            <p:cNvPr id="463" name="Google Shape;463;p38"/>
            <p:cNvSpPr/>
            <p:nvPr/>
          </p:nvSpPr>
          <p:spPr>
            <a:xfrm>
              <a:off x="3091525" y="2515500"/>
              <a:ext cx="133650" cy="250275"/>
            </a:xfrm>
            <a:custGeom>
              <a:avLst/>
              <a:gdLst/>
              <a:ahLst/>
              <a:cxnLst/>
              <a:rect l="l" t="t" r="r" b="b"/>
              <a:pathLst>
                <a:path w="5346" h="10011" extrusionOk="0">
                  <a:moveTo>
                    <a:pt x="1337" y="0"/>
                  </a:moveTo>
                  <a:lnTo>
                    <a:pt x="1337" y="845"/>
                  </a:lnTo>
                  <a:lnTo>
                    <a:pt x="1" y="845"/>
                  </a:lnTo>
                  <a:lnTo>
                    <a:pt x="1" y="10011"/>
                  </a:lnTo>
                  <a:lnTo>
                    <a:pt x="5346" y="10011"/>
                  </a:lnTo>
                  <a:lnTo>
                    <a:pt x="5346" y="845"/>
                  </a:lnTo>
                  <a:lnTo>
                    <a:pt x="4009" y="845"/>
                  </a:lnTo>
                  <a:lnTo>
                    <a:pt x="4009" y="0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8"/>
            <p:cNvSpPr/>
            <p:nvPr/>
          </p:nvSpPr>
          <p:spPr>
            <a:xfrm>
              <a:off x="3091250" y="2536600"/>
              <a:ext cx="66825" cy="229175"/>
            </a:xfrm>
            <a:custGeom>
              <a:avLst/>
              <a:gdLst/>
              <a:ahLst/>
              <a:cxnLst/>
              <a:rect l="l" t="t" r="r" b="b"/>
              <a:pathLst>
                <a:path w="267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8"/>
            <p:cNvSpPr/>
            <p:nvPr/>
          </p:nvSpPr>
          <p:spPr>
            <a:xfrm>
              <a:off x="3157975" y="2536600"/>
              <a:ext cx="66850" cy="229175"/>
            </a:xfrm>
            <a:custGeom>
              <a:avLst/>
              <a:gdLst/>
              <a:ahLst/>
              <a:cxnLst/>
              <a:rect l="l" t="t" r="r" b="b"/>
              <a:pathLst>
                <a:path w="2674" h="9167" extrusionOk="0">
                  <a:moveTo>
                    <a:pt x="1" y="1"/>
                  </a:moveTo>
                  <a:lnTo>
                    <a:pt x="1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8"/>
            <p:cNvSpPr/>
            <p:nvPr/>
          </p:nvSpPr>
          <p:spPr>
            <a:xfrm>
              <a:off x="3124650" y="2515500"/>
              <a:ext cx="66677" cy="21275"/>
            </a:xfrm>
            <a:custGeom>
              <a:avLst/>
              <a:gdLst/>
              <a:ahLst/>
              <a:cxnLst/>
              <a:rect l="l" t="t" r="r" b="b"/>
              <a:pathLst>
                <a:path w="1334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4" y="851"/>
                  </a:lnTo>
                  <a:lnTo>
                    <a:pt x="13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8"/>
            <p:cNvSpPr/>
            <p:nvPr/>
          </p:nvSpPr>
          <p:spPr>
            <a:xfrm>
              <a:off x="3157975" y="2515500"/>
              <a:ext cx="33425" cy="21275"/>
            </a:xfrm>
            <a:custGeom>
              <a:avLst/>
              <a:gdLst/>
              <a:ahLst/>
              <a:cxnLst/>
              <a:rect l="l" t="t" r="r" b="b"/>
              <a:pathLst>
                <a:path w="1337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7" y="851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8"/>
            <p:cNvSpPr/>
            <p:nvPr/>
          </p:nvSpPr>
          <p:spPr>
            <a:xfrm>
              <a:off x="3091250" y="2536600"/>
              <a:ext cx="27825" cy="229175"/>
            </a:xfrm>
            <a:custGeom>
              <a:avLst/>
              <a:gdLst/>
              <a:ahLst/>
              <a:cxnLst/>
              <a:rect l="l" t="t" r="r" b="b"/>
              <a:pathLst>
                <a:path w="111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2" y="9167"/>
                  </a:lnTo>
                  <a:lnTo>
                    <a:pt x="11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8"/>
            <p:cNvSpPr/>
            <p:nvPr/>
          </p:nvSpPr>
          <p:spPr>
            <a:xfrm>
              <a:off x="3197075" y="2536600"/>
              <a:ext cx="27900" cy="229175"/>
            </a:xfrm>
            <a:custGeom>
              <a:avLst/>
              <a:gdLst/>
              <a:ahLst/>
              <a:cxnLst/>
              <a:rect l="l" t="t" r="r" b="b"/>
              <a:pathLst>
                <a:path w="1116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5" y="9167"/>
                  </a:lnTo>
                  <a:lnTo>
                    <a:pt x="11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8"/>
            <p:cNvSpPr/>
            <p:nvPr/>
          </p:nvSpPr>
          <p:spPr>
            <a:xfrm>
              <a:off x="3110225" y="2575400"/>
              <a:ext cx="95625" cy="170025"/>
            </a:xfrm>
            <a:custGeom>
              <a:avLst/>
              <a:gdLst/>
              <a:ahLst/>
              <a:cxnLst/>
              <a:rect l="l" t="t" r="r" b="b"/>
              <a:pathLst>
                <a:path w="3825" h="6801" extrusionOk="0">
                  <a:moveTo>
                    <a:pt x="0" y="0"/>
                  </a:moveTo>
                  <a:lnTo>
                    <a:pt x="0" y="6801"/>
                  </a:lnTo>
                  <a:lnTo>
                    <a:pt x="3824" y="6801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8"/>
            <p:cNvSpPr/>
            <p:nvPr/>
          </p:nvSpPr>
          <p:spPr>
            <a:xfrm>
              <a:off x="3115200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8"/>
            <p:cNvSpPr/>
            <p:nvPr/>
          </p:nvSpPr>
          <p:spPr>
            <a:xfrm>
              <a:off x="3157975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8"/>
            <p:cNvSpPr/>
            <p:nvPr/>
          </p:nvSpPr>
          <p:spPr>
            <a:xfrm>
              <a:off x="3115200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8"/>
            <p:cNvSpPr/>
            <p:nvPr/>
          </p:nvSpPr>
          <p:spPr>
            <a:xfrm>
              <a:off x="3157975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rgbClr val="76C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8"/>
            <p:cNvSpPr/>
            <p:nvPr/>
          </p:nvSpPr>
          <p:spPr>
            <a:xfrm>
              <a:off x="3115200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8"/>
            <p:cNvSpPr/>
            <p:nvPr/>
          </p:nvSpPr>
          <p:spPr>
            <a:xfrm>
              <a:off x="3157975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8"/>
            <p:cNvSpPr/>
            <p:nvPr/>
          </p:nvSpPr>
          <p:spPr>
            <a:xfrm>
              <a:off x="3115200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8"/>
            <p:cNvSpPr/>
            <p:nvPr/>
          </p:nvSpPr>
          <p:spPr>
            <a:xfrm>
              <a:off x="3157975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8"/>
            <p:cNvSpPr/>
            <p:nvPr/>
          </p:nvSpPr>
          <p:spPr>
            <a:xfrm>
              <a:off x="3115200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8"/>
            <p:cNvSpPr/>
            <p:nvPr/>
          </p:nvSpPr>
          <p:spPr>
            <a:xfrm>
              <a:off x="3157975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8"/>
            <p:cNvSpPr/>
            <p:nvPr/>
          </p:nvSpPr>
          <p:spPr>
            <a:xfrm>
              <a:off x="3115200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8"/>
            <p:cNvSpPr/>
            <p:nvPr/>
          </p:nvSpPr>
          <p:spPr>
            <a:xfrm>
              <a:off x="3157975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8"/>
            <p:cNvSpPr/>
            <p:nvPr/>
          </p:nvSpPr>
          <p:spPr>
            <a:xfrm>
              <a:off x="3115200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8"/>
            <p:cNvSpPr/>
            <p:nvPr/>
          </p:nvSpPr>
          <p:spPr>
            <a:xfrm>
              <a:off x="3157975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8"/>
            <p:cNvSpPr/>
            <p:nvPr/>
          </p:nvSpPr>
          <p:spPr>
            <a:xfrm>
              <a:off x="3155900" y="2543900"/>
              <a:ext cx="4325" cy="24750"/>
            </a:xfrm>
            <a:custGeom>
              <a:avLst/>
              <a:gdLst/>
              <a:ahLst/>
              <a:cxnLst/>
              <a:rect l="l" t="t" r="r" b="b"/>
              <a:pathLst>
                <a:path w="173" h="990" extrusionOk="0">
                  <a:moveTo>
                    <a:pt x="1" y="1"/>
                  </a:moveTo>
                  <a:lnTo>
                    <a:pt x="1" y="990"/>
                  </a:lnTo>
                  <a:lnTo>
                    <a:pt x="173" y="990"/>
                  </a:lnTo>
                  <a:lnTo>
                    <a:pt x="1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8"/>
            <p:cNvSpPr/>
            <p:nvPr/>
          </p:nvSpPr>
          <p:spPr>
            <a:xfrm>
              <a:off x="3145775" y="2554125"/>
              <a:ext cx="24675" cy="4325"/>
            </a:xfrm>
            <a:custGeom>
              <a:avLst/>
              <a:gdLst/>
              <a:ahLst/>
              <a:cxnLst/>
              <a:rect l="l" t="t" r="r" b="b"/>
              <a:pathLst>
                <a:path w="987" h="173" extrusionOk="0">
                  <a:moveTo>
                    <a:pt x="0" y="0"/>
                  </a:moveTo>
                  <a:lnTo>
                    <a:pt x="0" y="172"/>
                  </a:lnTo>
                  <a:lnTo>
                    <a:pt x="986" y="172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38"/>
          <p:cNvGrpSpPr/>
          <p:nvPr/>
        </p:nvGrpSpPr>
        <p:grpSpPr>
          <a:xfrm rot="841025">
            <a:off x="102344" y="258397"/>
            <a:ext cx="447275" cy="625913"/>
            <a:chOff x="7877949" y="4508284"/>
            <a:chExt cx="560451" cy="784290"/>
          </a:xfrm>
        </p:grpSpPr>
        <p:sp>
          <p:nvSpPr>
            <p:cNvPr id="488" name="Google Shape;488;p38"/>
            <p:cNvSpPr/>
            <p:nvPr/>
          </p:nvSpPr>
          <p:spPr>
            <a:xfrm>
              <a:off x="7877949" y="4508284"/>
              <a:ext cx="538019" cy="783421"/>
            </a:xfrm>
            <a:custGeom>
              <a:avLst/>
              <a:gdLst/>
              <a:ahLst/>
              <a:cxnLst/>
              <a:rect l="l" t="t" r="r" b="b"/>
              <a:pathLst>
                <a:path w="9287" h="13523" extrusionOk="0">
                  <a:moveTo>
                    <a:pt x="4832" y="1"/>
                  </a:moveTo>
                  <a:cubicBezTo>
                    <a:pt x="2105" y="1"/>
                    <a:pt x="1" y="2504"/>
                    <a:pt x="575" y="5260"/>
                  </a:cubicBezTo>
                  <a:cubicBezTo>
                    <a:pt x="1097" y="7763"/>
                    <a:pt x="3604" y="9287"/>
                    <a:pt x="3604" y="10113"/>
                  </a:cubicBezTo>
                  <a:lnTo>
                    <a:pt x="3604" y="10844"/>
                  </a:lnTo>
                  <a:lnTo>
                    <a:pt x="3490" y="10844"/>
                  </a:lnTo>
                  <a:lnTo>
                    <a:pt x="3490" y="11458"/>
                  </a:lnTo>
                  <a:lnTo>
                    <a:pt x="3604" y="11458"/>
                  </a:lnTo>
                  <a:lnTo>
                    <a:pt x="3604" y="11784"/>
                  </a:lnTo>
                  <a:lnTo>
                    <a:pt x="3604" y="11913"/>
                  </a:lnTo>
                  <a:lnTo>
                    <a:pt x="3604" y="12174"/>
                  </a:lnTo>
                  <a:lnTo>
                    <a:pt x="3604" y="12306"/>
                  </a:lnTo>
                  <a:lnTo>
                    <a:pt x="3604" y="12567"/>
                  </a:lnTo>
                  <a:lnTo>
                    <a:pt x="3604" y="12696"/>
                  </a:lnTo>
                  <a:lnTo>
                    <a:pt x="3604" y="12718"/>
                  </a:lnTo>
                  <a:cubicBezTo>
                    <a:pt x="3604" y="12887"/>
                    <a:pt x="3742" y="13025"/>
                    <a:pt x="3911" y="13025"/>
                  </a:cubicBezTo>
                  <a:lnTo>
                    <a:pt x="3988" y="13025"/>
                  </a:lnTo>
                  <a:lnTo>
                    <a:pt x="4077" y="13307"/>
                  </a:lnTo>
                  <a:cubicBezTo>
                    <a:pt x="4117" y="13440"/>
                    <a:pt x="4233" y="13522"/>
                    <a:pt x="4372" y="13522"/>
                  </a:cubicBezTo>
                  <a:lnTo>
                    <a:pt x="5302" y="13522"/>
                  </a:lnTo>
                  <a:cubicBezTo>
                    <a:pt x="5438" y="13522"/>
                    <a:pt x="5554" y="13433"/>
                    <a:pt x="5597" y="13307"/>
                  </a:cubicBezTo>
                  <a:lnTo>
                    <a:pt x="5686" y="13025"/>
                  </a:lnTo>
                  <a:lnTo>
                    <a:pt x="5763" y="13025"/>
                  </a:lnTo>
                  <a:cubicBezTo>
                    <a:pt x="5932" y="13025"/>
                    <a:pt x="6070" y="12887"/>
                    <a:pt x="6070" y="12718"/>
                  </a:cubicBezTo>
                  <a:lnTo>
                    <a:pt x="6070" y="12696"/>
                  </a:lnTo>
                  <a:lnTo>
                    <a:pt x="6070" y="12567"/>
                  </a:lnTo>
                  <a:lnTo>
                    <a:pt x="6070" y="12306"/>
                  </a:lnTo>
                  <a:lnTo>
                    <a:pt x="6070" y="12174"/>
                  </a:lnTo>
                  <a:lnTo>
                    <a:pt x="6070" y="11913"/>
                  </a:lnTo>
                  <a:lnTo>
                    <a:pt x="6070" y="11784"/>
                  </a:lnTo>
                  <a:lnTo>
                    <a:pt x="6070" y="11458"/>
                  </a:lnTo>
                  <a:lnTo>
                    <a:pt x="6184" y="11458"/>
                  </a:lnTo>
                  <a:lnTo>
                    <a:pt x="6184" y="10844"/>
                  </a:lnTo>
                  <a:lnTo>
                    <a:pt x="6070" y="10844"/>
                  </a:lnTo>
                  <a:lnTo>
                    <a:pt x="6070" y="10113"/>
                  </a:lnTo>
                  <a:cubicBezTo>
                    <a:pt x="6070" y="9287"/>
                    <a:pt x="8577" y="7760"/>
                    <a:pt x="9099" y="5260"/>
                  </a:cubicBezTo>
                  <a:cubicBezTo>
                    <a:pt x="9102" y="5247"/>
                    <a:pt x="9108" y="5232"/>
                    <a:pt x="9108" y="5223"/>
                  </a:cubicBezTo>
                  <a:cubicBezTo>
                    <a:pt x="9111" y="5210"/>
                    <a:pt x="9111" y="5198"/>
                    <a:pt x="9114" y="5186"/>
                  </a:cubicBezTo>
                  <a:cubicBezTo>
                    <a:pt x="9286" y="4304"/>
                    <a:pt x="9179" y="3435"/>
                    <a:pt x="8856" y="2673"/>
                  </a:cubicBezTo>
                  <a:cubicBezTo>
                    <a:pt x="8838" y="2667"/>
                    <a:pt x="8835" y="2664"/>
                    <a:pt x="8832" y="2658"/>
                  </a:cubicBezTo>
                  <a:cubicBezTo>
                    <a:pt x="8823" y="2636"/>
                    <a:pt x="8810" y="2615"/>
                    <a:pt x="8804" y="2596"/>
                  </a:cubicBezTo>
                  <a:cubicBezTo>
                    <a:pt x="8795" y="2575"/>
                    <a:pt x="8789" y="2556"/>
                    <a:pt x="8776" y="2538"/>
                  </a:cubicBezTo>
                  <a:cubicBezTo>
                    <a:pt x="8773" y="2526"/>
                    <a:pt x="8764" y="2513"/>
                    <a:pt x="8761" y="2504"/>
                  </a:cubicBezTo>
                  <a:cubicBezTo>
                    <a:pt x="8746" y="2473"/>
                    <a:pt x="8733" y="2446"/>
                    <a:pt x="8718" y="2415"/>
                  </a:cubicBezTo>
                  <a:cubicBezTo>
                    <a:pt x="8718" y="2412"/>
                    <a:pt x="8718" y="2412"/>
                    <a:pt x="8715" y="2406"/>
                  </a:cubicBezTo>
                  <a:cubicBezTo>
                    <a:pt x="8466" y="1911"/>
                    <a:pt x="8128" y="1469"/>
                    <a:pt x="7720" y="1107"/>
                  </a:cubicBezTo>
                  <a:lnTo>
                    <a:pt x="7717" y="1100"/>
                  </a:lnTo>
                  <a:cubicBezTo>
                    <a:pt x="7689" y="1079"/>
                    <a:pt x="7668" y="1054"/>
                    <a:pt x="7640" y="1033"/>
                  </a:cubicBezTo>
                  <a:cubicBezTo>
                    <a:pt x="7634" y="1024"/>
                    <a:pt x="7625" y="1021"/>
                    <a:pt x="7622" y="1014"/>
                  </a:cubicBezTo>
                  <a:cubicBezTo>
                    <a:pt x="7603" y="996"/>
                    <a:pt x="7582" y="978"/>
                    <a:pt x="7560" y="962"/>
                  </a:cubicBezTo>
                  <a:cubicBezTo>
                    <a:pt x="7548" y="956"/>
                    <a:pt x="7536" y="944"/>
                    <a:pt x="7526" y="938"/>
                  </a:cubicBezTo>
                  <a:cubicBezTo>
                    <a:pt x="7511" y="925"/>
                    <a:pt x="7499" y="913"/>
                    <a:pt x="7483" y="901"/>
                  </a:cubicBezTo>
                  <a:cubicBezTo>
                    <a:pt x="7468" y="888"/>
                    <a:pt x="7449" y="876"/>
                    <a:pt x="7434" y="864"/>
                  </a:cubicBezTo>
                  <a:cubicBezTo>
                    <a:pt x="7428" y="861"/>
                    <a:pt x="7422" y="855"/>
                    <a:pt x="7419" y="852"/>
                  </a:cubicBezTo>
                  <a:cubicBezTo>
                    <a:pt x="6841" y="422"/>
                    <a:pt x="6150" y="130"/>
                    <a:pt x="5395" y="35"/>
                  </a:cubicBezTo>
                  <a:cubicBezTo>
                    <a:pt x="5385" y="35"/>
                    <a:pt x="5379" y="35"/>
                    <a:pt x="5376" y="28"/>
                  </a:cubicBezTo>
                  <a:cubicBezTo>
                    <a:pt x="5348" y="25"/>
                    <a:pt x="5321" y="22"/>
                    <a:pt x="5293" y="22"/>
                  </a:cubicBezTo>
                  <a:cubicBezTo>
                    <a:pt x="5284" y="22"/>
                    <a:pt x="5269" y="19"/>
                    <a:pt x="5256" y="19"/>
                  </a:cubicBezTo>
                  <a:cubicBezTo>
                    <a:pt x="5232" y="16"/>
                    <a:pt x="5210" y="16"/>
                    <a:pt x="5186" y="10"/>
                  </a:cubicBezTo>
                  <a:cubicBezTo>
                    <a:pt x="5167" y="10"/>
                    <a:pt x="5149" y="7"/>
                    <a:pt x="5133" y="7"/>
                  </a:cubicBezTo>
                  <a:cubicBezTo>
                    <a:pt x="5115" y="7"/>
                    <a:pt x="5093" y="4"/>
                    <a:pt x="5072" y="4"/>
                  </a:cubicBezTo>
                  <a:cubicBezTo>
                    <a:pt x="5047" y="4"/>
                    <a:pt x="5026" y="1"/>
                    <a:pt x="4998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8"/>
            <p:cNvSpPr/>
            <p:nvPr/>
          </p:nvSpPr>
          <p:spPr>
            <a:xfrm>
              <a:off x="7877960" y="4508632"/>
              <a:ext cx="560439" cy="639459"/>
            </a:xfrm>
            <a:custGeom>
              <a:avLst/>
              <a:gdLst/>
              <a:ahLst/>
              <a:cxnLst/>
              <a:rect l="l" t="t" r="r" b="b"/>
              <a:pathLst>
                <a:path w="9674" h="11038" extrusionOk="0">
                  <a:moveTo>
                    <a:pt x="4836" y="1"/>
                  </a:moveTo>
                  <a:cubicBezTo>
                    <a:pt x="2105" y="1"/>
                    <a:pt x="1" y="2504"/>
                    <a:pt x="578" y="5263"/>
                  </a:cubicBezTo>
                  <a:cubicBezTo>
                    <a:pt x="1101" y="7766"/>
                    <a:pt x="3607" y="9290"/>
                    <a:pt x="3607" y="10116"/>
                  </a:cubicBezTo>
                  <a:lnTo>
                    <a:pt x="3607" y="11038"/>
                  </a:lnTo>
                  <a:lnTo>
                    <a:pt x="6064" y="11038"/>
                  </a:lnTo>
                  <a:lnTo>
                    <a:pt x="6064" y="10116"/>
                  </a:lnTo>
                  <a:cubicBezTo>
                    <a:pt x="6064" y="9290"/>
                    <a:pt x="8577" y="7760"/>
                    <a:pt x="9093" y="5263"/>
                  </a:cubicBezTo>
                  <a:cubicBezTo>
                    <a:pt x="9674" y="2563"/>
                    <a:pt x="7609" y="1"/>
                    <a:pt x="4836" y="1"/>
                  </a:cubicBezTo>
                  <a:close/>
                </a:path>
              </a:pathLst>
            </a:custGeom>
            <a:solidFill>
              <a:srgbClr val="B0C5D9">
                <a:alpha val="58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8"/>
            <p:cNvSpPr/>
            <p:nvPr/>
          </p:nvSpPr>
          <p:spPr>
            <a:xfrm>
              <a:off x="8149191" y="4544085"/>
              <a:ext cx="225705" cy="225531"/>
            </a:xfrm>
            <a:custGeom>
              <a:avLst/>
              <a:gdLst/>
              <a:ahLst/>
              <a:cxnLst/>
              <a:rect l="l" t="t" r="r" b="b"/>
              <a:pathLst>
                <a:path w="3896" h="3893" extrusionOk="0">
                  <a:moveTo>
                    <a:pt x="154" y="0"/>
                  </a:moveTo>
                  <a:cubicBezTo>
                    <a:pt x="71" y="0"/>
                    <a:pt x="0" y="68"/>
                    <a:pt x="0" y="154"/>
                  </a:cubicBezTo>
                  <a:cubicBezTo>
                    <a:pt x="0" y="237"/>
                    <a:pt x="71" y="307"/>
                    <a:pt x="154" y="307"/>
                  </a:cubicBezTo>
                  <a:cubicBezTo>
                    <a:pt x="2046" y="307"/>
                    <a:pt x="3588" y="1846"/>
                    <a:pt x="3588" y="3738"/>
                  </a:cubicBezTo>
                  <a:cubicBezTo>
                    <a:pt x="3588" y="3824"/>
                    <a:pt x="3655" y="3892"/>
                    <a:pt x="3741" y="3892"/>
                  </a:cubicBezTo>
                  <a:cubicBezTo>
                    <a:pt x="3824" y="3892"/>
                    <a:pt x="3895" y="3824"/>
                    <a:pt x="3895" y="3738"/>
                  </a:cubicBezTo>
                  <a:cubicBezTo>
                    <a:pt x="3895" y="1677"/>
                    <a:pt x="2215" y="0"/>
                    <a:pt x="1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8"/>
            <p:cNvSpPr/>
            <p:nvPr/>
          </p:nvSpPr>
          <p:spPr>
            <a:xfrm>
              <a:off x="8086916" y="5162780"/>
              <a:ext cx="142398" cy="100397"/>
            </a:xfrm>
            <a:custGeom>
              <a:avLst/>
              <a:gdLst/>
              <a:ahLst/>
              <a:cxnLst/>
              <a:rect l="l" t="t" r="r" b="b"/>
              <a:pathLst>
                <a:path w="2458" h="1733" extrusionOk="0">
                  <a:moveTo>
                    <a:pt x="0" y="1"/>
                  </a:moveTo>
                  <a:lnTo>
                    <a:pt x="0" y="1426"/>
                  </a:lnTo>
                  <a:cubicBezTo>
                    <a:pt x="0" y="1595"/>
                    <a:pt x="138" y="1733"/>
                    <a:pt x="307" y="1733"/>
                  </a:cubicBezTo>
                  <a:lnTo>
                    <a:pt x="2150" y="1733"/>
                  </a:lnTo>
                  <a:cubicBezTo>
                    <a:pt x="2319" y="1733"/>
                    <a:pt x="2457" y="1595"/>
                    <a:pt x="2457" y="1426"/>
                  </a:cubicBezTo>
                  <a:lnTo>
                    <a:pt x="24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8"/>
            <p:cNvSpPr/>
            <p:nvPr/>
          </p:nvSpPr>
          <p:spPr>
            <a:xfrm>
              <a:off x="8108929" y="5262942"/>
              <a:ext cx="97964" cy="28908"/>
            </a:xfrm>
            <a:custGeom>
              <a:avLst/>
              <a:gdLst/>
              <a:ahLst/>
              <a:cxnLst/>
              <a:rect l="l" t="t" r="r" b="b"/>
              <a:pathLst>
                <a:path w="1691" h="499" extrusionOk="0">
                  <a:moveTo>
                    <a:pt x="1" y="1"/>
                  </a:moveTo>
                  <a:lnTo>
                    <a:pt x="90" y="284"/>
                  </a:lnTo>
                  <a:cubicBezTo>
                    <a:pt x="130" y="409"/>
                    <a:pt x="250" y="499"/>
                    <a:pt x="385" y="499"/>
                  </a:cubicBezTo>
                  <a:lnTo>
                    <a:pt x="1313" y="499"/>
                  </a:lnTo>
                  <a:cubicBezTo>
                    <a:pt x="1451" y="499"/>
                    <a:pt x="1571" y="416"/>
                    <a:pt x="1611" y="284"/>
                  </a:cubicBezTo>
                  <a:lnTo>
                    <a:pt x="16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8"/>
            <p:cNvSpPr/>
            <p:nvPr/>
          </p:nvSpPr>
          <p:spPr>
            <a:xfrm>
              <a:off x="8086916" y="5236641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8"/>
            <p:cNvSpPr/>
            <p:nvPr/>
          </p:nvSpPr>
          <p:spPr>
            <a:xfrm>
              <a:off x="8086916" y="5214049"/>
              <a:ext cx="142398" cy="7531"/>
            </a:xfrm>
            <a:custGeom>
              <a:avLst/>
              <a:gdLst/>
              <a:ahLst/>
              <a:cxnLst/>
              <a:rect l="l" t="t" r="r" b="b"/>
              <a:pathLst>
                <a:path w="2458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457" y="129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8"/>
            <p:cNvSpPr/>
            <p:nvPr/>
          </p:nvSpPr>
          <p:spPr>
            <a:xfrm>
              <a:off x="8086916" y="5191282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8"/>
            <p:cNvSpPr/>
            <p:nvPr/>
          </p:nvSpPr>
          <p:spPr>
            <a:xfrm>
              <a:off x="7944696" y="4637643"/>
              <a:ext cx="187817" cy="287287"/>
            </a:xfrm>
            <a:custGeom>
              <a:avLst/>
              <a:gdLst/>
              <a:ahLst/>
              <a:cxnLst/>
              <a:rect l="l" t="t" r="r" b="b"/>
              <a:pathLst>
                <a:path w="3242" h="4959" extrusionOk="0">
                  <a:moveTo>
                    <a:pt x="1641" y="1"/>
                  </a:moveTo>
                  <a:lnTo>
                    <a:pt x="1641" y="1"/>
                  </a:lnTo>
                  <a:cubicBezTo>
                    <a:pt x="747" y="1088"/>
                    <a:pt x="1" y="4673"/>
                    <a:pt x="3232" y="4959"/>
                  </a:cubicBezTo>
                  <a:cubicBezTo>
                    <a:pt x="2848" y="4102"/>
                    <a:pt x="3241" y="3346"/>
                    <a:pt x="3002" y="2206"/>
                  </a:cubicBezTo>
                  <a:cubicBezTo>
                    <a:pt x="2759" y="1061"/>
                    <a:pt x="1641" y="1"/>
                    <a:pt x="1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8"/>
            <p:cNvSpPr/>
            <p:nvPr/>
          </p:nvSpPr>
          <p:spPr>
            <a:xfrm>
              <a:off x="8139227" y="4637643"/>
              <a:ext cx="95067" cy="153637"/>
            </a:xfrm>
            <a:custGeom>
              <a:avLst/>
              <a:gdLst/>
              <a:ahLst/>
              <a:cxnLst/>
              <a:rect l="l" t="t" r="r" b="b"/>
              <a:pathLst>
                <a:path w="1641" h="2652" extrusionOk="0">
                  <a:moveTo>
                    <a:pt x="1103" y="1"/>
                  </a:moveTo>
                  <a:lnTo>
                    <a:pt x="1103" y="1"/>
                  </a:lnTo>
                  <a:cubicBezTo>
                    <a:pt x="77" y="600"/>
                    <a:pt x="0" y="2114"/>
                    <a:pt x="399" y="2652"/>
                  </a:cubicBezTo>
                  <a:cubicBezTo>
                    <a:pt x="1640" y="2025"/>
                    <a:pt x="1432" y="465"/>
                    <a:pt x="11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8"/>
            <p:cNvSpPr/>
            <p:nvPr/>
          </p:nvSpPr>
          <p:spPr>
            <a:xfrm>
              <a:off x="8158054" y="4750317"/>
              <a:ext cx="140660" cy="210585"/>
            </a:xfrm>
            <a:custGeom>
              <a:avLst/>
              <a:gdLst/>
              <a:ahLst/>
              <a:cxnLst/>
              <a:rect l="l" t="t" r="r" b="b"/>
              <a:pathLst>
                <a:path w="2428" h="3635" extrusionOk="0">
                  <a:moveTo>
                    <a:pt x="2427" y="0"/>
                  </a:moveTo>
                  <a:lnTo>
                    <a:pt x="2427" y="0"/>
                  </a:lnTo>
                  <a:cubicBezTo>
                    <a:pt x="1478" y="77"/>
                    <a:pt x="1" y="1161"/>
                    <a:pt x="1" y="3634"/>
                  </a:cubicBezTo>
                  <a:cubicBezTo>
                    <a:pt x="2314" y="3124"/>
                    <a:pt x="2427" y="0"/>
                    <a:pt x="2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8"/>
            <p:cNvSpPr/>
            <p:nvPr/>
          </p:nvSpPr>
          <p:spPr>
            <a:xfrm>
              <a:off x="8042425" y="4691749"/>
              <a:ext cx="119457" cy="325697"/>
            </a:xfrm>
            <a:custGeom>
              <a:avLst/>
              <a:gdLst/>
              <a:ahLst/>
              <a:cxnLst/>
              <a:rect l="l" t="t" r="r" b="b"/>
              <a:pathLst>
                <a:path w="2062" h="5622" extrusionOk="0">
                  <a:moveTo>
                    <a:pt x="9" y="1"/>
                  </a:moveTo>
                  <a:cubicBezTo>
                    <a:pt x="9" y="1"/>
                    <a:pt x="3" y="96"/>
                    <a:pt x="0" y="271"/>
                  </a:cubicBezTo>
                  <a:cubicBezTo>
                    <a:pt x="3" y="357"/>
                    <a:pt x="6" y="458"/>
                    <a:pt x="15" y="572"/>
                  </a:cubicBezTo>
                  <a:cubicBezTo>
                    <a:pt x="28" y="689"/>
                    <a:pt x="37" y="818"/>
                    <a:pt x="65" y="956"/>
                  </a:cubicBezTo>
                  <a:cubicBezTo>
                    <a:pt x="89" y="1097"/>
                    <a:pt x="123" y="1248"/>
                    <a:pt x="160" y="1404"/>
                  </a:cubicBezTo>
                  <a:cubicBezTo>
                    <a:pt x="203" y="1564"/>
                    <a:pt x="252" y="1727"/>
                    <a:pt x="310" y="1896"/>
                  </a:cubicBezTo>
                  <a:cubicBezTo>
                    <a:pt x="341" y="1976"/>
                    <a:pt x="378" y="2065"/>
                    <a:pt x="406" y="2151"/>
                  </a:cubicBezTo>
                  <a:cubicBezTo>
                    <a:pt x="442" y="2234"/>
                    <a:pt x="479" y="2320"/>
                    <a:pt x="513" y="2406"/>
                  </a:cubicBezTo>
                  <a:cubicBezTo>
                    <a:pt x="590" y="2575"/>
                    <a:pt x="673" y="2750"/>
                    <a:pt x="762" y="2919"/>
                  </a:cubicBezTo>
                  <a:cubicBezTo>
                    <a:pt x="937" y="3257"/>
                    <a:pt x="1137" y="3582"/>
                    <a:pt x="1339" y="3874"/>
                  </a:cubicBezTo>
                  <a:cubicBezTo>
                    <a:pt x="1389" y="3948"/>
                    <a:pt x="1435" y="4019"/>
                    <a:pt x="1487" y="4089"/>
                  </a:cubicBezTo>
                  <a:cubicBezTo>
                    <a:pt x="1533" y="4163"/>
                    <a:pt x="1570" y="4230"/>
                    <a:pt x="1610" y="4301"/>
                  </a:cubicBezTo>
                  <a:cubicBezTo>
                    <a:pt x="1683" y="4439"/>
                    <a:pt x="1736" y="4581"/>
                    <a:pt x="1782" y="4710"/>
                  </a:cubicBezTo>
                  <a:cubicBezTo>
                    <a:pt x="1865" y="4971"/>
                    <a:pt x="1895" y="5201"/>
                    <a:pt x="1908" y="5364"/>
                  </a:cubicBezTo>
                  <a:cubicBezTo>
                    <a:pt x="1911" y="5444"/>
                    <a:pt x="1911" y="5505"/>
                    <a:pt x="1911" y="5548"/>
                  </a:cubicBezTo>
                  <a:cubicBezTo>
                    <a:pt x="1911" y="5591"/>
                    <a:pt x="1908" y="5610"/>
                    <a:pt x="1908" y="5610"/>
                  </a:cubicBezTo>
                  <a:lnTo>
                    <a:pt x="2061" y="5622"/>
                  </a:lnTo>
                  <a:lnTo>
                    <a:pt x="2061" y="5548"/>
                  </a:lnTo>
                  <a:cubicBezTo>
                    <a:pt x="2061" y="5502"/>
                    <a:pt x="2061" y="5432"/>
                    <a:pt x="2055" y="5349"/>
                  </a:cubicBezTo>
                  <a:cubicBezTo>
                    <a:pt x="2043" y="5180"/>
                    <a:pt x="2000" y="4937"/>
                    <a:pt x="1908" y="4661"/>
                  </a:cubicBezTo>
                  <a:cubicBezTo>
                    <a:pt x="1859" y="4522"/>
                    <a:pt x="1797" y="4378"/>
                    <a:pt x="1717" y="4230"/>
                  </a:cubicBezTo>
                  <a:cubicBezTo>
                    <a:pt x="1631" y="4083"/>
                    <a:pt x="1536" y="3939"/>
                    <a:pt x="1428" y="3797"/>
                  </a:cubicBezTo>
                  <a:cubicBezTo>
                    <a:pt x="1223" y="3515"/>
                    <a:pt x="1014" y="3198"/>
                    <a:pt x="829" y="2870"/>
                  </a:cubicBezTo>
                  <a:cubicBezTo>
                    <a:pt x="737" y="2704"/>
                    <a:pt x="651" y="2538"/>
                    <a:pt x="571" y="2369"/>
                  </a:cubicBezTo>
                  <a:cubicBezTo>
                    <a:pt x="538" y="2280"/>
                    <a:pt x="498" y="2200"/>
                    <a:pt x="461" y="2117"/>
                  </a:cubicBezTo>
                  <a:cubicBezTo>
                    <a:pt x="427" y="2031"/>
                    <a:pt x="396" y="1948"/>
                    <a:pt x="360" y="1865"/>
                  </a:cubicBezTo>
                  <a:cubicBezTo>
                    <a:pt x="298" y="1702"/>
                    <a:pt x="246" y="1540"/>
                    <a:pt x="200" y="1383"/>
                  </a:cubicBezTo>
                  <a:cubicBezTo>
                    <a:pt x="157" y="1226"/>
                    <a:pt x="120" y="1076"/>
                    <a:pt x="92" y="938"/>
                  </a:cubicBezTo>
                  <a:cubicBezTo>
                    <a:pt x="62" y="799"/>
                    <a:pt x="46" y="673"/>
                    <a:pt x="31" y="557"/>
                  </a:cubicBezTo>
                  <a:cubicBezTo>
                    <a:pt x="19" y="446"/>
                    <a:pt x="15" y="345"/>
                    <a:pt x="9" y="262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8"/>
            <p:cNvSpPr/>
            <p:nvPr/>
          </p:nvSpPr>
          <p:spPr>
            <a:xfrm>
              <a:off x="8153593" y="4819370"/>
              <a:ext cx="97790" cy="302002"/>
            </a:xfrm>
            <a:custGeom>
              <a:avLst/>
              <a:gdLst/>
              <a:ahLst/>
              <a:cxnLst/>
              <a:rect l="l" t="t" r="r" b="b"/>
              <a:pathLst>
                <a:path w="1688" h="5213" extrusionOk="0">
                  <a:moveTo>
                    <a:pt x="1687" y="0"/>
                  </a:moveTo>
                  <a:cubicBezTo>
                    <a:pt x="1687" y="0"/>
                    <a:pt x="1626" y="68"/>
                    <a:pt x="1521" y="169"/>
                  </a:cubicBezTo>
                  <a:cubicBezTo>
                    <a:pt x="1411" y="277"/>
                    <a:pt x="1248" y="430"/>
                    <a:pt x="1070" y="630"/>
                  </a:cubicBezTo>
                  <a:cubicBezTo>
                    <a:pt x="981" y="731"/>
                    <a:pt x="886" y="842"/>
                    <a:pt x="793" y="965"/>
                  </a:cubicBezTo>
                  <a:cubicBezTo>
                    <a:pt x="695" y="1088"/>
                    <a:pt x="603" y="1223"/>
                    <a:pt x="520" y="1367"/>
                  </a:cubicBezTo>
                  <a:cubicBezTo>
                    <a:pt x="477" y="1441"/>
                    <a:pt x="434" y="1514"/>
                    <a:pt x="397" y="1594"/>
                  </a:cubicBezTo>
                  <a:cubicBezTo>
                    <a:pt x="357" y="1674"/>
                    <a:pt x="317" y="1751"/>
                    <a:pt x="287" y="1837"/>
                  </a:cubicBezTo>
                  <a:cubicBezTo>
                    <a:pt x="213" y="2003"/>
                    <a:pt x="158" y="2175"/>
                    <a:pt x="118" y="2350"/>
                  </a:cubicBezTo>
                  <a:cubicBezTo>
                    <a:pt x="72" y="2528"/>
                    <a:pt x="47" y="2709"/>
                    <a:pt x="26" y="2884"/>
                  </a:cubicBezTo>
                  <a:cubicBezTo>
                    <a:pt x="13" y="3066"/>
                    <a:pt x="4" y="3241"/>
                    <a:pt x="4" y="3407"/>
                  </a:cubicBezTo>
                  <a:cubicBezTo>
                    <a:pt x="1" y="3741"/>
                    <a:pt x="1" y="4052"/>
                    <a:pt x="1" y="4322"/>
                  </a:cubicBezTo>
                  <a:cubicBezTo>
                    <a:pt x="1" y="4853"/>
                    <a:pt x="4" y="5213"/>
                    <a:pt x="4" y="5213"/>
                  </a:cubicBezTo>
                  <a:lnTo>
                    <a:pt x="158" y="5213"/>
                  </a:lnTo>
                  <a:cubicBezTo>
                    <a:pt x="158" y="5213"/>
                    <a:pt x="158" y="4853"/>
                    <a:pt x="164" y="4322"/>
                  </a:cubicBezTo>
                  <a:cubicBezTo>
                    <a:pt x="158" y="4052"/>
                    <a:pt x="158" y="3741"/>
                    <a:pt x="158" y="3407"/>
                  </a:cubicBezTo>
                  <a:cubicBezTo>
                    <a:pt x="155" y="3241"/>
                    <a:pt x="164" y="3072"/>
                    <a:pt x="167" y="2900"/>
                  </a:cubicBezTo>
                  <a:cubicBezTo>
                    <a:pt x="182" y="2731"/>
                    <a:pt x="204" y="2556"/>
                    <a:pt x="244" y="2387"/>
                  </a:cubicBezTo>
                  <a:cubicBezTo>
                    <a:pt x="280" y="2218"/>
                    <a:pt x="333" y="2049"/>
                    <a:pt x="394" y="1886"/>
                  </a:cubicBezTo>
                  <a:cubicBezTo>
                    <a:pt x="419" y="1803"/>
                    <a:pt x="459" y="1726"/>
                    <a:pt x="492" y="1650"/>
                  </a:cubicBezTo>
                  <a:cubicBezTo>
                    <a:pt x="523" y="1573"/>
                    <a:pt x="566" y="1499"/>
                    <a:pt x="603" y="1425"/>
                  </a:cubicBezTo>
                  <a:cubicBezTo>
                    <a:pt x="680" y="1281"/>
                    <a:pt x="769" y="1146"/>
                    <a:pt x="855" y="1020"/>
                  </a:cubicBezTo>
                  <a:cubicBezTo>
                    <a:pt x="938" y="897"/>
                    <a:pt x="1027" y="780"/>
                    <a:pt x="1110" y="676"/>
                  </a:cubicBezTo>
                  <a:cubicBezTo>
                    <a:pt x="1196" y="575"/>
                    <a:pt x="1276" y="482"/>
                    <a:pt x="1346" y="399"/>
                  </a:cubicBezTo>
                  <a:cubicBezTo>
                    <a:pt x="1414" y="320"/>
                    <a:pt x="1478" y="246"/>
                    <a:pt x="1531" y="191"/>
                  </a:cubicBezTo>
                  <a:cubicBezTo>
                    <a:pt x="1632" y="71"/>
                    <a:pt x="1687" y="0"/>
                    <a:pt x="1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8"/>
            <p:cNvSpPr/>
            <p:nvPr/>
          </p:nvSpPr>
          <p:spPr>
            <a:xfrm>
              <a:off x="8093114" y="5094654"/>
              <a:ext cx="129247" cy="42233"/>
            </a:xfrm>
            <a:custGeom>
              <a:avLst/>
              <a:gdLst/>
              <a:ahLst/>
              <a:cxnLst/>
              <a:rect l="l" t="t" r="r" b="b"/>
              <a:pathLst>
                <a:path w="2231" h="729" extrusionOk="0">
                  <a:moveTo>
                    <a:pt x="1" y="0"/>
                  </a:moveTo>
                  <a:lnTo>
                    <a:pt x="1" y="728"/>
                  </a:lnTo>
                  <a:lnTo>
                    <a:pt x="2231" y="728"/>
                  </a:lnTo>
                  <a:lnTo>
                    <a:pt x="22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8"/>
            <p:cNvSpPr/>
            <p:nvPr/>
          </p:nvSpPr>
          <p:spPr>
            <a:xfrm>
              <a:off x="8080138" y="5136827"/>
              <a:ext cx="155780" cy="35628"/>
            </a:xfrm>
            <a:custGeom>
              <a:avLst/>
              <a:gdLst/>
              <a:ahLst/>
              <a:cxnLst/>
              <a:rect l="l" t="t" r="r" b="b"/>
              <a:pathLst>
                <a:path w="2689" h="615" extrusionOk="0">
                  <a:moveTo>
                    <a:pt x="0" y="0"/>
                  </a:moveTo>
                  <a:lnTo>
                    <a:pt x="0" y="614"/>
                  </a:lnTo>
                  <a:lnTo>
                    <a:pt x="2688" y="614"/>
                  </a:lnTo>
                  <a:lnTo>
                    <a:pt x="26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8"/>
            <p:cNvSpPr/>
            <p:nvPr/>
          </p:nvSpPr>
          <p:spPr>
            <a:xfrm>
              <a:off x="8158054" y="4508806"/>
              <a:ext cx="252412" cy="783769"/>
            </a:xfrm>
            <a:custGeom>
              <a:avLst/>
              <a:gdLst/>
              <a:ahLst/>
              <a:cxnLst/>
              <a:rect l="l" t="t" r="r" b="b"/>
              <a:pathLst>
                <a:path w="4357" h="13529" extrusionOk="0">
                  <a:moveTo>
                    <a:pt x="1" y="1"/>
                  </a:moveTo>
                  <a:lnTo>
                    <a:pt x="1" y="13529"/>
                  </a:lnTo>
                  <a:lnTo>
                    <a:pt x="465" y="13529"/>
                  </a:lnTo>
                  <a:lnTo>
                    <a:pt x="465" y="13523"/>
                  </a:lnTo>
                  <a:cubicBezTo>
                    <a:pt x="600" y="13523"/>
                    <a:pt x="720" y="13434"/>
                    <a:pt x="763" y="13308"/>
                  </a:cubicBezTo>
                  <a:lnTo>
                    <a:pt x="849" y="13022"/>
                  </a:lnTo>
                  <a:lnTo>
                    <a:pt x="925" y="13022"/>
                  </a:lnTo>
                  <a:cubicBezTo>
                    <a:pt x="1094" y="13022"/>
                    <a:pt x="1232" y="12884"/>
                    <a:pt x="1232" y="12715"/>
                  </a:cubicBezTo>
                  <a:lnTo>
                    <a:pt x="1232" y="12696"/>
                  </a:lnTo>
                  <a:lnTo>
                    <a:pt x="1232" y="12564"/>
                  </a:lnTo>
                  <a:lnTo>
                    <a:pt x="1232" y="12303"/>
                  </a:lnTo>
                  <a:lnTo>
                    <a:pt x="1232" y="12174"/>
                  </a:lnTo>
                  <a:lnTo>
                    <a:pt x="1232" y="11913"/>
                  </a:lnTo>
                  <a:lnTo>
                    <a:pt x="1232" y="11781"/>
                  </a:lnTo>
                  <a:lnTo>
                    <a:pt x="1232" y="11455"/>
                  </a:lnTo>
                  <a:lnTo>
                    <a:pt x="1349" y="11455"/>
                  </a:lnTo>
                  <a:lnTo>
                    <a:pt x="1349" y="10841"/>
                  </a:lnTo>
                  <a:lnTo>
                    <a:pt x="1232" y="10841"/>
                  </a:lnTo>
                  <a:lnTo>
                    <a:pt x="1232" y="10110"/>
                  </a:lnTo>
                  <a:cubicBezTo>
                    <a:pt x="1232" y="9287"/>
                    <a:pt x="3742" y="7757"/>
                    <a:pt x="4264" y="5257"/>
                  </a:cubicBezTo>
                  <a:cubicBezTo>
                    <a:pt x="4267" y="5247"/>
                    <a:pt x="4270" y="5232"/>
                    <a:pt x="4270" y="5220"/>
                  </a:cubicBezTo>
                  <a:lnTo>
                    <a:pt x="4295" y="5094"/>
                  </a:lnTo>
                  <a:cubicBezTo>
                    <a:pt x="4301" y="5051"/>
                    <a:pt x="4310" y="5005"/>
                    <a:pt x="4313" y="4962"/>
                  </a:cubicBezTo>
                  <a:cubicBezTo>
                    <a:pt x="4316" y="4928"/>
                    <a:pt x="4320" y="4894"/>
                    <a:pt x="4326" y="4864"/>
                  </a:cubicBezTo>
                  <a:cubicBezTo>
                    <a:pt x="4332" y="4808"/>
                    <a:pt x="4335" y="4750"/>
                    <a:pt x="4341" y="4698"/>
                  </a:cubicBezTo>
                  <a:cubicBezTo>
                    <a:pt x="4344" y="4670"/>
                    <a:pt x="4344" y="4639"/>
                    <a:pt x="4347" y="4612"/>
                  </a:cubicBezTo>
                  <a:cubicBezTo>
                    <a:pt x="4350" y="4529"/>
                    <a:pt x="4356" y="4443"/>
                    <a:pt x="4356" y="4357"/>
                  </a:cubicBezTo>
                  <a:cubicBezTo>
                    <a:pt x="4356" y="1952"/>
                    <a:pt x="2406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8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4" name="Google Shape;504;p38"/>
          <p:cNvGrpSpPr/>
          <p:nvPr/>
        </p:nvGrpSpPr>
        <p:grpSpPr>
          <a:xfrm rot="-1604192">
            <a:off x="8638982" y="3928762"/>
            <a:ext cx="333773" cy="638893"/>
            <a:chOff x="6692313" y="4433554"/>
            <a:chExt cx="421445" cy="806710"/>
          </a:xfrm>
        </p:grpSpPr>
        <p:sp>
          <p:nvSpPr>
            <p:cNvPr id="505" name="Google Shape;505;p38"/>
            <p:cNvSpPr/>
            <p:nvPr/>
          </p:nvSpPr>
          <p:spPr>
            <a:xfrm>
              <a:off x="6692313" y="4433554"/>
              <a:ext cx="421111" cy="806536"/>
            </a:xfrm>
            <a:custGeom>
              <a:avLst/>
              <a:gdLst/>
              <a:ahLst/>
              <a:cxnLst/>
              <a:rect l="l" t="t" r="r" b="b"/>
              <a:pathLst>
                <a:path w="7269" h="13922" extrusionOk="0">
                  <a:moveTo>
                    <a:pt x="4114" y="3960"/>
                  </a:moveTo>
                  <a:cubicBezTo>
                    <a:pt x="4197" y="4000"/>
                    <a:pt x="4277" y="4034"/>
                    <a:pt x="4350" y="4061"/>
                  </a:cubicBezTo>
                  <a:cubicBezTo>
                    <a:pt x="4363" y="4166"/>
                    <a:pt x="4366" y="4267"/>
                    <a:pt x="4363" y="4369"/>
                  </a:cubicBezTo>
                  <a:cubicBezTo>
                    <a:pt x="4363" y="4544"/>
                    <a:pt x="4323" y="4713"/>
                    <a:pt x="4289" y="4882"/>
                  </a:cubicBezTo>
                  <a:cubicBezTo>
                    <a:pt x="4240" y="5047"/>
                    <a:pt x="4184" y="5210"/>
                    <a:pt x="4114" y="5358"/>
                  </a:cubicBezTo>
                  <a:cubicBezTo>
                    <a:pt x="4043" y="5508"/>
                    <a:pt x="3960" y="5643"/>
                    <a:pt x="3874" y="5772"/>
                  </a:cubicBezTo>
                  <a:cubicBezTo>
                    <a:pt x="3785" y="5895"/>
                    <a:pt x="3699" y="6012"/>
                    <a:pt x="3610" y="6107"/>
                  </a:cubicBezTo>
                  <a:cubicBezTo>
                    <a:pt x="3537" y="6186"/>
                    <a:pt x="3464" y="6259"/>
                    <a:pt x="3397" y="6321"/>
                  </a:cubicBezTo>
                  <a:lnTo>
                    <a:pt x="3397" y="6321"/>
                  </a:lnTo>
                  <a:lnTo>
                    <a:pt x="2480" y="6322"/>
                  </a:lnTo>
                  <a:lnTo>
                    <a:pt x="4114" y="3960"/>
                  </a:lnTo>
                  <a:close/>
                  <a:moveTo>
                    <a:pt x="4983" y="1"/>
                  </a:moveTo>
                  <a:lnTo>
                    <a:pt x="4012" y="1490"/>
                  </a:lnTo>
                  <a:cubicBezTo>
                    <a:pt x="3395" y="848"/>
                    <a:pt x="2538" y="483"/>
                    <a:pt x="2301" y="277"/>
                  </a:cubicBezTo>
                  <a:lnTo>
                    <a:pt x="2301" y="277"/>
                  </a:lnTo>
                  <a:cubicBezTo>
                    <a:pt x="2301" y="277"/>
                    <a:pt x="2102" y="1082"/>
                    <a:pt x="2320" y="2099"/>
                  </a:cubicBezTo>
                  <a:cubicBezTo>
                    <a:pt x="2403" y="2492"/>
                    <a:pt x="2639" y="2845"/>
                    <a:pt x="2934" y="3143"/>
                  </a:cubicBezTo>
                  <a:lnTo>
                    <a:pt x="673" y="6608"/>
                  </a:lnTo>
                  <a:lnTo>
                    <a:pt x="1" y="7631"/>
                  </a:lnTo>
                  <a:lnTo>
                    <a:pt x="1217" y="7631"/>
                  </a:lnTo>
                  <a:lnTo>
                    <a:pt x="4750" y="7637"/>
                  </a:lnTo>
                  <a:lnTo>
                    <a:pt x="1217" y="13922"/>
                  </a:lnTo>
                  <a:lnTo>
                    <a:pt x="6439" y="7345"/>
                  </a:lnTo>
                  <a:lnTo>
                    <a:pt x="7268" y="6304"/>
                  </a:lnTo>
                  <a:lnTo>
                    <a:pt x="5886" y="6307"/>
                  </a:lnTo>
                  <a:lnTo>
                    <a:pt x="4301" y="6310"/>
                  </a:lnTo>
                  <a:lnTo>
                    <a:pt x="4301" y="6310"/>
                  </a:lnTo>
                  <a:cubicBezTo>
                    <a:pt x="4338" y="6258"/>
                    <a:pt x="4378" y="6199"/>
                    <a:pt x="4421" y="6141"/>
                  </a:cubicBezTo>
                  <a:cubicBezTo>
                    <a:pt x="4479" y="6080"/>
                    <a:pt x="4535" y="6000"/>
                    <a:pt x="4614" y="5941"/>
                  </a:cubicBezTo>
                  <a:cubicBezTo>
                    <a:pt x="4654" y="5911"/>
                    <a:pt x="4691" y="5877"/>
                    <a:pt x="4731" y="5846"/>
                  </a:cubicBezTo>
                  <a:cubicBezTo>
                    <a:pt x="4759" y="5825"/>
                    <a:pt x="4783" y="5803"/>
                    <a:pt x="4814" y="5785"/>
                  </a:cubicBezTo>
                  <a:cubicBezTo>
                    <a:pt x="5072" y="5919"/>
                    <a:pt x="5321" y="5978"/>
                    <a:pt x="5555" y="5978"/>
                  </a:cubicBezTo>
                  <a:cubicBezTo>
                    <a:pt x="6434" y="5978"/>
                    <a:pt x="7111" y="5150"/>
                    <a:pt x="7268" y="4372"/>
                  </a:cubicBezTo>
                  <a:lnTo>
                    <a:pt x="7268" y="4372"/>
                  </a:lnTo>
                  <a:cubicBezTo>
                    <a:pt x="7249" y="4374"/>
                    <a:pt x="7227" y="4375"/>
                    <a:pt x="7204" y="4375"/>
                  </a:cubicBezTo>
                  <a:cubicBezTo>
                    <a:pt x="6957" y="4375"/>
                    <a:pt x="6490" y="4254"/>
                    <a:pt x="6028" y="4254"/>
                  </a:cubicBezTo>
                  <a:cubicBezTo>
                    <a:pt x="5373" y="4254"/>
                    <a:pt x="4727" y="4498"/>
                    <a:pt x="4734" y="5677"/>
                  </a:cubicBezTo>
                  <a:cubicBezTo>
                    <a:pt x="4657" y="5723"/>
                    <a:pt x="4590" y="5782"/>
                    <a:pt x="4522" y="5834"/>
                  </a:cubicBezTo>
                  <a:cubicBezTo>
                    <a:pt x="4439" y="5895"/>
                    <a:pt x="4375" y="5981"/>
                    <a:pt x="4304" y="6049"/>
                  </a:cubicBezTo>
                  <a:cubicBezTo>
                    <a:pt x="4243" y="6126"/>
                    <a:pt x="4194" y="6202"/>
                    <a:pt x="4144" y="6273"/>
                  </a:cubicBezTo>
                  <a:lnTo>
                    <a:pt x="4120" y="6319"/>
                  </a:lnTo>
                  <a:lnTo>
                    <a:pt x="3618" y="6320"/>
                  </a:lnTo>
                  <a:lnTo>
                    <a:pt x="3618" y="6320"/>
                  </a:lnTo>
                  <a:cubicBezTo>
                    <a:pt x="3654" y="6287"/>
                    <a:pt x="3688" y="6254"/>
                    <a:pt x="3724" y="6212"/>
                  </a:cubicBezTo>
                  <a:cubicBezTo>
                    <a:pt x="3816" y="6107"/>
                    <a:pt x="3908" y="5987"/>
                    <a:pt x="4000" y="5858"/>
                  </a:cubicBezTo>
                  <a:cubicBezTo>
                    <a:pt x="4086" y="5726"/>
                    <a:pt x="4178" y="5582"/>
                    <a:pt x="4249" y="5425"/>
                  </a:cubicBezTo>
                  <a:cubicBezTo>
                    <a:pt x="4326" y="5272"/>
                    <a:pt x="4384" y="5097"/>
                    <a:pt x="4433" y="4922"/>
                  </a:cubicBezTo>
                  <a:cubicBezTo>
                    <a:pt x="4476" y="4743"/>
                    <a:pt x="4510" y="4559"/>
                    <a:pt x="4516" y="4372"/>
                  </a:cubicBezTo>
                  <a:cubicBezTo>
                    <a:pt x="4522" y="4280"/>
                    <a:pt x="4510" y="4184"/>
                    <a:pt x="4507" y="4092"/>
                  </a:cubicBezTo>
                  <a:cubicBezTo>
                    <a:pt x="4501" y="4043"/>
                    <a:pt x="4492" y="4000"/>
                    <a:pt x="4485" y="3957"/>
                  </a:cubicBezTo>
                  <a:cubicBezTo>
                    <a:pt x="4599" y="3665"/>
                    <a:pt x="4661" y="3398"/>
                    <a:pt x="4676" y="3146"/>
                  </a:cubicBezTo>
                  <a:lnTo>
                    <a:pt x="6519" y="452"/>
                  </a:lnTo>
                  <a:lnTo>
                    <a:pt x="6835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8"/>
            <p:cNvSpPr/>
            <p:nvPr/>
          </p:nvSpPr>
          <p:spPr>
            <a:xfrm>
              <a:off x="6692704" y="4433554"/>
              <a:ext cx="421053" cy="806710"/>
            </a:xfrm>
            <a:custGeom>
              <a:avLst/>
              <a:gdLst/>
              <a:ahLst/>
              <a:cxnLst/>
              <a:rect l="l" t="t" r="r" b="b"/>
              <a:pathLst>
                <a:path w="7268" h="13925" extrusionOk="0">
                  <a:moveTo>
                    <a:pt x="4989" y="1"/>
                  </a:moveTo>
                  <a:lnTo>
                    <a:pt x="673" y="6608"/>
                  </a:lnTo>
                  <a:lnTo>
                    <a:pt x="0" y="7637"/>
                  </a:lnTo>
                  <a:lnTo>
                    <a:pt x="1217" y="7637"/>
                  </a:lnTo>
                  <a:lnTo>
                    <a:pt x="4749" y="7643"/>
                  </a:lnTo>
                  <a:lnTo>
                    <a:pt x="1217" y="13925"/>
                  </a:lnTo>
                  <a:lnTo>
                    <a:pt x="6442" y="7348"/>
                  </a:lnTo>
                  <a:lnTo>
                    <a:pt x="7268" y="6307"/>
                  </a:lnTo>
                  <a:lnTo>
                    <a:pt x="5886" y="6307"/>
                  </a:lnTo>
                  <a:lnTo>
                    <a:pt x="2476" y="6316"/>
                  </a:lnTo>
                  <a:lnTo>
                    <a:pt x="2476" y="6316"/>
                  </a:lnTo>
                  <a:lnTo>
                    <a:pt x="6525" y="452"/>
                  </a:lnTo>
                  <a:lnTo>
                    <a:pt x="68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8"/>
            <p:cNvSpPr/>
            <p:nvPr/>
          </p:nvSpPr>
          <p:spPr>
            <a:xfrm>
              <a:off x="6814590" y="4449601"/>
              <a:ext cx="196855" cy="220317"/>
            </a:xfrm>
            <a:custGeom>
              <a:avLst/>
              <a:gdLst/>
              <a:ahLst/>
              <a:cxnLst/>
              <a:rect l="l" t="t" r="r" b="b"/>
              <a:pathLst>
                <a:path w="3398" h="3803" extrusionOk="0">
                  <a:moveTo>
                    <a:pt x="197" y="0"/>
                  </a:moveTo>
                  <a:cubicBezTo>
                    <a:pt x="197" y="0"/>
                    <a:pt x="0" y="805"/>
                    <a:pt x="215" y="1828"/>
                  </a:cubicBezTo>
                  <a:cubicBezTo>
                    <a:pt x="430" y="2844"/>
                    <a:pt x="1671" y="3594"/>
                    <a:pt x="2323" y="3803"/>
                  </a:cubicBezTo>
                  <a:cubicBezTo>
                    <a:pt x="3398" y="1361"/>
                    <a:pt x="655" y="402"/>
                    <a:pt x="1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8"/>
            <p:cNvSpPr/>
            <p:nvPr/>
          </p:nvSpPr>
          <p:spPr>
            <a:xfrm>
              <a:off x="6965267" y="4679526"/>
              <a:ext cx="148481" cy="100165"/>
            </a:xfrm>
            <a:custGeom>
              <a:avLst/>
              <a:gdLst/>
              <a:ahLst/>
              <a:cxnLst/>
              <a:rect l="l" t="t" r="r" b="b"/>
              <a:pathLst>
                <a:path w="2563" h="1729" extrusionOk="0">
                  <a:moveTo>
                    <a:pt x="1321" y="0"/>
                  </a:moveTo>
                  <a:cubicBezTo>
                    <a:pt x="655" y="0"/>
                    <a:pt x="1" y="254"/>
                    <a:pt x="29" y="1490"/>
                  </a:cubicBezTo>
                  <a:cubicBezTo>
                    <a:pt x="315" y="1656"/>
                    <a:pt x="592" y="1728"/>
                    <a:pt x="852" y="1728"/>
                  </a:cubicBezTo>
                  <a:cubicBezTo>
                    <a:pt x="1730" y="1728"/>
                    <a:pt x="2406" y="902"/>
                    <a:pt x="2563" y="120"/>
                  </a:cubicBezTo>
                  <a:lnTo>
                    <a:pt x="2563" y="120"/>
                  </a:lnTo>
                  <a:cubicBezTo>
                    <a:pt x="2544" y="122"/>
                    <a:pt x="2522" y="123"/>
                    <a:pt x="2499" y="123"/>
                  </a:cubicBezTo>
                  <a:cubicBezTo>
                    <a:pt x="2252" y="123"/>
                    <a:pt x="1784" y="0"/>
                    <a:pt x="1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8"/>
            <p:cNvSpPr/>
            <p:nvPr/>
          </p:nvSpPr>
          <p:spPr>
            <a:xfrm>
              <a:off x="6873679" y="4542116"/>
              <a:ext cx="80816" cy="257394"/>
            </a:xfrm>
            <a:custGeom>
              <a:avLst/>
              <a:gdLst/>
              <a:ahLst/>
              <a:cxnLst/>
              <a:rect l="l" t="t" r="r" b="b"/>
              <a:pathLst>
                <a:path w="1395" h="4443" extrusionOk="0">
                  <a:moveTo>
                    <a:pt x="9" y="0"/>
                  </a:moveTo>
                  <a:lnTo>
                    <a:pt x="0" y="3"/>
                  </a:lnTo>
                  <a:cubicBezTo>
                    <a:pt x="0" y="3"/>
                    <a:pt x="55" y="71"/>
                    <a:pt x="160" y="194"/>
                  </a:cubicBezTo>
                  <a:cubicBezTo>
                    <a:pt x="212" y="265"/>
                    <a:pt x="283" y="344"/>
                    <a:pt x="360" y="440"/>
                  </a:cubicBezTo>
                  <a:cubicBezTo>
                    <a:pt x="424" y="523"/>
                    <a:pt x="492" y="606"/>
                    <a:pt x="565" y="707"/>
                  </a:cubicBezTo>
                  <a:cubicBezTo>
                    <a:pt x="648" y="814"/>
                    <a:pt x="728" y="931"/>
                    <a:pt x="811" y="1063"/>
                  </a:cubicBezTo>
                  <a:cubicBezTo>
                    <a:pt x="888" y="1198"/>
                    <a:pt x="974" y="1337"/>
                    <a:pt x="1038" y="1490"/>
                  </a:cubicBezTo>
                  <a:cubicBezTo>
                    <a:pt x="1084" y="1598"/>
                    <a:pt x="1131" y="1711"/>
                    <a:pt x="1161" y="1828"/>
                  </a:cubicBezTo>
                  <a:cubicBezTo>
                    <a:pt x="1177" y="1877"/>
                    <a:pt x="1189" y="1923"/>
                    <a:pt x="1195" y="1969"/>
                  </a:cubicBezTo>
                  <a:cubicBezTo>
                    <a:pt x="1226" y="2138"/>
                    <a:pt x="1238" y="2313"/>
                    <a:pt x="1235" y="2488"/>
                  </a:cubicBezTo>
                  <a:cubicBezTo>
                    <a:pt x="1235" y="2660"/>
                    <a:pt x="1201" y="2833"/>
                    <a:pt x="1161" y="3001"/>
                  </a:cubicBezTo>
                  <a:cubicBezTo>
                    <a:pt x="1112" y="3167"/>
                    <a:pt x="1057" y="3333"/>
                    <a:pt x="986" y="3478"/>
                  </a:cubicBezTo>
                  <a:cubicBezTo>
                    <a:pt x="916" y="3631"/>
                    <a:pt x="833" y="3766"/>
                    <a:pt x="747" y="3892"/>
                  </a:cubicBezTo>
                  <a:cubicBezTo>
                    <a:pt x="657" y="4015"/>
                    <a:pt x="571" y="4126"/>
                    <a:pt x="482" y="4227"/>
                  </a:cubicBezTo>
                  <a:cubicBezTo>
                    <a:pt x="406" y="4310"/>
                    <a:pt x="335" y="4381"/>
                    <a:pt x="267" y="4442"/>
                  </a:cubicBezTo>
                  <a:lnTo>
                    <a:pt x="489" y="4442"/>
                  </a:lnTo>
                  <a:cubicBezTo>
                    <a:pt x="525" y="4408"/>
                    <a:pt x="562" y="4368"/>
                    <a:pt x="596" y="4332"/>
                  </a:cubicBezTo>
                  <a:cubicBezTo>
                    <a:pt x="688" y="4227"/>
                    <a:pt x="780" y="4107"/>
                    <a:pt x="873" y="3978"/>
                  </a:cubicBezTo>
                  <a:cubicBezTo>
                    <a:pt x="962" y="3843"/>
                    <a:pt x="1051" y="3702"/>
                    <a:pt x="1124" y="3542"/>
                  </a:cubicBezTo>
                  <a:cubicBezTo>
                    <a:pt x="1201" y="3385"/>
                    <a:pt x="1256" y="3216"/>
                    <a:pt x="1309" y="3041"/>
                  </a:cubicBezTo>
                  <a:cubicBezTo>
                    <a:pt x="1349" y="2863"/>
                    <a:pt x="1389" y="2679"/>
                    <a:pt x="1389" y="2492"/>
                  </a:cubicBezTo>
                  <a:cubicBezTo>
                    <a:pt x="1395" y="2396"/>
                    <a:pt x="1385" y="2304"/>
                    <a:pt x="1389" y="2212"/>
                  </a:cubicBezTo>
                  <a:cubicBezTo>
                    <a:pt x="1373" y="2114"/>
                    <a:pt x="1358" y="2034"/>
                    <a:pt x="1330" y="1942"/>
                  </a:cubicBezTo>
                  <a:cubicBezTo>
                    <a:pt x="1312" y="1862"/>
                    <a:pt x="1284" y="1782"/>
                    <a:pt x="1253" y="1705"/>
                  </a:cubicBezTo>
                  <a:cubicBezTo>
                    <a:pt x="1220" y="1613"/>
                    <a:pt x="1180" y="1527"/>
                    <a:pt x="1140" y="1444"/>
                  </a:cubicBezTo>
                  <a:cubicBezTo>
                    <a:pt x="1063" y="1290"/>
                    <a:pt x="968" y="1152"/>
                    <a:pt x="882" y="1020"/>
                  </a:cubicBezTo>
                  <a:cubicBezTo>
                    <a:pt x="790" y="894"/>
                    <a:pt x="700" y="774"/>
                    <a:pt x="611" y="670"/>
                  </a:cubicBezTo>
                  <a:cubicBezTo>
                    <a:pt x="528" y="575"/>
                    <a:pt x="452" y="486"/>
                    <a:pt x="381" y="409"/>
                  </a:cubicBezTo>
                  <a:cubicBezTo>
                    <a:pt x="304" y="323"/>
                    <a:pt x="231" y="246"/>
                    <a:pt x="175" y="185"/>
                  </a:cubicBezTo>
                  <a:cubicBezTo>
                    <a:pt x="68" y="68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8"/>
            <p:cNvSpPr/>
            <p:nvPr/>
          </p:nvSpPr>
          <p:spPr>
            <a:xfrm>
              <a:off x="6931146" y="4718803"/>
              <a:ext cx="151146" cy="79947"/>
            </a:xfrm>
            <a:custGeom>
              <a:avLst/>
              <a:gdLst/>
              <a:ahLst/>
              <a:cxnLst/>
              <a:rect l="l" t="t" r="r" b="b"/>
              <a:pathLst>
                <a:path w="2609" h="1380" extrusionOk="0">
                  <a:moveTo>
                    <a:pt x="2608" y="1"/>
                  </a:moveTo>
                  <a:cubicBezTo>
                    <a:pt x="2605" y="1"/>
                    <a:pt x="2593" y="10"/>
                    <a:pt x="2568" y="13"/>
                  </a:cubicBezTo>
                  <a:cubicBezTo>
                    <a:pt x="2550" y="25"/>
                    <a:pt x="2519" y="47"/>
                    <a:pt x="2473" y="62"/>
                  </a:cubicBezTo>
                  <a:cubicBezTo>
                    <a:pt x="2390" y="105"/>
                    <a:pt x="2258" y="139"/>
                    <a:pt x="2101" y="182"/>
                  </a:cubicBezTo>
                  <a:cubicBezTo>
                    <a:pt x="1785" y="268"/>
                    <a:pt x="1361" y="369"/>
                    <a:pt x="956" y="554"/>
                  </a:cubicBezTo>
                  <a:cubicBezTo>
                    <a:pt x="857" y="600"/>
                    <a:pt x="756" y="646"/>
                    <a:pt x="664" y="707"/>
                  </a:cubicBezTo>
                  <a:cubicBezTo>
                    <a:pt x="572" y="762"/>
                    <a:pt x="486" y="830"/>
                    <a:pt x="403" y="898"/>
                  </a:cubicBezTo>
                  <a:cubicBezTo>
                    <a:pt x="320" y="962"/>
                    <a:pt x="255" y="1042"/>
                    <a:pt x="185" y="1113"/>
                  </a:cubicBezTo>
                  <a:cubicBezTo>
                    <a:pt x="123" y="1189"/>
                    <a:pt x="74" y="1266"/>
                    <a:pt x="25" y="1334"/>
                  </a:cubicBezTo>
                  <a:lnTo>
                    <a:pt x="0" y="1380"/>
                  </a:lnTo>
                  <a:lnTo>
                    <a:pt x="185" y="1380"/>
                  </a:lnTo>
                  <a:cubicBezTo>
                    <a:pt x="218" y="1328"/>
                    <a:pt x="258" y="1269"/>
                    <a:pt x="304" y="1211"/>
                  </a:cubicBezTo>
                  <a:cubicBezTo>
                    <a:pt x="369" y="1149"/>
                    <a:pt x="424" y="1073"/>
                    <a:pt x="501" y="1011"/>
                  </a:cubicBezTo>
                  <a:cubicBezTo>
                    <a:pt x="538" y="980"/>
                    <a:pt x="578" y="947"/>
                    <a:pt x="615" y="916"/>
                  </a:cubicBezTo>
                  <a:cubicBezTo>
                    <a:pt x="655" y="885"/>
                    <a:pt x="701" y="858"/>
                    <a:pt x="741" y="827"/>
                  </a:cubicBezTo>
                  <a:cubicBezTo>
                    <a:pt x="824" y="765"/>
                    <a:pt x="919" y="716"/>
                    <a:pt x="1011" y="661"/>
                  </a:cubicBezTo>
                  <a:cubicBezTo>
                    <a:pt x="1392" y="461"/>
                    <a:pt x="1810" y="335"/>
                    <a:pt x="2117" y="231"/>
                  </a:cubicBezTo>
                  <a:cubicBezTo>
                    <a:pt x="2270" y="179"/>
                    <a:pt x="2399" y="133"/>
                    <a:pt x="2485" y="87"/>
                  </a:cubicBezTo>
                  <a:cubicBezTo>
                    <a:pt x="2528" y="62"/>
                    <a:pt x="2559" y="41"/>
                    <a:pt x="2577" y="25"/>
                  </a:cubicBezTo>
                  <a:cubicBezTo>
                    <a:pt x="2593" y="13"/>
                    <a:pt x="2605" y="7"/>
                    <a:pt x="2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1" name="Google Shape;511;p38"/>
          <p:cNvGrpSpPr/>
          <p:nvPr/>
        </p:nvGrpSpPr>
        <p:grpSpPr>
          <a:xfrm rot="-1396822">
            <a:off x="50266" y="4060373"/>
            <a:ext cx="680708" cy="394596"/>
            <a:chOff x="753489" y="4226263"/>
            <a:chExt cx="924843" cy="536117"/>
          </a:xfrm>
        </p:grpSpPr>
        <p:sp>
          <p:nvSpPr>
            <p:cNvPr id="512" name="Google Shape;512;p38"/>
            <p:cNvSpPr/>
            <p:nvPr/>
          </p:nvSpPr>
          <p:spPr>
            <a:xfrm>
              <a:off x="753511" y="4226263"/>
              <a:ext cx="924821" cy="535167"/>
            </a:xfrm>
            <a:custGeom>
              <a:avLst/>
              <a:gdLst/>
              <a:ahLst/>
              <a:cxnLst/>
              <a:rect l="l" t="t" r="r" b="b"/>
              <a:pathLst>
                <a:path w="9726" h="5628" extrusionOk="0">
                  <a:moveTo>
                    <a:pt x="6009" y="1"/>
                  </a:moveTo>
                  <a:cubicBezTo>
                    <a:pt x="5404" y="1"/>
                    <a:pt x="4854" y="246"/>
                    <a:pt x="4454" y="636"/>
                  </a:cubicBezTo>
                  <a:cubicBezTo>
                    <a:pt x="4304" y="642"/>
                    <a:pt x="4163" y="661"/>
                    <a:pt x="4021" y="692"/>
                  </a:cubicBezTo>
                  <a:cubicBezTo>
                    <a:pt x="3905" y="673"/>
                    <a:pt x="3785" y="658"/>
                    <a:pt x="3662" y="658"/>
                  </a:cubicBezTo>
                  <a:cubicBezTo>
                    <a:pt x="2753" y="658"/>
                    <a:pt x="1988" y="1266"/>
                    <a:pt x="1748" y="2095"/>
                  </a:cubicBezTo>
                  <a:cubicBezTo>
                    <a:pt x="1687" y="2089"/>
                    <a:pt x="1625" y="2086"/>
                    <a:pt x="1564" y="2086"/>
                  </a:cubicBezTo>
                  <a:cubicBezTo>
                    <a:pt x="698" y="2086"/>
                    <a:pt x="0" y="2783"/>
                    <a:pt x="0" y="3647"/>
                  </a:cubicBezTo>
                  <a:lnTo>
                    <a:pt x="0" y="5210"/>
                  </a:lnTo>
                  <a:lnTo>
                    <a:pt x="541" y="5210"/>
                  </a:lnTo>
                  <a:lnTo>
                    <a:pt x="541" y="5628"/>
                  </a:lnTo>
                  <a:lnTo>
                    <a:pt x="2258" y="5628"/>
                  </a:lnTo>
                  <a:cubicBezTo>
                    <a:pt x="2654" y="5628"/>
                    <a:pt x="3020" y="5496"/>
                    <a:pt x="3309" y="5269"/>
                  </a:cubicBezTo>
                  <a:cubicBezTo>
                    <a:pt x="3674" y="5474"/>
                    <a:pt x="4092" y="5597"/>
                    <a:pt x="4544" y="5597"/>
                  </a:cubicBezTo>
                  <a:cubicBezTo>
                    <a:pt x="5173" y="5597"/>
                    <a:pt x="5745" y="5364"/>
                    <a:pt x="6184" y="4980"/>
                  </a:cubicBezTo>
                  <a:cubicBezTo>
                    <a:pt x="6516" y="5152"/>
                    <a:pt x="6896" y="5253"/>
                    <a:pt x="7296" y="5253"/>
                  </a:cubicBezTo>
                  <a:cubicBezTo>
                    <a:pt x="8641" y="5253"/>
                    <a:pt x="9725" y="4163"/>
                    <a:pt x="9725" y="2820"/>
                  </a:cubicBezTo>
                  <a:cubicBezTo>
                    <a:pt x="9725" y="1481"/>
                    <a:pt x="8641" y="391"/>
                    <a:pt x="7296" y="391"/>
                  </a:cubicBezTo>
                  <a:lnTo>
                    <a:pt x="7265" y="391"/>
                  </a:lnTo>
                  <a:cubicBezTo>
                    <a:pt x="6909" y="145"/>
                    <a:pt x="6473" y="1"/>
                    <a:pt x="6009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8"/>
            <p:cNvSpPr/>
            <p:nvPr/>
          </p:nvSpPr>
          <p:spPr>
            <a:xfrm>
              <a:off x="753489" y="4226548"/>
              <a:ext cx="782000" cy="495514"/>
            </a:xfrm>
            <a:custGeom>
              <a:avLst/>
              <a:gdLst/>
              <a:ahLst/>
              <a:cxnLst/>
              <a:rect l="l" t="t" r="r" b="b"/>
              <a:pathLst>
                <a:path w="8224" h="5211" extrusionOk="0">
                  <a:moveTo>
                    <a:pt x="6009" y="1"/>
                  </a:moveTo>
                  <a:cubicBezTo>
                    <a:pt x="5336" y="1"/>
                    <a:pt x="4734" y="302"/>
                    <a:pt x="4326" y="772"/>
                  </a:cubicBezTo>
                  <a:cubicBezTo>
                    <a:pt x="4120" y="701"/>
                    <a:pt x="3893" y="658"/>
                    <a:pt x="3662" y="658"/>
                  </a:cubicBezTo>
                  <a:cubicBezTo>
                    <a:pt x="2753" y="658"/>
                    <a:pt x="1988" y="1269"/>
                    <a:pt x="1745" y="2099"/>
                  </a:cubicBezTo>
                  <a:cubicBezTo>
                    <a:pt x="1684" y="2089"/>
                    <a:pt x="1623" y="2086"/>
                    <a:pt x="1561" y="2086"/>
                  </a:cubicBezTo>
                  <a:cubicBezTo>
                    <a:pt x="698" y="2086"/>
                    <a:pt x="1" y="2784"/>
                    <a:pt x="1" y="3650"/>
                  </a:cubicBezTo>
                  <a:lnTo>
                    <a:pt x="1" y="5210"/>
                  </a:lnTo>
                  <a:lnTo>
                    <a:pt x="1561" y="5210"/>
                  </a:lnTo>
                  <a:cubicBezTo>
                    <a:pt x="2120" y="5210"/>
                    <a:pt x="2606" y="4918"/>
                    <a:pt x="2882" y="4482"/>
                  </a:cubicBezTo>
                  <a:cubicBezTo>
                    <a:pt x="3122" y="4584"/>
                    <a:pt x="3386" y="4639"/>
                    <a:pt x="3662" y="4639"/>
                  </a:cubicBezTo>
                  <a:cubicBezTo>
                    <a:pt x="4157" y="4639"/>
                    <a:pt x="4608" y="4458"/>
                    <a:pt x="4955" y="4163"/>
                  </a:cubicBezTo>
                  <a:cubicBezTo>
                    <a:pt x="5272" y="4332"/>
                    <a:pt x="5628" y="4427"/>
                    <a:pt x="6009" y="4427"/>
                  </a:cubicBezTo>
                  <a:cubicBezTo>
                    <a:pt x="7232" y="4427"/>
                    <a:pt x="8224" y="3438"/>
                    <a:pt x="8224" y="2212"/>
                  </a:cubicBezTo>
                  <a:cubicBezTo>
                    <a:pt x="8224" y="993"/>
                    <a:pt x="7228" y="1"/>
                    <a:pt x="60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8"/>
            <p:cNvSpPr/>
            <p:nvPr/>
          </p:nvSpPr>
          <p:spPr>
            <a:xfrm>
              <a:off x="804646" y="4263347"/>
              <a:ext cx="873664" cy="499032"/>
            </a:xfrm>
            <a:custGeom>
              <a:avLst/>
              <a:gdLst/>
              <a:ahLst/>
              <a:cxnLst/>
              <a:rect l="l" t="t" r="r" b="b"/>
              <a:pathLst>
                <a:path w="9188" h="5248" extrusionOk="0">
                  <a:moveTo>
                    <a:pt x="6758" y="1"/>
                  </a:moveTo>
                  <a:cubicBezTo>
                    <a:pt x="6168" y="1"/>
                    <a:pt x="5628" y="213"/>
                    <a:pt x="5207" y="560"/>
                  </a:cubicBezTo>
                  <a:cubicBezTo>
                    <a:pt x="4847" y="360"/>
                    <a:pt x="4439" y="246"/>
                    <a:pt x="4000" y="246"/>
                  </a:cubicBezTo>
                  <a:cubicBezTo>
                    <a:pt x="2952" y="246"/>
                    <a:pt x="2058" y="898"/>
                    <a:pt x="1693" y="1819"/>
                  </a:cubicBezTo>
                  <a:cubicBezTo>
                    <a:pt x="756" y="1828"/>
                    <a:pt x="0" y="2593"/>
                    <a:pt x="0" y="3530"/>
                  </a:cubicBezTo>
                  <a:lnTo>
                    <a:pt x="0" y="5247"/>
                  </a:lnTo>
                  <a:lnTo>
                    <a:pt x="1720" y="5247"/>
                  </a:lnTo>
                  <a:cubicBezTo>
                    <a:pt x="2114" y="5247"/>
                    <a:pt x="2479" y="5112"/>
                    <a:pt x="2771" y="4885"/>
                  </a:cubicBezTo>
                  <a:cubicBezTo>
                    <a:pt x="3137" y="5094"/>
                    <a:pt x="3554" y="5216"/>
                    <a:pt x="4003" y="5216"/>
                  </a:cubicBezTo>
                  <a:cubicBezTo>
                    <a:pt x="4632" y="5216"/>
                    <a:pt x="5207" y="4983"/>
                    <a:pt x="5643" y="4599"/>
                  </a:cubicBezTo>
                  <a:cubicBezTo>
                    <a:pt x="5978" y="4771"/>
                    <a:pt x="6356" y="4869"/>
                    <a:pt x="6758" y="4869"/>
                  </a:cubicBezTo>
                  <a:cubicBezTo>
                    <a:pt x="8100" y="4869"/>
                    <a:pt x="9188" y="3779"/>
                    <a:pt x="9188" y="2440"/>
                  </a:cubicBezTo>
                  <a:cubicBezTo>
                    <a:pt x="9188" y="1091"/>
                    <a:pt x="8100" y="1"/>
                    <a:pt x="6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5" name="Google Shape;515;p38"/>
          <p:cNvSpPr txBox="1">
            <a:spLocks noGrp="1"/>
          </p:cNvSpPr>
          <p:nvPr>
            <p:ph type="subTitle" idx="1"/>
          </p:nvPr>
        </p:nvSpPr>
        <p:spPr>
          <a:xfrm>
            <a:off x="0" y="4718209"/>
            <a:ext cx="91440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ar-SA" sz="18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cs typeface="Akhbar MT" pitchFamily="2" charset="-78"/>
              </a:rPr>
              <a:t>اعداد المعلمة / منال الرحيلي</a:t>
            </a:r>
          </a:p>
        </p:txBody>
      </p:sp>
      <p:pic>
        <p:nvPicPr>
          <p:cNvPr id="2052" name="Picture 4" descr="قواعد البيانات تعرف على خصائصها | قاعدة المعرفة - استضافة كواليتي">
            <a:extLst>
              <a:ext uri="{FF2B5EF4-FFF2-40B4-BE49-F238E27FC236}">
                <a16:creationId xmlns:a16="http://schemas.microsoft.com/office/drawing/2014/main" id="{9C7CBD8D-1758-83CC-F5C1-5E53DACBC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7" y="837322"/>
            <a:ext cx="1398295" cy="31621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4" descr="منزل كليب ارت">
            <a:extLst>
              <a:ext uri="{FF2B5EF4-FFF2-40B4-BE49-F238E27FC236}">
                <a16:creationId xmlns:a16="http://schemas.microsoft.com/office/drawing/2014/main" id="{A2CB72CC-3488-4E50-7B0B-2612DD9AE5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44436"/>
            <a:ext cx="304800" cy="27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2" name="Google Shape;2345;p56">
            <a:extLst>
              <a:ext uri="{FF2B5EF4-FFF2-40B4-BE49-F238E27FC236}">
                <a16:creationId xmlns:a16="http://schemas.microsoft.com/office/drawing/2014/main" id="{A76F2521-47B0-61E5-94D4-7EB37658D34F}"/>
              </a:ext>
            </a:extLst>
          </p:cNvPr>
          <p:cNvSpPr txBox="1">
            <a:spLocks/>
          </p:cNvSpPr>
          <p:nvPr/>
        </p:nvSpPr>
        <p:spPr>
          <a:xfrm>
            <a:off x="4423048" y="206118"/>
            <a:ext cx="3838777" cy="758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1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9pPr>
          </a:lstStyle>
          <a:p>
            <a:pPr algn="r" rtl="1"/>
            <a:r>
              <a:rPr lang="ar-SA" sz="2400" dirty="0">
                <a:solidFill>
                  <a:srgbClr val="0070C0"/>
                </a:solidFill>
                <a:latin typeface="Calibri" panose="020F0502020204030204" pitchFamily="34" charset="0"/>
                <a:ea typeface="GE SS Two Bold" panose="020A0503020102020204" pitchFamily="18" charset="-78"/>
                <a:cs typeface="Calibri" panose="020F0502020204030204" pitchFamily="34" charset="0"/>
                <a:sym typeface="Wingdings" panose="05000000000000000000" pitchFamily="2" charset="2"/>
              </a:rPr>
              <a:t>دورة حياة علم البيانات :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25A0728-2014-252F-C024-4FEA402559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957"/>
          <a:stretch/>
        </p:blipFill>
        <p:spPr>
          <a:xfrm>
            <a:off x="4196081" y="1238005"/>
            <a:ext cx="4340066" cy="264804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7DB3EB5-551E-B355-D5C9-AC54375CC8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86" t="14158" b="12467"/>
          <a:stretch/>
        </p:blipFill>
        <p:spPr>
          <a:xfrm>
            <a:off x="1628777" y="1554031"/>
            <a:ext cx="2233612" cy="158650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189780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38"/>
          <p:cNvGrpSpPr/>
          <p:nvPr/>
        </p:nvGrpSpPr>
        <p:grpSpPr>
          <a:xfrm>
            <a:off x="8840235" y="121431"/>
            <a:ext cx="235238" cy="242263"/>
            <a:chOff x="3146663" y="2304000"/>
            <a:chExt cx="93750" cy="96550"/>
          </a:xfrm>
        </p:grpSpPr>
        <p:sp>
          <p:nvSpPr>
            <p:cNvPr id="459" name="Google Shape;459;p38"/>
            <p:cNvSpPr/>
            <p:nvPr/>
          </p:nvSpPr>
          <p:spPr>
            <a:xfrm>
              <a:off x="3147113" y="2304000"/>
              <a:ext cx="93300" cy="96475"/>
            </a:xfrm>
            <a:custGeom>
              <a:avLst/>
              <a:gdLst/>
              <a:ahLst/>
              <a:cxnLst/>
              <a:rect l="l" t="t" r="r" b="b"/>
              <a:pathLst>
                <a:path w="3732" h="3859" extrusionOk="0">
                  <a:moveTo>
                    <a:pt x="2747" y="1"/>
                  </a:moveTo>
                  <a:cubicBezTo>
                    <a:pt x="2746" y="1"/>
                    <a:pt x="1518" y="760"/>
                    <a:pt x="762" y="1635"/>
                  </a:cubicBezTo>
                  <a:cubicBezTo>
                    <a:pt x="0" y="2510"/>
                    <a:pt x="762" y="3859"/>
                    <a:pt x="762" y="3859"/>
                  </a:cubicBezTo>
                  <a:cubicBezTo>
                    <a:pt x="768" y="3859"/>
                    <a:pt x="774" y="3859"/>
                    <a:pt x="780" y="3859"/>
                  </a:cubicBezTo>
                  <a:cubicBezTo>
                    <a:pt x="3732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8"/>
            <p:cNvSpPr/>
            <p:nvPr/>
          </p:nvSpPr>
          <p:spPr>
            <a:xfrm>
              <a:off x="3146663" y="2304075"/>
              <a:ext cx="93500" cy="96475"/>
            </a:xfrm>
            <a:custGeom>
              <a:avLst/>
              <a:gdLst/>
              <a:ahLst/>
              <a:cxnLst/>
              <a:rect l="l" t="t" r="r" b="b"/>
              <a:pathLst>
                <a:path w="3740" h="3859" extrusionOk="0">
                  <a:moveTo>
                    <a:pt x="2747" y="1"/>
                  </a:moveTo>
                  <a:cubicBezTo>
                    <a:pt x="2747" y="1"/>
                    <a:pt x="1521" y="760"/>
                    <a:pt x="763" y="1638"/>
                  </a:cubicBezTo>
                  <a:cubicBezTo>
                    <a:pt x="1" y="2514"/>
                    <a:pt x="763" y="3859"/>
                    <a:pt x="763" y="3859"/>
                  </a:cubicBezTo>
                  <a:cubicBezTo>
                    <a:pt x="767" y="3859"/>
                    <a:pt x="772" y="3859"/>
                    <a:pt x="777" y="3859"/>
                  </a:cubicBezTo>
                  <a:cubicBezTo>
                    <a:pt x="3739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8"/>
            <p:cNvSpPr/>
            <p:nvPr/>
          </p:nvSpPr>
          <p:spPr>
            <a:xfrm>
              <a:off x="3165713" y="2304075"/>
              <a:ext cx="74400" cy="96475"/>
            </a:xfrm>
            <a:custGeom>
              <a:avLst/>
              <a:gdLst/>
              <a:ahLst/>
              <a:cxnLst/>
              <a:rect l="l" t="t" r="r" b="b"/>
              <a:pathLst>
                <a:path w="2976" h="3859" extrusionOk="0">
                  <a:moveTo>
                    <a:pt x="1985" y="1"/>
                  </a:moveTo>
                  <a:cubicBezTo>
                    <a:pt x="1985" y="1"/>
                    <a:pt x="1985" y="1"/>
                    <a:pt x="1985" y="1"/>
                  </a:cubicBezTo>
                  <a:lnTo>
                    <a:pt x="1" y="3859"/>
                  </a:lnTo>
                  <a:cubicBezTo>
                    <a:pt x="5" y="3859"/>
                    <a:pt x="10" y="3859"/>
                    <a:pt x="15" y="3859"/>
                  </a:cubicBezTo>
                  <a:cubicBezTo>
                    <a:pt x="2976" y="3859"/>
                    <a:pt x="1989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" name="Google Shape;462;p38"/>
          <p:cNvGrpSpPr/>
          <p:nvPr/>
        </p:nvGrpSpPr>
        <p:grpSpPr>
          <a:xfrm rot="-1468270">
            <a:off x="8431601" y="158884"/>
            <a:ext cx="336045" cy="627991"/>
            <a:chOff x="3091250" y="2515500"/>
            <a:chExt cx="133925" cy="250275"/>
          </a:xfrm>
        </p:grpSpPr>
        <p:sp>
          <p:nvSpPr>
            <p:cNvPr id="463" name="Google Shape;463;p38"/>
            <p:cNvSpPr/>
            <p:nvPr/>
          </p:nvSpPr>
          <p:spPr>
            <a:xfrm>
              <a:off x="3091525" y="2515500"/>
              <a:ext cx="133650" cy="250275"/>
            </a:xfrm>
            <a:custGeom>
              <a:avLst/>
              <a:gdLst/>
              <a:ahLst/>
              <a:cxnLst/>
              <a:rect l="l" t="t" r="r" b="b"/>
              <a:pathLst>
                <a:path w="5346" h="10011" extrusionOk="0">
                  <a:moveTo>
                    <a:pt x="1337" y="0"/>
                  </a:moveTo>
                  <a:lnTo>
                    <a:pt x="1337" y="845"/>
                  </a:lnTo>
                  <a:lnTo>
                    <a:pt x="1" y="845"/>
                  </a:lnTo>
                  <a:lnTo>
                    <a:pt x="1" y="10011"/>
                  </a:lnTo>
                  <a:lnTo>
                    <a:pt x="5346" y="10011"/>
                  </a:lnTo>
                  <a:lnTo>
                    <a:pt x="5346" y="845"/>
                  </a:lnTo>
                  <a:lnTo>
                    <a:pt x="4009" y="845"/>
                  </a:lnTo>
                  <a:lnTo>
                    <a:pt x="4009" y="0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8"/>
            <p:cNvSpPr/>
            <p:nvPr/>
          </p:nvSpPr>
          <p:spPr>
            <a:xfrm>
              <a:off x="3091250" y="2536600"/>
              <a:ext cx="66825" cy="229175"/>
            </a:xfrm>
            <a:custGeom>
              <a:avLst/>
              <a:gdLst/>
              <a:ahLst/>
              <a:cxnLst/>
              <a:rect l="l" t="t" r="r" b="b"/>
              <a:pathLst>
                <a:path w="267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8"/>
            <p:cNvSpPr/>
            <p:nvPr/>
          </p:nvSpPr>
          <p:spPr>
            <a:xfrm>
              <a:off x="3157975" y="2536600"/>
              <a:ext cx="66850" cy="229175"/>
            </a:xfrm>
            <a:custGeom>
              <a:avLst/>
              <a:gdLst/>
              <a:ahLst/>
              <a:cxnLst/>
              <a:rect l="l" t="t" r="r" b="b"/>
              <a:pathLst>
                <a:path w="2674" h="9167" extrusionOk="0">
                  <a:moveTo>
                    <a:pt x="1" y="1"/>
                  </a:moveTo>
                  <a:lnTo>
                    <a:pt x="1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8"/>
            <p:cNvSpPr/>
            <p:nvPr/>
          </p:nvSpPr>
          <p:spPr>
            <a:xfrm>
              <a:off x="3124650" y="2515500"/>
              <a:ext cx="66677" cy="21275"/>
            </a:xfrm>
            <a:custGeom>
              <a:avLst/>
              <a:gdLst/>
              <a:ahLst/>
              <a:cxnLst/>
              <a:rect l="l" t="t" r="r" b="b"/>
              <a:pathLst>
                <a:path w="1334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4" y="851"/>
                  </a:lnTo>
                  <a:lnTo>
                    <a:pt x="13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8"/>
            <p:cNvSpPr/>
            <p:nvPr/>
          </p:nvSpPr>
          <p:spPr>
            <a:xfrm>
              <a:off x="3157975" y="2515500"/>
              <a:ext cx="33425" cy="21275"/>
            </a:xfrm>
            <a:custGeom>
              <a:avLst/>
              <a:gdLst/>
              <a:ahLst/>
              <a:cxnLst/>
              <a:rect l="l" t="t" r="r" b="b"/>
              <a:pathLst>
                <a:path w="1337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7" y="851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8"/>
            <p:cNvSpPr/>
            <p:nvPr/>
          </p:nvSpPr>
          <p:spPr>
            <a:xfrm>
              <a:off x="3091250" y="2536600"/>
              <a:ext cx="27825" cy="229175"/>
            </a:xfrm>
            <a:custGeom>
              <a:avLst/>
              <a:gdLst/>
              <a:ahLst/>
              <a:cxnLst/>
              <a:rect l="l" t="t" r="r" b="b"/>
              <a:pathLst>
                <a:path w="111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2" y="9167"/>
                  </a:lnTo>
                  <a:lnTo>
                    <a:pt x="11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8"/>
            <p:cNvSpPr/>
            <p:nvPr/>
          </p:nvSpPr>
          <p:spPr>
            <a:xfrm>
              <a:off x="3197075" y="2536600"/>
              <a:ext cx="27900" cy="229175"/>
            </a:xfrm>
            <a:custGeom>
              <a:avLst/>
              <a:gdLst/>
              <a:ahLst/>
              <a:cxnLst/>
              <a:rect l="l" t="t" r="r" b="b"/>
              <a:pathLst>
                <a:path w="1116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5" y="9167"/>
                  </a:lnTo>
                  <a:lnTo>
                    <a:pt x="11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8"/>
            <p:cNvSpPr/>
            <p:nvPr/>
          </p:nvSpPr>
          <p:spPr>
            <a:xfrm>
              <a:off x="3110225" y="2575400"/>
              <a:ext cx="95625" cy="170025"/>
            </a:xfrm>
            <a:custGeom>
              <a:avLst/>
              <a:gdLst/>
              <a:ahLst/>
              <a:cxnLst/>
              <a:rect l="l" t="t" r="r" b="b"/>
              <a:pathLst>
                <a:path w="3825" h="6801" extrusionOk="0">
                  <a:moveTo>
                    <a:pt x="0" y="0"/>
                  </a:moveTo>
                  <a:lnTo>
                    <a:pt x="0" y="6801"/>
                  </a:lnTo>
                  <a:lnTo>
                    <a:pt x="3824" y="6801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8"/>
            <p:cNvSpPr/>
            <p:nvPr/>
          </p:nvSpPr>
          <p:spPr>
            <a:xfrm>
              <a:off x="3115200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8"/>
            <p:cNvSpPr/>
            <p:nvPr/>
          </p:nvSpPr>
          <p:spPr>
            <a:xfrm>
              <a:off x="3157975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8"/>
            <p:cNvSpPr/>
            <p:nvPr/>
          </p:nvSpPr>
          <p:spPr>
            <a:xfrm>
              <a:off x="3115200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8"/>
            <p:cNvSpPr/>
            <p:nvPr/>
          </p:nvSpPr>
          <p:spPr>
            <a:xfrm>
              <a:off x="3157975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rgbClr val="76C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8"/>
            <p:cNvSpPr/>
            <p:nvPr/>
          </p:nvSpPr>
          <p:spPr>
            <a:xfrm>
              <a:off x="3115200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8"/>
            <p:cNvSpPr/>
            <p:nvPr/>
          </p:nvSpPr>
          <p:spPr>
            <a:xfrm>
              <a:off x="3157975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8"/>
            <p:cNvSpPr/>
            <p:nvPr/>
          </p:nvSpPr>
          <p:spPr>
            <a:xfrm>
              <a:off x="3115200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8"/>
            <p:cNvSpPr/>
            <p:nvPr/>
          </p:nvSpPr>
          <p:spPr>
            <a:xfrm>
              <a:off x="3157975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8"/>
            <p:cNvSpPr/>
            <p:nvPr/>
          </p:nvSpPr>
          <p:spPr>
            <a:xfrm>
              <a:off x="3115200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8"/>
            <p:cNvSpPr/>
            <p:nvPr/>
          </p:nvSpPr>
          <p:spPr>
            <a:xfrm>
              <a:off x="3157975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8"/>
            <p:cNvSpPr/>
            <p:nvPr/>
          </p:nvSpPr>
          <p:spPr>
            <a:xfrm>
              <a:off x="3115200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8"/>
            <p:cNvSpPr/>
            <p:nvPr/>
          </p:nvSpPr>
          <p:spPr>
            <a:xfrm>
              <a:off x="3157975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8"/>
            <p:cNvSpPr/>
            <p:nvPr/>
          </p:nvSpPr>
          <p:spPr>
            <a:xfrm>
              <a:off x="3115200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8"/>
            <p:cNvSpPr/>
            <p:nvPr/>
          </p:nvSpPr>
          <p:spPr>
            <a:xfrm>
              <a:off x="3157975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8"/>
            <p:cNvSpPr/>
            <p:nvPr/>
          </p:nvSpPr>
          <p:spPr>
            <a:xfrm>
              <a:off x="3155900" y="2543900"/>
              <a:ext cx="4325" cy="24750"/>
            </a:xfrm>
            <a:custGeom>
              <a:avLst/>
              <a:gdLst/>
              <a:ahLst/>
              <a:cxnLst/>
              <a:rect l="l" t="t" r="r" b="b"/>
              <a:pathLst>
                <a:path w="173" h="990" extrusionOk="0">
                  <a:moveTo>
                    <a:pt x="1" y="1"/>
                  </a:moveTo>
                  <a:lnTo>
                    <a:pt x="1" y="990"/>
                  </a:lnTo>
                  <a:lnTo>
                    <a:pt x="173" y="990"/>
                  </a:lnTo>
                  <a:lnTo>
                    <a:pt x="1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8"/>
            <p:cNvSpPr/>
            <p:nvPr/>
          </p:nvSpPr>
          <p:spPr>
            <a:xfrm>
              <a:off x="3145775" y="2554125"/>
              <a:ext cx="24675" cy="4325"/>
            </a:xfrm>
            <a:custGeom>
              <a:avLst/>
              <a:gdLst/>
              <a:ahLst/>
              <a:cxnLst/>
              <a:rect l="l" t="t" r="r" b="b"/>
              <a:pathLst>
                <a:path w="987" h="173" extrusionOk="0">
                  <a:moveTo>
                    <a:pt x="0" y="0"/>
                  </a:moveTo>
                  <a:lnTo>
                    <a:pt x="0" y="172"/>
                  </a:lnTo>
                  <a:lnTo>
                    <a:pt x="986" y="172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38"/>
          <p:cNvGrpSpPr/>
          <p:nvPr/>
        </p:nvGrpSpPr>
        <p:grpSpPr>
          <a:xfrm rot="841025">
            <a:off x="102344" y="258397"/>
            <a:ext cx="447275" cy="625913"/>
            <a:chOff x="7877949" y="4508284"/>
            <a:chExt cx="560451" cy="784290"/>
          </a:xfrm>
        </p:grpSpPr>
        <p:sp>
          <p:nvSpPr>
            <p:cNvPr id="488" name="Google Shape;488;p38"/>
            <p:cNvSpPr/>
            <p:nvPr/>
          </p:nvSpPr>
          <p:spPr>
            <a:xfrm>
              <a:off x="7877949" y="4508284"/>
              <a:ext cx="538019" cy="783421"/>
            </a:xfrm>
            <a:custGeom>
              <a:avLst/>
              <a:gdLst/>
              <a:ahLst/>
              <a:cxnLst/>
              <a:rect l="l" t="t" r="r" b="b"/>
              <a:pathLst>
                <a:path w="9287" h="13523" extrusionOk="0">
                  <a:moveTo>
                    <a:pt x="4832" y="1"/>
                  </a:moveTo>
                  <a:cubicBezTo>
                    <a:pt x="2105" y="1"/>
                    <a:pt x="1" y="2504"/>
                    <a:pt x="575" y="5260"/>
                  </a:cubicBezTo>
                  <a:cubicBezTo>
                    <a:pt x="1097" y="7763"/>
                    <a:pt x="3604" y="9287"/>
                    <a:pt x="3604" y="10113"/>
                  </a:cubicBezTo>
                  <a:lnTo>
                    <a:pt x="3604" y="10844"/>
                  </a:lnTo>
                  <a:lnTo>
                    <a:pt x="3490" y="10844"/>
                  </a:lnTo>
                  <a:lnTo>
                    <a:pt x="3490" y="11458"/>
                  </a:lnTo>
                  <a:lnTo>
                    <a:pt x="3604" y="11458"/>
                  </a:lnTo>
                  <a:lnTo>
                    <a:pt x="3604" y="11784"/>
                  </a:lnTo>
                  <a:lnTo>
                    <a:pt x="3604" y="11913"/>
                  </a:lnTo>
                  <a:lnTo>
                    <a:pt x="3604" y="12174"/>
                  </a:lnTo>
                  <a:lnTo>
                    <a:pt x="3604" y="12306"/>
                  </a:lnTo>
                  <a:lnTo>
                    <a:pt x="3604" y="12567"/>
                  </a:lnTo>
                  <a:lnTo>
                    <a:pt x="3604" y="12696"/>
                  </a:lnTo>
                  <a:lnTo>
                    <a:pt x="3604" y="12718"/>
                  </a:lnTo>
                  <a:cubicBezTo>
                    <a:pt x="3604" y="12887"/>
                    <a:pt x="3742" y="13025"/>
                    <a:pt x="3911" y="13025"/>
                  </a:cubicBezTo>
                  <a:lnTo>
                    <a:pt x="3988" y="13025"/>
                  </a:lnTo>
                  <a:lnTo>
                    <a:pt x="4077" y="13307"/>
                  </a:lnTo>
                  <a:cubicBezTo>
                    <a:pt x="4117" y="13440"/>
                    <a:pt x="4233" y="13522"/>
                    <a:pt x="4372" y="13522"/>
                  </a:cubicBezTo>
                  <a:lnTo>
                    <a:pt x="5302" y="13522"/>
                  </a:lnTo>
                  <a:cubicBezTo>
                    <a:pt x="5438" y="13522"/>
                    <a:pt x="5554" y="13433"/>
                    <a:pt x="5597" y="13307"/>
                  </a:cubicBezTo>
                  <a:lnTo>
                    <a:pt x="5686" y="13025"/>
                  </a:lnTo>
                  <a:lnTo>
                    <a:pt x="5763" y="13025"/>
                  </a:lnTo>
                  <a:cubicBezTo>
                    <a:pt x="5932" y="13025"/>
                    <a:pt x="6070" y="12887"/>
                    <a:pt x="6070" y="12718"/>
                  </a:cubicBezTo>
                  <a:lnTo>
                    <a:pt x="6070" y="12696"/>
                  </a:lnTo>
                  <a:lnTo>
                    <a:pt x="6070" y="12567"/>
                  </a:lnTo>
                  <a:lnTo>
                    <a:pt x="6070" y="12306"/>
                  </a:lnTo>
                  <a:lnTo>
                    <a:pt x="6070" y="12174"/>
                  </a:lnTo>
                  <a:lnTo>
                    <a:pt x="6070" y="11913"/>
                  </a:lnTo>
                  <a:lnTo>
                    <a:pt x="6070" y="11784"/>
                  </a:lnTo>
                  <a:lnTo>
                    <a:pt x="6070" y="11458"/>
                  </a:lnTo>
                  <a:lnTo>
                    <a:pt x="6184" y="11458"/>
                  </a:lnTo>
                  <a:lnTo>
                    <a:pt x="6184" y="10844"/>
                  </a:lnTo>
                  <a:lnTo>
                    <a:pt x="6070" y="10844"/>
                  </a:lnTo>
                  <a:lnTo>
                    <a:pt x="6070" y="10113"/>
                  </a:lnTo>
                  <a:cubicBezTo>
                    <a:pt x="6070" y="9287"/>
                    <a:pt x="8577" y="7760"/>
                    <a:pt x="9099" y="5260"/>
                  </a:cubicBezTo>
                  <a:cubicBezTo>
                    <a:pt x="9102" y="5247"/>
                    <a:pt x="9108" y="5232"/>
                    <a:pt x="9108" y="5223"/>
                  </a:cubicBezTo>
                  <a:cubicBezTo>
                    <a:pt x="9111" y="5210"/>
                    <a:pt x="9111" y="5198"/>
                    <a:pt x="9114" y="5186"/>
                  </a:cubicBezTo>
                  <a:cubicBezTo>
                    <a:pt x="9286" y="4304"/>
                    <a:pt x="9179" y="3435"/>
                    <a:pt x="8856" y="2673"/>
                  </a:cubicBezTo>
                  <a:cubicBezTo>
                    <a:pt x="8838" y="2667"/>
                    <a:pt x="8835" y="2664"/>
                    <a:pt x="8832" y="2658"/>
                  </a:cubicBezTo>
                  <a:cubicBezTo>
                    <a:pt x="8823" y="2636"/>
                    <a:pt x="8810" y="2615"/>
                    <a:pt x="8804" y="2596"/>
                  </a:cubicBezTo>
                  <a:cubicBezTo>
                    <a:pt x="8795" y="2575"/>
                    <a:pt x="8789" y="2556"/>
                    <a:pt x="8776" y="2538"/>
                  </a:cubicBezTo>
                  <a:cubicBezTo>
                    <a:pt x="8773" y="2526"/>
                    <a:pt x="8764" y="2513"/>
                    <a:pt x="8761" y="2504"/>
                  </a:cubicBezTo>
                  <a:cubicBezTo>
                    <a:pt x="8746" y="2473"/>
                    <a:pt x="8733" y="2446"/>
                    <a:pt x="8718" y="2415"/>
                  </a:cubicBezTo>
                  <a:cubicBezTo>
                    <a:pt x="8718" y="2412"/>
                    <a:pt x="8718" y="2412"/>
                    <a:pt x="8715" y="2406"/>
                  </a:cubicBezTo>
                  <a:cubicBezTo>
                    <a:pt x="8466" y="1911"/>
                    <a:pt x="8128" y="1469"/>
                    <a:pt x="7720" y="1107"/>
                  </a:cubicBezTo>
                  <a:lnTo>
                    <a:pt x="7717" y="1100"/>
                  </a:lnTo>
                  <a:cubicBezTo>
                    <a:pt x="7689" y="1079"/>
                    <a:pt x="7668" y="1054"/>
                    <a:pt x="7640" y="1033"/>
                  </a:cubicBezTo>
                  <a:cubicBezTo>
                    <a:pt x="7634" y="1024"/>
                    <a:pt x="7625" y="1021"/>
                    <a:pt x="7622" y="1014"/>
                  </a:cubicBezTo>
                  <a:cubicBezTo>
                    <a:pt x="7603" y="996"/>
                    <a:pt x="7582" y="978"/>
                    <a:pt x="7560" y="962"/>
                  </a:cubicBezTo>
                  <a:cubicBezTo>
                    <a:pt x="7548" y="956"/>
                    <a:pt x="7536" y="944"/>
                    <a:pt x="7526" y="938"/>
                  </a:cubicBezTo>
                  <a:cubicBezTo>
                    <a:pt x="7511" y="925"/>
                    <a:pt x="7499" y="913"/>
                    <a:pt x="7483" y="901"/>
                  </a:cubicBezTo>
                  <a:cubicBezTo>
                    <a:pt x="7468" y="888"/>
                    <a:pt x="7449" y="876"/>
                    <a:pt x="7434" y="864"/>
                  </a:cubicBezTo>
                  <a:cubicBezTo>
                    <a:pt x="7428" y="861"/>
                    <a:pt x="7422" y="855"/>
                    <a:pt x="7419" y="852"/>
                  </a:cubicBezTo>
                  <a:cubicBezTo>
                    <a:pt x="6841" y="422"/>
                    <a:pt x="6150" y="130"/>
                    <a:pt x="5395" y="35"/>
                  </a:cubicBezTo>
                  <a:cubicBezTo>
                    <a:pt x="5385" y="35"/>
                    <a:pt x="5379" y="35"/>
                    <a:pt x="5376" y="28"/>
                  </a:cubicBezTo>
                  <a:cubicBezTo>
                    <a:pt x="5348" y="25"/>
                    <a:pt x="5321" y="22"/>
                    <a:pt x="5293" y="22"/>
                  </a:cubicBezTo>
                  <a:cubicBezTo>
                    <a:pt x="5284" y="22"/>
                    <a:pt x="5269" y="19"/>
                    <a:pt x="5256" y="19"/>
                  </a:cubicBezTo>
                  <a:cubicBezTo>
                    <a:pt x="5232" y="16"/>
                    <a:pt x="5210" y="16"/>
                    <a:pt x="5186" y="10"/>
                  </a:cubicBezTo>
                  <a:cubicBezTo>
                    <a:pt x="5167" y="10"/>
                    <a:pt x="5149" y="7"/>
                    <a:pt x="5133" y="7"/>
                  </a:cubicBezTo>
                  <a:cubicBezTo>
                    <a:pt x="5115" y="7"/>
                    <a:pt x="5093" y="4"/>
                    <a:pt x="5072" y="4"/>
                  </a:cubicBezTo>
                  <a:cubicBezTo>
                    <a:pt x="5047" y="4"/>
                    <a:pt x="5026" y="1"/>
                    <a:pt x="4998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8"/>
            <p:cNvSpPr/>
            <p:nvPr/>
          </p:nvSpPr>
          <p:spPr>
            <a:xfrm>
              <a:off x="7877960" y="4508632"/>
              <a:ext cx="560439" cy="639459"/>
            </a:xfrm>
            <a:custGeom>
              <a:avLst/>
              <a:gdLst/>
              <a:ahLst/>
              <a:cxnLst/>
              <a:rect l="l" t="t" r="r" b="b"/>
              <a:pathLst>
                <a:path w="9674" h="11038" extrusionOk="0">
                  <a:moveTo>
                    <a:pt x="4836" y="1"/>
                  </a:moveTo>
                  <a:cubicBezTo>
                    <a:pt x="2105" y="1"/>
                    <a:pt x="1" y="2504"/>
                    <a:pt x="578" y="5263"/>
                  </a:cubicBezTo>
                  <a:cubicBezTo>
                    <a:pt x="1101" y="7766"/>
                    <a:pt x="3607" y="9290"/>
                    <a:pt x="3607" y="10116"/>
                  </a:cubicBezTo>
                  <a:lnTo>
                    <a:pt x="3607" y="11038"/>
                  </a:lnTo>
                  <a:lnTo>
                    <a:pt x="6064" y="11038"/>
                  </a:lnTo>
                  <a:lnTo>
                    <a:pt x="6064" y="10116"/>
                  </a:lnTo>
                  <a:cubicBezTo>
                    <a:pt x="6064" y="9290"/>
                    <a:pt x="8577" y="7760"/>
                    <a:pt x="9093" y="5263"/>
                  </a:cubicBezTo>
                  <a:cubicBezTo>
                    <a:pt x="9674" y="2563"/>
                    <a:pt x="7609" y="1"/>
                    <a:pt x="4836" y="1"/>
                  </a:cubicBezTo>
                  <a:close/>
                </a:path>
              </a:pathLst>
            </a:custGeom>
            <a:solidFill>
              <a:srgbClr val="B0C5D9">
                <a:alpha val="58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8"/>
            <p:cNvSpPr/>
            <p:nvPr/>
          </p:nvSpPr>
          <p:spPr>
            <a:xfrm>
              <a:off x="8149191" y="4544085"/>
              <a:ext cx="225705" cy="225531"/>
            </a:xfrm>
            <a:custGeom>
              <a:avLst/>
              <a:gdLst/>
              <a:ahLst/>
              <a:cxnLst/>
              <a:rect l="l" t="t" r="r" b="b"/>
              <a:pathLst>
                <a:path w="3896" h="3893" extrusionOk="0">
                  <a:moveTo>
                    <a:pt x="154" y="0"/>
                  </a:moveTo>
                  <a:cubicBezTo>
                    <a:pt x="71" y="0"/>
                    <a:pt x="0" y="68"/>
                    <a:pt x="0" y="154"/>
                  </a:cubicBezTo>
                  <a:cubicBezTo>
                    <a:pt x="0" y="237"/>
                    <a:pt x="71" y="307"/>
                    <a:pt x="154" y="307"/>
                  </a:cubicBezTo>
                  <a:cubicBezTo>
                    <a:pt x="2046" y="307"/>
                    <a:pt x="3588" y="1846"/>
                    <a:pt x="3588" y="3738"/>
                  </a:cubicBezTo>
                  <a:cubicBezTo>
                    <a:pt x="3588" y="3824"/>
                    <a:pt x="3655" y="3892"/>
                    <a:pt x="3741" y="3892"/>
                  </a:cubicBezTo>
                  <a:cubicBezTo>
                    <a:pt x="3824" y="3892"/>
                    <a:pt x="3895" y="3824"/>
                    <a:pt x="3895" y="3738"/>
                  </a:cubicBezTo>
                  <a:cubicBezTo>
                    <a:pt x="3895" y="1677"/>
                    <a:pt x="2215" y="0"/>
                    <a:pt x="1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8"/>
            <p:cNvSpPr/>
            <p:nvPr/>
          </p:nvSpPr>
          <p:spPr>
            <a:xfrm>
              <a:off x="8086916" y="5162780"/>
              <a:ext cx="142398" cy="100397"/>
            </a:xfrm>
            <a:custGeom>
              <a:avLst/>
              <a:gdLst/>
              <a:ahLst/>
              <a:cxnLst/>
              <a:rect l="l" t="t" r="r" b="b"/>
              <a:pathLst>
                <a:path w="2458" h="1733" extrusionOk="0">
                  <a:moveTo>
                    <a:pt x="0" y="1"/>
                  </a:moveTo>
                  <a:lnTo>
                    <a:pt x="0" y="1426"/>
                  </a:lnTo>
                  <a:cubicBezTo>
                    <a:pt x="0" y="1595"/>
                    <a:pt x="138" y="1733"/>
                    <a:pt x="307" y="1733"/>
                  </a:cubicBezTo>
                  <a:lnTo>
                    <a:pt x="2150" y="1733"/>
                  </a:lnTo>
                  <a:cubicBezTo>
                    <a:pt x="2319" y="1733"/>
                    <a:pt x="2457" y="1595"/>
                    <a:pt x="2457" y="1426"/>
                  </a:cubicBezTo>
                  <a:lnTo>
                    <a:pt x="24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8"/>
            <p:cNvSpPr/>
            <p:nvPr/>
          </p:nvSpPr>
          <p:spPr>
            <a:xfrm>
              <a:off x="8108929" y="5262942"/>
              <a:ext cx="97964" cy="28908"/>
            </a:xfrm>
            <a:custGeom>
              <a:avLst/>
              <a:gdLst/>
              <a:ahLst/>
              <a:cxnLst/>
              <a:rect l="l" t="t" r="r" b="b"/>
              <a:pathLst>
                <a:path w="1691" h="499" extrusionOk="0">
                  <a:moveTo>
                    <a:pt x="1" y="1"/>
                  </a:moveTo>
                  <a:lnTo>
                    <a:pt x="90" y="284"/>
                  </a:lnTo>
                  <a:cubicBezTo>
                    <a:pt x="130" y="409"/>
                    <a:pt x="250" y="499"/>
                    <a:pt x="385" y="499"/>
                  </a:cubicBezTo>
                  <a:lnTo>
                    <a:pt x="1313" y="499"/>
                  </a:lnTo>
                  <a:cubicBezTo>
                    <a:pt x="1451" y="499"/>
                    <a:pt x="1571" y="416"/>
                    <a:pt x="1611" y="284"/>
                  </a:cubicBezTo>
                  <a:lnTo>
                    <a:pt x="16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8"/>
            <p:cNvSpPr/>
            <p:nvPr/>
          </p:nvSpPr>
          <p:spPr>
            <a:xfrm>
              <a:off x="8086916" y="5236641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8"/>
            <p:cNvSpPr/>
            <p:nvPr/>
          </p:nvSpPr>
          <p:spPr>
            <a:xfrm>
              <a:off x="8086916" y="5214049"/>
              <a:ext cx="142398" cy="7531"/>
            </a:xfrm>
            <a:custGeom>
              <a:avLst/>
              <a:gdLst/>
              <a:ahLst/>
              <a:cxnLst/>
              <a:rect l="l" t="t" r="r" b="b"/>
              <a:pathLst>
                <a:path w="2458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457" y="129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8"/>
            <p:cNvSpPr/>
            <p:nvPr/>
          </p:nvSpPr>
          <p:spPr>
            <a:xfrm>
              <a:off x="8086916" y="5191282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8"/>
            <p:cNvSpPr/>
            <p:nvPr/>
          </p:nvSpPr>
          <p:spPr>
            <a:xfrm>
              <a:off x="7944696" y="4637643"/>
              <a:ext cx="187817" cy="287287"/>
            </a:xfrm>
            <a:custGeom>
              <a:avLst/>
              <a:gdLst/>
              <a:ahLst/>
              <a:cxnLst/>
              <a:rect l="l" t="t" r="r" b="b"/>
              <a:pathLst>
                <a:path w="3242" h="4959" extrusionOk="0">
                  <a:moveTo>
                    <a:pt x="1641" y="1"/>
                  </a:moveTo>
                  <a:lnTo>
                    <a:pt x="1641" y="1"/>
                  </a:lnTo>
                  <a:cubicBezTo>
                    <a:pt x="747" y="1088"/>
                    <a:pt x="1" y="4673"/>
                    <a:pt x="3232" y="4959"/>
                  </a:cubicBezTo>
                  <a:cubicBezTo>
                    <a:pt x="2848" y="4102"/>
                    <a:pt x="3241" y="3346"/>
                    <a:pt x="3002" y="2206"/>
                  </a:cubicBezTo>
                  <a:cubicBezTo>
                    <a:pt x="2759" y="1061"/>
                    <a:pt x="1641" y="1"/>
                    <a:pt x="1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8"/>
            <p:cNvSpPr/>
            <p:nvPr/>
          </p:nvSpPr>
          <p:spPr>
            <a:xfrm>
              <a:off x="8139227" y="4637643"/>
              <a:ext cx="95067" cy="153637"/>
            </a:xfrm>
            <a:custGeom>
              <a:avLst/>
              <a:gdLst/>
              <a:ahLst/>
              <a:cxnLst/>
              <a:rect l="l" t="t" r="r" b="b"/>
              <a:pathLst>
                <a:path w="1641" h="2652" extrusionOk="0">
                  <a:moveTo>
                    <a:pt x="1103" y="1"/>
                  </a:moveTo>
                  <a:lnTo>
                    <a:pt x="1103" y="1"/>
                  </a:lnTo>
                  <a:cubicBezTo>
                    <a:pt x="77" y="600"/>
                    <a:pt x="0" y="2114"/>
                    <a:pt x="399" y="2652"/>
                  </a:cubicBezTo>
                  <a:cubicBezTo>
                    <a:pt x="1640" y="2025"/>
                    <a:pt x="1432" y="465"/>
                    <a:pt x="11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8"/>
            <p:cNvSpPr/>
            <p:nvPr/>
          </p:nvSpPr>
          <p:spPr>
            <a:xfrm>
              <a:off x="8158054" y="4750317"/>
              <a:ext cx="140660" cy="210585"/>
            </a:xfrm>
            <a:custGeom>
              <a:avLst/>
              <a:gdLst/>
              <a:ahLst/>
              <a:cxnLst/>
              <a:rect l="l" t="t" r="r" b="b"/>
              <a:pathLst>
                <a:path w="2428" h="3635" extrusionOk="0">
                  <a:moveTo>
                    <a:pt x="2427" y="0"/>
                  </a:moveTo>
                  <a:lnTo>
                    <a:pt x="2427" y="0"/>
                  </a:lnTo>
                  <a:cubicBezTo>
                    <a:pt x="1478" y="77"/>
                    <a:pt x="1" y="1161"/>
                    <a:pt x="1" y="3634"/>
                  </a:cubicBezTo>
                  <a:cubicBezTo>
                    <a:pt x="2314" y="3124"/>
                    <a:pt x="2427" y="0"/>
                    <a:pt x="2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8"/>
            <p:cNvSpPr/>
            <p:nvPr/>
          </p:nvSpPr>
          <p:spPr>
            <a:xfrm>
              <a:off x="8042425" y="4691749"/>
              <a:ext cx="119457" cy="325697"/>
            </a:xfrm>
            <a:custGeom>
              <a:avLst/>
              <a:gdLst/>
              <a:ahLst/>
              <a:cxnLst/>
              <a:rect l="l" t="t" r="r" b="b"/>
              <a:pathLst>
                <a:path w="2062" h="5622" extrusionOk="0">
                  <a:moveTo>
                    <a:pt x="9" y="1"/>
                  </a:moveTo>
                  <a:cubicBezTo>
                    <a:pt x="9" y="1"/>
                    <a:pt x="3" y="96"/>
                    <a:pt x="0" y="271"/>
                  </a:cubicBezTo>
                  <a:cubicBezTo>
                    <a:pt x="3" y="357"/>
                    <a:pt x="6" y="458"/>
                    <a:pt x="15" y="572"/>
                  </a:cubicBezTo>
                  <a:cubicBezTo>
                    <a:pt x="28" y="689"/>
                    <a:pt x="37" y="818"/>
                    <a:pt x="65" y="956"/>
                  </a:cubicBezTo>
                  <a:cubicBezTo>
                    <a:pt x="89" y="1097"/>
                    <a:pt x="123" y="1248"/>
                    <a:pt x="160" y="1404"/>
                  </a:cubicBezTo>
                  <a:cubicBezTo>
                    <a:pt x="203" y="1564"/>
                    <a:pt x="252" y="1727"/>
                    <a:pt x="310" y="1896"/>
                  </a:cubicBezTo>
                  <a:cubicBezTo>
                    <a:pt x="341" y="1976"/>
                    <a:pt x="378" y="2065"/>
                    <a:pt x="406" y="2151"/>
                  </a:cubicBezTo>
                  <a:cubicBezTo>
                    <a:pt x="442" y="2234"/>
                    <a:pt x="479" y="2320"/>
                    <a:pt x="513" y="2406"/>
                  </a:cubicBezTo>
                  <a:cubicBezTo>
                    <a:pt x="590" y="2575"/>
                    <a:pt x="673" y="2750"/>
                    <a:pt x="762" y="2919"/>
                  </a:cubicBezTo>
                  <a:cubicBezTo>
                    <a:pt x="937" y="3257"/>
                    <a:pt x="1137" y="3582"/>
                    <a:pt x="1339" y="3874"/>
                  </a:cubicBezTo>
                  <a:cubicBezTo>
                    <a:pt x="1389" y="3948"/>
                    <a:pt x="1435" y="4019"/>
                    <a:pt x="1487" y="4089"/>
                  </a:cubicBezTo>
                  <a:cubicBezTo>
                    <a:pt x="1533" y="4163"/>
                    <a:pt x="1570" y="4230"/>
                    <a:pt x="1610" y="4301"/>
                  </a:cubicBezTo>
                  <a:cubicBezTo>
                    <a:pt x="1683" y="4439"/>
                    <a:pt x="1736" y="4581"/>
                    <a:pt x="1782" y="4710"/>
                  </a:cubicBezTo>
                  <a:cubicBezTo>
                    <a:pt x="1865" y="4971"/>
                    <a:pt x="1895" y="5201"/>
                    <a:pt x="1908" y="5364"/>
                  </a:cubicBezTo>
                  <a:cubicBezTo>
                    <a:pt x="1911" y="5444"/>
                    <a:pt x="1911" y="5505"/>
                    <a:pt x="1911" y="5548"/>
                  </a:cubicBezTo>
                  <a:cubicBezTo>
                    <a:pt x="1911" y="5591"/>
                    <a:pt x="1908" y="5610"/>
                    <a:pt x="1908" y="5610"/>
                  </a:cubicBezTo>
                  <a:lnTo>
                    <a:pt x="2061" y="5622"/>
                  </a:lnTo>
                  <a:lnTo>
                    <a:pt x="2061" y="5548"/>
                  </a:lnTo>
                  <a:cubicBezTo>
                    <a:pt x="2061" y="5502"/>
                    <a:pt x="2061" y="5432"/>
                    <a:pt x="2055" y="5349"/>
                  </a:cubicBezTo>
                  <a:cubicBezTo>
                    <a:pt x="2043" y="5180"/>
                    <a:pt x="2000" y="4937"/>
                    <a:pt x="1908" y="4661"/>
                  </a:cubicBezTo>
                  <a:cubicBezTo>
                    <a:pt x="1859" y="4522"/>
                    <a:pt x="1797" y="4378"/>
                    <a:pt x="1717" y="4230"/>
                  </a:cubicBezTo>
                  <a:cubicBezTo>
                    <a:pt x="1631" y="4083"/>
                    <a:pt x="1536" y="3939"/>
                    <a:pt x="1428" y="3797"/>
                  </a:cubicBezTo>
                  <a:cubicBezTo>
                    <a:pt x="1223" y="3515"/>
                    <a:pt x="1014" y="3198"/>
                    <a:pt x="829" y="2870"/>
                  </a:cubicBezTo>
                  <a:cubicBezTo>
                    <a:pt x="737" y="2704"/>
                    <a:pt x="651" y="2538"/>
                    <a:pt x="571" y="2369"/>
                  </a:cubicBezTo>
                  <a:cubicBezTo>
                    <a:pt x="538" y="2280"/>
                    <a:pt x="498" y="2200"/>
                    <a:pt x="461" y="2117"/>
                  </a:cubicBezTo>
                  <a:cubicBezTo>
                    <a:pt x="427" y="2031"/>
                    <a:pt x="396" y="1948"/>
                    <a:pt x="360" y="1865"/>
                  </a:cubicBezTo>
                  <a:cubicBezTo>
                    <a:pt x="298" y="1702"/>
                    <a:pt x="246" y="1540"/>
                    <a:pt x="200" y="1383"/>
                  </a:cubicBezTo>
                  <a:cubicBezTo>
                    <a:pt x="157" y="1226"/>
                    <a:pt x="120" y="1076"/>
                    <a:pt x="92" y="938"/>
                  </a:cubicBezTo>
                  <a:cubicBezTo>
                    <a:pt x="62" y="799"/>
                    <a:pt x="46" y="673"/>
                    <a:pt x="31" y="557"/>
                  </a:cubicBezTo>
                  <a:cubicBezTo>
                    <a:pt x="19" y="446"/>
                    <a:pt x="15" y="345"/>
                    <a:pt x="9" y="262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8"/>
            <p:cNvSpPr/>
            <p:nvPr/>
          </p:nvSpPr>
          <p:spPr>
            <a:xfrm>
              <a:off x="8153593" y="4819370"/>
              <a:ext cx="97790" cy="302002"/>
            </a:xfrm>
            <a:custGeom>
              <a:avLst/>
              <a:gdLst/>
              <a:ahLst/>
              <a:cxnLst/>
              <a:rect l="l" t="t" r="r" b="b"/>
              <a:pathLst>
                <a:path w="1688" h="5213" extrusionOk="0">
                  <a:moveTo>
                    <a:pt x="1687" y="0"/>
                  </a:moveTo>
                  <a:cubicBezTo>
                    <a:pt x="1687" y="0"/>
                    <a:pt x="1626" y="68"/>
                    <a:pt x="1521" y="169"/>
                  </a:cubicBezTo>
                  <a:cubicBezTo>
                    <a:pt x="1411" y="277"/>
                    <a:pt x="1248" y="430"/>
                    <a:pt x="1070" y="630"/>
                  </a:cubicBezTo>
                  <a:cubicBezTo>
                    <a:pt x="981" y="731"/>
                    <a:pt x="886" y="842"/>
                    <a:pt x="793" y="965"/>
                  </a:cubicBezTo>
                  <a:cubicBezTo>
                    <a:pt x="695" y="1088"/>
                    <a:pt x="603" y="1223"/>
                    <a:pt x="520" y="1367"/>
                  </a:cubicBezTo>
                  <a:cubicBezTo>
                    <a:pt x="477" y="1441"/>
                    <a:pt x="434" y="1514"/>
                    <a:pt x="397" y="1594"/>
                  </a:cubicBezTo>
                  <a:cubicBezTo>
                    <a:pt x="357" y="1674"/>
                    <a:pt x="317" y="1751"/>
                    <a:pt x="287" y="1837"/>
                  </a:cubicBezTo>
                  <a:cubicBezTo>
                    <a:pt x="213" y="2003"/>
                    <a:pt x="158" y="2175"/>
                    <a:pt x="118" y="2350"/>
                  </a:cubicBezTo>
                  <a:cubicBezTo>
                    <a:pt x="72" y="2528"/>
                    <a:pt x="47" y="2709"/>
                    <a:pt x="26" y="2884"/>
                  </a:cubicBezTo>
                  <a:cubicBezTo>
                    <a:pt x="13" y="3066"/>
                    <a:pt x="4" y="3241"/>
                    <a:pt x="4" y="3407"/>
                  </a:cubicBezTo>
                  <a:cubicBezTo>
                    <a:pt x="1" y="3741"/>
                    <a:pt x="1" y="4052"/>
                    <a:pt x="1" y="4322"/>
                  </a:cubicBezTo>
                  <a:cubicBezTo>
                    <a:pt x="1" y="4853"/>
                    <a:pt x="4" y="5213"/>
                    <a:pt x="4" y="5213"/>
                  </a:cubicBezTo>
                  <a:lnTo>
                    <a:pt x="158" y="5213"/>
                  </a:lnTo>
                  <a:cubicBezTo>
                    <a:pt x="158" y="5213"/>
                    <a:pt x="158" y="4853"/>
                    <a:pt x="164" y="4322"/>
                  </a:cubicBezTo>
                  <a:cubicBezTo>
                    <a:pt x="158" y="4052"/>
                    <a:pt x="158" y="3741"/>
                    <a:pt x="158" y="3407"/>
                  </a:cubicBezTo>
                  <a:cubicBezTo>
                    <a:pt x="155" y="3241"/>
                    <a:pt x="164" y="3072"/>
                    <a:pt x="167" y="2900"/>
                  </a:cubicBezTo>
                  <a:cubicBezTo>
                    <a:pt x="182" y="2731"/>
                    <a:pt x="204" y="2556"/>
                    <a:pt x="244" y="2387"/>
                  </a:cubicBezTo>
                  <a:cubicBezTo>
                    <a:pt x="280" y="2218"/>
                    <a:pt x="333" y="2049"/>
                    <a:pt x="394" y="1886"/>
                  </a:cubicBezTo>
                  <a:cubicBezTo>
                    <a:pt x="419" y="1803"/>
                    <a:pt x="459" y="1726"/>
                    <a:pt x="492" y="1650"/>
                  </a:cubicBezTo>
                  <a:cubicBezTo>
                    <a:pt x="523" y="1573"/>
                    <a:pt x="566" y="1499"/>
                    <a:pt x="603" y="1425"/>
                  </a:cubicBezTo>
                  <a:cubicBezTo>
                    <a:pt x="680" y="1281"/>
                    <a:pt x="769" y="1146"/>
                    <a:pt x="855" y="1020"/>
                  </a:cubicBezTo>
                  <a:cubicBezTo>
                    <a:pt x="938" y="897"/>
                    <a:pt x="1027" y="780"/>
                    <a:pt x="1110" y="676"/>
                  </a:cubicBezTo>
                  <a:cubicBezTo>
                    <a:pt x="1196" y="575"/>
                    <a:pt x="1276" y="482"/>
                    <a:pt x="1346" y="399"/>
                  </a:cubicBezTo>
                  <a:cubicBezTo>
                    <a:pt x="1414" y="320"/>
                    <a:pt x="1478" y="246"/>
                    <a:pt x="1531" y="191"/>
                  </a:cubicBezTo>
                  <a:cubicBezTo>
                    <a:pt x="1632" y="71"/>
                    <a:pt x="1687" y="0"/>
                    <a:pt x="1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8"/>
            <p:cNvSpPr/>
            <p:nvPr/>
          </p:nvSpPr>
          <p:spPr>
            <a:xfrm>
              <a:off x="8093114" y="5094654"/>
              <a:ext cx="129247" cy="42233"/>
            </a:xfrm>
            <a:custGeom>
              <a:avLst/>
              <a:gdLst/>
              <a:ahLst/>
              <a:cxnLst/>
              <a:rect l="l" t="t" r="r" b="b"/>
              <a:pathLst>
                <a:path w="2231" h="729" extrusionOk="0">
                  <a:moveTo>
                    <a:pt x="1" y="0"/>
                  </a:moveTo>
                  <a:lnTo>
                    <a:pt x="1" y="728"/>
                  </a:lnTo>
                  <a:lnTo>
                    <a:pt x="2231" y="728"/>
                  </a:lnTo>
                  <a:lnTo>
                    <a:pt x="22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8"/>
            <p:cNvSpPr/>
            <p:nvPr/>
          </p:nvSpPr>
          <p:spPr>
            <a:xfrm>
              <a:off x="8080138" y="5136827"/>
              <a:ext cx="155780" cy="35628"/>
            </a:xfrm>
            <a:custGeom>
              <a:avLst/>
              <a:gdLst/>
              <a:ahLst/>
              <a:cxnLst/>
              <a:rect l="l" t="t" r="r" b="b"/>
              <a:pathLst>
                <a:path w="2689" h="615" extrusionOk="0">
                  <a:moveTo>
                    <a:pt x="0" y="0"/>
                  </a:moveTo>
                  <a:lnTo>
                    <a:pt x="0" y="614"/>
                  </a:lnTo>
                  <a:lnTo>
                    <a:pt x="2688" y="614"/>
                  </a:lnTo>
                  <a:lnTo>
                    <a:pt x="26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8"/>
            <p:cNvSpPr/>
            <p:nvPr/>
          </p:nvSpPr>
          <p:spPr>
            <a:xfrm>
              <a:off x="8158054" y="4508806"/>
              <a:ext cx="252412" cy="783769"/>
            </a:xfrm>
            <a:custGeom>
              <a:avLst/>
              <a:gdLst/>
              <a:ahLst/>
              <a:cxnLst/>
              <a:rect l="l" t="t" r="r" b="b"/>
              <a:pathLst>
                <a:path w="4357" h="13529" extrusionOk="0">
                  <a:moveTo>
                    <a:pt x="1" y="1"/>
                  </a:moveTo>
                  <a:lnTo>
                    <a:pt x="1" y="13529"/>
                  </a:lnTo>
                  <a:lnTo>
                    <a:pt x="465" y="13529"/>
                  </a:lnTo>
                  <a:lnTo>
                    <a:pt x="465" y="13523"/>
                  </a:lnTo>
                  <a:cubicBezTo>
                    <a:pt x="600" y="13523"/>
                    <a:pt x="720" y="13434"/>
                    <a:pt x="763" y="13308"/>
                  </a:cubicBezTo>
                  <a:lnTo>
                    <a:pt x="849" y="13022"/>
                  </a:lnTo>
                  <a:lnTo>
                    <a:pt x="925" y="13022"/>
                  </a:lnTo>
                  <a:cubicBezTo>
                    <a:pt x="1094" y="13022"/>
                    <a:pt x="1232" y="12884"/>
                    <a:pt x="1232" y="12715"/>
                  </a:cubicBezTo>
                  <a:lnTo>
                    <a:pt x="1232" y="12696"/>
                  </a:lnTo>
                  <a:lnTo>
                    <a:pt x="1232" y="12564"/>
                  </a:lnTo>
                  <a:lnTo>
                    <a:pt x="1232" y="12303"/>
                  </a:lnTo>
                  <a:lnTo>
                    <a:pt x="1232" y="12174"/>
                  </a:lnTo>
                  <a:lnTo>
                    <a:pt x="1232" y="11913"/>
                  </a:lnTo>
                  <a:lnTo>
                    <a:pt x="1232" y="11781"/>
                  </a:lnTo>
                  <a:lnTo>
                    <a:pt x="1232" y="11455"/>
                  </a:lnTo>
                  <a:lnTo>
                    <a:pt x="1349" y="11455"/>
                  </a:lnTo>
                  <a:lnTo>
                    <a:pt x="1349" y="10841"/>
                  </a:lnTo>
                  <a:lnTo>
                    <a:pt x="1232" y="10841"/>
                  </a:lnTo>
                  <a:lnTo>
                    <a:pt x="1232" y="10110"/>
                  </a:lnTo>
                  <a:cubicBezTo>
                    <a:pt x="1232" y="9287"/>
                    <a:pt x="3742" y="7757"/>
                    <a:pt x="4264" y="5257"/>
                  </a:cubicBezTo>
                  <a:cubicBezTo>
                    <a:pt x="4267" y="5247"/>
                    <a:pt x="4270" y="5232"/>
                    <a:pt x="4270" y="5220"/>
                  </a:cubicBezTo>
                  <a:lnTo>
                    <a:pt x="4295" y="5094"/>
                  </a:lnTo>
                  <a:cubicBezTo>
                    <a:pt x="4301" y="5051"/>
                    <a:pt x="4310" y="5005"/>
                    <a:pt x="4313" y="4962"/>
                  </a:cubicBezTo>
                  <a:cubicBezTo>
                    <a:pt x="4316" y="4928"/>
                    <a:pt x="4320" y="4894"/>
                    <a:pt x="4326" y="4864"/>
                  </a:cubicBezTo>
                  <a:cubicBezTo>
                    <a:pt x="4332" y="4808"/>
                    <a:pt x="4335" y="4750"/>
                    <a:pt x="4341" y="4698"/>
                  </a:cubicBezTo>
                  <a:cubicBezTo>
                    <a:pt x="4344" y="4670"/>
                    <a:pt x="4344" y="4639"/>
                    <a:pt x="4347" y="4612"/>
                  </a:cubicBezTo>
                  <a:cubicBezTo>
                    <a:pt x="4350" y="4529"/>
                    <a:pt x="4356" y="4443"/>
                    <a:pt x="4356" y="4357"/>
                  </a:cubicBezTo>
                  <a:cubicBezTo>
                    <a:pt x="4356" y="1952"/>
                    <a:pt x="2406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8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4" name="Google Shape;504;p38"/>
          <p:cNvGrpSpPr/>
          <p:nvPr/>
        </p:nvGrpSpPr>
        <p:grpSpPr>
          <a:xfrm rot="-1604192">
            <a:off x="8638982" y="3928762"/>
            <a:ext cx="333773" cy="638893"/>
            <a:chOff x="6692313" y="4433554"/>
            <a:chExt cx="421445" cy="806710"/>
          </a:xfrm>
        </p:grpSpPr>
        <p:sp>
          <p:nvSpPr>
            <p:cNvPr id="505" name="Google Shape;505;p38"/>
            <p:cNvSpPr/>
            <p:nvPr/>
          </p:nvSpPr>
          <p:spPr>
            <a:xfrm>
              <a:off x="6692313" y="4433554"/>
              <a:ext cx="421111" cy="806536"/>
            </a:xfrm>
            <a:custGeom>
              <a:avLst/>
              <a:gdLst/>
              <a:ahLst/>
              <a:cxnLst/>
              <a:rect l="l" t="t" r="r" b="b"/>
              <a:pathLst>
                <a:path w="7269" h="13922" extrusionOk="0">
                  <a:moveTo>
                    <a:pt x="4114" y="3960"/>
                  </a:moveTo>
                  <a:cubicBezTo>
                    <a:pt x="4197" y="4000"/>
                    <a:pt x="4277" y="4034"/>
                    <a:pt x="4350" y="4061"/>
                  </a:cubicBezTo>
                  <a:cubicBezTo>
                    <a:pt x="4363" y="4166"/>
                    <a:pt x="4366" y="4267"/>
                    <a:pt x="4363" y="4369"/>
                  </a:cubicBezTo>
                  <a:cubicBezTo>
                    <a:pt x="4363" y="4544"/>
                    <a:pt x="4323" y="4713"/>
                    <a:pt x="4289" y="4882"/>
                  </a:cubicBezTo>
                  <a:cubicBezTo>
                    <a:pt x="4240" y="5047"/>
                    <a:pt x="4184" y="5210"/>
                    <a:pt x="4114" y="5358"/>
                  </a:cubicBezTo>
                  <a:cubicBezTo>
                    <a:pt x="4043" y="5508"/>
                    <a:pt x="3960" y="5643"/>
                    <a:pt x="3874" y="5772"/>
                  </a:cubicBezTo>
                  <a:cubicBezTo>
                    <a:pt x="3785" y="5895"/>
                    <a:pt x="3699" y="6012"/>
                    <a:pt x="3610" y="6107"/>
                  </a:cubicBezTo>
                  <a:cubicBezTo>
                    <a:pt x="3537" y="6186"/>
                    <a:pt x="3464" y="6259"/>
                    <a:pt x="3397" y="6321"/>
                  </a:cubicBezTo>
                  <a:lnTo>
                    <a:pt x="3397" y="6321"/>
                  </a:lnTo>
                  <a:lnTo>
                    <a:pt x="2480" y="6322"/>
                  </a:lnTo>
                  <a:lnTo>
                    <a:pt x="4114" y="3960"/>
                  </a:lnTo>
                  <a:close/>
                  <a:moveTo>
                    <a:pt x="4983" y="1"/>
                  </a:moveTo>
                  <a:lnTo>
                    <a:pt x="4012" y="1490"/>
                  </a:lnTo>
                  <a:cubicBezTo>
                    <a:pt x="3395" y="848"/>
                    <a:pt x="2538" y="483"/>
                    <a:pt x="2301" y="277"/>
                  </a:cubicBezTo>
                  <a:lnTo>
                    <a:pt x="2301" y="277"/>
                  </a:lnTo>
                  <a:cubicBezTo>
                    <a:pt x="2301" y="277"/>
                    <a:pt x="2102" y="1082"/>
                    <a:pt x="2320" y="2099"/>
                  </a:cubicBezTo>
                  <a:cubicBezTo>
                    <a:pt x="2403" y="2492"/>
                    <a:pt x="2639" y="2845"/>
                    <a:pt x="2934" y="3143"/>
                  </a:cubicBezTo>
                  <a:lnTo>
                    <a:pt x="673" y="6608"/>
                  </a:lnTo>
                  <a:lnTo>
                    <a:pt x="1" y="7631"/>
                  </a:lnTo>
                  <a:lnTo>
                    <a:pt x="1217" y="7631"/>
                  </a:lnTo>
                  <a:lnTo>
                    <a:pt x="4750" y="7637"/>
                  </a:lnTo>
                  <a:lnTo>
                    <a:pt x="1217" y="13922"/>
                  </a:lnTo>
                  <a:lnTo>
                    <a:pt x="6439" y="7345"/>
                  </a:lnTo>
                  <a:lnTo>
                    <a:pt x="7268" y="6304"/>
                  </a:lnTo>
                  <a:lnTo>
                    <a:pt x="5886" y="6307"/>
                  </a:lnTo>
                  <a:lnTo>
                    <a:pt x="4301" y="6310"/>
                  </a:lnTo>
                  <a:lnTo>
                    <a:pt x="4301" y="6310"/>
                  </a:lnTo>
                  <a:cubicBezTo>
                    <a:pt x="4338" y="6258"/>
                    <a:pt x="4378" y="6199"/>
                    <a:pt x="4421" y="6141"/>
                  </a:cubicBezTo>
                  <a:cubicBezTo>
                    <a:pt x="4479" y="6080"/>
                    <a:pt x="4535" y="6000"/>
                    <a:pt x="4614" y="5941"/>
                  </a:cubicBezTo>
                  <a:cubicBezTo>
                    <a:pt x="4654" y="5911"/>
                    <a:pt x="4691" y="5877"/>
                    <a:pt x="4731" y="5846"/>
                  </a:cubicBezTo>
                  <a:cubicBezTo>
                    <a:pt x="4759" y="5825"/>
                    <a:pt x="4783" y="5803"/>
                    <a:pt x="4814" y="5785"/>
                  </a:cubicBezTo>
                  <a:cubicBezTo>
                    <a:pt x="5072" y="5919"/>
                    <a:pt x="5321" y="5978"/>
                    <a:pt x="5555" y="5978"/>
                  </a:cubicBezTo>
                  <a:cubicBezTo>
                    <a:pt x="6434" y="5978"/>
                    <a:pt x="7111" y="5150"/>
                    <a:pt x="7268" y="4372"/>
                  </a:cubicBezTo>
                  <a:lnTo>
                    <a:pt x="7268" y="4372"/>
                  </a:lnTo>
                  <a:cubicBezTo>
                    <a:pt x="7249" y="4374"/>
                    <a:pt x="7227" y="4375"/>
                    <a:pt x="7204" y="4375"/>
                  </a:cubicBezTo>
                  <a:cubicBezTo>
                    <a:pt x="6957" y="4375"/>
                    <a:pt x="6490" y="4254"/>
                    <a:pt x="6028" y="4254"/>
                  </a:cubicBezTo>
                  <a:cubicBezTo>
                    <a:pt x="5373" y="4254"/>
                    <a:pt x="4727" y="4498"/>
                    <a:pt x="4734" y="5677"/>
                  </a:cubicBezTo>
                  <a:cubicBezTo>
                    <a:pt x="4657" y="5723"/>
                    <a:pt x="4590" y="5782"/>
                    <a:pt x="4522" y="5834"/>
                  </a:cubicBezTo>
                  <a:cubicBezTo>
                    <a:pt x="4439" y="5895"/>
                    <a:pt x="4375" y="5981"/>
                    <a:pt x="4304" y="6049"/>
                  </a:cubicBezTo>
                  <a:cubicBezTo>
                    <a:pt x="4243" y="6126"/>
                    <a:pt x="4194" y="6202"/>
                    <a:pt x="4144" y="6273"/>
                  </a:cubicBezTo>
                  <a:lnTo>
                    <a:pt x="4120" y="6319"/>
                  </a:lnTo>
                  <a:lnTo>
                    <a:pt x="3618" y="6320"/>
                  </a:lnTo>
                  <a:lnTo>
                    <a:pt x="3618" y="6320"/>
                  </a:lnTo>
                  <a:cubicBezTo>
                    <a:pt x="3654" y="6287"/>
                    <a:pt x="3688" y="6254"/>
                    <a:pt x="3724" y="6212"/>
                  </a:cubicBezTo>
                  <a:cubicBezTo>
                    <a:pt x="3816" y="6107"/>
                    <a:pt x="3908" y="5987"/>
                    <a:pt x="4000" y="5858"/>
                  </a:cubicBezTo>
                  <a:cubicBezTo>
                    <a:pt x="4086" y="5726"/>
                    <a:pt x="4178" y="5582"/>
                    <a:pt x="4249" y="5425"/>
                  </a:cubicBezTo>
                  <a:cubicBezTo>
                    <a:pt x="4326" y="5272"/>
                    <a:pt x="4384" y="5097"/>
                    <a:pt x="4433" y="4922"/>
                  </a:cubicBezTo>
                  <a:cubicBezTo>
                    <a:pt x="4476" y="4743"/>
                    <a:pt x="4510" y="4559"/>
                    <a:pt x="4516" y="4372"/>
                  </a:cubicBezTo>
                  <a:cubicBezTo>
                    <a:pt x="4522" y="4280"/>
                    <a:pt x="4510" y="4184"/>
                    <a:pt x="4507" y="4092"/>
                  </a:cubicBezTo>
                  <a:cubicBezTo>
                    <a:pt x="4501" y="4043"/>
                    <a:pt x="4492" y="4000"/>
                    <a:pt x="4485" y="3957"/>
                  </a:cubicBezTo>
                  <a:cubicBezTo>
                    <a:pt x="4599" y="3665"/>
                    <a:pt x="4661" y="3398"/>
                    <a:pt x="4676" y="3146"/>
                  </a:cubicBezTo>
                  <a:lnTo>
                    <a:pt x="6519" y="452"/>
                  </a:lnTo>
                  <a:lnTo>
                    <a:pt x="6835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8"/>
            <p:cNvSpPr/>
            <p:nvPr/>
          </p:nvSpPr>
          <p:spPr>
            <a:xfrm>
              <a:off x="6692704" y="4433554"/>
              <a:ext cx="421053" cy="806710"/>
            </a:xfrm>
            <a:custGeom>
              <a:avLst/>
              <a:gdLst/>
              <a:ahLst/>
              <a:cxnLst/>
              <a:rect l="l" t="t" r="r" b="b"/>
              <a:pathLst>
                <a:path w="7268" h="13925" extrusionOk="0">
                  <a:moveTo>
                    <a:pt x="4989" y="1"/>
                  </a:moveTo>
                  <a:lnTo>
                    <a:pt x="673" y="6608"/>
                  </a:lnTo>
                  <a:lnTo>
                    <a:pt x="0" y="7637"/>
                  </a:lnTo>
                  <a:lnTo>
                    <a:pt x="1217" y="7637"/>
                  </a:lnTo>
                  <a:lnTo>
                    <a:pt x="4749" y="7643"/>
                  </a:lnTo>
                  <a:lnTo>
                    <a:pt x="1217" y="13925"/>
                  </a:lnTo>
                  <a:lnTo>
                    <a:pt x="6442" y="7348"/>
                  </a:lnTo>
                  <a:lnTo>
                    <a:pt x="7268" y="6307"/>
                  </a:lnTo>
                  <a:lnTo>
                    <a:pt x="5886" y="6307"/>
                  </a:lnTo>
                  <a:lnTo>
                    <a:pt x="2476" y="6316"/>
                  </a:lnTo>
                  <a:lnTo>
                    <a:pt x="2476" y="6316"/>
                  </a:lnTo>
                  <a:lnTo>
                    <a:pt x="6525" y="452"/>
                  </a:lnTo>
                  <a:lnTo>
                    <a:pt x="68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8"/>
            <p:cNvSpPr/>
            <p:nvPr/>
          </p:nvSpPr>
          <p:spPr>
            <a:xfrm>
              <a:off x="6814590" y="4449601"/>
              <a:ext cx="196855" cy="220317"/>
            </a:xfrm>
            <a:custGeom>
              <a:avLst/>
              <a:gdLst/>
              <a:ahLst/>
              <a:cxnLst/>
              <a:rect l="l" t="t" r="r" b="b"/>
              <a:pathLst>
                <a:path w="3398" h="3803" extrusionOk="0">
                  <a:moveTo>
                    <a:pt x="197" y="0"/>
                  </a:moveTo>
                  <a:cubicBezTo>
                    <a:pt x="197" y="0"/>
                    <a:pt x="0" y="805"/>
                    <a:pt x="215" y="1828"/>
                  </a:cubicBezTo>
                  <a:cubicBezTo>
                    <a:pt x="430" y="2844"/>
                    <a:pt x="1671" y="3594"/>
                    <a:pt x="2323" y="3803"/>
                  </a:cubicBezTo>
                  <a:cubicBezTo>
                    <a:pt x="3398" y="1361"/>
                    <a:pt x="655" y="402"/>
                    <a:pt x="1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8"/>
            <p:cNvSpPr/>
            <p:nvPr/>
          </p:nvSpPr>
          <p:spPr>
            <a:xfrm>
              <a:off x="6965267" y="4679526"/>
              <a:ext cx="148481" cy="100165"/>
            </a:xfrm>
            <a:custGeom>
              <a:avLst/>
              <a:gdLst/>
              <a:ahLst/>
              <a:cxnLst/>
              <a:rect l="l" t="t" r="r" b="b"/>
              <a:pathLst>
                <a:path w="2563" h="1729" extrusionOk="0">
                  <a:moveTo>
                    <a:pt x="1321" y="0"/>
                  </a:moveTo>
                  <a:cubicBezTo>
                    <a:pt x="655" y="0"/>
                    <a:pt x="1" y="254"/>
                    <a:pt x="29" y="1490"/>
                  </a:cubicBezTo>
                  <a:cubicBezTo>
                    <a:pt x="315" y="1656"/>
                    <a:pt x="592" y="1728"/>
                    <a:pt x="852" y="1728"/>
                  </a:cubicBezTo>
                  <a:cubicBezTo>
                    <a:pt x="1730" y="1728"/>
                    <a:pt x="2406" y="902"/>
                    <a:pt x="2563" y="120"/>
                  </a:cubicBezTo>
                  <a:lnTo>
                    <a:pt x="2563" y="120"/>
                  </a:lnTo>
                  <a:cubicBezTo>
                    <a:pt x="2544" y="122"/>
                    <a:pt x="2522" y="123"/>
                    <a:pt x="2499" y="123"/>
                  </a:cubicBezTo>
                  <a:cubicBezTo>
                    <a:pt x="2252" y="123"/>
                    <a:pt x="1784" y="0"/>
                    <a:pt x="1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8"/>
            <p:cNvSpPr/>
            <p:nvPr/>
          </p:nvSpPr>
          <p:spPr>
            <a:xfrm>
              <a:off x="6873679" y="4542116"/>
              <a:ext cx="80816" cy="257394"/>
            </a:xfrm>
            <a:custGeom>
              <a:avLst/>
              <a:gdLst/>
              <a:ahLst/>
              <a:cxnLst/>
              <a:rect l="l" t="t" r="r" b="b"/>
              <a:pathLst>
                <a:path w="1395" h="4443" extrusionOk="0">
                  <a:moveTo>
                    <a:pt x="9" y="0"/>
                  </a:moveTo>
                  <a:lnTo>
                    <a:pt x="0" y="3"/>
                  </a:lnTo>
                  <a:cubicBezTo>
                    <a:pt x="0" y="3"/>
                    <a:pt x="55" y="71"/>
                    <a:pt x="160" y="194"/>
                  </a:cubicBezTo>
                  <a:cubicBezTo>
                    <a:pt x="212" y="265"/>
                    <a:pt x="283" y="344"/>
                    <a:pt x="360" y="440"/>
                  </a:cubicBezTo>
                  <a:cubicBezTo>
                    <a:pt x="424" y="523"/>
                    <a:pt x="492" y="606"/>
                    <a:pt x="565" y="707"/>
                  </a:cubicBezTo>
                  <a:cubicBezTo>
                    <a:pt x="648" y="814"/>
                    <a:pt x="728" y="931"/>
                    <a:pt x="811" y="1063"/>
                  </a:cubicBezTo>
                  <a:cubicBezTo>
                    <a:pt x="888" y="1198"/>
                    <a:pt x="974" y="1337"/>
                    <a:pt x="1038" y="1490"/>
                  </a:cubicBezTo>
                  <a:cubicBezTo>
                    <a:pt x="1084" y="1598"/>
                    <a:pt x="1131" y="1711"/>
                    <a:pt x="1161" y="1828"/>
                  </a:cubicBezTo>
                  <a:cubicBezTo>
                    <a:pt x="1177" y="1877"/>
                    <a:pt x="1189" y="1923"/>
                    <a:pt x="1195" y="1969"/>
                  </a:cubicBezTo>
                  <a:cubicBezTo>
                    <a:pt x="1226" y="2138"/>
                    <a:pt x="1238" y="2313"/>
                    <a:pt x="1235" y="2488"/>
                  </a:cubicBezTo>
                  <a:cubicBezTo>
                    <a:pt x="1235" y="2660"/>
                    <a:pt x="1201" y="2833"/>
                    <a:pt x="1161" y="3001"/>
                  </a:cubicBezTo>
                  <a:cubicBezTo>
                    <a:pt x="1112" y="3167"/>
                    <a:pt x="1057" y="3333"/>
                    <a:pt x="986" y="3478"/>
                  </a:cubicBezTo>
                  <a:cubicBezTo>
                    <a:pt x="916" y="3631"/>
                    <a:pt x="833" y="3766"/>
                    <a:pt x="747" y="3892"/>
                  </a:cubicBezTo>
                  <a:cubicBezTo>
                    <a:pt x="657" y="4015"/>
                    <a:pt x="571" y="4126"/>
                    <a:pt x="482" y="4227"/>
                  </a:cubicBezTo>
                  <a:cubicBezTo>
                    <a:pt x="406" y="4310"/>
                    <a:pt x="335" y="4381"/>
                    <a:pt x="267" y="4442"/>
                  </a:cubicBezTo>
                  <a:lnTo>
                    <a:pt x="489" y="4442"/>
                  </a:lnTo>
                  <a:cubicBezTo>
                    <a:pt x="525" y="4408"/>
                    <a:pt x="562" y="4368"/>
                    <a:pt x="596" y="4332"/>
                  </a:cubicBezTo>
                  <a:cubicBezTo>
                    <a:pt x="688" y="4227"/>
                    <a:pt x="780" y="4107"/>
                    <a:pt x="873" y="3978"/>
                  </a:cubicBezTo>
                  <a:cubicBezTo>
                    <a:pt x="962" y="3843"/>
                    <a:pt x="1051" y="3702"/>
                    <a:pt x="1124" y="3542"/>
                  </a:cubicBezTo>
                  <a:cubicBezTo>
                    <a:pt x="1201" y="3385"/>
                    <a:pt x="1256" y="3216"/>
                    <a:pt x="1309" y="3041"/>
                  </a:cubicBezTo>
                  <a:cubicBezTo>
                    <a:pt x="1349" y="2863"/>
                    <a:pt x="1389" y="2679"/>
                    <a:pt x="1389" y="2492"/>
                  </a:cubicBezTo>
                  <a:cubicBezTo>
                    <a:pt x="1395" y="2396"/>
                    <a:pt x="1385" y="2304"/>
                    <a:pt x="1389" y="2212"/>
                  </a:cubicBezTo>
                  <a:cubicBezTo>
                    <a:pt x="1373" y="2114"/>
                    <a:pt x="1358" y="2034"/>
                    <a:pt x="1330" y="1942"/>
                  </a:cubicBezTo>
                  <a:cubicBezTo>
                    <a:pt x="1312" y="1862"/>
                    <a:pt x="1284" y="1782"/>
                    <a:pt x="1253" y="1705"/>
                  </a:cubicBezTo>
                  <a:cubicBezTo>
                    <a:pt x="1220" y="1613"/>
                    <a:pt x="1180" y="1527"/>
                    <a:pt x="1140" y="1444"/>
                  </a:cubicBezTo>
                  <a:cubicBezTo>
                    <a:pt x="1063" y="1290"/>
                    <a:pt x="968" y="1152"/>
                    <a:pt x="882" y="1020"/>
                  </a:cubicBezTo>
                  <a:cubicBezTo>
                    <a:pt x="790" y="894"/>
                    <a:pt x="700" y="774"/>
                    <a:pt x="611" y="670"/>
                  </a:cubicBezTo>
                  <a:cubicBezTo>
                    <a:pt x="528" y="575"/>
                    <a:pt x="452" y="486"/>
                    <a:pt x="381" y="409"/>
                  </a:cubicBezTo>
                  <a:cubicBezTo>
                    <a:pt x="304" y="323"/>
                    <a:pt x="231" y="246"/>
                    <a:pt x="175" y="185"/>
                  </a:cubicBezTo>
                  <a:cubicBezTo>
                    <a:pt x="68" y="68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8"/>
            <p:cNvSpPr/>
            <p:nvPr/>
          </p:nvSpPr>
          <p:spPr>
            <a:xfrm>
              <a:off x="6931146" y="4718803"/>
              <a:ext cx="151146" cy="79947"/>
            </a:xfrm>
            <a:custGeom>
              <a:avLst/>
              <a:gdLst/>
              <a:ahLst/>
              <a:cxnLst/>
              <a:rect l="l" t="t" r="r" b="b"/>
              <a:pathLst>
                <a:path w="2609" h="1380" extrusionOk="0">
                  <a:moveTo>
                    <a:pt x="2608" y="1"/>
                  </a:moveTo>
                  <a:cubicBezTo>
                    <a:pt x="2605" y="1"/>
                    <a:pt x="2593" y="10"/>
                    <a:pt x="2568" y="13"/>
                  </a:cubicBezTo>
                  <a:cubicBezTo>
                    <a:pt x="2550" y="25"/>
                    <a:pt x="2519" y="47"/>
                    <a:pt x="2473" y="62"/>
                  </a:cubicBezTo>
                  <a:cubicBezTo>
                    <a:pt x="2390" y="105"/>
                    <a:pt x="2258" y="139"/>
                    <a:pt x="2101" y="182"/>
                  </a:cubicBezTo>
                  <a:cubicBezTo>
                    <a:pt x="1785" y="268"/>
                    <a:pt x="1361" y="369"/>
                    <a:pt x="956" y="554"/>
                  </a:cubicBezTo>
                  <a:cubicBezTo>
                    <a:pt x="857" y="600"/>
                    <a:pt x="756" y="646"/>
                    <a:pt x="664" y="707"/>
                  </a:cubicBezTo>
                  <a:cubicBezTo>
                    <a:pt x="572" y="762"/>
                    <a:pt x="486" y="830"/>
                    <a:pt x="403" y="898"/>
                  </a:cubicBezTo>
                  <a:cubicBezTo>
                    <a:pt x="320" y="962"/>
                    <a:pt x="255" y="1042"/>
                    <a:pt x="185" y="1113"/>
                  </a:cubicBezTo>
                  <a:cubicBezTo>
                    <a:pt x="123" y="1189"/>
                    <a:pt x="74" y="1266"/>
                    <a:pt x="25" y="1334"/>
                  </a:cubicBezTo>
                  <a:lnTo>
                    <a:pt x="0" y="1380"/>
                  </a:lnTo>
                  <a:lnTo>
                    <a:pt x="185" y="1380"/>
                  </a:lnTo>
                  <a:cubicBezTo>
                    <a:pt x="218" y="1328"/>
                    <a:pt x="258" y="1269"/>
                    <a:pt x="304" y="1211"/>
                  </a:cubicBezTo>
                  <a:cubicBezTo>
                    <a:pt x="369" y="1149"/>
                    <a:pt x="424" y="1073"/>
                    <a:pt x="501" y="1011"/>
                  </a:cubicBezTo>
                  <a:cubicBezTo>
                    <a:pt x="538" y="980"/>
                    <a:pt x="578" y="947"/>
                    <a:pt x="615" y="916"/>
                  </a:cubicBezTo>
                  <a:cubicBezTo>
                    <a:pt x="655" y="885"/>
                    <a:pt x="701" y="858"/>
                    <a:pt x="741" y="827"/>
                  </a:cubicBezTo>
                  <a:cubicBezTo>
                    <a:pt x="824" y="765"/>
                    <a:pt x="919" y="716"/>
                    <a:pt x="1011" y="661"/>
                  </a:cubicBezTo>
                  <a:cubicBezTo>
                    <a:pt x="1392" y="461"/>
                    <a:pt x="1810" y="335"/>
                    <a:pt x="2117" y="231"/>
                  </a:cubicBezTo>
                  <a:cubicBezTo>
                    <a:pt x="2270" y="179"/>
                    <a:pt x="2399" y="133"/>
                    <a:pt x="2485" y="87"/>
                  </a:cubicBezTo>
                  <a:cubicBezTo>
                    <a:pt x="2528" y="62"/>
                    <a:pt x="2559" y="41"/>
                    <a:pt x="2577" y="25"/>
                  </a:cubicBezTo>
                  <a:cubicBezTo>
                    <a:pt x="2593" y="13"/>
                    <a:pt x="2605" y="7"/>
                    <a:pt x="2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1" name="Google Shape;511;p38"/>
          <p:cNvGrpSpPr/>
          <p:nvPr/>
        </p:nvGrpSpPr>
        <p:grpSpPr>
          <a:xfrm rot="-1396822">
            <a:off x="50266" y="4060373"/>
            <a:ext cx="680708" cy="394596"/>
            <a:chOff x="753489" y="4226263"/>
            <a:chExt cx="924843" cy="536117"/>
          </a:xfrm>
        </p:grpSpPr>
        <p:sp>
          <p:nvSpPr>
            <p:cNvPr id="512" name="Google Shape;512;p38"/>
            <p:cNvSpPr/>
            <p:nvPr/>
          </p:nvSpPr>
          <p:spPr>
            <a:xfrm>
              <a:off x="753511" y="4226263"/>
              <a:ext cx="924821" cy="535167"/>
            </a:xfrm>
            <a:custGeom>
              <a:avLst/>
              <a:gdLst/>
              <a:ahLst/>
              <a:cxnLst/>
              <a:rect l="l" t="t" r="r" b="b"/>
              <a:pathLst>
                <a:path w="9726" h="5628" extrusionOk="0">
                  <a:moveTo>
                    <a:pt x="6009" y="1"/>
                  </a:moveTo>
                  <a:cubicBezTo>
                    <a:pt x="5404" y="1"/>
                    <a:pt x="4854" y="246"/>
                    <a:pt x="4454" y="636"/>
                  </a:cubicBezTo>
                  <a:cubicBezTo>
                    <a:pt x="4304" y="642"/>
                    <a:pt x="4163" y="661"/>
                    <a:pt x="4021" y="692"/>
                  </a:cubicBezTo>
                  <a:cubicBezTo>
                    <a:pt x="3905" y="673"/>
                    <a:pt x="3785" y="658"/>
                    <a:pt x="3662" y="658"/>
                  </a:cubicBezTo>
                  <a:cubicBezTo>
                    <a:pt x="2753" y="658"/>
                    <a:pt x="1988" y="1266"/>
                    <a:pt x="1748" y="2095"/>
                  </a:cubicBezTo>
                  <a:cubicBezTo>
                    <a:pt x="1687" y="2089"/>
                    <a:pt x="1625" y="2086"/>
                    <a:pt x="1564" y="2086"/>
                  </a:cubicBezTo>
                  <a:cubicBezTo>
                    <a:pt x="698" y="2086"/>
                    <a:pt x="0" y="2783"/>
                    <a:pt x="0" y="3647"/>
                  </a:cubicBezTo>
                  <a:lnTo>
                    <a:pt x="0" y="5210"/>
                  </a:lnTo>
                  <a:lnTo>
                    <a:pt x="541" y="5210"/>
                  </a:lnTo>
                  <a:lnTo>
                    <a:pt x="541" y="5628"/>
                  </a:lnTo>
                  <a:lnTo>
                    <a:pt x="2258" y="5628"/>
                  </a:lnTo>
                  <a:cubicBezTo>
                    <a:pt x="2654" y="5628"/>
                    <a:pt x="3020" y="5496"/>
                    <a:pt x="3309" y="5269"/>
                  </a:cubicBezTo>
                  <a:cubicBezTo>
                    <a:pt x="3674" y="5474"/>
                    <a:pt x="4092" y="5597"/>
                    <a:pt x="4544" y="5597"/>
                  </a:cubicBezTo>
                  <a:cubicBezTo>
                    <a:pt x="5173" y="5597"/>
                    <a:pt x="5745" y="5364"/>
                    <a:pt x="6184" y="4980"/>
                  </a:cubicBezTo>
                  <a:cubicBezTo>
                    <a:pt x="6516" y="5152"/>
                    <a:pt x="6896" y="5253"/>
                    <a:pt x="7296" y="5253"/>
                  </a:cubicBezTo>
                  <a:cubicBezTo>
                    <a:pt x="8641" y="5253"/>
                    <a:pt x="9725" y="4163"/>
                    <a:pt x="9725" y="2820"/>
                  </a:cubicBezTo>
                  <a:cubicBezTo>
                    <a:pt x="9725" y="1481"/>
                    <a:pt x="8641" y="391"/>
                    <a:pt x="7296" y="391"/>
                  </a:cubicBezTo>
                  <a:lnTo>
                    <a:pt x="7265" y="391"/>
                  </a:lnTo>
                  <a:cubicBezTo>
                    <a:pt x="6909" y="145"/>
                    <a:pt x="6473" y="1"/>
                    <a:pt x="6009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8"/>
            <p:cNvSpPr/>
            <p:nvPr/>
          </p:nvSpPr>
          <p:spPr>
            <a:xfrm>
              <a:off x="753489" y="4226548"/>
              <a:ext cx="782000" cy="495514"/>
            </a:xfrm>
            <a:custGeom>
              <a:avLst/>
              <a:gdLst/>
              <a:ahLst/>
              <a:cxnLst/>
              <a:rect l="l" t="t" r="r" b="b"/>
              <a:pathLst>
                <a:path w="8224" h="5211" extrusionOk="0">
                  <a:moveTo>
                    <a:pt x="6009" y="1"/>
                  </a:moveTo>
                  <a:cubicBezTo>
                    <a:pt x="5336" y="1"/>
                    <a:pt x="4734" y="302"/>
                    <a:pt x="4326" y="772"/>
                  </a:cubicBezTo>
                  <a:cubicBezTo>
                    <a:pt x="4120" y="701"/>
                    <a:pt x="3893" y="658"/>
                    <a:pt x="3662" y="658"/>
                  </a:cubicBezTo>
                  <a:cubicBezTo>
                    <a:pt x="2753" y="658"/>
                    <a:pt x="1988" y="1269"/>
                    <a:pt x="1745" y="2099"/>
                  </a:cubicBezTo>
                  <a:cubicBezTo>
                    <a:pt x="1684" y="2089"/>
                    <a:pt x="1623" y="2086"/>
                    <a:pt x="1561" y="2086"/>
                  </a:cubicBezTo>
                  <a:cubicBezTo>
                    <a:pt x="698" y="2086"/>
                    <a:pt x="1" y="2784"/>
                    <a:pt x="1" y="3650"/>
                  </a:cubicBezTo>
                  <a:lnTo>
                    <a:pt x="1" y="5210"/>
                  </a:lnTo>
                  <a:lnTo>
                    <a:pt x="1561" y="5210"/>
                  </a:lnTo>
                  <a:cubicBezTo>
                    <a:pt x="2120" y="5210"/>
                    <a:pt x="2606" y="4918"/>
                    <a:pt x="2882" y="4482"/>
                  </a:cubicBezTo>
                  <a:cubicBezTo>
                    <a:pt x="3122" y="4584"/>
                    <a:pt x="3386" y="4639"/>
                    <a:pt x="3662" y="4639"/>
                  </a:cubicBezTo>
                  <a:cubicBezTo>
                    <a:pt x="4157" y="4639"/>
                    <a:pt x="4608" y="4458"/>
                    <a:pt x="4955" y="4163"/>
                  </a:cubicBezTo>
                  <a:cubicBezTo>
                    <a:pt x="5272" y="4332"/>
                    <a:pt x="5628" y="4427"/>
                    <a:pt x="6009" y="4427"/>
                  </a:cubicBezTo>
                  <a:cubicBezTo>
                    <a:pt x="7232" y="4427"/>
                    <a:pt x="8224" y="3438"/>
                    <a:pt x="8224" y="2212"/>
                  </a:cubicBezTo>
                  <a:cubicBezTo>
                    <a:pt x="8224" y="993"/>
                    <a:pt x="7228" y="1"/>
                    <a:pt x="60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8"/>
            <p:cNvSpPr/>
            <p:nvPr/>
          </p:nvSpPr>
          <p:spPr>
            <a:xfrm>
              <a:off x="804646" y="4263347"/>
              <a:ext cx="873664" cy="499032"/>
            </a:xfrm>
            <a:custGeom>
              <a:avLst/>
              <a:gdLst/>
              <a:ahLst/>
              <a:cxnLst/>
              <a:rect l="l" t="t" r="r" b="b"/>
              <a:pathLst>
                <a:path w="9188" h="5248" extrusionOk="0">
                  <a:moveTo>
                    <a:pt x="6758" y="1"/>
                  </a:moveTo>
                  <a:cubicBezTo>
                    <a:pt x="6168" y="1"/>
                    <a:pt x="5628" y="213"/>
                    <a:pt x="5207" y="560"/>
                  </a:cubicBezTo>
                  <a:cubicBezTo>
                    <a:pt x="4847" y="360"/>
                    <a:pt x="4439" y="246"/>
                    <a:pt x="4000" y="246"/>
                  </a:cubicBezTo>
                  <a:cubicBezTo>
                    <a:pt x="2952" y="246"/>
                    <a:pt x="2058" y="898"/>
                    <a:pt x="1693" y="1819"/>
                  </a:cubicBezTo>
                  <a:cubicBezTo>
                    <a:pt x="756" y="1828"/>
                    <a:pt x="0" y="2593"/>
                    <a:pt x="0" y="3530"/>
                  </a:cubicBezTo>
                  <a:lnTo>
                    <a:pt x="0" y="5247"/>
                  </a:lnTo>
                  <a:lnTo>
                    <a:pt x="1720" y="5247"/>
                  </a:lnTo>
                  <a:cubicBezTo>
                    <a:pt x="2114" y="5247"/>
                    <a:pt x="2479" y="5112"/>
                    <a:pt x="2771" y="4885"/>
                  </a:cubicBezTo>
                  <a:cubicBezTo>
                    <a:pt x="3137" y="5094"/>
                    <a:pt x="3554" y="5216"/>
                    <a:pt x="4003" y="5216"/>
                  </a:cubicBezTo>
                  <a:cubicBezTo>
                    <a:pt x="4632" y="5216"/>
                    <a:pt x="5207" y="4983"/>
                    <a:pt x="5643" y="4599"/>
                  </a:cubicBezTo>
                  <a:cubicBezTo>
                    <a:pt x="5978" y="4771"/>
                    <a:pt x="6356" y="4869"/>
                    <a:pt x="6758" y="4869"/>
                  </a:cubicBezTo>
                  <a:cubicBezTo>
                    <a:pt x="8100" y="4869"/>
                    <a:pt x="9188" y="3779"/>
                    <a:pt x="9188" y="2440"/>
                  </a:cubicBezTo>
                  <a:cubicBezTo>
                    <a:pt x="9188" y="1091"/>
                    <a:pt x="8100" y="1"/>
                    <a:pt x="6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5" name="Google Shape;515;p38"/>
          <p:cNvSpPr txBox="1">
            <a:spLocks noGrp="1"/>
          </p:cNvSpPr>
          <p:nvPr>
            <p:ph type="subTitle" idx="1"/>
          </p:nvPr>
        </p:nvSpPr>
        <p:spPr>
          <a:xfrm>
            <a:off x="0" y="4718209"/>
            <a:ext cx="91440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ar-SA" sz="18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cs typeface="Akhbar MT" pitchFamily="2" charset="-78"/>
              </a:rPr>
              <a:t>اعداد المعلمة / منال الرحيلي</a:t>
            </a:r>
          </a:p>
        </p:txBody>
      </p:sp>
      <p:pic>
        <p:nvPicPr>
          <p:cNvPr id="2052" name="Picture 4" descr="قواعد البيانات تعرف على خصائصها | قاعدة المعرفة - استضافة كواليتي">
            <a:extLst>
              <a:ext uri="{FF2B5EF4-FFF2-40B4-BE49-F238E27FC236}">
                <a16:creationId xmlns:a16="http://schemas.microsoft.com/office/drawing/2014/main" id="{9C7CBD8D-1758-83CC-F5C1-5E53DACBC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7" y="837322"/>
            <a:ext cx="1398295" cy="31621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4" descr="منزل كليب ارت">
            <a:extLst>
              <a:ext uri="{FF2B5EF4-FFF2-40B4-BE49-F238E27FC236}">
                <a16:creationId xmlns:a16="http://schemas.microsoft.com/office/drawing/2014/main" id="{A2CB72CC-3488-4E50-7B0B-2612DD9AE5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44436"/>
            <a:ext cx="304800" cy="27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2" name="Google Shape;2345;p56">
            <a:extLst>
              <a:ext uri="{FF2B5EF4-FFF2-40B4-BE49-F238E27FC236}">
                <a16:creationId xmlns:a16="http://schemas.microsoft.com/office/drawing/2014/main" id="{19F7879C-3540-F239-4EA0-962A26C86392}"/>
              </a:ext>
            </a:extLst>
          </p:cNvPr>
          <p:cNvSpPr txBox="1">
            <a:spLocks/>
          </p:cNvSpPr>
          <p:nvPr/>
        </p:nvSpPr>
        <p:spPr>
          <a:xfrm>
            <a:off x="4423048" y="206118"/>
            <a:ext cx="3838777" cy="758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1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9pPr>
          </a:lstStyle>
          <a:p>
            <a:pPr algn="r" rtl="1"/>
            <a:r>
              <a:rPr lang="ar-SA" sz="2400" dirty="0">
                <a:solidFill>
                  <a:srgbClr val="0070C0"/>
                </a:solidFill>
                <a:latin typeface="Calibri" panose="020F0502020204030204" pitchFamily="34" charset="0"/>
                <a:ea typeface="GE SS Two Bold" panose="020A0503020102020204" pitchFamily="18" charset="-78"/>
                <a:cs typeface="Calibri" panose="020F0502020204030204" pitchFamily="34" charset="0"/>
                <a:sym typeface="Wingdings" panose="05000000000000000000" pitchFamily="2" charset="2"/>
              </a:rPr>
              <a:t>دورة حياة علم البيانات :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F6B3C4A-1636-03F5-7D6D-26D0A08F7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7206" y="907819"/>
            <a:ext cx="4279034" cy="313414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1A5422B6-037A-939A-4903-378A8C141E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49" t="14147" b="13659"/>
          <a:stretch/>
        </p:blipFill>
        <p:spPr>
          <a:xfrm>
            <a:off x="1849120" y="1778000"/>
            <a:ext cx="2025651" cy="112776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120153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38"/>
          <p:cNvGrpSpPr/>
          <p:nvPr/>
        </p:nvGrpSpPr>
        <p:grpSpPr>
          <a:xfrm>
            <a:off x="8840235" y="121431"/>
            <a:ext cx="235238" cy="242263"/>
            <a:chOff x="3146663" y="2304000"/>
            <a:chExt cx="93750" cy="96550"/>
          </a:xfrm>
        </p:grpSpPr>
        <p:sp>
          <p:nvSpPr>
            <p:cNvPr id="459" name="Google Shape;459;p38"/>
            <p:cNvSpPr/>
            <p:nvPr/>
          </p:nvSpPr>
          <p:spPr>
            <a:xfrm>
              <a:off x="3147113" y="2304000"/>
              <a:ext cx="93300" cy="96475"/>
            </a:xfrm>
            <a:custGeom>
              <a:avLst/>
              <a:gdLst/>
              <a:ahLst/>
              <a:cxnLst/>
              <a:rect l="l" t="t" r="r" b="b"/>
              <a:pathLst>
                <a:path w="3732" h="3859" extrusionOk="0">
                  <a:moveTo>
                    <a:pt x="2747" y="1"/>
                  </a:moveTo>
                  <a:cubicBezTo>
                    <a:pt x="2746" y="1"/>
                    <a:pt x="1518" y="760"/>
                    <a:pt x="762" y="1635"/>
                  </a:cubicBezTo>
                  <a:cubicBezTo>
                    <a:pt x="0" y="2510"/>
                    <a:pt x="762" y="3859"/>
                    <a:pt x="762" y="3859"/>
                  </a:cubicBezTo>
                  <a:cubicBezTo>
                    <a:pt x="768" y="3859"/>
                    <a:pt x="774" y="3859"/>
                    <a:pt x="780" y="3859"/>
                  </a:cubicBezTo>
                  <a:cubicBezTo>
                    <a:pt x="3732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8"/>
            <p:cNvSpPr/>
            <p:nvPr/>
          </p:nvSpPr>
          <p:spPr>
            <a:xfrm>
              <a:off x="3146663" y="2304075"/>
              <a:ext cx="93500" cy="96475"/>
            </a:xfrm>
            <a:custGeom>
              <a:avLst/>
              <a:gdLst/>
              <a:ahLst/>
              <a:cxnLst/>
              <a:rect l="l" t="t" r="r" b="b"/>
              <a:pathLst>
                <a:path w="3740" h="3859" extrusionOk="0">
                  <a:moveTo>
                    <a:pt x="2747" y="1"/>
                  </a:moveTo>
                  <a:cubicBezTo>
                    <a:pt x="2747" y="1"/>
                    <a:pt x="1521" y="760"/>
                    <a:pt x="763" y="1638"/>
                  </a:cubicBezTo>
                  <a:cubicBezTo>
                    <a:pt x="1" y="2514"/>
                    <a:pt x="763" y="3859"/>
                    <a:pt x="763" y="3859"/>
                  </a:cubicBezTo>
                  <a:cubicBezTo>
                    <a:pt x="767" y="3859"/>
                    <a:pt x="772" y="3859"/>
                    <a:pt x="777" y="3859"/>
                  </a:cubicBezTo>
                  <a:cubicBezTo>
                    <a:pt x="3739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8"/>
            <p:cNvSpPr/>
            <p:nvPr/>
          </p:nvSpPr>
          <p:spPr>
            <a:xfrm>
              <a:off x="3165713" y="2304075"/>
              <a:ext cx="74400" cy="96475"/>
            </a:xfrm>
            <a:custGeom>
              <a:avLst/>
              <a:gdLst/>
              <a:ahLst/>
              <a:cxnLst/>
              <a:rect l="l" t="t" r="r" b="b"/>
              <a:pathLst>
                <a:path w="2976" h="3859" extrusionOk="0">
                  <a:moveTo>
                    <a:pt x="1985" y="1"/>
                  </a:moveTo>
                  <a:cubicBezTo>
                    <a:pt x="1985" y="1"/>
                    <a:pt x="1985" y="1"/>
                    <a:pt x="1985" y="1"/>
                  </a:cubicBezTo>
                  <a:lnTo>
                    <a:pt x="1" y="3859"/>
                  </a:lnTo>
                  <a:cubicBezTo>
                    <a:pt x="5" y="3859"/>
                    <a:pt x="10" y="3859"/>
                    <a:pt x="15" y="3859"/>
                  </a:cubicBezTo>
                  <a:cubicBezTo>
                    <a:pt x="2976" y="3859"/>
                    <a:pt x="1989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" name="Google Shape;462;p38"/>
          <p:cNvGrpSpPr/>
          <p:nvPr/>
        </p:nvGrpSpPr>
        <p:grpSpPr>
          <a:xfrm rot="-1468270">
            <a:off x="8431601" y="158884"/>
            <a:ext cx="336045" cy="627991"/>
            <a:chOff x="3091250" y="2515500"/>
            <a:chExt cx="133925" cy="250275"/>
          </a:xfrm>
        </p:grpSpPr>
        <p:sp>
          <p:nvSpPr>
            <p:cNvPr id="463" name="Google Shape;463;p38"/>
            <p:cNvSpPr/>
            <p:nvPr/>
          </p:nvSpPr>
          <p:spPr>
            <a:xfrm>
              <a:off x="3091525" y="2515500"/>
              <a:ext cx="133650" cy="250275"/>
            </a:xfrm>
            <a:custGeom>
              <a:avLst/>
              <a:gdLst/>
              <a:ahLst/>
              <a:cxnLst/>
              <a:rect l="l" t="t" r="r" b="b"/>
              <a:pathLst>
                <a:path w="5346" h="10011" extrusionOk="0">
                  <a:moveTo>
                    <a:pt x="1337" y="0"/>
                  </a:moveTo>
                  <a:lnTo>
                    <a:pt x="1337" y="845"/>
                  </a:lnTo>
                  <a:lnTo>
                    <a:pt x="1" y="845"/>
                  </a:lnTo>
                  <a:lnTo>
                    <a:pt x="1" y="10011"/>
                  </a:lnTo>
                  <a:lnTo>
                    <a:pt x="5346" y="10011"/>
                  </a:lnTo>
                  <a:lnTo>
                    <a:pt x="5346" y="845"/>
                  </a:lnTo>
                  <a:lnTo>
                    <a:pt x="4009" y="845"/>
                  </a:lnTo>
                  <a:lnTo>
                    <a:pt x="4009" y="0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8"/>
            <p:cNvSpPr/>
            <p:nvPr/>
          </p:nvSpPr>
          <p:spPr>
            <a:xfrm>
              <a:off x="3091250" y="2536600"/>
              <a:ext cx="66825" cy="229175"/>
            </a:xfrm>
            <a:custGeom>
              <a:avLst/>
              <a:gdLst/>
              <a:ahLst/>
              <a:cxnLst/>
              <a:rect l="l" t="t" r="r" b="b"/>
              <a:pathLst>
                <a:path w="267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8"/>
            <p:cNvSpPr/>
            <p:nvPr/>
          </p:nvSpPr>
          <p:spPr>
            <a:xfrm>
              <a:off x="3157975" y="2536600"/>
              <a:ext cx="66850" cy="229175"/>
            </a:xfrm>
            <a:custGeom>
              <a:avLst/>
              <a:gdLst/>
              <a:ahLst/>
              <a:cxnLst/>
              <a:rect l="l" t="t" r="r" b="b"/>
              <a:pathLst>
                <a:path w="2674" h="9167" extrusionOk="0">
                  <a:moveTo>
                    <a:pt x="1" y="1"/>
                  </a:moveTo>
                  <a:lnTo>
                    <a:pt x="1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8"/>
            <p:cNvSpPr/>
            <p:nvPr/>
          </p:nvSpPr>
          <p:spPr>
            <a:xfrm>
              <a:off x="3124650" y="2515500"/>
              <a:ext cx="66677" cy="21275"/>
            </a:xfrm>
            <a:custGeom>
              <a:avLst/>
              <a:gdLst/>
              <a:ahLst/>
              <a:cxnLst/>
              <a:rect l="l" t="t" r="r" b="b"/>
              <a:pathLst>
                <a:path w="1334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4" y="851"/>
                  </a:lnTo>
                  <a:lnTo>
                    <a:pt x="13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8"/>
            <p:cNvSpPr/>
            <p:nvPr/>
          </p:nvSpPr>
          <p:spPr>
            <a:xfrm>
              <a:off x="3157975" y="2515500"/>
              <a:ext cx="33425" cy="21275"/>
            </a:xfrm>
            <a:custGeom>
              <a:avLst/>
              <a:gdLst/>
              <a:ahLst/>
              <a:cxnLst/>
              <a:rect l="l" t="t" r="r" b="b"/>
              <a:pathLst>
                <a:path w="1337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7" y="851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8"/>
            <p:cNvSpPr/>
            <p:nvPr/>
          </p:nvSpPr>
          <p:spPr>
            <a:xfrm>
              <a:off x="3091250" y="2536600"/>
              <a:ext cx="27825" cy="229175"/>
            </a:xfrm>
            <a:custGeom>
              <a:avLst/>
              <a:gdLst/>
              <a:ahLst/>
              <a:cxnLst/>
              <a:rect l="l" t="t" r="r" b="b"/>
              <a:pathLst>
                <a:path w="111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2" y="9167"/>
                  </a:lnTo>
                  <a:lnTo>
                    <a:pt x="11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8"/>
            <p:cNvSpPr/>
            <p:nvPr/>
          </p:nvSpPr>
          <p:spPr>
            <a:xfrm>
              <a:off x="3197075" y="2536600"/>
              <a:ext cx="27900" cy="229175"/>
            </a:xfrm>
            <a:custGeom>
              <a:avLst/>
              <a:gdLst/>
              <a:ahLst/>
              <a:cxnLst/>
              <a:rect l="l" t="t" r="r" b="b"/>
              <a:pathLst>
                <a:path w="1116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5" y="9167"/>
                  </a:lnTo>
                  <a:lnTo>
                    <a:pt x="11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8"/>
            <p:cNvSpPr/>
            <p:nvPr/>
          </p:nvSpPr>
          <p:spPr>
            <a:xfrm>
              <a:off x="3110225" y="2575400"/>
              <a:ext cx="95625" cy="170025"/>
            </a:xfrm>
            <a:custGeom>
              <a:avLst/>
              <a:gdLst/>
              <a:ahLst/>
              <a:cxnLst/>
              <a:rect l="l" t="t" r="r" b="b"/>
              <a:pathLst>
                <a:path w="3825" h="6801" extrusionOk="0">
                  <a:moveTo>
                    <a:pt x="0" y="0"/>
                  </a:moveTo>
                  <a:lnTo>
                    <a:pt x="0" y="6801"/>
                  </a:lnTo>
                  <a:lnTo>
                    <a:pt x="3824" y="6801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8"/>
            <p:cNvSpPr/>
            <p:nvPr/>
          </p:nvSpPr>
          <p:spPr>
            <a:xfrm>
              <a:off x="3115200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8"/>
            <p:cNvSpPr/>
            <p:nvPr/>
          </p:nvSpPr>
          <p:spPr>
            <a:xfrm>
              <a:off x="3157975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8"/>
            <p:cNvSpPr/>
            <p:nvPr/>
          </p:nvSpPr>
          <p:spPr>
            <a:xfrm>
              <a:off x="3115200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8"/>
            <p:cNvSpPr/>
            <p:nvPr/>
          </p:nvSpPr>
          <p:spPr>
            <a:xfrm>
              <a:off x="3157975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rgbClr val="76C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8"/>
            <p:cNvSpPr/>
            <p:nvPr/>
          </p:nvSpPr>
          <p:spPr>
            <a:xfrm>
              <a:off x="3115200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8"/>
            <p:cNvSpPr/>
            <p:nvPr/>
          </p:nvSpPr>
          <p:spPr>
            <a:xfrm>
              <a:off x="3157975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8"/>
            <p:cNvSpPr/>
            <p:nvPr/>
          </p:nvSpPr>
          <p:spPr>
            <a:xfrm>
              <a:off x="3115200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8"/>
            <p:cNvSpPr/>
            <p:nvPr/>
          </p:nvSpPr>
          <p:spPr>
            <a:xfrm>
              <a:off x="3157975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8"/>
            <p:cNvSpPr/>
            <p:nvPr/>
          </p:nvSpPr>
          <p:spPr>
            <a:xfrm>
              <a:off x="3115200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8"/>
            <p:cNvSpPr/>
            <p:nvPr/>
          </p:nvSpPr>
          <p:spPr>
            <a:xfrm>
              <a:off x="3157975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8"/>
            <p:cNvSpPr/>
            <p:nvPr/>
          </p:nvSpPr>
          <p:spPr>
            <a:xfrm>
              <a:off x="3115200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8"/>
            <p:cNvSpPr/>
            <p:nvPr/>
          </p:nvSpPr>
          <p:spPr>
            <a:xfrm>
              <a:off x="3157975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8"/>
            <p:cNvSpPr/>
            <p:nvPr/>
          </p:nvSpPr>
          <p:spPr>
            <a:xfrm>
              <a:off x="3115200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8"/>
            <p:cNvSpPr/>
            <p:nvPr/>
          </p:nvSpPr>
          <p:spPr>
            <a:xfrm>
              <a:off x="3157975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8"/>
            <p:cNvSpPr/>
            <p:nvPr/>
          </p:nvSpPr>
          <p:spPr>
            <a:xfrm>
              <a:off x="3155900" y="2543900"/>
              <a:ext cx="4325" cy="24750"/>
            </a:xfrm>
            <a:custGeom>
              <a:avLst/>
              <a:gdLst/>
              <a:ahLst/>
              <a:cxnLst/>
              <a:rect l="l" t="t" r="r" b="b"/>
              <a:pathLst>
                <a:path w="173" h="990" extrusionOk="0">
                  <a:moveTo>
                    <a:pt x="1" y="1"/>
                  </a:moveTo>
                  <a:lnTo>
                    <a:pt x="1" y="990"/>
                  </a:lnTo>
                  <a:lnTo>
                    <a:pt x="173" y="990"/>
                  </a:lnTo>
                  <a:lnTo>
                    <a:pt x="1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8"/>
            <p:cNvSpPr/>
            <p:nvPr/>
          </p:nvSpPr>
          <p:spPr>
            <a:xfrm>
              <a:off x="3145775" y="2554125"/>
              <a:ext cx="24675" cy="4325"/>
            </a:xfrm>
            <a:custGeom>
              <a:avLst/>
              <a:gdLst/>
              <a:ahLst/>
              <a:cxnLst/>
              <a:rect l="l" t="t" r="r" b="b"/>
              <a:pathLst>
                <a:path w="987" h="173" extrusionOk="0">
                  <a:moveTo>
                    <a:pt x="0" y="0"/>
                  </a:moveTo>
                  <a:lnTo>
                    <a:pt x="0" y="172"/>
                  </a:lnTo>
                  <a:lnTo>
                    <a:pt x="986" y="172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38"/>
          <p:cNvGrpSpPr/>
          <p:nvPr/>
        </p:nvGrpSpPr>
        <p:grpSpPr>
          <a:xfrm rot="841025">
            <a:off x="102344" y="258397"/>
            <a:ext cx="447275" cy="625913"/>
            <a:chOff x="7877949" y="4508284"/>
            <a:chExt cx="560451" cy="784290"/>
          </a:xfrm>
        </p:grpSpPr>
        <p:sp>
          <p:nvSpPr>
            <p:cNvPr id="488" name="Google Shape;488;p38"/>
            <p:cNvSpPr/>
            <p:nvPr/>
          </p:nvSpPr>
          <p:spPr>
            <a:xfrm>
              <a:off x="7877949" y="4508284"/>
              <a:ext cx="538019" cy="783421"/>
            </a:xfrm>
            <a:custGeom>
              <a:avLst/>
              <a:gdLst/>
              <a:ahLst/>
              <a:cxnLst/>
              <a:rect l="l" t="t" r="r" b="b"/>
              <a:pathLst>
                <a:path w="9287" h="13523" extrusionOk="0">
                  <a:moveTo>
                    <a:pt x="4832" y="1"/>
                  </a:moveTo>
                  <a:cubicBezTo>
                    <a:pt x="2105" y="1"/>
                    <a:pt x="1" y="2504"/>
                    <a:pt x="575" y="5260"/>
                  </a:cubicBezTo>
                  <a:cubicBezTo>
                    <a:pt x="1097" y="7763"/>
                    <a:pt x="3604" y="9287"/>
                    <a:pt x="3604" y="10113"/>
                  </a:cubicBezTo>
                  <a:lnTo>
                    <a:pt x="3604" y="10844"/>
                  </a:lnTo>
                  <a:lnTo>
                    <a:pt x="3490" y="10844"/>
                  </a:lnTo>
                  <a:lnTo>
                    <a:pt x="3490" y="11458"/>
                  </a:lnTo>
                  <a:lnTo>
                    <a:pt x="3604" y="11458"/>
                  </a:lnTo>
                  <a:lnTo>
                    <a:pt x="3604" y="11784"/>
                  </a:lnTo>
                  <a:lnTo>
                    <a:pt x="3604" y="11913"/>
                  </a:lnTo>
                  <a:lnTo>
                    <a:pt x="3604" y="12174"/>
                  </a:lnTo>
                  <a:lnTo>
                    <a:pt x="3604" y="12306"/>
                  </a:lnTo>
                  <a:lnTo>
                    <a:pt x="3604" y="12567"/>
                  </a:lnTo>
                  <a:lnTo>
                    <a:pt x="3604" y="12696"/>
                  </a:lnTo>
                  <a:lnTo>
                    <a:pt x="3604" y="12718"/>
                  </a:lnTo>
                  <a:cubicBezTo>
                    <a:pt x="3604" y="12887"/>
                    <a:pt x="3742" y="13025"/>
                    <a:pt x="3911" y="13025"/>
                  </a:cubicBezTo>
                  <a:lnTo>
                    <a:pt x="3988" y="13025"/>
                  </a:lnTo>
                  <a:lnTo>
                    <a:pt x="4077" y="13307"/>
                  </a:lnTo>
                  <a:cubicBezTo>
                    <a:pt x="4117" y="13440"/>
                    <a:pt x="4233" y="13522"/>
                    <a:pt x="4372" y="13522"/>
                  </a:cubicBezTo>
                  <a:lnTo>
                    <a:pt x="5302" y="13522"/>
                  </a:lnTo>
                  <a:cubicBezTo>
                    <a:pt x="5438" y="13522"/>
                    <a:pt x="5554" y="13433"/>
                    <a:pt x="5597" y="13307"/>
                  </a:cubicBezTo>
                  <a:lnTo>
                    <a:pt x="5686" y="13025"/>
                  </a:lnTo>
                  <a:lnTo>
                    <a:pt x="5763" y="13025"/>
                  </a:lnTo>
                  <a:cubicBezTo>
                    <a:pt x="5932" y="13025"/>
                    <a:pt x="6070" y="12887"/>
                    <a:pt x="6070" y="12718"/>
                  </a:cubicBezTo>
                  <a:lnTo>
                    <a:pt x="6070" y="12696"/>
                  </a:lnTo>
                  <a:lnTo>
                    <a:pt x="6070" y="12567"/>
                  </a:lnTo>
                  <a:lnTo>
                    <a:pt x="6070" y="12306"/>
                  </a:lnTo>
                  <a:lnTo>
                    <a:pt x="6070" y="12174"/>
                  </a:lnTo>
                  <a:lnTo>
                    <a:pt x="6070" y="11913"/>
                  </a:lnTo>
                  <a:lnTo>
                    <a:pt x="6070" y="11784"/>
                  </a:lnTo>
                  <a:lnTo>
                    <a:pt x="6070" y="11458"/>
                  </a:lnTo>
                  <a:lnTo>
                    <a:pt x="6184" y="11458"/>
                  </a:lnTo>
                  <a:lnTo>
                    <a:pt x="6184" y="10844"/>
                  </a:lnTo>
                  <a:lnTo>
                    <a:pt x="6070" y="10844"/>
                  </a:lnTo>
                  <a:lnTo>
                    <a:pt x="6070" y="10113"/>
                  </a:lnTo>
                  <a:cubicBezTo>
                    <a:pt x="6070" y="9287"/>
                    <a:pt x="8577" y="7760"/>
                    <a:pt x="9099" y="5260"/>
                  </a:cubicBezTo>
                  <a:cubicBezTo>
                    <a:pt x="9102" y="5247"/>
                    <a:pt x="9108" y="5232"/>
                    <a:pt x="9108" y="5223"/>
                  </a:cubicBezTo>
                  <a:cubicBezTo>
                    <a:pt x="9111" y="5210"/>
                    <a:pt x="9111" y="5198"/>
                    <a:pt x="9114" y="5186"/>
                  </a:cubicBezTo>
                  <a:cubicBezTo>
                    <a:pt x="9286" y="4304"/>
                    <a:pt x="9179" y="3435"/>
                    <a:pt x="8856" y="2673"/>
                  </a:cubicBezTo>
                  <a:cubicBezTo>
                    <a:pt x="8838" y="2667"/>
                    <a:pt x="8835" y="2664"/>
                    <a:pt x="8832" y="2658"/>
                  </a:cubicBezTo>
                  <a:cubicBezTo>
                    <a:pt x="8823" y="2636"/>
                    <a:pt x="8810" y="2615"/>
                    <a:pt x="8804" y="2596"/>
                  </a:cubicBezTo>
                  <a:cubicBezTo>
                    <a:pt x="8795" y="2575"/>
                    <a:pt x="8789" y="2556"/>
                    <a:pt x="8776" y="2538"/>
                  </a:cubicBezTo>
                  <a:cubicBezTo>
                    <a:pt x="8773" y="2526"/>
                    <a:pt x="8764" y="2513"/>
                    <a:pt x="8761" y="2504"/>
                  </a:cubicBezTo>
                  <a:cubicBezTo>
                    <a:pt x="8746" y="2473"/>
                    <a:pt x="8733" y="2446"/>
                    <a:pt x="8718" y="2415"/>
                  </a:cubicBezTo>
                  <a:cubicBezTo>
                    <a:pt x="8718" y="2412"/>
                    <a:pt x="8718" y="2412"/>
                    <a:pt x="8715" y="2406"/>
                  </a:cubicBezTo>
                  <a:cubicBezTo>
                    <a:pt x="8466" y="1911"/>
                    <a:pt x="8128" y="1469"/>
                    <a:pt x="7720" y="1107"/>
                  </a:cubicBezTo>
                  <a:lnTo>
                    <a:pt x="7717" y="1100"/>
                  </a:lnTo>
                  <a:cubicBezTo>
                    <a:pt x="7689" y="1079"/>
                    <a:pt x="7668" y="1054"/>
                    <a:pt x="7640" y="1033"/>
                  </a:cubicBezTo>
                  <a:cubicBezTo>
                    <a:pt x="7634" y="1024"/>
                    <a:pt x="7625" y="1021"/>
                    <a:pt x="7622" y="1014"/>
                  </a:cubicBezTo>
                  <a:cubicBezTo>
                    <a:pt x="7603" y="996"/>
                    <a:pt x="7582" y="978"/>
                    <a:pt x="7560" y="962"/>
                  </a:cubicBezTo>
                  <a:cubicBezTo>
                    <a:pt x="7548" y="956"/>
                    <a:pt x="7536" y="944"/>
                    <a:pt x="7526" y="938"/>
                  </a:cubicBezTo>
                  <a:cubicBezTo>
                    <a:pt x="7511" y="925"/>
                    <a:pt x="7499" y="913"/>
                    <a:pt x="7483" y="901"/>
                  </a:cubicBezTo>
                  <a:cubicBezTo>
                    <a:pt x="7468" y="888"/>
                    <a:pt x="7449" y="876"/>
                    <a:pt x="7434" y="864"/>
                  </a:cubicBezTo>
                  <a:cubicBezTo>
                    <a:pt x="7428" y="861"/>
                    <a:pt x="7422" y="855"/>
                    <a:pt x="7419" y="852"/>
                  </a:cubicBezTo>
                  <a:cubicBezTo>
                    <a:pt x="6841" y="422"/>
                    <a:pt x="6150" y="130"/>
                    <a:pt x="5395" y="35"/>
                  </a:cubicBezTo>
                  <a:cubicBezTo>
                    <a:pt x="5385" y="35"/>
                    <a:pt x="5379" y="35"/>
                    <a:pt x="5376" y="28"/>
                  </a:cubicBezTo>
                  <a:cubicBezTo>
                    <a:pt x="5348" y="25"/>
                    <a:pt x="5321" y="22"/>
                    <a:pt x="5293" y="22"/>
                  </a:cubicBezTo>
                  <a:cubicBezTo>
                    <a:pt x="5284" y="22"/>
                    <a:pt x="5269" y="19"/>
                    <a:pt x="5256" y="19"/>
                  </a:cubicBezTo>
                  <a:cubicBezTo>
                    <a:pt x="5232" y="16"/>
                    <a:pt x="5210" y="16"/>
                    <a:pt x="5186" y="10"/>
                  </a:cubicBezTo>
                  <a:cubicBezTo>
                    <a:pt x="5167" y="10"/>
                    <a:pt x="5149" y="7"/>
                    <a:pt x="5133" y="7"/>
                  </a:cubicBezTo>
                  <a:cubicBezTo>
                    <a:pt x="5115" y="7"/>
                    <a:pt x="5093" y="4"/>
                    <a:pt x="5072" y="4"/>
                  </a:cubicBezTo>
                  <a:cubicBezTo>
                    <a:pt x="5047" y="4"/>
                    <a:pt x="5026" y="1"/>
                    <a:pt x="4998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8"/>
            <p:cNvSpPr/>
            <p:nvPr/>
          </p:nvSpPr>
          <p:spPr>
            <a:xfrm>
              <a:off x="7877960" y="4508632"/>
              <a:ext cx="560439" cy="639459"/>
            </a:xfrm>
            <a:custGeom>
              <a:avLst/>
              <a:gdLst/>
              <a:ahLst/>
              <a:cxnLst/>
              <a:rect l="l" t="t" r="r" b="b"/>
              <a:pathLst>
                <a:path w="9674" h="11038" extrusionOk="0">
                  <a:moveTo>
                    <a:pt x="4836" y="1"/>
                  </a:moveTo>
                  <a:cubicBezTo>
                    <a:pt x="2105" y="1"/>
                    <a:pt x="1" y="2504"/>
                    <a:pt x="578" y="5263"/>
                  </a:cubicBezTo>
                  <a:cubicBezTo>
                    <a:pt x="1101" y="7766"/>
                    <a:pt x="3607" y="9290"/>
                    <a:pt x="3607" y="10116"/>
                  </a:cubicBezTo>
                  <a:lnTo>
                    <a:pt x="3607" y="11038"/>
                  </a:lnTo>
                  <a:lnTo>
                    <a:pt x="6064" y="11038"/>
                  </a:lnTo>
                  <a:lnTo>
                    <a:pt x="6064" y="10116"/>
                  </a:lnTo>
                  <a:cubicBezTo>
                    <a:pt x="6064" y="9290"/>
                    <a:pt x="8577" y="7760"/>
                    <a:pt x="9093" y="5263"/>
                  </a:cubicBezTo>
                  <a:cubicBezTo>
                    <a:pt x="9674" y="2563"/>
                    <a:pt x="7609" y="1"/>
                    <a:pt x="4836" y="1"/>
                  </a:cubicBezTo>
                  <a:close/>
                </a:path>
              </a:pathLst>
            </a:custGeom>
            <a:solidFill>
              <a:srgbClr val="B0C5D9">
                <a:alpha val="58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8"/>
            <p:cNvSpPr/>
            <p:nvPr/>
          </p:nvSpPr>
          <p:spPr>
            <a:xfrm>
              <a:off x="8149191" y="4544085"/>
              <a:ext cx="225705" cy="225531"/>
            </a:xfrm>
            <a:custGeom>
              <a:avLst/>
              <a:gdLst/>
              <a:ahLst/>
              <a:cxnLst/>
              <a:rect l="l" t="t" r="r" b="b"/>
              <a:pathLst>
                <a:path w="3896" h="3893" extrusionOk="0">
                  <a:moveTo>
                    <a:pt x="154" y="0"/>
                  </a:moveTo>
                  <a:cubicBezTo>
                    <a:pt x="71" y="0"/>
                    <a:pt x="0" y="68"/>
                    <a:pt x="0" y="154"/>
                  </a:cubicBezTo>
                  <a:cubicBezTo>
                    <a:pt x="0" y="237"/>
                    <a:pt x="71" y="307"/>
                    <a:pt x="154" y="307"/>
                  </a:cubicBezTo>
                  <a:cubicBezTo>
                    <a:pt x="2046" y="307"/>
                    <a:pt x="3588" y="1846"/>
                    <a:pt x="3588" y="3738"/>
                  </a:cubicBezTo>
                  <a:cubicBezTo>
                    <a:pt x="3588" y="3824"/>
                    <a:pt x="3655" y="3892"/>
                    <a:pt x="3741" y="3892"/>
                  </a:cubicBezTo>
                  <a:cubicBezTo>
                    <a:pt x="3824" y="3892"/>
                    <a:pt x="3895" y="3824"/>
                    <a:pt x="3895" y="3738"/>
                  </a:cubicBezTo>
                  <a:cubicBezTo>
                    <a:pt x="3895" y="1677"/>
                    <a:pt x="2215" y="0"/>
                    <a:pt x="1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8"/>
            <p:cNvSpPr/>
            <p:nvPr/>
          </p:nvSpPr>
          <p:spPr>
            <a:xfrm>
              <a:off x="8086916" y="5162780"/>
              <a:ext cx="142398" cy="100397"/>
            </a:xfrm>
            <a:custGeom>
              <a:avLst/>
              <a:gdLst/>
              <a:ahLst/>
              <a:cxnLst/>
              <a:rect l="l" t="t" r="r" b="b"/>
              <a:pathLst>
                <a:path w="2458" h="1733" extrusionOk="0">
                  <a:moveTo>
                    <a:pt x="0" y="1"/>
                  </a:moveTo>
                  <a:lnTo>
                    <a:pt x="0" y="1426"/>
                  </a:lnTo>
                  <a:cubicBezTo>
                    <a:pt x="0" y="1595"/>
                    <a:pt x="138" y="1733"/>
                    <a:pt x="307" y="1733"/>
                  </a:cubicBezTo>
                  <a:lnTo>
                    <a:pt x="2150" y="1733"/>
                  </a:lnTo>
                  <a:cubicBezTo>
                    <a:pt x="2319" y="1733"/>
                    <a:pt x="2457" y="1595"/>
                    <a:pt x="2457" y="1426"/>
                  </a:cubicBezTo>
                  <a:lnTo>
                    <a:pt x="24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8"/>
            <p:cNvSpPr/>
            <p:nvPr/>
          </p:nvSpPr>
          <p:spPr>
            <a:xfrm>
              <a:off x="8108929" y="5262942"/>
              <a:ext cx="97964" cy="28908"/>
            </a:xfrm>
            <a:custGeom>
              <a:avLst/>
              <a:gdLst/>
              <a:ahLst/>
              <a:cxnLst/>
              <a:rect l="l" t="t" r="r" b="b"/>
              <a:pathLst>
                <a:path w="1691" h="499" extrusionOk="0">
                  <a:moveTo>
                    <a:pt x="1" y="1"/>
                  </a:moveTo>
                  <a:lnTo>
                    <a:pt x="90" y="284"/>
                  </a:lnTo>
                  <a:cubicBezTo>
                    <a:pt x="130" y="409"/>
                    <a:pt x="250" y="499"/>
                    <a:pt x="385" y="499"/>
                  </a:cubicBezTo>
                  <a:lnTo>
                    <a:pt x="1313" y="499"/>
                  </a:lnTo>
                  <a:cubicBezTo>
                    <a:pt x="1451" y="499"/>
                    <a:pt x="1571" y="416"/>
                    <a:pt x="1611" y="284"/>
                  </a:cubicBezTo>
                  <a:lnTo>
                    <a:pt x="16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8"/>
            <p:cNvSpPr/>
            <p:nvPr/>
          </p:nvSpPr>
          <p:spPr>
            <a:xfrm>
              <a:off x="8086916" y="5236641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8"/>
            <p:cNvSpPr/>
            <p:nvPr/>
          </p:nvSpPr>
          <p:spPr>
            <a:xfrm>
              <a:off x="8086916" y="5214049"/>
              <a:ext cx="142398" cy="7531"/>
            </a:xfrm>
            <a:custGeom>
              <a:avLst/>
              <a:gdLst/>
              <a:ahLst/>
              <a:cxnLst/>
              <a:rect l="l" t="t" r="r" b="b"/>
              <a:pathLst>
                <a:path w="2458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457" y="129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8"/>
            <p:cNvSpPr/>
            <p:nvPr/>
          </p:nvSpPr>
          <p:spPr>
            <a:xfrm>
              <a:off x="8086916" y="5191282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8"/>
            <p:cNvSpPr/>
            <p:nvPr/>
          </p:nvSpPr>
          <p:spPr>
            <a:xfrm>
              <a:off x="7944696" y="4637643"/>
              <a:ext cx="187817" cy="287287"/>
            </a:xfrm>
            <a:custGeom>
              <a:avLst/>
              <a:gdLst/>
              <a:ahLst/>
              <a:cxnLst/>
              <a:rect l="l" t="t" r="r" b="b"/>
              <a:pathLst>
                <a:path w="3242" h="4959" extrusionOk="0">
                  <a:moveTo>
                    <a:pt x="1641" y="1"/>
                  </a:moveTo>
                  <a:lnTo>
                    <a:pt x="1641" y="1"/>
                  </a:lnTo>
                  <a:cubicBezTo>
                    <a:pt x="747" y="1088"/>
                    <a:pt x="1" y="4673"/>
                    <a:pt x="3232" y="4959"/>
                  </a:cubicBezTo>
                  <a:cubicBezTo>
                    <a:pt x="2848" y="4102"/>
                    <a:pt x="3241" y="3346"/>
                    <a:pt x="3002" y="2206"/>
                  </a:cubicBezTo>
                  <a:cubicBezTo>
                    <a:pt x="2759" y="1061"/>
                    <a:pt x="1641" y="1"/>
                    <a:pt x="1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8"/>
            <p:cNvSpPr/>
            <p:nvPr/>
          </p:nvSpPr>
          <p:spPr>
            <a:xfrm>
              <a:off x="8139227" y="4637643"/>
              <a:ext cx="95067" cy="153637"/>
            </a:xfrm>
            <a:custGeom>
              <a:avLst/>
              <a:gdLst/>
              <a:ahLst/>
              <a:cxnLst/>
              <a:rect l="l" t="t" r="r" b="b"/>
              <a:pathLst>
                <a:path w="1641" h="2652" extrusionOk="0">
                  <a:moveTo>
                    <a:pt x="1103" y="1"/>
                  </a:moveTo>
                  <a:lnTo>
                    <a:pt x="1103" y="1"/>
                  </a:lnTo>
                  <a:cubicBezTo>
                    <a:pt x="77" y="600"/>
                    <a:pt x="0" y="2114"/>
                    <a:pt x="399" y="2652"/>
                  </a:cubicBezTo>
                  <a:cubicBezTo>
                    <a:pt x="1640" y="2025"/>
                    <a:pt x="1432" y="465"/>
                    <a:pt x="11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8"/>
            <p:cNvSpPr/>
            <p:nvPr/>
          </p:nvSpPr>
          <p:spPr>
            <a:xfrm>
              <a:off x="8158054" y="4750317"/>
              <a:ext cx="140660" cy="210585"/>
            </a:xfrm>
            <a:custGeom>
              <a:avLst/>
              <a:gdLst/>
              <a:ahLst/>
              <a:cxnLst/>
              <a:rect l="l" t="t" r="r" b="b"/>
              <a:pathLst>
                <a:path w="2428" h="3635" extrusionOk="0">
                  <a:moveTo>
                    <a:pt x="2427" y="0"/>
                  </a:moveTo>
                  <a:lnTo>
                    <a:pt x="2427" y="0"/>
                  </a:lnTo>
                  <a:cubicBezTo>
                    <a:pt x="1478" y="77"/>
                    <a:pt x="1" y="1161"/>
                    <a:pt x="1" y="3634"/>
                  </a:cubicBezTo>
                  <a:cubicBezTo>
                    <a:pt x="2314" y="3124"/>
                    <a:pt x="2427" y="0"/>
                    <a:pt x="2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8"/>
            <p:cNvSpPr/>
            <p:nvPr/>
          </p:nvSpPr>
          <p:spPr>
            <a:xfrm>
              <a:off x="8042425" y="4691749"/>
              <a:ext cx="119457" cy="325697"/>
            </a:xfrm>
            <a:custGeom>
              <a:avLst/>
              <a:gdLst/>
              <a:ahLst/>
              <a:cxnLst/>
              <a:rect l="l" t="t" r="r" b="b"/>
              <a:pathLst>
                <a:path w="2062" h="5622" extrusionOk="0">
                  <a:moveTo>
                    <a:pt x="9" y="1"/>
                  </a:moveTo>
                  <a:cubicBezTo>
                    <a:pt x="9" y="1"/>
                    <a:pt x="3" y="96"/>
                    <a:pt x="0" y="271"/>
                  </a:cubicBezTo>
                  <a:cubicBezTo>
                    <a:pt x="3" y="357"/>
                    <a:pt x="6" y="458"/>
                    <a:pt x="15" y="572"/>
                  </a:cubicBezTo>
                  <a:cubicBezTo>
                    <a:pt x="28" y="689"/>
                    <a:pt x="37" y="818"/>
                    <a:pt x="65" y="956"/>
                  </a:cubicBezTo>
                  <a:cubicBezTo>
                    <a:pt x="89" y="1097"/>
                    <a:pt x="123" y="1248"/>
                    <a:pt x="160" y="1404"/>
                  </a:cubicBezTo>
                  <a:cubicBezTo>
                    <a:pt x="203" y="1564"/>
                    <a:pt x="252" y="1727"/>
                    <a:pt x="310" y="1896"/>
                  </a:cubicBezTo>
                  <a:cubicBezTo>
                    <a:pt x="341" y="1976"/>
                    <a:pt x="378" y="2065"/>
                    <a:pt x="406" y="2151"/>
                  </a:cubicBezTo>
                  <a:cubicBezTo>
                    <a:pt x="442" y="2234"/>
                    <a:pt x="479" y="2320"/>
                    <a:pt x="513" y="2406"/>
                  </a:cubicBezTo>
                  <a:cubicBezTo>
                    <a:pt x="590" y="2575"/>
                    <a:pt x="673" y="2750"/>
                    <a:pt x="762" y="2919"/>
                  </a:cubicBezTo>
                  <a:cubicBezTo>
                    <a:pt x="937" y="3257"/>
                    <a:pt x="1137" y="3582"/>
                    <a:pt x="1339" y="3874"/>
                  </a:cubicBezTo>
                  <a:cubicBezTo>
                    <a:pt x="1389" y="3948"/>
                    <a:pt x="1435" y="4019"/>
                    <a:pt x="1487" y="4089"/>
                  </a:cubicBezTo>
                  <a:cubicBezTo>
                    <a:pt x="1533" y="4163"/>
                    <a:pt x="1570" y="4230"/>
                    <a:pt x="1610" y="4301"/>
                  </a:cubicBezTo>
                  <a:cubicBezTo>
                    <a:pt x="1683" y="4439"/>
                    <a:pt x="1736" y="4581"/>
                    <a:pt x="1782" y="4710"/>
                  </a:cubicBezTo>
                  <a:cubicBezTo>
                    <a:pt x="1865" y="4971"/>
                    <a:pt x="1895" y="5201"/>
                    <a:pt x="1908" y="5364"/>
                  </a:cubicBezTo>
                  <a:cubicBezTo>
                    <a:pt x="1911" y="5444"/>
                    <a:pt x="1911" y="5505"/>
                    <a:pt x="1911" y="5548"/>
                  </a:cubicBezTo>
                  <a:cubicBezTo>
                    <a:pt x="1911" y="5591"/>
                    <a:pt x="1908" y="5610"/>
                    <a:pt x="1908" y="5610"/>
                  </a:cubicBezTo>
                  <a:lnTo>
                    <a:pt x="2061" y="5622"/>
                  </a:lnTo>
                  <a:lnTo>
                    <a:pt x="2061" y="5548"/>
                  </a:lnTo>
                  <a:cubicBezTo>
                    <a:pt x="2061" y="5502"/>
                    <a:pt x="2061" y="5432"/>
                    <a:pt x="2055" y="5349"/>
                  </a:cubicBezTo>
                  <a:cubicBezTo>
                    <a:pt x="2043" y="5180"/>
                    <a:pt x="2000" y="4937"/>
                    <a:pt x="1908" y="4661"/>
                  </a:cubicBezTo>
                  <a:cubicBezTo>
                    <a:pt x="1859" y="4522"/>
                    <a:pt x="1797" y="4378"/>
                    <a:pt x="1717" y="4230"/>
                  </a:cubicBezTo>
                  <a:cubicBezTo>
                    <a:pt x="1631" y="4083"/>
                    <a:pt x="1536" y="3939"/>
                    <a:pt x="1428" y="3797"/>
                  </a:cubicBezTo>
                  <a:cubicBezTo>
                    <a:pt x="1223" y="3515"/>
                    <a:pt x="1014" y="3198"/>
                    <a:pt x="829" y="2870"/>
                  </a:cubicBezTo>
                  <a:cubicBezTo>
                    <a:pt x="737" y="2704"/>
                    <a:pt x="651" y="2538"/>
                    <a:pt x="571" y="2369"/>
                  </a:cubicBezTo>
                  <a:cubicBezTo>
                    <a:pt x="538" y="2280"/>
                    <a:pt x="498" y="2200"/>
                    <a:pt x="461" y="2117"/>
                  </a:cubicBezTo>
                  <a:cubicBezTo>
                    <a:pt x="427" y="2031"/>
                    <a:pt x="396" y="1948"/>
                    <a:pt x="360" y="1865"/>
                  </a:cubicBezTo>
                  <a:cubicBezTo>
                    <a:pt x="298" y="1702"/>
                    <a:pt x="246" y="1540"/>
                    <a:pt x="200" y="1383"/>
                  </a:cubicBezTo>
                  <a:cubicBezTo>
                    <a:pt x="157" y="1226"/>
                    <a:pt x="120" y="1076"/>
                    <a:pt x="92" y="938"/>
                  </a:cubicBezTo>
                  <a:cubicBezTo>
                    <a:pt x="62" y="799"/>
                    <a:pt x="46" y="673"/>
                    <a:pt x="31" y="557"/>
                  </a:cubicBezTo>
                  <a:cubicBezTo>
                    <a:pt x="19" y="446"/>
                    <a:pt x="15" y="345"/>
                    <a:pt x="9" y="262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8"/>
            <p:cNvSpPr/>
            <p:nvPr/>
          </p:nvSpPr>
          <p:spPr>
            <a:xfrm>
              <a:off x="8153593" y="4819370"/>
              <a:ext cx="97790" cy="302002"/>
            </a:xfrm>
            <a:custGeom>
              <a:avLst/>
              <a:gdLst/>
              <a:ahLst/>
              <a:cxnLst/>
              <a:rect l="l" t="t" r="r" b="b"/>
              <a:pathLst>
                <a:path w="1688" h="5213" extrusionOk="0">
                  <a:moveTo>
                    <a:pt x="1687" y="0"/>
                  </a:moveTo>
                  <a:cubicBezTo>
                    <a:pt x="1687" y="0"/>
                    <a:pt x="1626" y="68"/>
                    <a:pt x="1521" y="169"/>
                  </a:cubicBezTo>
                  <a:cubicBezTo>
                    <a:pt x="1411" y="277"/>
                    <a:pt x="1248" y="430"/>
                    <a:pt x="1070" y="630"/>
                  </a:cubicBezTo>
                  <a:cubicBezTo>
                    <a:pt x="981" y="731"/>
                    <a:pt x="886" y="842"/>
                    <a:pt x="793" y="965"/>
                  </a:cubicBezTo>
                  <a:cubicBezTo>
                    <a:pt x="695" y="1088"/>
                    <a:pt x="603" y="1223"/>
                    <a:pt x="520" y="1367"/>
                  </a:cubicBezTo>
                  <a:cubicBezTo>
                    <a:pt x="477" y="1441"/>
                    <a:pt x="434" y="1514"/>
                    <a:pt x="397" y="1594"/>
                  </a:cubicBezTo>
                  <a:cubicBezTo>
                    <a:pt x="357" y="1674"/>
                    <a:pt x="317" y="1751"/>
                    <a:pt x="287" y="1837"/>
                  </a:cubicBezTo>
                  <a:cubicBezTo>
                    <a:pt x="213" y="2003"/>
                    <a:pt x="158" y="2175"/>
                    <a:pt x="118" y="2350"/>
                  </a:cubicBezTo>
                  <a:cubicBezTo>
                    <a:pt x="72" y="2528"/>
                    <a:pt x="47" y="2709"/>
                    <a:pt x="26" y="2884"/>
                  </a:cubicBezTo>
                  <a:cubicBezTo>
                    <a:pt x="13" y="3066"/>
                    <a:pt x="4" y="3241"/>
                    <a:pt x="4" y="3407"/>
                  </a:cubicBezTo>
                  <a:cubicBezTo>
                    <a:pt x="1" y="3741"/>
                    <a:pt x="1" y="4052"/>
                    <a:pt x="1" y="4322"/>
                  </a:cubicBezTo>
                  <a:cubicBezTo>
                    <a:pt x="1" y="4853"/>
                    <a:pt x="4" y="5213"/>
                    <a:pt x="4" y="5213"/>
                  </a:cubicBezTo>
                  <a:lnTo>
                    <a:pt x="158" y="5213"/>
                  </a:lnTo>
                  <a:cubicBezTo>
                    <a:pt x="158" y="5213"/>
                    <a:pt x="158" y="4853"/>
                    <a:pt x="164" y="4322"/>
                  </a:cubicBezTo>
                  <a:cubicBezTo>
                    <a:pt x="158" y="4052"/>
                    <a:pt x="158" y="3741"/>
                    <a:pt x="158" y="3407"/>
                  </a:cubicBezTo>
                  <a:cubicBezTo>
                    <a:pt x="155" y="3241"/>
                    <a:pt x="164" y="3072"/>
                    <a:pt x="167" y="2900"/>
                  </a:cubicBezTo>
                  <a:cubicBezTo>
                    <a:pt x="182" y="2731"/>
                    <a:pt x="204" y="2556"/>
                    <a:pt x="244" y="2387"/>
                  </a:cubicBezTo>
                  <a:cubicBezTo>
                    <a:pt x="280" y="2218"/>
                    <a:pt x="333" y="2049"/>
                    <a:pt x="394" y="1886"/>
                  </a:cubicBezTo>
                  <a:cubicBezTo>
                    <a:pt x="419" y="1803"/>
                    <a:pt x="459" y="1726"/>
                    <a:pt x="492" y="1650"/>
                  </a:cubicBezTo>
                  <a:cubicBezTo>
                    <a:pt x="523" y="1573"/>
                    <a:pt x="566" y="1499"/>
                    <a:pt x="603" y="1425"/>
                  </a:cubicBezTo>
                  <a:cubicBezTo>
                    <a:pt x="680" y="1281"/>
                    <a:pt x="769" y="1146"/>
                    <a:pt x="855" y="1020"/>
                  </a:cubicBezTo>
                  <a:cubicBezTo>
                    <a:pt x="938" y="897"/>
                    <a:pt x="1027" y="780"/>
                    <a:pt x="1110" y="676"/>
                  </a:cubicBezTo>
                  <a:cubicBezTo>
                    <a:pt x="1196" y="575"/>
                    <a:pt x="1276" y="482"/>
                    <a:pt x="1346" y="399"/>
                  </a:cubicBezTo>
                  <a:cubicBezTo>
                    <a:pt x="1414" y="320"/>
                    <a:pt x="1478" y="246"/>
                    <a:pt x="1531" y="191"/>
                  </a:cubicBezTo>
                  <a:cubicBezTo>
                    <a:pt x="1632" y="71"/>
                    <a:pt x="1687" y="0"/>
                    <a:pt x="1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8"/>
            <p:cNvSpPr/>
            <p:nvPr/>
          </p:nvSpPr>
          <p:spPr>
            <a:xfrm>
              <a:off x="8093114" y="5094654"/>
              <a:ext cx="129247" cy="42233"/>
            </a:xfrm>
            <a:custGeom>
              <a:avLst/>
              <a:gdLst/>
              <a:ahLst/>
              <a:cxnLst/>
              <a:rect l="l" t="t" r="r" b="b"/>
              <a:pathLst>
                <a:path w="2231" h="729" extrusionOk="0">
                  <a:moveTo>
                    <a:pt x="1" y="0"/>
                  </a:moveTo>
                  <a:lnTo>
                    <a:pt x="1" y="728"/>
                  </a:lnTo>
                  <a:lnTo>
                    <a:pt x="2231" y="728"/>
                  </a:lnTo>
                  <a:lnTo>
                    <a:pt x="22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8"/>
            <p:cNvSpPr/>
            <p:nvPr/>
          </p:nvSpPr>
          <p:spPr>
            <a:xfrm>
              <a:off x="8080138" y="5136827"/>
              <a:ext cx="155780" cy="35628"/>
            </a:xfrm>
            <a:custGeom>
              <a:avLst/>
              <a:gdLst/>
              <a:ahLst/>
              <a:cxnLst/>
              <a:rect l="l" t="t" r="r" b="b"/>
              <a:pathLst>
                <a:path w="2689" h="615" extrusionOk="0">
                  <a:moveTo>
                    <a:pt x="0" y="0"/>
                  </a:moveTo>
                  <a:lnTo>
                    <a:pt x="0" y="614"/>
                  </a:lnTo>
                  <a:lnTo>
                    <a:pt x="2688" y="614"/>
                  </a:lnTo>
                  <a:lnTo>
                    <a:pt x="26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8"/>
            <p:cNvSpPr/>
            <p:nvPr/>
          </p:nvSpPr>
          <p:spPr>
            <a:xfrm>
              <a:off x="8158054" y="4508806"/>
              <a:ext cx="252412" cy="783769"/>
            </a:xfrm>
            <a:custGeom>
              <a:avLst/>
              <a:gdLst/>
              <a:ahLst/>
              <a:cxnLst/>
              <a:rect l="l" t="t" r="r" b="b"/>
              <a:pathLst>
                <a:path w="4357" h="13529" extrusionOk="0">
                  <a:moveTo>
                    <a:pt x="1" y="1"/>
                  </a:moveTo>
                  <a:lnTo>
                    <a:pt x="1" y="13529"/>
                  </a:lnTo>
                  <a:lnTo>
                    <a:pt x="465" y="13529"/>
                  </a:lnTo>
                  <a:lnTo>
                    <a:pt x="465" y="13523"/>
                  </a:lnTo>
                  <a:cubicBezTo>
                    <a:pt x="600" y="13523"/>
                    <a:pt x="720" y="13434"/>
                    <a:pt x="763" y="13308"/>
                  </a:cubicBezTo>
                  <a:lnTo>
                    <a:pt x="849" y="13022"/>
                  </a:lnTo>
                  <a:lnTo>
                    <a:pt x="925" y="13022"/>
                  </a:lnTo>
                  <a:cubicBezTo>
                    <a:pt x="1094" y="13022"/>
                    <a:pt x="1232" y="12884"/>
                    <a:pt x="1232" y="12715"/>
                  </a:cubicBezTo>
                  <a:lnTo>
                    <a:pt x="1232" y="12696"/>
                  </a:lnTo>
                  <a:lnTo>
                    <a:pt x="1232" y="12564"/>
                  </a:lnTo>
                  <a:lnTo>
                    <a:pt x="1232" y="12303"/>
                  </a:lnTo>
                  <a:lnTo>
                    <a:pt x="1232" y="12174"/>
                  </a:lnTo>
                  <a:lnTo>
                    <a:pt x="1232" y="11913"/>
                  </a:lnTo>
                  <a:lnTo>
                    <a:pt x="1232" y="11781"/>
                  </a:lnTo>
                  <a:lnTo>
                    <a:pt x="1232" y="11455"/>
                  </a:lnTo>
                  <a:lnTo>
                    <a:pt x="1349" y="11455"/>
                  </a:lnTo>
                  <a:lnTo>
                    <a:pt x="1349" y="10841"/>
                  </a:lnTo>
                  <a:lnTo>
                    <a:pt x="1232" y="10841"/>
                  </a:lnTo>
                  <a:lnTo>
                    <a:pt x="1232" y="10110"/>
                  </a:lnTo>
                  <a:cubicBezTo>
                    <a:pt x="1232" y="9287"/>
                    <a:pt x="3742" y="7757"/>
                    <a:pt x="4264" y="5257"/>
                  </a:cubicBezTo>
                  <a:cubicBezTo>
                    <a:pt x="4267" y="5247"/>
                    <a:pt x="4270" y="5232"/>
                    <a:pt x="4270" y="5220"/>
                  </a:cubicBezTo>
                  <a:lnTo>
                    <a:pt x="4295" y="5094"/>
                  </a:lnTo>
                  <a:cubicBezTo>
                    <a:pt x="4301" y="5051"/>
                    <a:pt x="4310" y="5005"/>
                    <a:pt x="4313" y="4962"/>
                  </a:cubicBezTo>
                  <a:cubicBezTo>
                    <a:pt x="4316" y="4928"/>
                    <a:pt x="4320" y="4894"/>
                    <a:pt x="4326" y="4864"/>
                  </a:cubicBezTo>
                  <a:cubicBezTo>
                    <a:pt x="4332" y="4808"/>
                    <a:pt x="4335" y="4750"/>
                    <a:pt x="4341" y="4698"/>
                  </a:cubicBezTo>
                  <a:cubicBezTo>
                    <a:pt x="4344" y="4670"/>
                    <a:pt x="4344" y="4639"/>
                    <a:pt x="4347" y="4612"/>
                  </a:cubicBezTo>
                  <a:cubicBezTo>
                    <a:pt x="4350" y="4529"/>
                    <a:pt x="4356" y="4443"/>
                    <a:pt x="4356" y="4357"/>
                  </a:cubicBezTo>
                  <a:cubicBezTo>
                    <a:pt x="4356" y="1952"/>
                    <a:pt x="2406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8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4" name="Google Shape;504;p38"/>
          <p:cNvGrpSpPr/>
          <p:nvPr/>
        </p:nvGrpSpPr>
        <p:grpSpPr>
          <a:xfrm rot="-1604192">
            <a:off x="8638982" y="3928762"/>
            <a:ext cx="333773" cy="638893"/>
            <a:chOff x="6692313" y="4433554"/>
            <a:chExt cx="421445" cy="806710"/>
          </a:xfrm>
        </p:grpSpPr>
        <p:sp>
          <p:nvSpPr>
            <p:cNvPr id="505" name="Google Shape;505;p38"/>
            <p:cNvSpPr/>
            <p:nvPr/>
          </p:nvSpPr>
          <p:spPr>
            <a:xfrm>
              <a:off x="6692313" y="4433554"/>
              <a:ext cx="421111" cy="806536"/>
            </a:xfrm>
            <a:custGeom>
              <a:avLst/>
              <a:gdLst/>
              <a:ahLst/>
              <a:cxnLst/>
              <a:rect l="l" t="t" r="r" b="b"/>
              <a:pathLst>
                <a:path w="7269" h="13922" extrusionOk="0">
                  <a:moveTo>
                    <a:pt x="4114" y="3960"/>
                  </a:moveTo>
                  <a:cubicBezTo>
                    <a:pt x="4197" y="4000"/>
                    <a:pt x="4277" y="4034"/>
                    <a:pt x="4350" y="4061"/>
                  </a:cubicBezTo>
                  <a:cubicBezTo>
                    <a:pt x="4363" y="4166"/>
                    <a:pt x="4366" y="4267"/>
                    <a:pt x="4363" y="4369"/>
                  </a:cubicBezTo>
                  <a:cubicBezTo>
                    <a:pt x="4363" y="4544"/>
                    <a:pt x="4323" y="4713"/>
                    <a:pt x="4289" y="4882"/>
                  </a:cubicBezTo>
                  <a:cubicBezTo>
                    <a:pt x="4240" y="5047"/>
                    <a:pt x="4184" y="5210"/>
                    <a:pt x="4114" y="5358"/>
                  </a:cubicBezTo>
                  <a:cubicBezTo>
                    <a:pt x="4043" y="5508"/>
                    <a:pt x="3960" y="5643"/>
                    <a:pt x="3874" y="5772"/>
                  </a:cubicBezTo>
                  <a:cubicBezTo>
                    <a:pt x="3785" y="5895"/>
                    <a:pt x="3699" y="6012"/>
                    <a:pt x="3610" y="6107"/>
                  </a:cubicBezTo>
                  <a:cubicBezTo>
                    <a:pt x="3537" y="6186"/>
                    <a:pt x="3464" y="6259"/>
                    <a:pt x="3397" y="6321"/>
                  </a:cubicBezTo>
                  <a:lnTo>
                    <a:pt x="3397" y="6321"/>
                  </a:lnTo>
                  <a:lnTo>
                    <a:pt x="2480" y="6322"/>
                  </a:lnTo>
                  <a:lnTo>
                    <a:pt x="4114" y="3960"/>
                  </a:lnTo>
                  <a:close/>
                  <a:moveTo>
                    <a:pt x="4983" y="1"/>
                  </a:moveTo>
                  <a:lnTo>
                    <a:pt x="4012" y="1490"/>
                  </a:lnTo>
                  <a:cubicBezTo>
                    <a:pt x="3395" y="848"/>
                    <a:pt x="2538" y="483"/>
                    <a:pt x="2301" y="277"/>
                  </a:cubicBezTo>
                  <a:lnTo>
                    <a:pt x="2301" y="277"/>
                  </a:lnTo>
                  <a:cubicBezTo>
                    <a:pt x="2301" y="277"/>
                    <a:pt x="2102" y="1082"/>
                    <a:pt x="2320" y="2099"/>
                  </a:cubicBezTo>
                  <a:cubicBezTo>
                    <a:pt x="2403" y="2492"/>
                    <a:pt x="2639" y="2845"/>
                    <a:pt x="2934" y="3143"/>
                  </a:cubicBezTo>
                  <a:lnTo>
                    <a:pt x="673" y="6608"/>
                  </a:lnTo>
                  <a:lnTo>
                    <a:pt x="1" y="7631"/>
                  </a:lnTo>
                  <a:lnTo>
                    <a:pt x="1217" y="7631"/>
                  </a:lnTo>
                  <a:lnTo>
                    <a:pt x="4750" y="7637"/>
                  </a:lnTo>
                  <a:lnTo>
                    <a:pt x="1217" y="13922"/>
                  </a:lnTo>
                  <a:lnTo>
                    <a:pt x="6439" y="7345"/>
                  </a:lnTo>
                  <a:lnTo>
                    <a:pt x="7268" y="6304"/>
                  </a:lnTo>
                  <a:lnTo>
                    <a:pt x="5886" y="6307"/>
                  </a:lnTo>
                  <a:lnTo>
                    <a:pt x="4301" y="6310"/>
                  </a:lnTo>
                  <a:lnTo>
                    <a:pt x="4301" y="6310"/>
                  </a:lnTo>
                  <a:cubicBezTo>
                    <a:pt x="4338" y="6258"/>
                    <a:pt x="4378" y="6199"/>
                    <a:pt x="4421" y="6141"/>
                  </a:cubicBezTo>
                  <a:cubicBezTo>
                    <a:pt x="4479" y="6080"/>
                    <a:pt x="4535" y="6000"/>
                    <a:pt x="4614" y="5941"/>
                  </a:cubicBezTo>
                  <a:cubicBezTo>
                    <a:pt x="4654" y="5911"/>
                    <a:pt x="4691" y="5877"/>
                    <a:pt x="4731" y="5846"/>
                  </a:cubicBezTo>
                  <a:cubicBezTo>
                    <a:pt x="4759" y="5825"/>
                    <a:pt x="4783" y="5803"/>
                    <a:pt x="4814" y="5785"/>
                  </a:cubicBezTo>
                  <a:cubicBezTo>
                    <a:pt x="5072" y="5919"/>
                    <a:pt x="5321" y="5978"/>
                    <a:pt x="5555" y="5978"/>
                  </a:cubicBezTo>
                  <a:cubicBezTo>
                    <a:pt x="6434" y="5978"/>
                    <a:pt x="7111" y="5150"/>
                    <a:pt x="7268" y="4372"/>
                  </a:cubicBezTo>
                  <a:lnTo>
                    <a:pt x="7268" y="4372"/>
                  </a:lnTo>
                  <a:cubicBezTo>
                    <a:pt x="7249" y="4374"/>
                    <a:pt x="7227" y="4375"/>
                    <a:pt x="7204" y="4375"/>
                  </a:cubicBezTo>
                  <a:cubicBezTo>
                    <a:pt x="6957" y="4375"/>
                    <a:pt x="6490" y="4254"/>
                    <a:pt x="6028" y="4254"/>
                  </a:cubicBezTo>
                  <a:cubicBezTo>
                    <a:pt x="5373" y="4254"/>
                    <a:pt x="4727" y="4498"/>
                    <a:pt x="4734" y="5677"/>
                  </a:cubicBezTo>
                  <a:cubicBezTo>
                    <a:pt x="4657" y="5723"/>
                    <a:pt x="4590" y="5782"/>
                    <a:pt x="4522" y="5834"/>
                  </a:cubicBezTo>
                  <a:cubicBezTo>
                    <a:pt x="4439" y="5895"/>
                    <a:pt x="4375" y="5981"/>
                    <a:pt x="4304" y="6049"/>
                  </a:cubicBezTo>
                  <a:cubicBezTo>
                    <a:pt x="4243" y="6126"/>
                    <a:pt x="4194" y="6202"/>
                    <a:pt x="4144" y="6273"/>
                  </a:cubicBezTo>
                  <a:lnTo>
                    <a:pt x="4120" y="6319"/>
                  </a:lnTo>
                  <a:lnTo>
                    <a:pt x="3618" y="6320"/>
                  </a:lnTo>
                  <a:lnTo>
                    <a:pt x="3618" y="6320"/>
                  </a:lnTo>
                  <a:cubicBezTo>
                    <a:pt x="3654" y="6287"/>
                    <a:pt x="3688" y="6254"/>
                    <a:pt x="3724" y="6212"/>
                  </a:cubicBezTo>
                  <a:cubicBezTo>
                    <a:pt x="3816" y="6107"/>
                    <a:pt x="3908" y="5987"/>
                    <a:pt x="4000" y="5858"/>
                  </a:cubicBezTo>
                  <a:cubicBezTo>
                    <a:pt x="4086" y="5726"/>
                    <a:pt x="4178" y="5582"/>
                    <a:pt x="4249" y="5425"/>
                  </a:cubicBezTo>
                  <a:cubicBezTo>
                    <a:pt x="4326" y="5272"/>
                    <a:pt x="4384" y="5097"/>
                    <a:pt x="4433" y="4922"/>
                  </a:cubicBezTo>
                  <a:cubicBezTo>
                    <a:pt x="4476" y="4743"/>
                    <a:pt x="4510" y="4559"/>
                    <a:pt x="4516" y="4372"/>
                  </a:cubicBezTo>
                  <a:cubicBezTo>
                    <a:pt x="4522" y="4280"/>
                    <a:pt x="4510" y="4184"/>
                    <a:pt x="4507" y="4092"/>
                  </a:cubicBezTo>
                  <a:cubicBezTo>
                    <a:pt x="4501" y="4043"/>
                    <a:pt x="4492" y="4000"/>
                    <a:pt x="4485" y="3957"/>
                  </a:cubicBezTo>
                  <a:cubicBezTo>
                    <a:pt x="4599" y="3665"/>
                    <a:pt x="4661" y="3398"/>
                    <a:pt x="4676" y="3146"/>
                  </a:cubicBezTo>
                  <a:lnTo>
                    <a:pt x="6519" y="452"/>
                  </a:lnTo>
                  <a:lnTo>
                    <a:pt x="6835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8"/>
            <p:cNvSpPr/>
            <p:nvPr/>
          </p:nvSpPr>
          <p:spPr>
            <a:xfrm>
              <a:off x="6692704" y="4433554"/>
              <a:ext cx="421053" cy="806710"/>
            </a:xfrm>
            <a:custGeom>
              <a:avLst/>
              <a:gdLst/>
              <a:ahLst/>
              <a:cxnLst/>
              <a:rect l="l" t="t" r="r" b="b"/>
              <a:pathLst>
                <a:path w="7268" h="13925" extrusionOk="0">
                  <a:moveTo>
                    <a:pt x="4989" y="1"/>
                  </a:moveTo>
                  <a:lnTo>
                    <a:pt x="673" y="6608"/>
                  </a:lnTo>
                  <a:lnTo>
                    <a:pt x="0" y="7637"/>
                  </a:lnTo>
                  <a:lnTo>
                    <a:pt x="1217" y="7637"/>
                  </a:lnTo>
                  <a:lnTo>
                    <a:pt x="4749" y="7643"/>
                  </a:lnTo>
                  <a:lnTo>
                    <a:pt x="1217" y="13925"/>
                  </a:lnTo>
                  <a:lnTo>
                    <a:pt x="6442" y="7348"/>
                  </a:lnTo>
                  <a:lnTo>
                    <a:pt x="7268" y="6307"/>
                  </a:lnTo>
                  <a:lnTo>
                    <a:pt x="5886" y="6307"/>
                  </a:lnTo>
                  <a:lnTo>
                    <a:pt x="2476" y="6316"/>
                  </a:lnTo>
                  <a:lnTo>
                    <a:pt x="2476" y="6316"/>
                  </a:lnTo>
                  <a:lnTo>
                    <a:pt x="6525" y="452"/>
                  </a:lnTo>
                  <a:lnTo>
                    <a:pt x="68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8"/>
            <p:cNvSpPr/>
            <p:nvPr/>
          </p:nvSpPr>
          <p:spPr>
            <a:xfrm>
              <a:off x="6814590" y="4449601"/>
              <a:ext cx="196855" cy="220317"/>
            </a:xfrm>
            <a:custGeom>
              <a:avLst/>
              <a:gdLst/>
              <a:ahLst/>
              <a:cxnLst/>
              <a:rect l="l" t="t" r="r" b="b"/>
              <a:pathLst>
                <a:path w="3398" h="3803" extrusionOk="0">
                  <a:moveTo>
                    <a:pt x="197" y="0"/>
                  </a:moveTo>
                  <a:cubicBezTo>
                    <a:pt x="197" y="0"/>
                    <a:pt x="0" y="805"/>
                    <a:pt x="215" y="1828"/>
                  </a:cubicBezTo>
                  <a:cubicBezTo>
                    <a:pt x="430" y="2844"/>
                    <a:pt x="1671" y="3594"/>
                    <a:pt x="2323" y="3803"/>
                  </a:cubicBezTo>
                  <a:cubicBezTo>
                    <a:pt x="3398" y="1361"/>
                    <a:pt x="655" y="402"/>
                    <a:pt x="1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8"/>
            <p:cNvSpPr/>
            <p:nvPr/>
          </p:nvSpPr>
          <p:spPr>
            <a:xfrm>
              <a:off x="6965267" y="4679526"/>
              <a:ext cx="148481" cy="100165"/>
            </a:xfrm>
            <a:custGeom>
              <a:avLst/>
              <a:gdLst/>
              <a:ahLst/>
              <a:cxnLst/>
              <a:rect l="l" t="t" r="r" b="b"/>
              <a:pathLst>
                <a:path w="2563" h="1729" extrusionOk="0">
                  <a:moveTo>
                    <a:pt x="1321" y="0"/>
                  </a:moveTo>
                  <a:cubicBezTo>
                    <a:pt x="655" y="0"/>
                    <a:pt x="1" y="254"/>
                    <a:pt x="29" y="1490"/>
                  </a:cubicBezTo>
                  <a:cubicBezTo>
                    <a:pt x="315" y="1656"/>
                    <a:pt x="592" y="1728"/>
                    <a:pt x="852" y="1728"/>
                  </a:cubicBezTo>
                  <a:cubicBezTo>
                    <a:pt x="1730" y="1728"/>
                    <a:pt x="2406" y="902"/>
                    <a:pt x="2563" y="120"/>
                  </a:cubicBezTo>
                  <a:lnTo>
                    <a:pt x="2563" y="120"/>
                  </a:lnTo>
                  <a:cubicBezTo>
                    <a:pt x="2544" y="122"/>
                    <a:pt x="2522" y="123"/>
                    <a:pt x="2499" y="123"/>
                  </a:cubicBezTo>
                  <a:cubicBezTo>
                    <a:pt x="2252" y="123"/>
                    <a:pt x="1784" y="0"/>
                    <a:pt x="1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8"/>
            <p:cNvSpPr/>
            <p:nvPr/>
          </p:nvSpPr>
          <p:spPr>
            <a:xfrm>
              <a:off x="6873679" y="4542116"/>
              <a:ext cx="80816" cy="257394"/>
            </a:xfrm>
            <a:custGeom>
              <a:avLst/>
              <a:gdLst/>
              <a:ahLst/>
              <a:cxnLst/>
              <a:rect l="l" t="t" r="r" b="b"/>
              <a:pathLst>
                <a:path w="1395" h="4443" extrusionOk="0">
                  <a:moveTo>
                    <a:pt x="9" y="0"/>
                  </a:moveTo>
                  <a:lnTo>
                    <a:pt x="0" y="3"/>
                  </a:lnTo>
                  <a:cubicBezTo>
                    <a:pt x="0" y="3"/>
                    <a:pt x="55" y="71"/>
                    <a:pt x="160" y="194"/>
                  </a:cubicBezTo>
                  <a:cubicBezTo>
                    <a:pt x="212" y="265"/>
                    <a:pt x="283" y="344"/>
                    <a:pt x="360" y="440"/>
                  </a:cubicBezTo>
                  <a:cubicBezTo>
                    <a:pt x="424" y="523"/>
                    <a:pt x="492" y="606"/>
                    <a:pt x="565" y="707"/>
                  </a:cubicBezTo>
                  <a:cubicBezTo>
                    <a:pt x="648" y="814"/>
                    <a:pt x="728" y="931"/>
                    <a:pt x="811" y="1063"/>
                  </a:cubicBezTo>
                  <a:cubicBezTo>
                    <a:pt x="888" y="1198"/>
                    <a:pt x="974" y="1337"/>
                    <a:pt x="1038" y="1490"/>
                  </a:cubicBezTo>
                  <a:cubicBezTo>
                    <a:pt x="1084" y="1598"/>
                    <a:pt x="1131" y="1711"/>
                    <a:pt x="1161" y="1828"/>
                  </a:cubicBezTo>
                  <a:cubicBezTo>
                    <a:pt x="1177" y="1877"/>
                    <a:pt x="1189" y="1923"/>
                    <a:pt x="1195" y="1969"/>
                  </a:cubicBezTo>
                  <a:cubicBezTo>
                    <a:pt x="1226" y="2138"/>
                    <a:pt x="1238" y="2313"/>
                    <a:pt x="1235" y="2488"/>
                  </a:cubicBezTo>
                  <a:cubicBezTo>
                    <a:pt x="1235" y="2660"/>
                    <a:pt x="1201" y="2833"/>
                    <a:pt x="1161" y="3001"/>
                  </a:cubicBezTo>
                  <a:cubicBezTo>
                    <a:pt x="1112" y="3167"/>
                    <a:pt x="1057" y="3333"/>
                    <a:pt x="986" y="3478"/>
                  </a:cubicBezTo>
                  <a:cubicBezTo>
                    <a:pt x="916" y="3631"/>
                    <a:pt x="833" y="3766"/>
                    <a:pt x="747" y="3892"/>
                  </a:cubicBezTo>
                  <a:cubicBezTo>
                    <a:pt x="657" y="4015"/>
                    <a:pt x="571" y="4126"/>
                    <a:pt x="482" y="4227"/>
                  </a:cubicBezTo>
                  <a:cubicBezTo>
                    <a:pt x="406" y="4310"/>
                    <a:pt x="335" y="4381"/>
                    <a:pt x="267" y="4442"/>
                  </a:cubicBezTo>
                  <a:lnTo>
                    <a:pt x="489" y="4442"/>
                  </a:lnTo>
                  <a:cubicBezTo>
                    <a:pt x="525" y="4408"/>
                    <a:pt x="562" y="4368"/>
                    <a:pt x="596" y="4332"/>
                  </a:cubicBezTo>
                  <a:cubicBezTo>
                    <a:pt x="688" y="4227"/>
                    <a:pt x="780" y="4107"/>
                    <a:pt x="873" y="3978"/>
                  </a:cubicBezTo>
                  <a:cubicBezTo>
                    <a:pt x="962" y="3843"/>
                    <a:pt x="1051" y="3702"/>
                    <a:pt x="1124" y="3542"/>
                  </a:cubicBezTo>
                  <a:cubicBezTo>
                    <a:pt x="1201" y="3385"/>
                    <a:pt x="1256" y="3216"/>
                    <a:pt x="1309" y="3041"/>
                  </a:cubicBezTo>
                  <a:cubicBezTo>
                    <a:pt x="1349" y="2863"/>
                    <a:pt x="1389" y="2679"/>
                    <a:pt x="1389" y="2492"/>
                  </a:cubicBezTo>
                  <a:cubicBezTo>
                    <a:pt x="1395" y="2396"/>
                    <a:pt x="1385" y="2304"/>
                    <a:pt x="1389" y="2212"/>
                  </a:cubicBezTo>
                  <a:cubicBezTo>
                    <a:pt x="1373" y="2114"/>
                    <a:pt x="1358" y="2034"/>
                    <a:pt x="1330" y="1942"/>
                  </a:cubicBezTo>
                  <a:cubicBezTo>
                    <a:pt x="1312" y="1862"/>
                    <a:pt x="1284" y="1782"/>
                    <a:pt x="1253" y="1705"/>
                  </a:cubicBezTo>
                  <a:cubicBezTo>
                    <a:pt x="1220" y="1613"/>
                    <a:pt x="1180" y="1527"/>
                    <a:pt x="1140" y="1444"/>
                  </a:cubicBezTo>
                  <a:cubicBezTo>
                    <a:pt x="1063" y="1290"/>
                    <a:pt x="968" y="1152"/>
                    <a:pt x="882" y="1020"/>
                  </a:cubicBezTo>
                  <a:cubicBezTo>
                    <a:pt x="790" y="894"/>
                    <a:pt x="700" y="774"/>
                    <a:pt x="611" y="670"/>
                  </a:cubicBezTo>
                  <a:cubicBezTo>
                    <a:pt x="528" y="575"/>
                    <a:pt x="452" y="486"/>
                    <a:pt x="381" y="409"/>
                  </a:cubicBezTo>
                  <a:cubicBezTo>
                    <a:pt x="304" y="323"/>
                    <a:pt x="231" y="246"/>
                    <a:pt x="175" y="185"/>
                  </a:cubicBezTo>
                  <a:cubicBezTo>
                    <a:pt x="68" y="68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8"/>
            <p:cNvSpPr/>
            <p:nvPr/>
          </p:nvSpPr>
          <p:spPr>
            <a:xfrm>
              <a:off x="6931146" y="4718803"/>
              <a:ext cx="151146" cy="79947"/>
            </a:xfrm>
            <a:custGeom>
              <a:avLst/>
              <a:gdLst/>
              <a:ahLst/>
              <a:cxnLst/>
              <a:rect l="l" t="t" r="r" b="b"/>
              <a:pathLst>
                <a:path w="2609" h="1380" extrusionOk="0">
                  <a:moveTo>
                    <a:pt x="2608" y="1"/>
                  </a:moveTo>
                  <a:cubicBezTo>
                    <a:pt x="2605" y="1"/>
                    <a:pt x="2593" y="10"/>
                    <a:pt x="2568" y="13"/>
                  </a:cubicBezTo>
                  <a:cubicBezTo>
                    <a:pt x="2550" y="25"/>
                    <a:pt x="2519" y="47"/>
                    <a:pt x="2473" y="62"/>
                  </a:cubicBezTo>
                  <a:cubicBezTo>
                    <a:pt x="2390" y="105"/>
                    <a:pt x="2258" y="139"/>
                    <a:pt x="2101" y="182"/>
                  </a:cubicBezTo>
                  <a:cubicBezTo>
                    <a:pt x="1785" y="268"/>
                    <a:pt x="1361" y="369"/>
                    <a:pt x="956" y="554"/>
                  </a:cubicBezTo>
                  <a:cubicBezTo>
                    <a:pt x="857" y="600"/>
                    <a:pt x="756" y="646"/>
                    <a:pt x="664" y="707"/>
                  </a:cubicBezTo>
                  <a:cubicBezTo>
                    <a:pt x="572" y="762"/>
                    <a:pt x="486" y="830"/>
                    <a:pt x="403" y="898"/>
                  </a:cubicBezTo>
                  <a:cubicBezTo>
                    <a:pt x="320" y="962"/>
                    <a:pt x="255" y="1042"/>
                    <a:pt x="185" y="1113"/>
                  </a:cubicBezTo>
                  <a:cubicBezTo>
                    <a:pt x="123" y="1189"/>
                    <a:pt x="74" y="1266"/>
                    <a:pt x="25" y="1334"/>
                  </a:cubicBezTo>
                  <a:lnTo>
                    <a:pt x="0" y="1380"/>
                  </a:lnTo>
                  <a:lnTo>
                    <a:pt x="185" y="1380"/>
                  </a:lnTo>
                  <a:cubicBezTo>
                    <a:pt x="218" y="1328"/>
                    <a:pt x="258" y="1269"/>
                    <a:pt x="304" y="1211"/>
                  </a:cubicBezTo>
                  <a:cubicBezTo>
                    <a:pt x="369" y="1149"/>
                    <a:pt x="424" y="1073"/>
                    <a:pt x="501" y="1011"/>
                  </a:cubicBezTo>
                  <a:cubicBezTo>
                    <a:pt x="538" y="980"/>
                    <a:pt x="578" y="947"/>
                    <a:pt x="615" y="916"/>
                  </a:cubicBezTo>
                  <a:cubicBezTo>
                    <a:pt x="655" y="885"/>
                    <a:pt x="701" y="858"/>
                    <a:pt x="741" y="827"/>
                  </a:cubicBezTo>
                  <a:cubicBezTo>
                    <a:pt x="824" y="765"/>
                    <a:pt x="919" y="716"/>
                    <a:pt x="1011" y="661"/>
                  </a:cubicBezTo>
                  <a:cubicBezTo>
                    <a:pt x="1392" y="461"/>
                    <a:pt x="1810" y="335"/>
                    <a:pt x="2117" y="231"/>
                  </a:cubicBezTo>
                  <a:cubicBezTo>
                    <a:pt x="2270" y="179"/>
                    <a:pt x="2399" y="133"/>
                    <a:pt x="2485" y="87"/>
                  </a:cubicBezTo>
                  <a:cubicBezTo>
                    <a:pt x="2528" y="62"/>
                    <a:pt x="2559" y="41"/>
                    <a:pt x="2577" y="25"/>
                  </a:cubicBezTo>
                  <a:cubicBezTo>
                    <a:pt x="2593" y="13"/>
                    <a:pt x="2605" y="7"/>
                    <a:pt x="2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1" name="Google Shape;511;p38"/>
          <p:cNvGrpSpPr/>
          <p:nvPr/>
        </p:nvGrpSpPr>
        <p:grpSpPr>
          <a:xfrm rot="-1396822">
            <a:off x="50266" y="4060373"/>
            <a:ext cx="680708" cy="394596"/>
            <a:chOff x="753489" y="4226263"/>
            <a:chExt cx="924843" cy="536117"/>
          </a:xfrm>
        </p:grpSpPr>
        <p:sp>
          <p:nvSpPr>
            <p:cNvPr id="512" name="Google Shape;512;p38"/>
            <p:cNvSpPr/>
            <p:nvPr/>
          </p:nvSpPr>
          <p:spPr>
            <a:xfrm>
              <a:off x="753511" y="4226263"/>
              <a:ext cx="924821" cy="535167"/>
            </a:xfrm>
            <a:custGeom>
              <a:avLst/>
              <a:gdLst/>
              <a:ahLst/>
              <a:cxnLst/>
              <a:rect l="l" t="t" r="r" b="b"/>
              <a:pathLst>
                <a:path w="9726" h="5628" extrusionOk="0">
                  <a:moveTo>
                    <a:pt x="6009" y="1"/>
                  </a:moveTo>
                  <a:cubicBezTo>
                    <a:pt x="5404" y="1"/>
                    <a:pt x="4854" y="246"/>
                    <a:pt x="4454" y="636"/>
                  </a:cubicBezTo>
                  <a:cubicBezTo>
                    <a:pt x="4304" y="642"/>
                    <a:pt x="4163" y="661"/>
                    <a:pt x="4021" y="692"/>
                  </a:cubicBezTo>
                  <a:cubicBezTo>
                    <a:pt x="3905" y="673"/>
                    <a:pt x="3785" y="658"/>
                    <a:pt x="3662" y="658"/>
                  </a:cubicBezTo>
                  <a:cubicBezTo>
                    <a:pt x="2753" y="658"/>
                    <a:pt x="1988" y="1266"/>
                    <a:pt x="1748" y="2095"/>
                  </a:cubicBezTo>
                  <a:cubicBezTo>
                    <a:pt x="1687" y="2089"/>
                    <a:pt x="1625" y="2086"/>
                    <a:pt x="1564" y="2086"/>
                  </a:cubicBezTo>
                  <a:cubicBezTo>
                    <a:pt x="698" y="2086"/>
                    <a:pt x="0" y="2783"/>
                    <a:pt x="0" y="3647"/>
                  </a:cubicBezTo>
                  <a:lnTo>
                    <a:pt x="0" y="5210"/>
                  </a:lnTo>
                  <a:lnTo>
                    <a:pt x="541" y="5210"/>
                  </a:lnTo>
                  <a:lnTo>
                    <a:pt x="541" y="5628"/>
                  </a:lnTo>
                  <a:lnTo>
                    <a:pt x="2258" y="5628"/>
                  </a:lnTo>
                  <a:cubicBezTo>
                    <a:pt x="2654" y="5628"/>
                    <a:pt x="3020" y="5496"/>
                    <a:pt x="3309" y="5269"/>
                  </a:cubicBezTo>
                  <a:cubicBezTo>
                    <a:pt x="3674" y="5474"/>
                    <a:pt x="4092" y="5597"/>
                    <a:pt x="4544" y="5597"/>
                  </a:cubicBezTo>
                  <a:cubicBezTo>
                    <a:pt x="5173" y="5597"/>
                    <a:pt x="5745" y="5364"/>
                    <a:pt x="6184" y="4980"/>
                  </a:cubicBezTo>
                  <a:cubicBezTo>
                    <a:pt x="6516" y="5152"/>
                    <a:pt x="6896" y="5253"/>
                    <a:pt x="7296" y="5253"/>
                  </a:cubicBezTo>
                  <a:cubicBezTo>
                    <a:pt x="8641" y="5253"/>
                    <a:pt x="9725" y="4163"/>
                    <a:pt x="9725" y="2820"/>
                  </a:cubicBezTo>
                  <a:cubicBezTo>
                    <a:pt x="9725" y="1481"/>
                    <a:pt x="8641" y="391"/>
                    <a:pt x="7296" y="391"/>
                  </a:cubicBezTo>
                  <a:lnTo>
                    <a:pt x="7265" y="391"/>
                  </a:lnTo>
                  <a:cubicBezTo>
                    <a:pt x="6909" y="145"/>
                    <a:pt x="6473" y="1"/>
                    <a:pt x="6009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8"/>
            <p:cNvSpPr/>
            <p:nvPr/>
          </p:nvSpPr>
          <p:spPr>
            <a:xfrm>
              <a:off x="753489" y="4226548"/>
              <a:ext cx="782000" cy="495514"/>
            </a:xfrm>
            <a:custGeom>
              <a:avLst/>
              <a:gdLst/>
              <a:ahLst/>
              <a:cxnLst/>
              <a:rect l="l" t="t" r="r" b="b"/>
              <a:pathLst>
                <a:path w="8224" h="5211" extrusionOk="0">
                  <a:moveTo>
                    <a:pt x="6009" y="1"/>
                  </a:moveTo>
                  <a:cubicBezTo>
                    <a:pt x="5336" y="1"/>
                    <a:pt x="4734" y="302"/>
                    <a:pt x="4326" y="772"/>
                  </a:cubicBezTo>
                  <a:cubicBezTo>
                    <a:pt x="4120" y="701"/>
                    <a:pt x="3893" y="658"/>
                    <a:pt x="3662" y="658"/>
                  </a:cubicBezTo>
                  <a:cubicBezTo>
                    <a:pt x="2753" y="658"/>
                    <a:pt x="1988" y="1269"/>
                    <a:pt x="1745" y="2099"/>
                  </a:cubicBezTo>
                  <a:cubicBezTo>
                    <a:pt x="1684" y="2089"/>
                    <a:pt x="1623" y="2086"/>
                    <a:pt x="1561" y="2086"/>
                  </a:cubicBezTo>
                  <a:cubicBezTo>
                    <a:pt x="698" y="2086"/>
                    <a:pt x="1" y="2784"/>
                    <a:pt x="1" y="3650"/>
                  </a:cubicBezTo>
                  <a:lnTo>
                    <a:pt x="1" y="5210"/>
                  </a:lnTo>
                  <a:lnTo>
                    <a:pt x="1561" y="5210"/>
                  </a:lnTo>
                  <a:cubicBezTo>
                    <a:pt x="2120" y="5210"/>
                    <a:pt x="2606" y="4918"/>
                    <a:pt x="2882" y="4482"/>
                  </a:cubicBezTo>
                  <a:cubicBezTo>
                    <a:pt x="3122" y="4584"/>
                    <a:pt x="3386" y="4639"/>
                    <a:pt x="3662" y="4639"/>
                  </a:cubicBezTo>
                  <a:cubicBezTo>
                    <a:pt x="4157" y="4639"/>
                    <a:pt x="4608" y="4458"/>
                    <a:pt x="4955" y="4163"/>
                  </a:cubicBezTo>
                  <a:cubicBezTo>
                    <a:pt x="5272" y="4332"/>
                    <a:pt x="5628" y="4427"/>
                    <a:pt x="6009" y="4427"/>
                  </a:cubicBezTo>
                  <a:cubicBezTo>
                    <a:pt x="7232" y="4427"/>
                    <a:pt x="8224" y="3438"/>
                    <a:pt x="8224" y="2212"/>
                  </a:cubicBezTo>
                  <a:cubicBezTo>
                    <a:pt x="8224" y="993"/>
                    <a:pt x="7228" y="1"/>
                    <a:pt x="60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8"/>
            <p:cNvSpPr/>
            <p:nvPr/>
          </p:nvSpPr>
          <p:spPr>
            <a:xfrm>
              <a:off x="804646" y="4263347"/>
              <a:ext cx="873664" cy="499032"/>
            </a:xfrm>
            <a:custGeom>
              <a:avLst/>
              <a:gdLst/>
              <a:ahLst/>
              <a:cxnLst/>
              <a:rect l="l" t="t" r="r" b="b"/>
              <a:pathLst>
                <a:path w="9188" h="5248" extrusionOk="0">
                  <a:moveTo>
                    <a:pt x="6758" y="1"/>
                  </a:moveTo>
                  <a:cubicBezTo>
                    <a:pt x="6168" y="1"/>
                    <a:pt x="5628" y="213"/>
                    <a:pt x="5207" y="560"/>
                  </a:cubicBezTo>
                  <a:cubicBezTo>
                    <a:pt x="4847" y="360"/>
                    <a:pt x="4439" y="246"/>
                    <a:pt x="4000" y="246"/>
                  </a:cubicBezTo>
                  <a:cubicBezTo>
                    <a:pt x="2952" y="246"/>
                    <a:pt x="2058" y="898"/>
                    <a:pt x="1693" y="1819"/>
                  </a:cubicBezTo>
                  <a:cubicBezTo>
                    <a:pt x="756" y="1828"/>
                    <a:pt x="0" y="2593"/>
                    <a:pt x="0" y="3530"/>
                  </a:cubicBezTo>
                  <a:lnTo>
                    <a:pt x="0" y="5247"/>
                  </a:lnTo>
                  <a:lnTo>
                    <a:pt x="1720" y="5247"/>
                  </a:lnTo>
                  <a:cubicBezTo>
                    <a:pt x="2114" y="5247"/>
                    <a:pt x="2479" y="5112"/>
                    <a:pt x="2771" y="4885"/>
                  </a:cubicBezTo>
                  <a:cubicBezTo>
                    <a:pt x="3137" y="5094"/>
                    <a:pt x="3554" y="5216"/>
                    <a:pt x="4003" y="5216"/>
                  </a:cubicBezTo>
                  <a:cubicBezTo>
                    <a:pt x="4632" y="5216"/>
                    <a:pt x="5207" y="4983"/>
                    <a:pt x="5643" y="4599"/>
                  </a:cubicBezTo>
                  <a:cubicBezTo>
                    <a:pt x="5978" y="4771"/>
                    <a:pt x="6356" y="4869"/>
                    <a:pt x="6758" y="4869"/>
                  </a:cubicBezTo>
                  <a:cubicBezTo>
                    <a:pt x="8100" y="4869"/>
                    <a:pt x="9188" y="3779"/>
                    <a:pt x="9188" y="2440"/>
                  </a:cubicBezTo>
                  <a:cubicBezTo>
                    <a:pt x="9188" y="1091"/>
                    <a:pt x="8100" y="1"/>
                    <a:pt x="6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5" name="Google Shape;515;p38"/>
          <p:cNvSpPr txBox="1">
            <a:spLocks noGrp="1"/>
          </p:cNvSpPr>
          <p:nvPr>
            <p:ph type="subTitle" idx="1"/>
          </p:nvPr>
        </p:nvSpPr>
        <p:spPr>
          <a:xfrm>
            <a:off x="0" y="4718209"/>
            <a:ext cx="91440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ar-SA" sz="18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cs typeface="Akhbar MT" pitchFamily="2" charset="-78"/>
              </a:rPr>
              <a:t>اعداد المعلمة / منال الرحيلي</a:t>
            </a:r>
          </a:p>
        </p:txBody>
      </p:sp>
      <p:pic>
        <p:nvPicPr>
          <p:cNvPr id="2052" name="Picture 4" descr="قواعد البيانات تعرف على خصائصها | قاعدة المعرفة - استضافة كواليتي">
            <a:extLst>
              <a:ext uri="{FF2B5EF4-FFF2-40B4-BE49-F238E27FC236}">
                <a16:creationId xmlns:a16="http://schemas.microsoft.com/office/drawing/2014/main" id="{9C7CBD8D-1758-83CC-F5C1-5E53DACBC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7" y="837322"/>
            <a:ext cx="1398295" cy="31621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4" descr="منزل كليب ارت">
            <a:extLst>
              <a:ext uri="{FF2B5EF4-FFF2-40B4-BE49-F238E27FC236}">
                <a16:creationId xmlns:a16="http://schemas.microsoft.com/office/drawing/2014/main" id="{A2CB72CC-3488-4E50-7B0B-2612DD9AE5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44436"/>
            <a:ext cx="304800" cy="27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2" name="Google Shape;2345;p56">
            <a:extLst>
              <a:ext uri="{FF2B5EF4-FFF2-40B4-BE49-F238E27FC236}">
                <a16:creationId xmlns:a16="http://schemas.microsoft.com/office/drawing/2014/main" id="{19F7879C-3540-F239-4EA0-962A26C86392}"/>
              </a:ext>
            </a:extLst>
          </p:cNvPr>
          <p:cNvSpPr txBox="1">
            <a:spLocks/>
          </p:cNvSpPr>
          <p:nvPr/>
        </p:nvSpPr>
        <p:spPr>
          <a:xfrm>
            <a:off x="4423048" y="206118"/>
            <a:ext cx="3838777" cy="758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1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9pPr>
          </a:lstStyle>
          <a:p>
            <a:pPr algn="r" rtl="1"/>
            <a:r>
              <a:rPr lang="ar-SA" sz="2400" dirty="0">
                <a:solidFill>
                  <a:srgbClr val="0070C0"/>
                </a:solidFill>
                <a:latin typeface="Calibri" panose="020F0502020204030204" pitchFamily="34" charset="0"/>
                <a:ea typeface="GE SS Two Bold" panose="020A0503020102020204" pitchFamily="18" charset="-78"/>
                <a:cs typeface="Calibri" panose="020F0502020204030204" pitchFamily="34" charset="0"/>
                <a:sym typeface="Wingdings" panose="05000000000000000000" pitchFamily="2" charset="2"/>
              </a:rPr>
              <a:t>دورة حياة علم البيانات : 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DDB00837-5A5E-FAE9-58F0-BF12D8C8D9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1050" y="1313833"/>
            <a:ext cx="4675346" cy="262813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6DB00E0-D330-45DA-36A3-DEDDB696E5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93" t="8546" b="29200"/>
          <a:stretch/>
        </p:blipFill>
        <p:spPr>
          <a:xfrm>
            <a:off x="1723379" y="1777343"/>
            <a:ext cx="2165032" cy="133418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650003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38"/>
          <p:cNvGrpSpPr/>
          <p:nvPr/>
        </p:nvGrpSpPr>
        <p:grpSpPr>
          <a:xfrm>
            <a:off x="8840235" y="121431"/>
            <a:ext cx="235238" cy="242263"/>
            <a:chOff x="3146663" y="2304000"/>
            <a:chExt cx="93750" cy="96550"/>
          </a:xfrm>
        </p:grpSpPr>
        <p:sp>
          <p:nvSpPr>
            <p:cNvPr id="459" name="Google Shape;459;p38"/>
            <p:cNvSpPr/>
            <p:nvPr/>
          </p:nvSpPr>
          <p:spPr>
            <a:xfrm>
              <a:off x="3147113" y="2304000"/>
              <a:ext cx="93300" cy="96475"/>
            </a:xfrm>
            <a:custGeom>
              <a:avLst/>
              <a:gdLst/>
              <a:ahLst/>
              <a:cxnLst/>
              <a:rect l="l" t="t" r="r" b="b"/>
              <a:pathLst>
                <a:path w="3732" h="3859" extrusionOk="0">
                  <a:moveTo>
                    <a:pt x="2747" y="1"/>
                  </a:moveTo>
                  <a:cubicBezTo>
                    <a:pt x="2746" y="1"/>
                    <a:pt x="1518" y="760"/>
                    <a:pt x="762" y="1635"/>
                  </a:cubicBezTo>
                  <a:cubicBezTo>
                    <a:pt x="0" y="2510"/>
                    <a:pt x="762" y="3859"/>
                    <a:pt x="762" y="3859"/>
                  </a:cubicBezTo>
                  <a:cubicBezTo>
                    <a:pt x="768" y="3859"/>
                    <a:pt x="774" y="3859"/>
                    <a:pt x="780" y="3859"/>
                  </a:cubicBezTo>
                  <a:cubicBezTo>
                    <a:pt x="3732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8"/>
            <p:cNvSpPr/>
            <p:nvPr/>
          </p:nvSpPr>
          <p:spPr>
            <a:xfrm>
              <a:off x="3146663" y="2304075"/>
              <a:ext cx="93500" cy="96475"/>
            </a:xfrm>
            <a:custGeom>
              <a:avLst/>
              <a:gdLst/>
              <a:ahLst/>
              <a:cxnLst/>
              <a:rect l="l" t="t" r="r" b="b"/>
              <a:pathLst>
                <a:path w="3740" h="3859" extrusionOk="0">
                  <a:moveTo>
                    <a:pt x="2747" y="1"/>
                  </a:moveTo>
                  <a:cubicBezTo>
                    <a:pt x="2747" y="1"/>
                    <a:pt x="1521" y="760"/>
                    <a:pt x="763" y="1638"/>
                  </a:cubicBezTo>
                  <a:cubicBezTo>
                    <a:pt x="1" y="2514"/>
                    <a:pt x="763" y="3859"/>
                    <a:pt x="763" y="3859"/>
                  </a:cubicBezTo>
                  <a:cubicBezTo>
                    <a:pt x="767" y="3859"/>
                    <a:pt x="772" y="3859"/>
                    <a:pt x="777" y="3859"/>
                  </a:cubicBezTo>
                  <a:cubicBezTo>
                    <a:pt x="3739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8"/>
            <p:cNvSpPr/>
            <p:nvPr/>
          </p:nvSpPr>
          <p:spPr>
            <a:xfrm>
              <a:off x="3165713" y="2304075"/>
              <a:ext cx="74400" cy="96475"/>
            </a:xfrm>
            <a:custGeom>
              <a:avLst/>
              <a:gdLst/>
              <a:ahLst/>
              <a:cxnLst/>
              <a:rect l="l" t="t" r="r" b="b"/>
              <a:pathLst>
                <a:path w="2976" h="3859" extrusionOk="0">
                  <a:moveTo>
                    <a:pt x="1985" y="1"/>
                  </a:moveTo>
                  <a:cubicBezTo>
                    <a:pt x="1985" y="1"/>
                    <a:pt x="1985" y="1"/>
                    <a:pt x="1985" y="1"/>
                  </a:cubicBezTo>
                  <a:lnTo>
                    <a:pt x="1" y="3859"/>
                  </a:lnTo>
                  <a:cubicBezTo>
                    <a:pt x="5" y="3859"/>
                    <a:pt x="10" y="3859"/>
                    <a:pt x="15" y="3859"/>
                  </a:cubicBezTo>
                  <a:cubicBezTo>
                    <a:pt x="2976" y="3859"/>
                    <a:pt x="1989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" name="Google Shape;462;p38"/>
          <p:cNvGrpSpPr/>
          <p:nvPr/>
        </p:nvGrpSpPr>
        <p:grpSpPr>
          <a:xfrm rot="-1468270">
            <a:off x="8431601" y="158884"/>
            <a:ext cx="336045" cy="627991"/>
            <a:chOff x="3091250" y="2515500"/>
            <a:chExt cx="133925" cy="250275"/>
          </a:xfrm>
        </p:grpSpPr>
        <p:sp>
          <p:nvSpPr>
            <p:cNvPr id="463" name="Google Shape;463;p38"/>
            <p:cNvSpPr/>
            <p:nvPr/>
          </p:nvSpPr>
          <p:spPr>
            <a:xfrm>
              <a:off x="3091525" y="2515500"/>
              <a:ext cx="133650" cy="250275"/>
            </a:xfrm>
            <a:custGeom>
              <a:avLst/>
              <a:gdLst/>
              <a:ahLst/>
              <a:cxnLst/>
              <a:rect l="l" t="t" r="r" b="b"/>
              <a:pathLst>
                <a:path w="5346" h="10011" extrusionOk="0">
                  <a:moveTo>
                    <a:pt x="1337" y="0"/>
                  </a:moveTo>
                  <a:lnTo>
                    <a:pt x="1337" y="845"/>
                  </a:lnTo>
                  <a:lnTo>
                    <a:pt x="1" y="845"/>
                  </a:lnTo>
                  <a:lnTo>
                    <a:pt x="1" y="10011"/>
                  </a:lnTo>
                  <a:lnTo>
                    <a:pt x="5346" y="10011"/>
                  </a:lnTo>
                  <a:lnTo>
                    <a:pt x="5346" y="845"/>
                  </a:lnTo>
                  <a:lnTo>
                    <a:pt x="4009" y="845"/>
                  </a:lnTo>
                  <a:lnTo>
                    <a:pt x="4009" y="0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8"/>
            <p:cNvSpPr/>
            <p:nvPr/>
          </p:nvSpPr>
          <p:spPr>
            <a:xfrm>
              <a:off x="3091250" y="2536600"/>
              <a:ext cx="66825" cy="229175"/>
            </a:xfrm>
            <a:custGeom>
              <a:avLst/>
              <a:gdLst/>
              <a:ahLst/>
              <a:cxnLst/>
              <a:rect l="l" t="t" r="r" b="b"/>
              <a:pathLst>
                <a:path w="267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8"/>
            <p:cNvSpPr/>
            <p:nvPr/>
          </p:nvSpPr>
          <p:spPr>
            <a:xfrm>
              <a:off x="3157975" y="2536600"/>
              <a:ext cx="66850" cy="229175"/>
            </a:xfrm>
            <a:custGeom>
              <a:avLst/>
              <a:gdLst/>
              <a:ahLst/>
              <a:cxnLst/>
              <a:rect l="l" t="t" r="r" b="b"/>
              <a:pathLst>
                <a:path w="2674" h="9167" extrusionOk="0">
                  <a:moveTo>
                    <a:pt x="1" y="1"/>
                  </a:moveTo>
                  <a:lnTo>
                    <a:pt x="1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8"/>
            <p:cNvSpPr/>
            <p:nvPr/>
          </p:nvSpPr>
          <p:spPr>
            <a:xfrm>
              <a:off x="3124650" y="2515500"/>
              <a:ext cx="66677" cy="21275"/>
            </a:xfrm>
            <a:custGeom>
              <a:avLst/>
              <a:gdLst/>
              <a:ahLst/>
              <a:cxnLst/>
              <a:rect l="l" t="t" r="r" b="b"/>
              <a:pathLst>
                <a:path w="1334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4" y="851"/>
                  </a:lnTo>
                  <a:lnTo>
                    <a:pt x="13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8"/>
            <p:cNvSpPr/>
            <p:nvPr/>
          </p:nvSpPr>
          <p:spPr>
            <a:xfrm>
              <a:off x="3157975" y="2515500"/>
              <a:ext cx="33425" cy="21275"/>
            </a:xfrm>
            <a:custGeom>
              <a:avLst/>
              <a:gdLst/>
              <a:ahLst/>
              <a:cxnLst/>
              <a:rect l="l" t="t" r="r" b="b"/>
              <a:pathLst>
                <a:path w="1337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7" y="851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8"/>
            <p:cNvSpPr/>
            <p:nvPr/>
          </p:nvSpPr>
          <p:spPr>
            <a:xfrm>
              <a:off x="3091250" y="2536600"/>
              <a:ext cx="27825" cy="229175"/>
            </a:xfrm>
            <a:custGeom>
              <a:avLst/>
              <a:gdLst/>
              <a:ahLst/>
              <a:cxnLst/>
              <a:rect l="l" t="t" r="r" b="b"/>
              <a:pathLst>
                <a:path w="111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2" y="9167"/>
                  </a:lnTo>
                  <a:lnTo>
                    <a:pt x="11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8"/>
            <p:cNvSpPr/>
            <p:nvPr/>
          </p:nvSpPr>
          <p:spPr>
            <a:xfrm>
              <a:off x="3197075" y="2536600"/>
              <a:ext cx="27900" cy="229175"/>
            </a:xfrm>
            <a:custGeom>
              <a:avLst/>
              <a:gdLst/>
              <a:ahLst/>
              <a:cxnLst/>
              <a:rect l="l" t="t" r="r" b="b"/>
              <a:pathLst>
                <a:path w="1116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5" y="9167"/>
                  </a:lnTo>
                  <a:lnTo>
                    <a:pt x="11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8"/>
            <p:cNvSpPr/>
            <p:nvPr/>
          </p:nvSpPr>
          <p:spPr>
            <a:xfrm>
              <a:off x="3110225" y="2575400"/>
              <a:ext cx="95625" cy="170025"/>
            </a:xfrm>
            <a:custGeom>
              <a:avLst/>
              <a:gdLst/>
              <a:ahLst/>
              <a:cxnLst/>
              <a:rect l="l" t="t" r="r" b="b"/>
              <a:pathLst>
                <a:path w="3825" h="6801" extrusionOk="0">
                  <a:moveTo>
                    <a:pt x="0" y="0"/>
                  </a:moveTo>
                  <a:lnTo>
                    <a:pt x="0" y="6801"/>
                  </a:lnTo>
                  <a:lnTo>
                    <a:pt x="3824" y="6801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8"/>
            <p:cNvSpPr/>
            <p:nvPr/>
          </p:nvSpPr>
          <p:spPr>
            <a:xfrm>
              <a:off x="3115200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8"/>
            <p:cNvSpPr/>
            <p:nvPr/>
          </p:nvSpPr>
          <p:spPr>
            <a:xfrm>
              <a:off x="3157975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8"/>
            <p:cNvSpPr/>
            <p:nvPr/>
          </p:nvSpPr>
          <p:spPr>
            <a:xfrm>
              <a:off x="3115200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8"/>
            <p:cNvSpPr/>
            <p:nvPr/>
          </p:nvSpPr>
          <p:spPr>
            <a:xfrm>
              <a:off x="3157975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rgbClr val="76C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8"/>
            <p:cNvSpPr/>
            <p:nvPr/>
          </p:nvSpPr>
          <p:spPr>
            <a:xfrm>
              <a:off x="3115200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8"/>
            <p:cNvSpPr/>
            <p:nvPr/>
          </p:nvSpPr>
          <p:spPr>
            <a:xfrm>
              <a:off x="3157975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8"/>
            <p:cNvSpPr/>
            <p:nvPr/>
          </p:nvSpPr>
          <p:spPr>
            <a:xfrm>
              <a:off x="3115200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8"/>
            <p:cNvSpPr/>
            <p:nvPr/>
          </p:nvSpPr>
          <p:spPr>
            <a:xfrm>
              <a:off x="3157975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8"/>
            <p:cNvSpPr/>
            <p:nvPr/>
          </p:nvSpPr>
          <p:spPr>
            <a:xfrm>
              <a:off x="3115200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8"/>
            <p:cNvSpPr/>
            <p:nvPr/>
          </p:nvSpPr>
          <p:spPr>
            <a:xfrm>
              <a:off x="3157975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8"/>
            <p:cNvSpPr/>
            <p:nvPr/>
          </p:nvSpPr>
          <p:spPr>
            <a:xfrm>
              <a:off x="3115200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8"/>
            <p:cNvSpPr/>
            <p:nvPr/>
          </p:nvSpPr>
          <p:spPr>
            <a:xfrm>
              <a:off x="3157975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8"/>
            <p:cNvSpPr/>
            <p:nvPr/>
          </p:nvSpPr>
          <p:spPr>
            <a:xfrm>
              <a:off x="3115200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8"/>
            <p:cNvSpPr/>
            <p:nvPr/>
          </p:nvSpPr>
          <p:spPr>
            <a:xfrm>
              <a:off x="3157975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8"/>
            <p:cNvSpPr/>
            <p:nvPr/>
          </p:nvSpPr>
          <p:spPr>
            <a:xfrm>
              <a:off x="3155900" y="2543900"/>
              <a:ext cx="4325" cy="24750"/>
            </a:xfrm>
            <a:custGeom>
              <a:avLst/>
              <a:gdLst/>
              <a:ahLst/>
              <a:cxnLst/>
              <a:rect l="l" t="t" r="r" b="b"/>
              <a:pathLst>
                <a:path w="173" h="990" extrusionOk="0">
                  <a:moveTo>
                    <a:pt x="1" y="1"/>
                  </a:moveTo>
                  <a:lnTo>
                    <a:pt x="1" y="990"/>
                  </a:lnTo>
                  <a:lnTo>
                    <a:pt x="173" y="990"/>
                  </a:lnTo>
                  <a:lnTo>
                    <a:pt x="1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8"/>
            <p:cNvSpPr/>
            <p:nvPr/>
          </p:nvSpPr>
          <p:spPr>
            <a:xfrm>
              <a:off x="3145775" y="2554125"/>
              <a:ext cx="24675" cy="4325"/>
            </a:xfrm>
            <a:custGeom>
              <a:avLst/>
              <a:gdLst/>
              <a:ahLst/>
              <a:cxnLst/>
              <a:rect l="l" t="t" r="r" b="b"/>
              <a:pathLst>
                <a:path w="987" h="173" extrusionOk="0">
                  <a:moveTo>
                    <a:pt x="0" y="0"/>
                  </a:moveTo>
                  <a:lnTo>
                    <a:pt x="0" y="172"/>
                  </a:lnTo>
                  <a:lnTo>
                    <a:pt x="986" y="172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38"/>
          <p:cNvGrpSpPr/>
          <p:nvPr/>
        </p:nvGrpSpPr>
        <p:grpSpPr>
          <a:xfrm rot="841025">
            <a:off x="102344" y="258397"/>
            <a:ext cx="447275" cy="625913"/>
            <a:chOff x="7877949" y="4508284"/>
            <a:chExt cx="560451" cy="784290"/>
          </a:xfrm>
        </p:grpSpPr>
        <p:sp>
          <p:nvSpPr>
            <p:cNvPr id="488" name="Google Shape;488;p38"/>
            <p:cNvSpPr/>
            <p:nvPr/>
          </p:nvSpPr>
          <p:spPr>
            <a:xfrm>
              <a:off x="7877949" y="4508284"/>
              <a:ext cx="538019" cy="783421"/>
            </a:xfrm>
            <a:custGeom>
              <a:avLst/>
              <a:gdLst/>
              <a:ahLst/>
              <a:cxnLst/>
              <a:rect l="l" t="t" r="r" b="b"/>
              <a:pathLst>
                <a:path w="9287" h="13523" extrusionOk="0">
                  <a:moveTo>
                    <a:pt x="4832" y="1"/>
                  </a:moveTo>
                  <a:cubicBezTo>
                    <a:pt x="2105" y="1"/>
                    <a:pt x="1" y="2504"/>
                    <a:pt x="575" y="5260"/>
                  </a:cubicBezTo>
                  <a:cubicBezTo>
                    <a:pt x="1097" y="7763"/>
                    <a:pt x="3604" y="9287"/>
                    <a:pt x="3604" y="10113"/>
                  </a:cubicBezTo>
                  <a:lnTo>
                    <a:pt x="3604" y="10844"/>
                  </a:lnTo>
                  <a:lnTo>
                    <a:pt x="3490" y="10844"/>
                  </a:lnTo>
                  <a:lnTo>
                    <a:pt x="3490" y="11458"/>
                  </a:lnTo>
                  <a:lnTo>
                    <a:pt x="3604" y="11458"/>
                  </a:lnTo>
                  <a:lnTo>
                    <a:pt x="3604" y="11784"/>
                  </a:lnTo>
                  <a:lnTo>
                    <a:pt x="3604" y="11913"/>
                  </a:lnTo>
                  <a:lnTo>
                    <a:pt x="3604" y="12174"/>
                  </a:lnTo>
                  <a:lnTo>
                    <a:pt x="3604" y="12306"/>
                  </a:lnTo>
                  <a:lnTo>
                    <a:pt x="3604" y="12567"/>
                  </a:lnTo>
                  <a:lnTo>
                    <a:pt x="3604" y="12696"/>
                  </a:lnTo>
                  <a:lnTo>
                    <a:pt x="3604" y="12718"/>
                  </a:lnTo>
                  <a:cubicBezTo>
                    <a:pt x="3604" y="12887"/>
                    <a:pt x="3742" y="13025"/>
                    <a:pt x="3911" y="13025"/>
                  </a:cubicBezTo>
                  <a:lnTo>
                    <a:pt x="3988" y="13025"/>
                  </a:lnTo>
                  <a:lnTo>
                    <a:pt x="4077" y="13307"/>
                  </a:lnTo>
                  <a:cubicBezTo>
                    <a:pt x="4117" y="13440"/>
                    <a:pt x="4233" y="13522"/>
                    <a:pt x="4372" y="13522"/>
                  </a:cubicBezTo>
                  <a:lnTo>
                    <a:pt x="5302" y="13522"/>
                  </a:lnTo>
                  <a:cubicBezTo>
                    <a:pt x="5438" y="13522"/>
                    <a:pt x="5554" y="13433"/>
                    <a:pt x="5597" y="13307"/>
                  </a:cubicBezTo>
                  <a:lnTo>
                    <a:pt x="5686" y="13025"/>
                  </a:lnTo>
                  <a:lnTo>
                    <a:pt x="5763" y="13025"/>
                  </a:lnTo>
                  <a:cubicBezTo>
                    <a:pt x="5932" y="13025"/>
                    <a:pt x="6070" y="12887"/>
                    <a:pt x="6070" y="12718"/>
                  </a:cubicBezTo>
                  <a:lnTo>
                    <a:pt x="6070" y="12696"/>
                  </a:lnTo>
                  <a:lnTo>
                    <a:pt x="6070" y="12567"/>
                  </a:lnTo>
                  <a:lnTo>
                    <a:pt x="6070" y="12306"/>
                  </a:lnTo>
                  <a:lnTo>
                    <a:pt x="6070" y="12174"/>
                  </a:lnTo>
                  <a:lnTo>
                    <a:pt x="6070" y="11913"/>
                  </a:lnTo>
                  <a:lnTo>
                    <a:pt x="6070" y="11784"/>
                  </a:lnTo>
                  <a:lnTo>
                    <a:pt x="6070" y="11458"/>
                  </a:lnTo>
                  <a:lnTo>
                    <a:pt x="6184" y="11458"/>
                  </a:lnTo>
                  <a:lnTo>
                    <a:pt x="6184" y="10844"/>
                  </a:lnTo>
                  <a:lnTo>
                    <a:pt x="6070" y="10844"/>
                  </a:lnTo>
                  <a:lnTo>
                    <a:pt x="6070" y="10113"/>
                  </a:lnTo>
                  <a:cubicBezTo>
                    <a:pt x="6070" y="9287"/>
                    <a:pt x="8577" y="7760"/>
                    <a:pt x="9099" y="5260"/>
                  </a:cubicBezTo>
                  <a:cubicBezTo>
                    <a:pt x="9102" y="5247"/>
                    <a:pt x="9108" y="5232"/>
                    <a:pt x="9108" y="5223"/>
                  </a:cubicBezTo>
                  <a:cubicBezTo>
                    <a:pt x="9111" y="5210"/>
                    <a:pt x="9111" y="5198"/>
                    <a:pt x="9114" y="5186"/>
                  </a:cubicBezTo>
                  <a:cubicBezTo>
                    <a:pt x="9286" y="4304"/>
                    <a:pt x="9179" y="3435"/>
                    <a:pt x="8856" y="2673"/>
                  </a:cubicBezTo>
                  <a:cubicBezTo>
                    <a:pt x="8838" y="2667"/>
                    <a:pt x="8835" y="2664"/>
                    <a:pt x="8832" y="2658"/>
                  </a:cubicBezTo>
                  <a:cubicBezTo>
                    <a:pt x="8823" y="2636"/>
                    <a:pt x="8810" y="2615"/>
                    <a:pt x="8804" y="2596"/>
                  </a:cubicBezTo>
                  <a:cubicBezTo>
                    <a:pt x="8795" y="2575"/>
                    <a:pt x="8789" y="2556"/>
                    <a:pt x="8776" y="2538"/>
                  </a:cubicBezTo>
                  <a:cubicBezTo>
                    <a:pt x="8773" y="2526"/>
                    <a:pt x="8764" y="2513"/>
                    <a:pt x="8761" y="2504"/>
                  </a:cubicBezTo>
                  <a:cubicBezTo>
                    <a:pt x="8746" y="2473"/>
                    <a:pt x="8733" y="2446"/>
                    <a:pt x="8718" y="2415"/>
                  </a:cubicBezTo>
                  <a:cubicBezTo>
                    <a:pt x="8718" y="2412"/>
                    <a:pt x="8718" y="2412"/>
                    <a:pt x="8715" y="2406"/>
                  </a:cubicBezTo>
                  <a:cubicBezTo>
                    <a:pt x="8466" y="1911"/>
                    <a:pt x="8128" y="1469"/>
                    <a:pt x="7720" y="1107"/>
                  </a:cubicBezTo>
                  <a:lnTo>
                    <a:pt x="7717" y="1100"/>
                  </a:lnTo>
                  <a:cubicBezTo>
                    <a:pt x="7689" y="1079"/>
                    <a:pt x="7668" y="1054"/>
                    <a:pt x="7640" y="1033"/>
                  </a:cubicBezTo>
                  <a:cubicBezTo>
                    <a:pt x="7634" y="1024"/>
                    <a:pt x="7625" y="1021"/>
                    <a:pt x="7622" y="1014"/>
                  </a:cubicBezTo>
                  <a:cubicBezTo>
                    <a:pt x="7603" y="996"/>
                    <a:pt x="7582" y="978"/>
                    <a:pt x="7560" y="962"/>
                  </a:cubicBezTo>
                  <a:cubicBezTo>
                    <a:pt x="7548" y="956"/>
                    <a:pt x="7536" y="944"/>
                    <a:pt x="7526" y="938"/>
                  </a:cubicBezTo>
                  <a:cubicBezTo>
                    <a:pt x="7511" y="925"/>
                    <a:pt x="7499" y="913"/>
                    <a:pt x="7483" y="901"/>
                  </a:cubicBezTo>
                  <a:cubicBezTo>
                    <a:pt x="7468" y="888"/>
                    <a:pt x="7449" y="876"/>
                    <a:pt x="7434" y="864"/>
                  </a:cubicBezTo>
                  <a:cubicBezTo>
                    <a:pt x="7428" y="861"/>
                    <a:pt x="7422" y="855"/>
                    <a:pt x="7419" y="852"/>
                  </a:cubicBezTo>
                  <a:cubicBezTo>
                    <a:pt x="6841" y="422"/>
                    <a:pt x="6150" y="130"/>
                    <a:pt x="5395" y="35"/>
                  </a:cubicBezTo>
                  <a:cubicBezTo>
                    <a:pt x="5385" y="35"/>
                    <a:pt x="5379" y="35"/>
                    <a:pt x="5376" y="28"/>
                  </a:cubicBezTo>
                  <a:cubicBezTo>
                    <a:pt x="5348" y="25"/>
                    <a:pt x="5321" y="22"/>
                    <a:pt x="5293" y="22"/>
                  </a:cubicBezTo>
                  <a:cubicBezTo>
                    <a:pt x="5284" y="22"/>
                    <a:pt x="5269" y="19"/>
                    <a:pt x="5256" y="19"/>
                  </a:cubicBezTo>
                  <a:cubicBezTo>
                    <a:pt x="5232" y="16"/>
                    <a:pt x="5210" y="16"/>
                    <a:pt x="5186" y="10"/>
                  </a:cubicBezTo>
                  <a:cubicBezTo>
                    <a:pt x="5167" y="10"/>
                    <a:pt x="5149" y="7"/>
                    <a:pt x="5133" y="7"/>
                  </a:cubicBezTo>
                  <a:cubicBezTo>
                    <a:pt x="5115" y="7"/>
                    <a:pt x="5093" y="4"/>
                    <a:pt x="5072" y="4"/>
                  </a:cubicBezTo>
                  <a:cubicBezTo>
                    <a:pt x="5047" y="4"/>
                    <a:pt x="5026" y="1"/>
                    <a:pt x="4998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8"/>
            <p:cNvSpPr/>
            <p:nvPr/>
          </p:nvSpPr>
          <p:spPr>
            <a:xfrm>
              <a:off x="7877960" y="4508632"/>
              <a:ext cx="560439" cy="639459"/>
            </a:xfrm>
            <a:custGeom>
              <a:avLst/>
              <a:gdLst/>
              <a:ahLst/>
              <a:cxnLst/>
              <a:rect l="l" t="t" r="r" b="b"/>
              <a:pathLst>
                <a:path w="9674" h="11038" extrusionOk="0">
                  <a:moveTo>
                    <a:pt x="4836" y="1"/>
                  </a:moveTo>
                  <a:cubicBezTo>
                    <a:pt x="2105" y="1"/>
                    <a:pt x="1" y="2504"/>
                    <a:pt x="578" y="5263"/>
                  </a:cubicBezTo>
                  <a:cubicBezTo>
                    <a:pt x="1101" y="7766"/>
                    <a:pt x="3607" y="9290"/>
                    <a:pt x="3607" y="10116"/>
                  </a:cubicBezTo>
                  <a:lnTo>
                    <a:pt x="3607" y="11038"/>
                  </a:lnTo>
                  <a:lnTo>
                    <a:pt x="6064" y="11038"/>
                  </a:lnTo>
                  <a:lnTo>
                    <a:pt x="6064" y="10116"/>
                  </a:lnTo>
                  <a:cubicBezTo>
                    <a:pt x="6064" y="9290"/>
                    <a:pt x="8577" y="7760"/>
                    <a:pt x="9093" y="5263"/>
                  </a:cubicBezTo>
                  <a:cubicBezTo>
                    <a:pt x="9674" y="2563"/>
                    <a:pt x="7609" y="1"/>
                    <a:pt x="4836" y="1"/>
                  </a:cubicBezTo>
                  <a:close/>
                </a:path>
              </a:pathLst>
            </a:custGeom>
            <a:solidFill>
              <a:srgbClr val="B0C5D9">
                <a:alpha val="58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8"/>
            <p:cNvSpPr/>
            <p:nvPr/>
          </p:nvSpPr>
          <p:spPr>
            <a:xfrm>
              <a:off x="8149191" y="4544085"/>
              <a:ext cx="225705" cy="225531"/>
            </a:xfrm>
            <a:custGeom>
              <a:avLst/>
              <a:gdLst/>
              <a:ahLst/>
              <a:cxnLst/>
              <a:rect l="l" t="t" r="r" b="b"/>
              <a:pathLst>
                <a:path w="3896" h="3893" extrusionOk="0">
                  <a:moveTo>
                    <a:pt x="154" y="0"/>
                  </a:moveTo>
                  <a:cubicBezTo>
                    <a:pt x="71" y="0"/>
                    <a:pt x="0" y="68"/>
                    <a:pt x="0" y="154"/>
                  </a:cubicBezTo>
                  <a:cubicBezTo>
                    <a:pt x="0" y="237"/>
                    <a:pt x="71" y="307"/>
                    <a:pt x="154" y="307"/>
                  </a:cubicBezTo>
                  <a:cubicBezTo>
                    <a:pt x="2046" y="307"/>
                    <a:pt x="3588" y="1846"/>
                    <a:pt x="3588" y="3738"/>
                  </a:cubicBezTo>
                  <a:cubicBezTo>
                    <a:pt x="3588" y="3824"/>
                    <a:pt x="3655" y="3892"/>
                    <a:pt x="3741" y="3892"/>
                  </a:cubicBezTo>
                  <a:cubicBezTo>
                    <a:pt x="3824" y="3892"/>
                    <a:pt x="3895" y="3824"/>
                    <a:pt x="3895" y="3738"/>
                  </a:cubicBezTo>
                  <a:cubicBezTo>
                    <a:pt x="3895" y="1677"/>
                    <a:pt x="2215" y="0"/>
                    <a:pt x="1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8"/>
            <p:cNvSpPr/>
            <p:nvPr/>
          </p:nvSpPr>
          <p:spPr>
            <a:xfrm>
              <a:off x="8086916" y="5162780"/>
              <a:ext cx="142398" cy="100397"/>
            </a:xfrm>
            <a:custGeom>
              <a:avLst/>
              <a:gdLst/>
              <a:ahLst/>
              <a:cxnLst/>
              <a:rect l="l" t="t" r="r" b="b"/>
              <a:pathLst>
                <a:path w="2458" h="1733" extrusionOk="0">
                  <a:moveTo>
                    <a:pt x="0" y="1"/>
                  </a:moveTo>
                  <a:lnTo>
                    <a:pt x="0" y="1426"/>
                  </a:lnTo>
                  <a:cubicBezTo>
                    <a:pt x="0" y="1595"/>
                    <a:pt x="138" y="1733"/>
                    <a:pt x="307" y="1733"/>
                  </a:cubicBezTo>
                  <a:lnTo>
                    <a:pt x="2150" y="1733"/>
                  </a:lnTo>
                  <a:cubicBezTo>
                    <a:pt x="2319" y="1733"/>
                    <a:pt x="2457" y="1595"/>
                    <a:pt x="2457" y="1426"/>
                  </a:cubicBezTo>
                  <a:lnTo>
                    <a:pt x="24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8"/>
            <p:cNvSpPr/>
            <p:nvPr/>
          </p:nvSpPr>
          <p:spPr>
            <a:xfrm>
              <a:off x="8108929" y="5262942"/>
              <a:ext cx="97964" cy="28908"/>
            </a:xfrm>
            <a:custGeom>
              <a:avLst/>
              <a:gdLst/>
              <a:ahLst/>
              <a:cxnLst/>
              <a:rect l="l" t="t" r="r" b="b"/>
              <a:pathLst>
                <a:path w="1691" h="499" extrusionOk="0">
                  <a:moveTo>
                    <a:pt x="1" y="1"/>
                  </a:moveTo>
                  <a:lnTo>
                    <a:pt x="90" y="284"/>
                  </a:lnTo>
                  <a:cubicBezTo>
                    <a:pt x="130" y="409"/>
                    <a:pt x="250" y="499"/>
                    <a:pt x="385" y="499"/>
                  </a:cubicBezTo>
                  <a:lnTo>
                    <a:pt x="1313" y="499"/>
                  </a:lnTo>
                  <a:cubicBezTo>
                    <a:pt x="1451" y="499"/>
                    <a:pt x="1571" y="416"/>
                    <a:pt x="1611" y="284"/>
                  </a:cubicBezTo>
                  <a:lnTo>
                    <a:pt x="16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8"/>
            <p:cNvSpPr/>
            <p:nvPr/>
          </p:nvSpPr>
          <p:spPr>
            <a:xfrm>
              <a:off x="8086916" y="5236641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8"/>
            <p:cNvSpPr/>
            <p:nvPr/>
          </p:nvSpPr>
          <p:spPr>
            <a:xfrm>
              <a:off x="8086916" y="5214049"/>
              <a:ext cx="142398" cy="7531"/>
            </a:xfrm>
            <a:custGeom>
              <a:avLst/>
              <a:gdLst/>
              <a:ahLst/>
              <a:cxnLst/>
              <a:rect l="l" t="t" r="r" b="b"/>
              <a:pathLst>
                <a:path w="2458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457" y="129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8"/>
            <p:cNvSpPr/>
            <p:nvPr/>
          </p:nvSpPr>
          <p:spPr>
            <a:xfrm>
              <a:off x="8086916" y="5191282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8"/>
            <p:cNvSpPr/>
            <p:nvPr/>
          </p:nvSpPr>
          <p:spPr>
            <a:xfrm>
              <a:off x="7944696" y="4637643"/>
              <a:ext cx="187817" cy="287287"/>
            </a:xfrm>
            <a:custGeom>
              <a:avLst/>
              <a:gdLst/>
              <a:ahLst/>
              <a:cxnLst/>
              <a:rect l="l" t="t" r="r" b="b"/>
              <a:pathLst>
                <a:path w="3242" h="4959" extrusionOk="0">
                  <a:moveTo>
                    <a:pt x="1641" y="1"/>
                  </a:moveTo>
                  <a:lnTo>
                    <a:pt x="1641" y="1"/>
                  </a:lnTo>
                  <a:cubicBezTo>
                    <a:pt x="747" y="1088"/>
                    <a:pt x="1" y="4673"/>
                    <a:pt x="3232" y="4959"/>
                  </a:cubicBezTo>
                  <a:cubicBezTo>
                    <a:pt x="2848" y="4102"/>
                    <a:pt x="3241" y="3346"/>
                    <a:pt x="3002" y="2206"/>
                  </a:cubicBezTo>
                  <a:cubicBezTo>
                    <a:pt x="2759" y="1061"/>
                    <a:pt x="1641" y="1"/>
                    <a:pt x="1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8"/>
            <p:cNvSpPr/>
            <p:nvPr/>
          </p:nvSpPr>
          <p:spPr>
            <a:xfrm>
              <a:off x="8139227" y="4637643"/>
              <a:ext cx="95067" cy="153637"/>
            </a:xfrm>
            <a:custGeom>
              <a:avLst/>
              <a:gdLst/>
              <a:ahLst/>
              <a:cxnLst/>
              <a:rect l="l" t="t" r="r" b="b"/>
              <a:pathLst>
                <a:path w="1641" h="2652" extrusionOk="0">
                  <a:moveTo>
                    <a:pt x="1103" y="1"/>
                  </a:moveTo>
                  <a:lnTo>
                    <a:pt x="1103" y="1"/>
                  </a:lnTo>
                  <a:cubicBezTo>
                    <a:pt x="77" y="600"/>
                    <a:pt x="0" y="2114"/>
                    <a:pt x="399" y="2652"/>
                  </a:cubicBezTo>
                  <a:cubicBezTo>
                    <a:pt x="1640" y="2025"/>
                    <a:pt x="1432" y="465"/>
                    <a:pt x="11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8"/>
            <p:cNvSpPr/>
            <p:nvPr/>
          </p:nvSpPr>
          <p:spPr>
            <a:xfrm>
              <a:off x="8158054" y="4750317"/>
              <a:ext cx="140660" cy="210585"/>
            </a:xfrm>
            <a:custGeom>
              <a:avLst/>
              <a:gdLst/>
              <a:ahLst/>
              <a:cxnLst/>
              <a:rect l="l" t="t" r="r" b="b"/>
              <a:pathLst>
                <a:path w="2428" h="3635" extrusionOk="0">
                  <a:moveTo>
                    <a:pt x="2427" y="0"/>
                  </a:moveTo>
                  <a:lnTo>
                    <a:pt x="2427" y="0"/>
                  </a:lnTo>
                  <a:cubicBezTo>
                    <a:pt x="1478" y="77"/>
                    <a:pt x="1" y="1161"/>
                    <a:pt x="1" y="3634"/>
                  </a:cubicBezTo>
                  <a:cubicBezTo>
                    <a:pt x="2314" y="3124"/>
                    <a:pt x="2427" y="0"/>
                    <a:pt x="2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8"/>
            <p:cNvSpPr/>
            <p:nvPr/>
          </p:nvSpPr>
          <p:spPr>
            <a:xfrm>
              <a:off x="8042425" y="4691749"/>
              <a:ext cx="119457" cy="325697"/>
            </a:xfrm>
            <a:custGeom>
              <a:avLst/>
              <a:gdLst/>
              <a:ahLst/>
              <a:cxnLst/>
              <a:rect l="l" t="t" r="r" b="b"/>
              <a:pathLst>
                <a:path w="2062" h="5622" extrusionOk="0">
                  <a:moveTo>
                    <a:pt x="9" y="1"/>
                  </a:moveTo>
                  <a:cubicBezTo>
                    <a:pt x="9" y="1"/>
                    <a:pt x="3" y="96"/>
                    <a:pt x="0" y="271"/>
                  </a:cubicBezTo>
                  <a:cubicBezTo>
                    <a:pt x="3" y="357"/>
                    <a:pt x="6" y="458"/>
                    <a:pt x="15" y="572"/>
                  </a:cubicBezTo>
                  <a:cubicBezTo>
                    <a:pt x="28" y="689"/>
                    <a:pt x="37" y="818"/>
                    <a:pt x="65" y="956"/>
                  </a:cubicBezTo>
                  <a:cubicBezTo>
                    <a:pt x="89" y="1097"/>
                    <a:pt x="123" y="1248"/>
                    <a:pt x="160" y="1404"/>
                  </a:cubicBezTo>
                  <a:cubicBezTo>
                    <a:pt x="203" y="1564"/>
                    <a:pt x="252" y="1727"/>
                    <a:pt x="310" y="1896"/>
                  </a:cubicBezTo>
                  <a:cubicBezTo>
                    <a:pt x="341" y="1976"/>
                    <a:pt x="378" y="2065"/>
                    <a:pt x="406" y="2151"/>
                  </a:cubicBezTo>
                  <a:cubicBezTo>
                    <a:pt x="442" y="2234"/>
                    <a:pt x="479" y="2320"/>
                    <a:pt x="513" y="2406"/>
                  </a:cubicBezTo>
                  <a:cubicBezTo>
                    <a:pt x="590" y="2575"/>
                    <a:pt x="673" y="2750"/>
                    <a:pt x="762" y="2919"/>
                  </a:cubicBezTo>
                  <a:cubicBezTo>
                    <a:pt x="937" y="3257"/>
                    <a:pt x="1137" y="3582"/>
                    <a:pt x="1339" y="3874"/>
                  </a:cubicBezTo>
                  <a:cubicBezTo>
                    <a:pt x="1389" y="3948"/>
                    <a:pt x="1435" y="4019"/>
                    <a:pt x="1487" y="4089"/>
                  </a:cubicBezTo>
                  <a:cubicBezTo>
                    <a:pt x="1533" y="4163"/>
                    <a:pt x="1570" y="4230"/>
                    <a:pt x="1610" y="4301"/>
                  </a:cubicBezTo>
                  <a:cubicBezTo>
                    <a:pt x="1683" y="4439"/>
                    <a:pt x="1736" y="4581"/>
                    <a:pt x="1782" y="4710"/>
                  </a:cubicBezTo>
                  <a:cubicBezTo>
                    <a:pt x="1865" y="4971"/>
                    <a:pt x="1895" y="5201"/>
                    <a:pt x="1908" y="5364"/>
                  </a:cubicBezTo>
                  <a:cubicBezTo>
                    <a:pt x="1911" y="5444"/>
                    <a:pt x="1911" y="5505"/>
                    <a:pt x="1911" y="5548"/>
                  </a:cubicBezTo>
                  <a:cubicBezTo>
                    <a:pt x="1911" y="5591"/>
                    <a:pt x="1908" y="5610"/>
                    <a:pt x="1908" y="5610"/>
                  </a:cubicBezTo>
                  <a:lnTo>
                    <a:pt x="2061" y="5622"/>
                  </a:lnTo>
                  <a:lnTo>
                    <a:pt x="2061" y="5548"/>
                  </a:lnTo>
                  <a:cubicBezTo>
                    <a:pt x="2061" y="5502"/>
                    <a:pt x="2061" y="5432"/>
                    <a:pt x="2055" y="5349"/>
                  </a:cubicBezTo>
                  <a:cubicBezTo>
                    <a:pt x="2043" y="5180"/>
                    <a:pt x="2000" y="4937"/>
                    <a:pt x="1908" y="4661"/>
                  </a:cubicBezTo>
                  <a:cubicBezTo>
                    <a:pt x="1859" y="4522"/>
                    <a:pt x="1797" y="4378"/>
                    <a:pt x="1717" y="4230"/>
                  </a:cubicBezTo>
                  <a:cubicBezTo>
                    <a:pt x="1631" y="4083"/>
                    <a:pt x="1536" y="3939"/>
                    <a:pt x="1428" y="3797"/>
                  </a:cubicBezTo>
                  <a:cubicBezTo>
                    <a:pt x="1223" y="3515"/>
                    <a:pt x="1014" y="3198"/>
                    <a:pt x="829" y="2870"/>
                  </a:cubicBezTo>
                  <a:cubicBezTo>
                    <a:pt x="737" y="2704"/>
                    <a:pt x="651" y="2538"/>
                    <a:pt x="571" y="2369"/>
                  </a:cubicBezTo>
                  <a:cubicBezTo>
                    <a:pt x="538" y="2280"/>
                    <a:pt x="498" y="2200"/>
                    <a:pt x="461" y="2117"/>
                  </a:cubicBezTo>
                  <a:cubicBezTo>
                    <a:pt x="427" y="2031"/>
                    <a:pt x="396" y="1948"/>
                    <a:pt x="360" y="1865"/>
                  </a:cubicBezTo>
                  <a:cubicBezTo>
                    <a:pt x="298" y="1702"/>
                    <a:pt x="246" y="1540"/>
                    <a:pt x="200" y="1383"/>
                  </a:cubicBezTo>
                  <a:cubicBezTo>
                    <a:pt x="157" y="1226"/>
                    <a:pt x="120" y="1076"/>
                    <a:pt x="92" y="938"/>
                  </a:cubicBezTo>
                  <a:cubicBezTo>
                    <a:pt x="62" y="799"/>
                    <a:pt x="46" y="673"/>
                    <a:pt x="31" y="557"/>
                  </a:cubicBezTo>
                  <a:cubicBezTo>
                    <a:pt x="19" y="446"/>
                    <a:pt x="15" y="345"/>
                    <a:pt x="9" y="262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8"/>
            <p:cNvSpPr/>
            <p:nvPr/>
          </p:nvSpPr>
          <p:spPr>
            <a:xfrm>
              <a:off x="8153593" y="4819370"/>
              <a:ext cx="97790" cy="302002"/>
            </a:xfrm>
            <a:custGeom>
              <a:avLst/>
              <a:gdLst/>
              <a:ahLst/>
              <a:cxnLst/>
              <a:rect l="l" t="t" r="r" b="b"/>
              <a:pathLst>
                <a:path w="1688" h="5213" extrusionOk="0">
                  <a:moveTo>
                    <a:pt x="1687" y="0"/>
                  </a:moveTo>
                  <a:cubicBezTo>
                    <a:pt x="1687" y="0"/>
                    <a:pt x="1626" y="68"/>
                    <a:pt x="1521" y="169"/>
                  </a:cubicBezTo>
                  <a:cubicBezTo>
                    <a:pt x="1411" y="277"/>
                    <a:pt x="1248" y="430"/>
                    <a:pt x="1070" y="630"/>
                  </a:cubicBezTo>
                  <a:cubicBezTo>
                    <a:pt x="981" y="731"/>
                    <a:pt x="886" y="842"/>
                    <a:pt x="793" y="965"/>
                  </a:cubicBezTo>
                  <a:cubicBezTo>
                    <a:pt x="695" y="1088"/>
                    <a:pt x="603" y="1223"/>
                    <a:pt x="520" y="1367"/>
                  </a:cubicBezTo>
                  <a:cubicBezTo>
                    <a:pt x="477" y="1441"/>
                    <a:pt x="434" y="1514"/>
                    <a:pt x="397" y="1594"/>
                  </a:cubicBezTo>
                  <a:cubicBezTo>
                    <a:pt x="357" y="1674"/>
                    <a:pt x="317" y="1751"/>
                    <a:pt x="287" y="1837"/>
                  </a:cubicBezTo>
                  <a:cubicBezTo>
                    <a:pt x="213" y="2003"/>
                    <a:pt x="158" y="2175"/>
                    <a:pt x="118" y="2350"/>
                  </a:cubicBezTo>
                  <a:cubicBezTo>
                    <a:pt x="72" y="2528"/>
                    <a:pt x="47" y="2709"/>
                    <a:pt x="26" y="2884"/>
                  </a:cubicBezTo>
                  <a:cubicBezTo>
                    <a:pt x="13" y="3066"/>
                    <a:pt x="4" y="3241"/>
                    <a:pt x="4" y="3407"/>
                  </a:cubicBezTo>
                  <a:cubicBezTo>
                    <a:pt x="1" y="3741"/>
                    <a:pt x="1" y="4052"/>
                    <a:pt x="1" y="4322"/>
                  </a:cubicBezTo>
                  <a:cubicBezTo>
                    <a:pt x="1" y="4853"/>
                    <a:pt x="4" y="5213"/>
                    <a:pt x="4" y="5213"/>
                  </a:cubicBezTo>
                  <a:lnTo>
                    <a:pt x="158" y="5213"/>
                  </a:lnTo>
                  <a:cubicBezTo>
                    <a:pt x="158" y="5213"/>
                    <a:pt x="158" y="4853"/>
                    <a:pt x="164" y="4322"/>
                  </a:cubicBezTo>
                  <a:cubicBezTo>
                    <a:pt x="158" y="4052"/>
                    <a:pt x="158" y="3741"/>
                    <a:pt x="158" y="3407"/>
                  </a:cubicBezTo>
                  <a:cubicBezTo>
                    <a:pt x="155" y="3241"/>
                    <a:pt x="164" y="3072"/>
                    <a:pt x="167" y="2900"/>
                  </a:cubicBezTo>
                  <a:cubicBezTo>
                    <a:pt x="182" y="2731"/>
                    <a:pt x="204" y="2556"/>
                    <a:pt x="244" y="2387"/>
                  </a:cubicBezTo>
                  <a:cubicBezTo>
                    <a:pt x="280" y="2218"/>
                    <a:pt x="333" y="2049"/>
                    <a:pt x="394" y="1886"/>
                  </a:cubicBezTo>
                  <a:cubicBezTo>
                    <a:pt x="419" y="1803"/>
                    <a:pt x="459" y="1726"/>
                    <a:pt x="492" y="1650"/>
                  </a:cubicBezTo>
                  <a:cubicBezTo>
                    <a:pt x="523" y="1573"/>
                    <a:pt x="566" y="1499"/>
                    <a:pt x="603" y="1425"/>
                  </a:cubicBezTo>
                  <a:cubicBezTo>
                    <a:pt x="680" y="1281"/>
                    <a:pt x="769" y="1146"/>
                    <a:pt x="855" y="1020"/>
                  </a:cubicBezTo>
                  <a:cubicBezTo>
                    <a:pt x="938" y="897"/>
                    <a:pt x="1027" y="780"/>
                    <a:pt x="1110" y="676"/>
                  </a:cubicBezTo>
                  <a:cubicBezTo>
                    <a:pt x="1196" y="575"/>
                    <a:pt x="1276" y="482"/>
                    <a:pt x="1346" y="399"/>
                  </a:cubicBezTo>
                  <a:cubicBezTo>
                    <a:pt x="1414" y="320"/>
                    <a:pt x="1478" y="246"/>
                    <a:pt x="1531" y="191"/>
                  </a:cubicBezTo>
                  <a:cubicBezTo>
                    <a:pt x="1632" y="71"/>
                    <a:pt x="1687" y="0"/>
                    <a:pt x="1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8"/>
            <p:cNvSpPr/>
            <p:nvPr/>
          </p:nvSpPr>
          <p:spPr>
            <a:xfrm>
              <a:off x="8093114" y="5094654"/>
              <a:ext cx="129247" cy="42233"/>
            </a:xfrm>
            <a:custGeom>
              <a:avLst/>
              <a:gdLst/>
              <a:ahLst/>
              <a:cxnLst/>
              <a:rect l="l" t="t" r="r" b="b"/>
              <a:pathLst>
                <a:path w="2231" h="729" extrusionOk="0">
                  <a:moveTo>
                    <a:pt x="1" y="0"/>
                  </a:moveTo>
                  <a:lnTo>
                    <a:pt x="1" y="728"/>
                  </a:lnTo>
                  <a:lnTo>
                    <a:pt x="2231" y="728"/>
                  </a:lnTo>
                  <a:lnTo>
                    <a:pt x="22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8"/>
            <p:cNvSpPr/>
            <p:nvPr/>
          </p:nvSpPr>
          <p:spPr>
            <a:xfrm>
              <a:off x="8080138" y="5136827"/>
              <a:ext cx="155780" cy="35628"/>
            </a:xfrm>
            <a:custGeom>
              <a:avLst/>
              <a:gdLst/>
              <a:ahLst/>
              <a:cxnLst/>
              <a:rect l="l" t="t" r="r" b="b"/>
              <a:pathLst>
                <a:path w="2689" h="615" extrusionOk="0">
                  <a:moveTo>
                    <a:pt x="0" y="0"/>
                  </a:moveTo>
                  <a:lnTo>
                    <a:pt x="0" y="614"/>
                  </a:lnTo>
                  <a:lnTo>
                    <a:pt x="2688" y="614"/>
                  </a:lnTo>
                  <a:lnTo>
                    <a:pt x="26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8"/>
            <p:cNvSpPr/>
            <p:nvPr/>
          </p:nvSpPr>
          <p:spPr>
            <a:xfrm>
              <a:off x="8158054" y="4508806"/>
              <a:ext cx="252412" cy="783769"/>
            </a:xfrm>
            <a:custGeom>
              <a:avLst/>
              <a:gdLst/>
              <a:ahLst/>
              <a:cxnLst/>
              <a:rect l="l" t="t" r="r" b="b"/>
              <a:pathLst>
                <a:path w="4357" h="13529" extrusionOk="0">
                  <a:moveTo>
                    <a:pt x="1" y="1"/>
                  </a:moveTo>
                  <a:lnTo>
                    <a:pt x="1" y="13529"/>
                  </a:lnTo>
                  <a:lnTo>
                    <a:pt x="465" y="13529"/>
                  </a:lnTo>
                  <a:lnTo>
                    <a:pt x="465" y="13523"/>
                  </a:lnTo>
                  <a:cubicBezTo>
                    <a:pt x="600" y="13523"/>
                    <a:pt x="720" y="13434"/>
                    <a:pt x="763" y="13308"/>
                  </a:cubicBezTo>
                  <a:lnTo>
                    <a:pt x="849" y="13022"/>
                  </a:lnTo>
                  <a:lnTo>
                    <a:pt x="925" y="13022"/>
                  </a:lnTo>
                  <a:cubicBezTo>
                    <a:pt x="1094" y="13022"/>
                    <a:pt x="1232" y="12884"/>
                    <a:pt x="1232" y="12715"/>
                  </a:cubicBezTo>
                  <a:lnTo>
                    <a:pt x="1232" y="12696"/>
                  </a:lnTo>
                  <a:lnTo>
                    <a:pt x="1232" y="12564"/>
                  </a:lnTo>
                  <a:lnTo>
                    <a:pt x="1232" y="12303"/>
                  </a:lnTo>
                  <a:lnTo>
                    <a:pt x="1232" y="12174"/>
                  </a:lnTo>
                  <a:lnTo>
                    <a:pt x="1232" y="11913"/>
                  </a:lnTo>
                  <a:lnTo>
                    <a:pt x="1232" y="11781"/>
                  </a:lnTo>
                  <a:lnTo>
                    <a:pt x="1232" y="11455"/>
                  </a:lnTo>
                  <a:lnTo>
                    <a:pt x="1349" y="11455"/>
                  </a:lnTo>
                  <a:lnTo>
                    <a:pt x="1349" y="10841"/>
                  </a:lnTo>
                  <a:lnTo>
                    <a:pt x="1232" y="10841"/>
                  </a:lnTo>
                  <a:lnTo>
                    <a:pt x="1232" y="10110"/>
                  </a:lnTo>
                  <a:cubicBezTo>
                    <a:pt x="1232" y="9287"/>
                    <a:pt x="3742" y="7757"/>
                    <a:pt x="4264" y="5257"/>
                  </a:cubicBezTo>
                  <a:cubicBezTo>
                    <a:pt x="4267" y="5247"/>
                    <a:pt x="4270" y="5232"/>
                    <a:pt x="4270" y="5220"/>
                  </a:cubicBezTo>
                  <a:lnTo>
                    <a:pt x="4295" y="5094"/>
                  </a:lnTo>
                  <a:cubicBezTo>
                    <a:pt x="4301" y="5051"/>
                    <a:pt x="4310" y="5005"/>
                    <a:pt x="4313" y="4962"/>
                  </a:cubicBezTo>
                  <a:cubicBezTo>
                    <a:pt x="4316" y="4928"/>
                    <a:pt x="4320" y="4894"/>
                    <a:pt x="4326" y="4864"/>
                  </a:cubicBezTo>
                  <a:cubicBezTo>
                    <a:pt x="4332" y="4808"/>
                    <a:pt x="4335" y="4750"/>
                    <a:pt x="4341" y="4698"/>
                  </a:cubicBezTo>
                  <a:cubicBezTo>
                    <a:pt x="4344" y="4670"/>
                    <a:pt x="4344" y="4639"/>
                    <a:pt x="4347" y="4612"/>
                  </a:cubicBezTo>
                  <a:cubicBezTo>
                    <a:pt x="4350" y="4529"/>
                    <a:pt x="4356" y="4443"/>
                    <a:pt x="4356" y="4357"/>
                  </a:cubicBezTo>
                  <a:cubicBezTo>
                    <a:pt x="4356" y="1952"/>
                    <a:pt x="2406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8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4" name="Google Shape;504;p38"/>
          <p:cNvGrpSpPr/>
          <p:nvPr/>
        </p:nvGrpSpPr>
        <p:grpSpPr>
          <a:xfrm rot="-1604192">
            <a:off x="8638982" y="3928762"/>
            <a:ext cx="333773" cy="638893"/>
            <a:chOff x="6692313" y="4433554"/>
            <a:chExt cx="421445" cy="806710"/>
          </a:xfrm>
        </p:grpSpPr>
        <p:sp>
          <p:nvSpPr>
            <p:cNvPr id="505" name="Google Shape;505;p38"/>
            <p:cNvSpPr/>
            <p:nvPr/>
          </p:nvSpPr>
          <p:spPr>
            <a:xfrm>
              <a:off x="6692313" y="4433554"/>
              <a:ext cx="421111" cy="806536"/>
            </a:xfrm>
            <a:custGeom>
              <a:avLst/>
              <a:gdLst/>
              <a:ahLst/>
              <a:cxnLst/>
              <a:rect l="l" t="t" r="r" b="b"/>
              <a:pathLst>
                <a:path w="7269" h="13922" extrusionOk="0">
                  <a:moveTo>
                    <a:pt x="4114" y="3960"/>
                  </a:moveTo>
                  <a:cubicBezTo>
                    <a:pt x="4197" y="4000"/>
                    <a:pt x="4277" y="4034"/>
                    <a:pt x="4350" y="4061"/>
                  </a:cubicBezTo>
                  <a:cubicBezTo>
                    <a:pt x="4363" y="4166"/>
                    <a:pt x="4366" y="4267"/>
                    <a:pt x="4363" y="4369"/>
                  </a:cubicBezTo>
                  <a:cubicBezTo>
                    <a:pt x="4363" y="4544"/>
                    <a:pt x="4323" y="4713"/>
                    <a:pt x="4289" y="4882"/>
                  </a:cubicBezTo>
                  <a:cubicBezTo>
                    <a:pt x="4240" y="5047"/>
                    <a:pt x="4184" y="5210"/>
                    <a:pt x="4114" y="5358"/>
                  </a:cubicBezTo>
                  <a:cubicBezTo>
                    <a:pt x="4043" y="5508"/>
                    <a:pt x="3960" y="5643"/>
                    <a:pt x="3874" y="5772"/>
                  </a:cubicBezTo>
                  <a:cubicBezTo>
                    <a:pt x="3785" y="5895"/>
                    <a:pt x="3699" y="6012"/>
                    <a:pt x="3610" y="6107"/>
                  </a:cubicBezTo>
                  <a:cubicBezTo>
                    <a:pt x="3537" y="6186"/>
                    <a:pt x="3464" y="6259"/>
                    <a:pt x="3397" y="6321"/>
                  </a:cubicBezTo>
                  <a:lnTo>
                    <a:pt x="3397" y="6321"/>
                  </a:lnTo>
                  <a:lnTo>
                    <a:pt x="2480" y="6322"/>
                  </a:lnTo>
                  <a:lnTo>
                    <a:pt x="4114" y="3960"/>
                  </a:lnTo>
                  <a:close/>
                  <a:moveTo>
                    <a:pt x="4983" y="1"/>
                  </a:moveTo>
                  <a:lnTo>
                    <a:pt x="4012" y="1490"/>
                  </a:lnTo>
                  <a:cubicBezTo>
                    <a:pt x="3395" y="848"/>
                    <a:pt x="2538" y="483"/>
                    <a:pt x="2301" y="277"/>
                  </a:cubicBezTo>
                  <a:lnTo>
                    <a:pt x="2301" y="277"/>
                  </a:lnTo>
                  <a:cubicBezTo>
                    <a:pt x="2301" y="277"/>
                    <a:pt x="2102" y="1082"/>
                    <a:pt x="2320" y="2099"/>
                  </a:cubicBezTo>
                  <a:cubicBezTo>
                    <a:pt x="2403" y="2492"/>
                    <a:pt x="2639" y="2845"/>
                    <a:pt x="2934" y="3143"/>
                  </a:cubicBezTo>
                  <a:lnTo>
                    <a:pt x="673" y="6608"/>
                  </a:lnTo>
                  <a:lnTo>
                    <a:pt x="1" y="7631"/>
                  </a:lnTo>
                  <a:lnTo>
                    <a:pt x="1217" y="7631"/>
                  </a:lnTo>
                  <a:lnTo>
                    <a:pt x="4750" y="7637"/>
                  </a:lnTo>
                  <a:lnTo>
                    <a:pt x="1217" y="13922"/>
                  </a:lnTo>
                  <a:lnTo>
                    <a:pt x="6439" y="7345"/>
                  </a:lnTo>
                  <a:lnTo>
                    <a:pt x="7268" y="6304"/>
                  </a:lnTo>
                  <a:lnTo>
                    <a:pt x="5886" y="6307"/>
                  </a:lnTo>
                  <a:lnTo>
                    <a:pt x="4301" y="6310"/>
                  </a:lnTo>
                  <a:lnTo>
                    <a:pt x="4301" y="6310"/>
                  </a:lnTo>
                  <a:cubicBezTo>
                    <a:pt x="4338" y="6258"/>
                    <a:pt x="4378" y="6199"/>
                    <a:pt x="4421" y="6141"/>
                  </a:cubicBezTo>
                  <a:cubicBezTo>
                    <a:pt x="4479" y="6080"/>
                    <a:pt x="4535" y="6000"/>
                    <a:pt x="4614" y="5941"/>
                  </a:cubicBezTo>
                  <a:cubicBezTo>
                    <a:pt x="4654" y="5911"/>
                    <a:pt x="4691" y="5877"/>
                    <a:pt x="4731" y="5846"/>
                  </a:cubicBezTo>
                  <a:cubicBezTo>
                    <a:pt x="4759" y="5825"/>
                    <a:pt x="4783" y="5803"/>
                    <a:pt x="4814" y="5785"/>
                  </a:cubicBezTo>
                  <a:cubicBezTo>
                    <a:pt x="5072" y="5919"/>
                    <a:pt x="5321" y="5978"/>
                    <a:pt x="5555" y="5978"/>
                  </a:cubicBezTo>
                  <a:cubicBezTo>
                    <a:pt x="6434" y="5978"/>
                    <a:pt x="7111" y="5150"/>
                    <a:pt x="7268" y="4372"/>
                  </a:cubicBezTo>
                  <a:lnTo>
                    <a:pt x="7268" y="4372"/>
                  </a:lnTo>
                  <a:cubicBezTo>
                    <a:pt x="7249" y="4374"/>
                    <a:pt x="7227" y="4375"/>
                    <a:pt x="7204" y="4375"/>
                  </a:cubicBezTo>
                  <a:cubicBezTo>
                    <a:pt x="6957" y="4375"/>
                    <a:pt x="6490" y="4254"/>
                    <a:pt x="6028" y="4254"/>
                  </a:cubicBezTo>
                  <a:cubicBezTo>
                    <a:pt x="5373" y="4254"/>
                    <a:pt x="4727" y="4498"/>
                    <a:pt x="4734" y="5677"/>
                  </a:cubicBezTo>
                  <a:cubicBezTo>
                    <a:pt x="4657" y="5723"/>
                    <a:pt x="4590" y="5782"/>
                    <a:pt x="4522" y="5834"/>
                  </a:cubicBezTo>
                  <a:cubicBezTo>
                    <a:pt x="4439" y="5895"/>
                    <a:pt x="4375" y="5981"/>
                    <a:pt x="4304" y="6049"/>
                  </a:cubicBezTo>
                  <a:cubicBezTo>
                    <a:pt x="4243" y="6126"/>
                    <a:pt x="4194" y="6202"/>
                    <a:pt x="4144" y="6273"/>
                  </a:cubicBezTo>
                  <a:lnTo>
                    <a:pt x="4120" y="6319"/>
                  </a:lnTo>
                  <a:lnTo>
                    <a:pt x="3618" y="6320"/>
                  </a:lnTo>
                  <a:lnTo>
                    <a:pt x="3618" y="6320"/>
                  </a:lnTo>
                  <a:cubicBezTo>
                    <a:pt x="3654" y="6287"/>
                    <a:pt x="3688" y="6254"/>
                    <a:pt x="3724" y="6212"/>
                  </a:cubicBezTo>
                  <a:cubicBezTo>
                    <a:pt x="3816" y="6107"/>
                    <a:pt x="3908" y="5987"/>
                    <a:pt x="4000" y="5858"/>
                  </a:cubicBezTo>
                  <a:cubicBezTo>
                    <a:pt x="4086" y="5726"/>
                    <a:pt x="4178" y="5582"/>
                    <a:pt x="4249" y="5425"/>
                  </a:cubicBezTo>
                  <a:cubicBezTo>
                    <a:pt x="4326" y="5272"/>
                    <a:pt x="4384" y="5097"/>
                    <a:pt x="4433" y="4922"/>
                  </a:cubicBezTo>
                  <a:cubicBezTo>
                    <a:pt x="4476" y="4743"/>
                    <a:pt x="4510" y="4559"/>
                    <a:pt x="4516" y="4372"/>
                  </a:cubicBezTo>
                  <a:cubicBezTo>
                    <a:pt x="4522" y="4280"/>
                    <a:pt x="4510" y="4184"/>
                    <a:pt x="4507" y="4092"/>
                  </a:cubicBezTo>
                  <a:cubicBezTo>
                    <a:pt x="4501" y="4043"/>
                    <a:pt x="4492" y="4000"/>
                    <a:pt x="4485" y="3957"/>
                  </a:cubicBezTo>
                  <a:cubicBezTo>
                    <a:pt x="4599" y="3665"/>
                    <a:pt x="4661" y="3398"/>
                    <a:pt x="4676" y="3146"/>
                  </a:cubicBezTo>
                  <a:lnTo>
                    <a:pt x="6519" y="452"/>
                  </a:lnTo>
                  <a:lnTo>
                    <a:pt x="6835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8"/>
            <p:cNvSpPr/>
            <p:nvPr/>
          </p:nvSpPr>
          <p:spPr>
            <a:xfrm>
              <a:off x="6692704" y="4433554"/>
              <a:ext cx="421053" cy="806710"/>
            </a:xfrm>
            <a:custGeom>
              <a:avLst/>
              <a:gdLst/>
              <a:ahLst/>
              <a:cxnLst/>
              <a:rect l="l" t="t" r="r" b="b"/>
              <a:pathLst>
                <a:path w="7268" h="13925" extrusionOk="0">
                  <a:moveTo>
                    <a:pt x="4989" y="1"/>
                  </a:moveTo>
                  <a:lnTo>
                    <a:pt x="673" y="6608"/>
                  </a:lnTo>
                  <a:lnTo>
                    <a:pt x="0" y="7637"/>
                  </a:lnTo>
                  <a:lnTo>
                    <a:pt x="1217" y="7637"/>
                  </a:lnTo>
                  <a:lnTo>
                    <a:pt x="4749" y="7643"/>
                  </a:lnTo>
                  <a:lnTo>
                    <a:pt x="1217" y="13925"/>
                  </a:lnTo>
                  <a:lnTo>
                    <a:pt x="6442" y="7348"/>
                  </a:lnTo>
                  <a:lnTo>
                    <a:pt x="7268" y="6307"/>
                  </a:lnTo>
                  <a:lnTo>
                    <a:pt x="5886" y="6307"/>
                  </a:lnTo>
                  <a:lnTo>
                    <a:pt x="2476" y="6316"/>
                  </a:lnTo>
                  <a:lnTo>
                    <a:pt x="2476" y="6316"/>
                  </a:lnTo>
                  <a:lnTo>
                    <a:pt x="6525" y="452"/>
                  </a:lnTo>
                  <a:lnTo>
                    <a:pt x="68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8"/>
            <p:cNvSpPr/>
            <p:nvPr/>
          </p:nvSpPr>
          <p:spPr>
            <a:xfrm>
              <a:off x="6814590" y="4449601"/>
              <a:ext cx="196855" cy="220317"/>
            </a:xfrm>
            <a:custGeom>
              <a:avLst/>
              <a:gdLst/>
              <a:ahLst/>
              <a:cxnLst/>
              <a:rect l="l" t="t" r="r" b="b"/>
              <a:pathLst>
                <a:path w="3398" h="3803" extrusionOk="0">
                  <a:moveTo>
                    <a:pt x="197" y="0"/>
                  </a:moveTo>
                  <a:cubicBezTo>
                    <a:pt x="197" y="0"/>
                    <a:pt x="0" y="805"/>
                    <a:pt x="215" y="1828"/>
                  </a:cubicBezTo>
                  <a:cubicBezTo>
                    <a:pt x="430" y="2844"/>
                    <a:pt x="1671" y="3594"/>
                    <a:pt x="2323" y="3803"/>
                  </a:cubicBezTo>
                  <a:cubicBezTo>
                    <a:pt x="3398" y="1361"/>
                    <a:pt x="655" y="402"/>
                    <a:pt x="1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8"/>
            <p:cNvSpPr/>
            <p:nvPr/>
          </p:nvSpPr>
          <p:spPr>
            <a:xfrm>
              <a:off x="6965267" y="4679526"/>
              <a:ext cx="148481" cy="100165"/>
            </a:xfrm>
            <a:custGeom>
              <a:avLst/>
              <a:gdLst/>
              <a:ahLst/>
              <a:cxnLst/>
              <a:rect l="l" t="t" r="r" b="b"/>
              <a:pathLst>
                <a:path w="2563" h="1729" extrusionOk="0">
                  <a:moveTo>
                    <a:pt x="1321" y="0"/>
                  </a:moveTo>
                  <a:cubicBezTo>
                    <a:pt x="655" y="0"/>
                    <a:pt x="1" y="254"/>
                    <a:pt x="29" y="1490"/>
                  </a:cubicBezTo>
                  <a:cubicBezTo>
                    <a:pt x="315" y="1656"/>
                    <a:pt x="592" y="1728"/>
                    <a:pt x="852" y="1728"/>
                  </a:cubicBezTo>
                  <a:cubicBezTo>
                    <a:pt x="1730" y="1728"/>
                    <a:pt x="2406" y="902"/>
                    <a:pt x="2563" y="120"/>
                  </a:cubicBezTo>
                  <a:lnTo>
                    <a:pt x="2563" y="120"/>
                  </a:lnTo>
                  <a:cubicBezTo>
                    <a:pt x="2544" y="122"/>
                    <a:pt x="2522" y="123"/>
                    <a:pt x="2499" y="123"/>
                  </a:cubicBezTo>
                  <a:cubicBezTo>
                    <a:pt x="2252" y="123"/>
                    <a:pt x="1784" y="0"/>
                    <a:pt x="1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8"/>
            <p:cNvSpPr/>
            <p:nvPr/>
          </p:nvSpPr>
          <p:spPr>
            <a:xfrm>
              <a:off x="6873679" y="4542116"/>
              <a:ext cx="80816" cy="257394"/>
            </a:xfrm>
            <a:custGeom>
              <a:avLst/>
              <a:gdLst/>
              <a:ahLst/>
              <a:cxnLst/>
              <a:rect l="l" t="t" r="r" b="b"/>
              <a:pathLst>
                <a:path w="1395" h="4443" extrusionOk="0">
                  <a:moveTo>
                    <a:pt x="9" y="0"/>
                  </a:moveTo>
                  <a:lnTo>
                    <a:pt x="0" y="3"/>
                  </a:lnTo>
                  <a:cubicBezTo>
                    <a:pt x="0" y="3"/>
                    <a:pt x="55" y="71"/>
                    <a:pt x="160" y="194"/>
                  </a:cubicBezTo>
                  <a:cubicBezTo>
                    <a:pt x="212" y="265"/>
                    <a:pt x="283" y="344"/>
                    <a:pt x="360" y="440"/>
                  </a:cubicBezTo>
                  <a:cubicBezTo>
                    <a:pt x="424" y="523"/>
                    <a:pt x="492" y="606"/>
                    <a:pt x="565" y="707"/>
                  </a:cubicBezTo>
                  <a:cubicBezTo>
                    <a:pt x="648" y="814"/>
                    <a:pt x="728" y="931"/>
                    <a:pt x="811" y="1063"/>
                  </a:cubicBezTo>
                  <a:cubicBezTo>
                    <a:pt x="888" y="1198"/>
                    <a:pt x="974" y="1337"/>
                    <a:pt x="1038" y="1490"/>
                  </a:cubicBezTo>
                  <a:cubicBezTo>
                    <a:pt x="1084" y="1598"/>
                    <a:pt x="1131" y="1711"/>
                    <a:pt x="1161" y="1828"/>
                  </a:cubicBezTo>
                  <a:cubicBezTo>
                    <a:pt x="1177" y="1877"/>
                    <a:pt x="1189" y="1923"/>
                    <a:pt x="1195" y="1969"/>
                  </a:cubicBezTo>
                  <a:cubicBezTo>
                    <a:pt x="1226" y="2138"/>
                    <a:pt x="1238" y="2313"/>
                    <a:pt x="1235" y="2488"/>
                  </a:cubicBezTo>
                  <a:cubicBezTo>
                    <a:pt x="1235" y="2660"/>
                    <a:pt x="1201" y="2833"/>
                    <a:pt x="1161" y="3001"/>
                  </a:cubicBezTo>
                  <a:cubicBezTo>
                    <a:pt x="1112" y="3167"/>
                    <a:pt x="1057" y="3333"/>
                    <a:pt x="986" y="3478"/>
                  </a:cubicBezTo>
                  <a:cubicBezTo>
                    <a:pt x="916" y="3631"/>
                    <a:pt x="833" y="3766"/>
                    <a:pt x="747" y="3892"/>
                  </a:cubicBezTo>
                  <a:cubicBezTo>
                    <a:pt x="657" y="4015"/>
                    <a:pt x="571" y="4126"/>
                    <a:pt x="482" y="4227"/>
                  </a:cubicBezTo>
                  <a:cubicBezTo>
                    <a:pt x="406" y="4310"/>
                    <a:pt x="335" y="4381"/>
                    <a:pt x="267" y="4442"/>
                  </a:cubicBezTo>
                  <a:lnTo>
                    <a:pt x="489" y="4442"/>
                  </a:lnTo>
                  <a:cubicBezTo>
                    <a:pt x="525" y="4408"/>
                    <a:pt x="562" y="4368"/>
                    <a:pt x="596" y="4332"/>
                  </a:cubicBezTo>
                  <a:cubicBezTo>
                    <a:pt x="688" y="4227"/>
                    <a:pt x="780" y="4107"/>
                    <a:pt x="873" y="3978"/>
                  </a:cubicBezTo>
                  <a:cubicBezTo>
                    <a:pt x="962" y="3843"/>
                    <a:pt x="1051" y="3702"/>
                    <a:pt x="1124" y="3542"/>
                  </a:cubicBezTo>
                  <a:cubicBezTo>
                    <a:pt x="1201" y="3385"/>
                    <a:pt x="1256" y="3216"/>
                    <a:pt x="1309" y="3041"/>
                  </a:cubicBezTo>
                  <a:cubicBezTo>
                    <a:pt x="1349" y="2863"/>
                    <a:pt x="1389" y="2679"/>
                    <a:pt x="1389" y="2492"/>
                  </a:cubicBezTo>
                  <a:cubicBezTo>
                    <a:pt x="1395" y="2396"/>
                    <a:pt x="1385" y="2304"/>
                    <a:pt x="1389" y="2212"/>
                  </a:cubicBezTo>
                  <a:cubicBezTo>
                    <a:pt x="1373" y="2114"/>
                    <a:pt x="1358" y="2034"/>
                    <a:pt x="1330" y="1942"/>
                  </a:cubicBezTo>
                  <a:cubicBezTo>
                    <a:pt x="1312" y="1862"/>
                    <a:pt x="1284" y="1782"/>
                    <a:pt x="1253" y="1705"/>
                  </a:cubicBezTo>
                  <a:cubicBezTo>
                    <a:pt x="1220" y="1613"/>
                    <a:pt x="1180" y="1527"/>
                    <a:pt x="1140" y="1444"/>
                  </a:cubicBezTo>
                  <a:cubicBezTo>
                    <a:pt x="1063" y="1290"/>
                    <a:pt x="968" y="1152"/>
                    <a:pt x="882" y="1020"/>
                  </a:cubicBezTo>
                  <a:cubicBezTo>
                    <a:pt x="790" y="894"/>
                    <a:pt x="700" y="774"/>
                    <a:pt x="611" y="670"/>
                  </a:cubicBezTo>
                  <a:cubicBezTo>
                    <a:pt x="528" y="575"/>
                    <a:pt x="452" y="486"/>
                    <a:pt x="381" y="409"/>
                  </a:cubicBezTo>
                  <a:cubicBezTo>
                    <a:pt x="304" y="323"/>
                    <a:pt x="231" y="246"/>
                    <a:pt x="175" y="185"/>
                  </a:cubicBezTo>
                  <a:cubicBezTo>
                    <a:pt x="68" y="68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8"/>
            <p:cNvSpPr/>
            <p:nvPr/>
          </p:nvSpPr>
          <p:spPr>
            <a:xfrm>
              <a:off x="6931146" y="4718803"/>
              <a:ext cx="151146" cy="79947"/>
            </a:xfrm>
            <a:custGeom>
              <a:avLst/>
              <a:gdLst/>
              <a:ahLst/>
              <a:cxnLst/>
              <a:rect l="l" t="t" r="r" b="b"/>
              <a:pathLst>
                <a:path w="2609" h="1380" extrusionOk="0">
                  <a:moveTo>
                    <a:pt x="2608" y="1"/>
                  </a:moveTo>
                  <a:cubicBezTo>
                    <a:pt x="2605" y="1"/>
                    <a:pt x="2593" y="10"/>
                    <a:pt x="2568" y="13"/>
                  </a:cubicBezTo>
                  <a:cubicBezTo>
                    <a:pt x="2550" y="25"/>
                    <a:pt x="2519" y="47"/>
                    <a:pt x="2473" y="62"/>
                  </a:cubicBezTo>
                  <a:cubicBezTo>
                    <a:pt x="2390" y="105"/>
                    <a:pt x="2258" y="139"/>
                    <a:pt x="2101" y="182"/>
                  </a:cubicBezTo>
                  <a:cubicBezTo>
                    <a:pt x="1785" y="268"/>
                    <a:pt x="1361" y="369"/>
                    <a:pt x="956" y="554"/>
                  </a:cubicBezTo>
                  <a:cubicBezTo>
                    <a:pt x="857" y="600"/>
                    <a:pt x="756" y="646"/>
                    <a:pt x="664" y="707"/>
                  </a:cubicBezTo>
                  <a:cubicBezTo>
                    <a:pt x="572" y="762"/>
                    <a:pt x="486" y="830"/>
                    <a:pt x="403" y="898"/>
                  </a:cubicBezTo>
                  <a:cubicBezTo>
                    <a:pt x="320" y="962"/>
                    <a:pt x="255" y="1042"/>
                    <a:pt x="185" y="1113"/>
                  </a:cubicBezTo>
                  <a:cubicBezTo>
                    <a:pt x="123" y="1189"/>
                    <a:pt x="74" y="1266"/>
                    <a:pt x="25" y="1334"/>
                  </a:cubicBezTo>
                  <a:lnTo>
                    <a:pt x="0" y="1380"/>
                  </a:lnTo>
                  <a:lnTo>
                    <a:pt x="185" y="1380"/>
                  </a:lnTo>
                  <a:cubicBezTo>
                    <a:pt x="218" y="1328"/>
                    <a:pt x="258" y="1269"/>
                    <a:pt x="304" y="1211"/>
                  </a:cubicBezTo>
                  <a:cubicBezTo>
                    <a:pt x="369" y="1149"/>
                    <a:pt x="424" y="1073"/>
                    <a:pt x="501" y="1011"/>
                  </a:cubicBezTo>
                  <a:cubicBezTo>
                    <a:pt x="538" y="980"/>
                    <a:pt x="578" y="947"/>
                    <a:pt x="615" y="916"/>
                  </a:cubicBezTo>
                  <a:cubicBezTo>
                    <a:pt x="655" y="885"/>
                    <a:pt x="701" y="858"/>
                    <a:pt x="741" y="827"/>
                  </a:cubicBezTo>
                  <a:cubicBezTo>
                    <a:pt x="824" y="765"/>
                    <a:pt x="919" y="716"/>
                    <a:pt x="1011" y="661"/>
                  </a:cubicBezTo>
                  <a:cubicBezTo>
                    <a:pt x="1392" y="461"/>
                    <a:pt x="1810" y="335"/>
                    <a:pt x="2117" y="231"/>
                  </a:cubicBezTo>
                  <a:cubicBezTo>
                    <a:pt x="2270" y="179"/>
                    <a:pt x="2399" y="133"/>
                    <a:pt x="2485" y="87"/>
                  </a:cubicBezTo>
                  <a:cubicBezTo>
                    <a:pt x="2528" y="62"/>
                    <a:pt x="2559" y="41"/>
                    <a:pt x="2577" y="25"/>
                  </a:cubicBezTo>
                  <a:cubicBezTo>
                    <a:pt x="2593" y="13"/>
                    <a:pt x="2605" y="7"/>
                    <a:pt x="2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1" name="Google Shape;511;p38"/>
          <p:cNvGrpSpPr/>
          <p:nvPr/>
        </p:nvGrpSpPr>
        <p:grpSpPr>
          <a:xfrm rot="-1396822">
            <a:off x="50266" y="4060373"/>
            <a:ext cx="680708" cy="394596"/>
            <a:chOff x="753489" y="4226263"/>
            <a:chExt cx="924843" cy="536117"/>
          </a:xfrm>
        </p:grpSpPr>
        <p:sp>
          <p:nvSpPr>
            <p:cNvPr id="512" name="Google Shape;512;p38"/>
            <p:cNvSpPr/>
            <p:nvPr/>
          </p:nvSpPr>
          <p:spPr>
            <a:xfrm>
              <a:off x="753511" y="4226263"/>
              <a:ext cx="924821" cy="535167"/>
            </a:xfrm>
            <a:custGeom>
              <a:avLst/>
              <a:gdLst/>
              <a:ahLst/>
              <a:cxnLst/>
              <a:rect l="l" t="t" r="r" b="b"/>
              <a:pathLst>
                <a:path w="9726" h="5628" extrusionOk="0">
                  <a:moveTo>
                    <a:pt x="6009" y="1"/>
                  </a:moveTo>
                  <a:cubicBezTo>
                    <a:pt x="5404" y="1"/>
                    <a:pt x="4854" y="246"/>
                    <a:pt x="4454" y="636"/>
                  </a:cubicBezTo>
                  <a:cubicBezTo>
                    <a:pt x="4304" y="642"/>
                    <a:pt x="4163" y="661"/>
                    <a:pt x="4021" y="692"/>
                  </a:cubicBezTo>
                  <a:cubicBezTo>
                    <a:pt x="3905" y="673"/>
                    <a:pt x="3785" y="658"/>
                    <a:pt x="3662" y="658"/>
                  </a:cubicBezTo>
                  <a:cubicBezTo>
                    <a:pt x="2753" y="658"/>
                    <a:pt x="1988" y="1266"/>
                    <a:pt x="1748" y="2095"/>
                  </a:cubicBezTo>
                  <a:cubicBezTo>
                    <a:pt x="1687" y="2089"/>
                    <a:pt x="1625" y="2086"/>
                    <a:pt x="1564" y="2086"/>
                  </a:cubicBezTo>
                  <a:cubicBezTo>
                    <a:pt x="698" y="2086"/>
                    <a:pt x="0" y="2783"/>
                    <a:pt x="0" y="3647"/>
                  </a:cubicBezTo>
                  <a:lnTo>
                    <a:pt x="0" y="5210"/>
                  </a:lnTo>
                  <a:lnTo>
                    <a:pt x="541" y="5210"/>
                  </a:lnTo>
                  <a:lnTo>
                    <a:pt x="541" y="5628"/>
                  </a:lnTo>
                  <a:lnTo>
                    <a:pt x="2258" y="5628"/>
                  </a:lnTo>
                  <a:cubicBezTo>
                    <a:pt x="2654" y="5628"/>
                    <a:pt x="3020" y="5496"/>
                    <a:pt x="3309" y="5269"/>
                  </a:cubicBezTo>
                  <a:cubicBezTo>
                    <a:pt x="3674" y="5474"/>
                    <a:pt x="4092" y="5597"/>
                    <a:pt x="4544" y="5597"/>
                  </a:cubicBezTo>
                  <a:cubicBezTo>
                    <a:pt x="5173" y="5597"/>
                    <a:pt x="5745" y="5364"/>
                    <a:pt x="6184" y="4980"/>
                  </a:cubicBezTo>
                  <a:cubicBezTo>
                    <a:pt x="6516" y="5152"/>
                    <a:pt x="6896" y="5253"/>
                    <a:pt x="7296" y="5253"/>
                  </a:cubicBezTo>
                  <a:cubicBezTo>
                    <a:pt x="8641" y="5253"/>
                    <a:pt x="9725" y="4163"/>
                    <a:pt x="9725" y="2820"/>
                  </a:cubicBezTo>
                  <a:cubicBezTo>
                    <a:pt x="9725" y="1481"/>
                    <a:pt x="8641" y="391"/>
                    <a:pt x="7296" y="391"/>
                  </a:cubicBezTo>
                  <a:lnTo>
                    <a:pt x="7265" y="391"/>
                  </a:lnTo>
                  <a:cubicBezTo>
                    <a:pt x="6909" y="145"/>
                    <a:pt x="6473" y="1"/>
                    <a:pt x="6009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8"/>
            <p:cNvSpPr/>
            <p:nvPr/>
          </p:nvSpPr>
          <p:spPr>
            <a:xfrm>
              <a:off x="753489" y="4226548"/>
              <a:ext cx="782000" cy="495514"/>
            </a:xfrm>
            <a:custGeom>
              <a:avLst/>
              <a:gdLst/>
              <a:ahLst/>
              <a:cxnLst/>
              <a:rect l="l" t="t" r="r" b="b"/>
              <a:pathLst>
                <a:path w="8224" h="5211" extrusionOk="0">
                  <a:moveTo>
                    <a:pt x="6009" y="1"/>
                  </a:moveTo>
                  <a:cubicBezTo>
                    <a:pt x="5336" y="1"/>
                    <a:pt x="4734" y="302"/>
                    <a:pt x="4326" y="772"/>
                  </a:cubicBezTo>
                  <a:cubicBezTo>
                    <a:pt x="4120" y="701"/>
                    <a:pt x="3893" y="658"/>
                    <a:pt x="3662" y="658"/>
                  </a:cubicBezTo>
                  <a:cubicBezTo>
                    <a:pt x="2753" y="658"/>
                    <a:pt x="1988" y="1269"/>
                    <a:pt x="1745" y="2099"/>
                  </a:cubicBezTo>
                  <a:cubicBezTo>
                    <a:pt x="1684" y="2089"/>
                    <a:pt x="1623" y="2086"/>
                    <a:pt x="1561" y="2086"/>
                  </a:cubicBezTo>
                  <a:cubicBezTo>
                    <a:pt x="698" y="2086"/>
                    <a:pt x="1" y="2784"/>
                    <a:pt x="1" y="3650"/>
                  </a:cubicBezTo>
                  <a:lnTo>
                    <a:pt x="1" y="5210"/>
                  </a:lnTo>
                  <a:lnTo>
                    <a:pt x="1561" y="5210"/>
                  </a:lnTo>
                  <a:cubicBezTo>
                    <a:pt x="2120" y="5210"/>
                    <a:pt x="2606" y="4918"/>
                    <a:pt x="2882" y="4482"/>
                  </a:cubicBezTo>
                  <a:cubicBezTo>
                    <a:pt x="3122" y="4584"/>
                    <a:pt x="3386" y="4639"/>
                    <a:pt x="3662" y="4639"/>
                  </a:cubicBezTo>
                  <a:cubicBezTo>
                    <a:pt x="4157" y="4639"/>
                    <a:pt x="4608" y="4458"/>
                    <a:pt x="4955" y="4163"/>
                  </a:cubicBezTo>
                  <a:cubicBezTo>
                    <a:pt x="5272" y="4332"/>
                    <a:pt x="5628" y="4427"/>
                    <a:pt x="6009" y="4427"/>
                  </a:cubicBezTo>
                  <a:cubicBezTo>
                    <a:pt x="7232" y="4427"/>
                    <a:pt x="8224" y="3438"/>
                    <a:pt x="8224" y="2212"/>
                  </a:cubicBezTo>
                  <a:cubicBezTo>
                    <a:pt x="8224" y="993"/>
                    <a:pt x="7228" y="1"/>
                    <a:pt x="60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8"/>
            <p:cNvSpPr/>
            <p:nvPr/>
          </p:nvSpPr>
          <p:spPr>
            <a:xfrm>
              <a:off x="804646" y="4263347"/>
              <a:ext cx="873664" cy="499032"/>
            </a:xfrm>
            <a:custGeom>
              <a:avLst/>
              <a:gdLst/>
              <a:ahLst/>
              <a:cxnLst/>
              <a:rect l="l" t="t" r="r" b="b"/>
              <a:pathLst>
                <a:path w="9188" h="5248" extrusionOk="0">
                  <a:moveTo>
                    <a:pt x="6758" y="1"/>
                  </a:moveTo>
                  <a:cubicBezTo>
                    <a:pt x="6168" y="1"/>
                    <a:pt x="5628" y="213"/>
                    <a:pt x="5207" y="560"/>
                  </a:cubicBezTo>
                  <a:cubicBezTo>
                    <a:pt x="4847" y="360"/>
                    <a:pt x="4439" y="246"/>
                    <a:pt x="4000" y="246"/>
                  </a:cubicBezTo>
                  <a:cubicBezTo>
                    <a:pt x="2952" y="246"/>
                    <a:pt x="2058" y="898"/>
                    <a:pt x="1693" y="1819"/>
                  </a:cubicBezTo>
                  <a:cubicBezTo>
                    <a:pt x="756" y="1828"/>
                    <a:pt x="0" y="2593"/>
                    <a:pt x="0" y="3530"/>
                  </a:cubicBezTo>
                  <a:lnTo>
                    <a:pt x="0" y="5247"/>
                  </a:lnTo>
                  <a:lnTo>
                    <a:pt x="1720" y="5247"/>
                  </a:lnTo>
                  <a:cubicBezTo>
                    <a:pt x="2114" y="5247"/>
                    <a:pt x="2479" y="5112"/>
                    <a:pt x="2771" y="4885"/>
                  </a:cubicBezTo>
                  <a:cubicBezTo>
                    <a:pt x="3137" y="5094"/>
                    <a:pt x="3554" y="5216"/>
                    <a:pt x="4003" y="5216"/>
                  </a:cubicBezTo>
                  <a:cubicBezTo>
                    <a:pt x="4632" y="5216"/>
                    <a:pt x="5207" y="4983"/>
                    <a:pt x="5643" y="4599"/>
                  </a:cubicBezTo>
                  <a:cubicBezTo>
                    <a:pt x="5978" y="4771"/>
                    <a:pt x="6356" y="4869"/>
                    <a:pt x="6758" y="4869"/>
                  </a:cubicBezTo>
                  <a:cubicBezTo>
                    <a:pt x="8100" y="4869"/>
                    <a:pt x="9188" y="3779"/>
                    <a:pt x="9188" y="2440"/>
                  </a:cubicBezTo>
                  <a:cubicBezTo>
                    <a:pt x="9188" y="1091"/>
                    <a:pt x="8100" y="1"/>
                    <a:pt x="6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5" name="Google Shape;515;p38"/>
          <p:cNvSpPr txBox="1">
            <a:spLocks noGrp="1"/>
          </p:cNvSpPr>
          <p:nvPr>
            <p:ph type="subTitle" idx="1"/>
          </p:nvPr>
        </p:nvSpPr>
        <p:spPr>
          <a:xfrm>
            <a:off x="0" y="4718209"/>
            <a:ext cx="91440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ar-SA" sz="18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cs typeface="Akhbar MT" pitchFamily="2" charset="-78"/>
              </a:rPr>
              <a:t>اعداد المعلمة / منال الرحيلي</a:t>
            </a:r>
          </a:p>
        </p:txBody>
      </p:sp>
      <p:pic>
        <p:nvPicPr>
          <p:cNvPr id="2052" name="Picture 4" descr="قواعد البيانات تعرف على خصائصها | قاعدة المعرفة - استضافة كواليتي">
            <a:extLst>
              <a:ext uri="{FF2B5EF4-FFF2-40B4-BE49-F238E27FC236}">
                <a16:creationId xmlns:a16="http://schemas.microsoft.com/office/drawing/2014/main" id="{9C7CBD8D-1758-83CC-F5C1-5E53DACBC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7" y="837322"/>
            <a:ext cx="1398295" cy="31621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4" descr="منزل كليب ارت">
            <a:extLst>
              <a:ext uri="{FF2B5EF4-FFF2-40B4-BE49-F238E27FC236}">
                <a16:creationId xmlns:a16="http://schemas.microsoft.com/office/drawing/2014/main" id="{A2CB72CC-3488-4E50-7B0B-2612DD9AE5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44436"/>
            <a:ext cx="304800" cy="27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2" name="Google Shape;2345;p56">
            <a:extLst>
              <a:ext uri="{FF2B5EF4-FFF2-40B4-BE49-F238E27FC236}">
                <a16:creationId xmlns:a16="http://schemas.microsoft.com/office/drawing/2014/main" id="{19F7879C-3540-F239-4EA0-962A26C86392}"/>
              </a:ext>
            </a:extLst>
          </p:cNvPr>
          <p:cNvSpPr txBox="1">
            <a:spLocks/>
          </p:cNvSpPr>
          <p:nvPr/>
        </p:nvSpPr>
        <p:spPr>
          <a:xfrm>
            <a:off x="4423048" y="206118"/>
            <a:ext cx="3838777" cy="758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1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9pPr>
          </a:lstStyle>
          <a:p>
            <a:pPr algn="r" rtl="1"/>
            <a:r>
              <a:rPr lang="ar-SA" sz="2400" dirty="0">
                <a:solidFill>
                  <a:srgbClr val="0070C0"/>
                </a:solidFill>
                <a:latin typeface="Calibri" panose="020F0502020204030204" pitchFamily="34" charset="0"/>
                <a:ea typeface="GE SS Two Bold" panose="020A0503020102020204" pitchFamily="18" charset="-78"/>
                <a:cs typeface="Calibri" panose="020F0502020204030204" pitchFamily="34" charset="0"/>
                <a:sym typeface="Wingdings" panose="05000000000000000000" pitchFamily="2" charset="2"/>
              </a:rPr>
              <a:t>دورة حياة علم البيانات : 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B0ED84EA-473E-B565-3247-496D1DB11E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0696" y="1000028"/>
            <a:ext cx="6774124" cy="342973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107855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38"/>
          <p:cNvGrpSpPr/>
          <p:nvPr/>
        </p:nvGrpSpPr>
        <p:grpSpPr>
          <a:xfrm>
            <a:off x="8840235" y="121431"/>
            <a:ext cx="235238" cy="242263"/>
            <a:chOff x="3146663" y="2304000"/>
            <a:chExt cx="93750" cy="96550"/>
          </a:xfrm>
        </p:grpSpPr>
        <p:sp>
          <p:nvSpPr>
            <p:cNvPr id="459" name="Google Shape;459;p38"/>
            <p:cNvSpPr/>
            <p:nvPr/>
          </p:nvSpPr>
          <p:spPr>
            <a:xfrm>
              <a:off x="3147113" y="2304000"/>
              <a:ext cx="93300" cy="96475"/>
            </a:xfrm>
            <a:custGeom>
              <a:avLst/>
              <a:gdLst/>
              <a:ahLst/>
              <a:cxnLst/>
              <a:rect l="l" t="t" r="r" b="b"/>
              <a:pathLst>
                <a:path w="3732" h="3859" extrusionOk="0">
                  <a:moveTo>
                    <a:pt x="2747" y="1"/>
                  </a:moveTo>
                  <a:cubicBezTo>
                    <a:pt x="2746" y="1"/>
                    <a:pt x="1518" y="760"/>
                    <a:pt x="762" y="1635"/>
                  </a:cubicBezTo>
                  <a:cubicBezTo>
                    <a:pt x="0" y="2510"/>
                    <a:pt x="762" y="3859"/>
                    <a:pt x="762" y="3859"/>
                  </a:cubicBezTo>
                  <a:cubicBezTo>
                    <a:pt x="768" y="3859"/>
                    <a:pt x="774" y="3859"/>
                    <a:pt x="780" y="3859"/>
                  </a:cubicBezTo>
                  <a:cubicBezTo>
                    <a:pt x="3732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8"/>
            <p:cNvSpPr/>
            <p:nvPr/>
          </p:nvSpPr>
          <p:spPr>
            <a:xfrm>
              <a:off x="3146663" y="2304075"/>
              <a:ext cx="93500" cy="96475"/>
            </a:xfrm>
            <a:custGeom>
              <a:avLst/>
              <a:gdLst/>
              <a:ahLst/>
              <a:cxnLst/>
              <a:rect l="l" t="t" r="r" b="b"/>
              <a:pathLst>
                <a:path w="3740" h="3859" extrusionOk="0">
                  <a:moveTo>
                    <a:pt x="2747" y="1"/>
                  </a:moveTo>
                  <a:cubicBezTo>
                    <a:pt x="2747" y="1"/>
                    <a:pt x="1521" y="760"/>
                    <a:pt x="763" y="1638"/>
                  </a:cubicBezTo>
                  <a:cubicBezTo>
                    <a:pt x="1" y="2514"/>
                    <a:pt x="763" y="3859"/>
                    <a:pt x="763" y="3859"/>
                  </a:cubicBezTo>
                  <a:cubicBezTo>
                    <a:pt x="767" y="3859"/>
                    <a:pt x="772" y="3859"/>
                    <a:pt x="777" y="3859"/>
                  </a:cubicBezTo>
                  <a:cubicBezTo>
                    <a:pt x="3739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8"/>
            <p:cNvSpPr/>
            <p:nvPr/>
          </p:nvSpPr>
          <p:spPr>
            <a:xfrm>
              <a:off x="3165713" y="2304075"/>
              <a:ext cx="74400" cy="96475"/>
            </a:xfrm>
            <a:custGeom>
              <a:avLst/>
              <a:gdLst/>
              <a:ahLst/>
              <a:cxnLst/>
              <a:rect l="l" t="t" r="r" b="b"/>
              <a:pathLst>
                <a:path w="2976" h="3859" extrusionOk="0">
                  <a:moveTo>
                    <a:pt x="1985" y="1"/>
                  </a:moveTo>
                  <a:cubicBezTo>
                    <a:pt x="1985" y="1"/>
                    <a:pt x="1985" y="1"/>
                    <a:pt x="1985" y="1"/>
                  </a:cubicBezTo>
                  <a:lnTo>
                    <a:pt x="1" y="3859"/>
                  </a:lnTo>
                  <a:cubicBezTo>
                    <a:pt x="5" y="3859"/>
                    <a:pt x="10" y="3859"/>
                    <a:pt x="15" y="3859"/>
                  </a:cubicBezTo>
                  <a:cubicBezTo>
                    <a:pt x="2976" y="3859"/>
                    <a:pt x="1989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" name="Google Shape;462;p38"/>
          <p:cNvGrpSpPr/>
          <p:nvPr/>
        </p:nvGrpSpPr>
        <p:grpSpPr>
          <a:xfrm rot="-1468270">
            <a:off x="8431601" y="158884"/>
            <a:ext cx="336045" cy="627991"/>
            <a:chOff x="3091250" y="2515500"/>
            <a:chExt cx="133925" cy="250275"/>
          </a:xfrm>
        </p:grpSpPr>
        <p:sp>
          <p:nvSpPr>
            <p:cNvPr id="463" name="Google Shape;463;p38"/>
            <p:cNvSpPr/>
            <p:nvPr/>
          </p:nvSpPr>
          <p:spPr>
            <a:xfrm>
              <a:off x="3091525" y="2515500"/>
              <a:ext cx="133650" cy="250275"/>
            </a:xfrm>
            <a:custGeom>
              <a:avLst/>
              <a:gdLst/>
              <a:ahLst/>
              <a:cxnLst/>
              <a:rect l="l" t="t" r="r" b="b"/>
              <a:pathLst>
                <a:path w="5346" h="10011" extrusionOk="0">
                  <a:moveTo>
                    <a:pt x="1337" y="0"/>
                  </a:moveTo>
                  <a:lnTo>
                    <a:pt x="1337" y="845"/>
                  </a:lnTo>
                  <a:lnTo>
                    <a:pt x="1" y="845"/>
                  </a:lnTo>
                  <a:lnTo>
                    <a:pt x="1" y="10011"/>
                  </a:lnTo>
                  <a:lnTo>
                    <a:pt x="5346" y="10011"/>
                  </a:lnTo>
                  <a:lnTo>
                    <a:pt x="5346" y="845"/>
                  </a:lnTo>
                  <a:lnTo>
                    <a:pt x="4009" y="845"/>
                  </a:lnTo>
                  <a:lnTo>
                    <a:pt x="4009" y="0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8"/>
            <p:cNvSpPr/>
            <p:nvPr/>
          </p:nvSpPr>
          <p:spPr>
            <a:xfrm>
              <a:off x="3091250" y="2536600"/>
              <a:ext cx="66825" cy="229175"/>
            </a:xfrm>
            <a:custGeom>
              <a:avLst/>
              <a:gdLst/>
              <a:ahLst/>
              <a:cxnLst/>
              <a:rect l="l" t="t" r="r" b="b"/>
              <a:pathLst>
                <a:path w="267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8"/>
            <p:cNvSpPr/>
            <p:nvPr/>
          </p:nvSpPr>
          <p:spPr>
            <a:xfrm>
              <a:off x="3157975" y="2536600"/>
              <a:ext cx="66850" cy="229175"/>
            </a:xfrm>
            <a:custGeom>
              <a:avLst/>
              <a:gdLst/>
              <a:ahLst/>
              <a:cxnLst/>
              <a:rect l="l" t="t" r="r" b="b"/>
              <a:pathLst>
                <a:path w="2674" h="9167" extrusionOk="0">
                  <a:moveTo>
                    <a:pt x="1" y="1"/>
                  </a:moveTo>
                  <a:lnTo>
                    <a:pt x="1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8"/>
            <p:cNvSpPr/>
            <p:nvPr/>
          </p:nvSpPr>
          <p:spPr>
            <a:xfrm>
              <a:off x="3124650" y="2515500"/>
              <a:ext cx="66677" cy="21275"/>
            </a:xfrm>
            <a:custGeom>
              <a:avLst/>
              <a:gdLst/>
              <a:ahLst/>
              <a:cxnLst/>
              <a:rect l="l" t="t" r="r" b="b"/>
              <a:pathLst>
                <a:path w="1334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4" y="851"/>
                  </a:lnTo>
                  <a:lnTo>
                    <a:pt x="13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8"/>
            <p:cNvSpPr/>
            <p:nvPr/>
          </p:nvSpPr>
          <p:spPr>
            <a:xfrm>
              <a:off x="3157975" y="2515500"/>
              <a:ext cx="33425" cy="21275"/>
            </a:xfrm>
            <a:custGeom>
              <a:avLst/>
              <a:gdLst/>
              <a:ahLst/>
              <a:cxnLst/>
              <a:rect l="l" t="t" r="r" b="b"/>
              <a:pathLst>
                <a:path w="1337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7" y="851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8"/>
            <p:cNvSpPr/>
            <p:nvPr/>
          </p:nvSpPr>
          <p:spPr>
            <a:xfrm>
              <a:off x="3091250" y="2536600"/>
              <a:ext cx="27825" cy="229175"/>
            </a:xfrm>
            <a:custGeom>
              <a:avLst/>
              <a:gdLst/>
              <a:ahLst/>
              <a:cxnLst/>
              <a:rect l="l" t="t" r="r" b="b"/>
              <a:pathLst>
                <a:path w="111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2" y="9167"/>
                  </a:lnTo>
                  <a:lnTo>
                    <a:pt x="11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8"/>
            <p:cNvSpPr/>
            <p:nvPr/>
          </p:nvSpPr>
          <p:spPr>
            <a:xfrm>
              <a:off x="3197075" y="2536600"/>
              <a:ext cx="27900" cy="229175"/>
            </a:xfrm>
            <a:custGeom>
              <a:avLst/>
              <a:gdLst/>
              <a:ahLst/>
              <a:cxnLst/>
              <a:rect l="l" t="t" r="r" b="b"/>
              <a:pathLst>
                <a:path w="1116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5" y="9167"/>
                  </a:lnTo>
                  <a:lnTo>
                    <a:pt x="11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8"/>
            <p:cNvSpPr/>
            <p:nvPr/>
          </p:nvSpPr>
          <p:spPr>
            <a:xfrm>
              <a:off x="3110225" y="2575400"/>
              <a:ext cx="95625" cy="170025"/>
            </a:xfrm>
            <a:custGeom>
              <a:avLst/>
              <a:gdLst/>
              <a:ahLst/>
              <a:cxnLst/>
              <a:rect l="l" t="t" r="r" b="b"/>
              <a:pathLst>
                <a:path w="3825" h="6801" extrusionOk="0">
                  <a:moveTo>
                    <a:pt x="0" y="0"/>
                  </a:moveTo>
                  <a:lnTo>
                    <a:pt x="0" y="6801"/>
                  </a:lnTo>
                  <a:lnTo>
                    <a:pt x="3824" y="6801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8"/>
            <p:cNvSpPr/>
            <p:nvPr/>
          </p:nvSpPr>
          <p:spPr>
            <a:xfrm>
              <a:off x="3115200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8"/>
            <p:cNvSpPr/>
            <p:nvPr/>
          </p:nvSpPr>
          <p:spPr>
            <a:xfrm>
              <a:off x="3157975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8"/>
            <p:cNvSpPr/>
            <p:nvPr/>
          </p:nvSpPr>
          <p:spPr>
            <a:xfrm>
              <a:off x="3115200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8"/>
            <p:cNvSpPr/>
            <p:nvPr/>
          </p:nvSpPr>
          <p:spPr>
            <a:xfrm>
              <a:off x="3157975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rgbClr val="76C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8"/>
            <p:cNvSpPr/>
            <p:nvPr/>
          </p:nvSpPr>
          <p:spPr>
            <a:xfrm>
              <a:off x="3115200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8"/>
            <p:cNvSpPr/>
            <p:nvPr/>
          </p:nvSpPr>
          <p:spPr>
            <a:xfrm>
              <a:off x="3157975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8"/>
            <p:cNvSpPr/>
            <p:nvPr/>
          </p:nvSpPr>
          <p:spPr>
            <a:xfrm>
              <a:off x="3115200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8"/>
            <p:cNvSpPr/>
            <p:nvPr/>
          </p:nvSpPr>
          <p:spPr>
            <a:xfrm>
              <a:off x="3157975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8"/>
            <p:cNvSpPr/>
            <p:nvPr/>
          </p:nvSpPr>
          <p:spPr>
            <a:xfrm>
              <a:off x="3115200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8"/>
            <p:cNvSpPr/>
            <p:nvPr/>
          </p:nvSpPr>
          <p:spPr>
            <a:xfrm>
              <a:off x="3157975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8"/>
            <p:cNvSpPr/>
            <p:nvPr/>
          </p:nvSpPr>
          <p:spPr>
            <a:xfrm>
              <a:off x="3115200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8"/>
            <p:cNvSpPr/>
            <p:nvPr/>
          </p:nvSpPr>
          <p:spPr>
            <a:xfrm>
              <a:off x="3157975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8"/>
            <p:cNvSpPr/>
            <p:nvPr/>
          </p:nvSpPr>
          <p:spPr>
            <a:xfrm>
              <a:off x="3115200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8"/>
            <p:cNvSpPr/>
            <p:nvPr/>
          </p:nvSpPr>
          <p:spPr>
            <a:xfrm>
              <a:off x="3157975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8"/>
            <p:cNvSpPr/>
            <p:nvPr/>
          </p:nvSpPr>
          <p:spPr>
            <a:xfrm>
              <a:off x="3155900" y="2543900"/>
              <a:ext cx="4325" cy="24750"/>
            </a:xfrm>
            <a:custGeom>
              <a:avLst/>
              <a:gdLst/>
              <a:ahLst/>
              <a:cxnLst/>
              <a:rect l="l" t="t" r="r" b="b"/>
              <a:pathLst>
                <a:path w="173" h="990" extrusionOk="0">
                  <a:moveTo>
                    <a:pt x="1" y="1"/>
                  </a:moveTo>
                  <a:lnTo>
                    <a:pt x="1" y="990"/>
                  </a:lnTo>
                  <a:lnTo>
                    <a:pt x="173" y="990"/>
                  </a:lnTo>
                  <a:lnTo>
                    <a:pt x="1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8"/>
            <p:cNvSpPr/>
            <p:nvPr/>
          </p:nvSpPr>
          <p:spPr>
            <a:xfrm>
              <a:off x="3145775" y="2554125"/>
              <a:ext cx="24675" cy="4325"/>
            </a:xfrm>
            <a:custGeom>
              <a:avLst/>
              <a:gdLst/>
              <a:ahLst/>
              <a:cxnLst/>
              <a:rect l="l" t="t" r="r" b="b"/>
              <a:pathLst>
                <a:path w="987" h="173" extrusionOk="0">
                  <a:moveTo>
                    <a:pt x="0" y="0"/>
                  </a:moveTo>
                  <a:lnTo>
                    <a:pt x="0" y="172"/>
                  </a:lnTo>
                  <a:lnTo>
                    <a:pt x="986" y="172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38"/>
          <p:cNvGrpSpPr/>
          <p:nvPr/>
        </p:nvGrpSpPr>
        <p:grpSpPr>
          <a:xfrm rot="841025">
            <a:off x="102344" y="258397"/>
            <a:ext cx="447275" cy="625913"/>
            <a:chOff x="7877949" y="4508284"/>
            <a:chExt cx="560451" cy="784290"/>
          </a:xfrm>
        </p:grpSpPr>
        <p:sp>
          <p:nvSpPr>
            <p:cNvPr id="488" name="Google Shape;488;p38"/>
            <p:cNvSpPr/>
            <p:nvPr/>
          </p:nvSpPr>
          <p:spPr>
            <a:xfrm>
              <a:off x="7877949" y="4508284"/>
              <a:ext cx="538019" cy="783421"/>
            </a:xfrm>
            <a:custGeom>
              <a:avLst/>
              <a:gdLst/>
              <a:ahLst/>
              <a:cxnLst/>
              <a:rect l="l" t="t" r="r" b="b"/>
              <a:pathLst>
                <a:path w="9287" h="13523" extrusionOk="0">
                  <a:moveTo>
                    <a:pt x="4832" y="1"/>
                  </a:moveTo>
                  <a:cubicBezTo>
                    <a:pt x="2105" y="1"/>
                    <a:pt x="1" y="2504"/>
                    <a:pt x="575" y="5260"/>
                  </a:cubicBezTo>
                  <a:cubicBezTo>
                    <a:pt x="1097" y="7763"/>
                    <a:pt x="3604" y="9287"/>
                    <a:pt x="3604" y="10113"/>
                  </a:cubicBezTo>
                  <a:lnTo>
                    <a:pt x="3604" y="10844"/>
                  </a:lnTo>
                  <a:lnTo>
                    <a:pt x="3490" y="10844"/>
                  </a:lnTo>
                  <a:lnTo>
                    <a:pt x="3490" y="11458"/>
                  </a:lnTo>
                  <a:lnTo>
                    <a:pt x="3604" y="11458"/>
                  </a:lnTo>
                  <a:lnTo>
                    <a:pt x="3604" y="11784"/>
                  </a:lnTo>
                  <a:lnTo>
                    <a:pt x="3604" y="11913"/>
                  </a:lnTo>
                  <a:lnTo>
                    <a:pt x="3604" y="12174"/>
                  </a:lnTo>
                  <a:lnTo>
                    <a:pt x="3604" y="12306"/>
                  </a:lnTo>
                  <a:lnTo>
                    <a:pt x="3604" y="12567"/>
                  </a:lnTo>
                  <a:lnTo>
                    <a:pt x="3604" y="12696"/>
                  </a:lnTo>
                  <a:lnTo>
                    <a:pt x="3604" y="12718"/>
                  </a:lnTo>
                  <a:cubicBezTo>
                    <a:pt x="3604" y="12887"/>
                    <a:pt x="3742" y="13025"/>
                    <a:pt x="3911" y="13025"/>
                  </a:cubicBezTo>
                  <a:lnTo>
                    <a:pt x="3988" y="13025"/>
                  </a:lnTo>
                  <a:lnTo>
                    <a:pt x="4077" y="13307"/>
                  </a:lnTo>
                  <a:cubicBezTo>
                    <a:pt x="4117" y="13440"/>
                    <a:pt x="4233" y="13522"/>
                    <a:pt x="4372" y="13522"/>
                  </a:cubicBezTo>
                  <a:lnTo>
                    <a:pt x="5302" y="13522"/>
                  </a:lnTo>
                  <a:cubicBezTo>
                    <a:pt x="5438" y="13522"/>
                    <a:pt x="5554" y="13433"/>
                    <a:pt x="5597" y="13307"/>
                  </a:cubicBezTo>
                  <a:lnTo>
                    <a:pt x="5686" y="13025"/>
                  </a:lnTo>
                  <a:lnTo>
                    <a:pt x="5763" y="13025"/>
                  </a:lnTo>
                  <a:cubicBezTo>
                    <a:pt x="5932" y="13025"/>
                    <a:pt x="6070" y="12887"/>
                    <a:pt x="6070" y="12718"/>
                  </a:cubicBezTo>
                  <a:lnTo>
                    <a:pt x="6070" y="12696"/>
                  </a:lnTo>
                  <a:lnTo>
                    <a:pt x="6070" y="12567"/>
                  </a:lnTo>
                  <a:lnTo>
                    <a:pt x="6070" y="12306"/>
                  </a:lnTo>
                  <a:lnTo>
                    <a:pt x="6070" y="12174"/>
                  </a:lnTo>
                  <a:lnTo>
                    <a:pt x="6070" y="11913"/>
                  </a:lnTo>
                  <a:lnTo>
                    <a:pt x="6070" y="11784"/>
                  </a:lnTo>
                  <a:lnTo>
                    <a:pt x="6070" y="11458"/>
                  </a:lnTo>
                  <a:lnTo>
                    <a:pt x="6184" y="11458"/>
                  </a:lnTo>
                  <a:lnTo>
                    <a:pt x="6184" y="10844"/>
                  </a:lnTo>
                  <a:lnTo>
                    <a:pt x="6070" y="10844"/>
                  </a:lnTo>
                  <a:lnTo>
                    <a:pt x="6070" y="10113"/>
                  </a:lnTo>
                  <a:cubicBezTo>
                    <a:pt x="6070" y="9287"/>
                    <a:pt x="8577" y="7760"/>
                    <a:pt x="9099" y="5260"/>
                  </a:cubicBezTo>
                  <a:cubicBezTo>
                    <a:pt x="9102" y="5247"/>
                    <a:pt x="9108" y="5232"/>
                    <a:pt x="9108" y="5223"/>
                  </a:cubicBezTo>
                  <a:cubicBezTo>
                    <a:pt x="9111" y="5210"/>
                    <a:pt x="9111" y="5198"/>
                    <a:pt x="9114" y="5186"/>
                  </a:cubicBezTo>
                  <a:cubicBezTo>
                    <a:pt x="9286" y="4304"/>
                    <a:pt x="9179" y="3435"/>
                    <a:pt x="8856" y="2673"/>
                  </a:cubicBezTo>
                  <a:cubicBezTo>
                    <a:pt x="8838" y="2667"/>
                    <a:pt x="8835" y="2664"/>
                    <a:pt x="8832" y="2658"/>
                  </a:cubicBezTo>
                  <a:cubicBezTo>
                    <a:pt x="8823" y="2636"/>
                    <a:pt x="8810" y="2615"/>
                    <a:pt x="8804" y="2596"/>
                  </a:cubicBezTo>
                  <a:cubicBezTo>
                    <a:pt x="8795" y="2575"/>
                    <a:pt x="8789" y="2556"/>
                    <a:pt x="8776" y="2538"/>
                  </a:cubicBezTo>
                  <a:cubicBezTo>
                    <a:pt x="8773" y="2526"/>
                    <a:pt x="8764" y="2513"/>
                    <a:pt x="8761" y="2504"/>
                  </a:cubicBezTo>
                  <a:cubicBezTo>
                    <a:pt x="8746" y="2473"/>
                    <a:pt x="8733" y="2446"/>
                    <a:pt x="8718" y="2415"/>
                  </a:cubicBezTo>
                  <a:cubicBezTo>
                    <a:pt x="8718" y="2412"/>
                    <a:pt x="8718" y="2412"/>
                    <a:pt x="8715" y="2406"/>
                  </a:cubicBezTo>
                  <a:cubicBezTo>
                    <a:pt x="8466" y="1911"/>
                    <a:pt x="8128" y="1469"/>
                    <a:pt x="7720" y="1107"/>
                  </a:cubicBezTo>
                  <a:lnTo>
                    <a:pt x="7717" y="1100"/>
                  </a:lnTo>
                  <a:cubicBezTo>
                    <a:pt x="7689" y="1079"/>
                    <a:pt x="7668" y="1054"/>
                    <a:pt x="7640" y="1033"/>
                  </a:cubicBezTo>
                  <a:cubicBezTo>
                    <a:pt x="7634" y="1024"/>
                    <a:pt x="7625" y="1021"/>
                    <a:pt x="7622" y="1014"/>
                  </a:cubicBezTo>
                  <a:cubicBezTo>
                    <a:pt x="7603" y="996"/>
                    <a:pt x="7582" y="978"/>
                    <a:pt x="7560" y="962"/>
                  </a:cubicBezTo>
                  <a:cubicBezTo>
                    <a:pt x="7548" y="956"/>
                    <a:pt x="7536" y="944"/>
                    <a:pt x="7526" y="938"/>
                  </a:cubicBezTo>
                  <a:cubicBezTo>
                    <a:pt x="7511" y="925"/>
                    <a:pt x="7499" y="913"/>
                    <a:pt x="7483" y="901"/>
                  </a:cubicBezTo>
                  <a:cubicBezTo>
                    <a:pt x="7468" y="888"/>
                    <a:pt x="7449" y="876"/>
                    <a:pt x="7434" y="864"/>
                  </a:cubicBezTo>
                  <a:cubicBezTo>
                    <a:pt x="7428" y="861"/>
                    <a:pt x="7422" y="855"/>
                    <a:pt x="7419" y="852"/>
                  </a:cubicBezTo>
                  <a:cubicBezTo>
                    <a:pt x="6841" y="422"/>
                    <a:pt x="6150" y="130"/>
                    <a:pt x="5395" y="35"/>
                  </a:cubicBezTo>
                  <a:cubicBezTo>
                    <a:pt x="5385" y="35"/>
                    <a:pt x="5379" y="35"/>
                    <a:pt x="5376" y="28"/>
                  </a:cubicBezTo>
                  <a:cubicBezTo>
                    <a:pt x="5348" y="25"/>
                    <a:pt x="5321" y="22"/>
                    <a:pt x="5293" y="22"/>
                  </a:cubicBezTo>
                  <a:cubicBezTo>
                    <a:pt x="5284" y="22"/>
                    <a:pt x="5269" y="19"/>
                    <a:pt x="5256" y="19"/>
                  </a:cubicBezTo>
                  <a:cubicBezTo>
                    <a:pt x="5232" y="16"/>
                    <a:pt x="5210" y="16"/>
                    <a:pt x="5186" y="10"/>
                  </a:cubicBezTo>
                  <a:cubicBezTo>
                    <a:pt x="5167" y="10"/>
                    <a:pt x="5149" y="7"/>
                    <a:pt x="5133" y="7"/>
                  </a:cubicBezTo>
                  <a:cubicBezTo>
                    <a:pt x="5115" y="7"/>
                    <a:pt x="5093" y="4"/>
                    <a:pt x="5072" y="4"/>
                  </a:cubicBezTo>
                  <a:cubicBezTo>
                    <a:pt x="5047" y="4"/>
                    <a:pt x="5026" y="1"/>
                    <a:pt x="4998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8"/>
            <p:cNvSpPr/>
            <p:nvPr/>
          </p:nvSpPr>
          <p:spPr>
            <a:xfrm>
              <a:off x="7877960" y="4508632"/>
              <a:ext cx="560439" cy="639459"/>
            </a:xfrm>
            <a:custGeom>
              <a:avLst/>
              <a:gdLst/>
              <a:ahLst/>
              <a:cxnLst/>
              <a:rect l="l" t="t" r="r" b="b"/>
              <a:pathLst>
                <a:path w="9674" h="11038" extrusionOk="0">
                  <a:moveTo>
                    <a:pt x="4836" y="1"/>
                  </a:moveTo>
                  <a:cubicBezTo>
                    <a:pt x="2105" y="1"/>
                    <a:pt x="1" y="2504"/>
                    <a:pt x="578" y="5263"/>
                  </a:cubicBezTo>
                  <a:cubicBezTo>
                    <a:pt x="1101" y="7766"/>
                    <a:pt x="3607" y="9290"/>
                    <a:pt x="3607" y="10116"/>
                  </a:cubicBezTo>
                  <a:lnTo>
                    <a:pt x="3607" y="11038"/>
                  </a:lnTo>
                  <a:lnTo>
                    <a:pt x="6064" y="11038"/>
                  </a:lnTo>
                  <a:lnTo>
                    <a:pt x="6064" y="10116"/>
                  </a:lnTo>
                  <a:cubicBezTo>
                    <a:pt x="6064" y="9290"/>
                    <a:pt x="8577" y="7760"/>
                    <a:pt x="9093" y="5263"/>
                  </a:cubicBezTo>
                  <a:cubicBezTo>
                    <a:pt x="9674" y="2563"/>
                    <a:pt x="7609" y="1"/>
                    <a:pt x="4836" y="1"/>
                  </a:cubicBezTo>
                  <a:close/>
                </a:path>
              </a:pathLst>
            </a:custGeom>
            <a:solidFill>
              <a:srgbClr val="B0C5D9">
                <a:alpha val="58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8"/>
            <p:cNvSpPr/>
            <p:nvPr/>
          </p:nvSpPr>
          <p:spPr>
            <a:xfrm>
              <a:off x="8149191" y="4544085"/>
              <a:ext cx="225705" cy="225531"/>
            </a:xfrm>
            <a:custGeom>
              <a:avLst/>
              <a:gdLst/>
              <a:ahLst/>
              <a:cxnLst/>
              <a:rect l="l" t="t" r="r" b="b"/>
              <a:pathLst>
                <a:path w="3896" h="3893" extrusionOk="0">
                  <a:moveTo>
                    <a:pt x="154" y="0"/>
                  </a:moveTo>
                  <a:cubicBezTo>
                    <a:pt x="71" y="0"/>
                    <a:pt x="0" y="68"/>
                    <a:pt x="0" y="154"/>
                  </a:cubicBezTo>
                  <a:cubicBezTo>
                    <a:pt x="0" y="237"/>
                    <a:pt x="71" y="307"/>
                    <a:pt x="154" y="307"/>
                  </a:cubicBezTo>
                  <a:cubicBezTo>
                    <a:pt x="2046" y="307"/>
                    <a:pt x="3588" y="1846"/>
                    <a:pt x="3588" y="3738"/>
                  </a:cubicBezTo>
                  <a:cubicBezTo>
                    <a:pt x="3588" y="3824"/>
                    <a:pt x="3655" y="3892"/>
                    <a:pt x="3741" y="3892"/>
                  </a:cubicBezTo>
                  <a:cubicBezTo>
                    <a:pt x="3824" y="3892"/>
                    <a:pt x="3895" y="3824"/>
                    <a:pt x="3895" y="3738"/>
                  </a:cubicBezTo>
                  <a:cubicBezTo>
                    <a:pt x="3895" y="1677"/>
                    <a:pt x="2215" y="0"/>
                    <a:pt x="1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8"/>
            <p:cNvSpPr/>
            <p:nvPr/>
          </p:nvSpPr>
          <p:spPr>
            <a:xfrm>
              <a:off x="8086916" y="5162780"/>
              <a:ext cx="142398" cy="100397"/>
            </a:xfrm>
            <a:custGeom>
              <a:avLst/>
              <a:gdLst/>
              <a:ahLst/>
              <a:cxnLst/>
              <a:rect l="l" t="t" r="r" b="b"/>
              <a:pathLst>
                <a:path w="2458" h="1733" extrusionOk="0">
                  <a:moveTo>
                    <a:pt x="0" y="1"/>
                  </a:moveTo>
                  <a:lnTo>
                    <a:pt x="0" y="1426"/>
                  </a:lnTo>
                  <a:cubicBezTo>
                    <a:pt x="0" y="1595"/>
                    <a:pt x="138" y="1733"/>
                    <a:pt x="307" y="1733"/>
                  </a:cubicBezTo>
                  <a:lnTo>
                    <a:pt x="2150" y="1733"/>
                  </a:lnTo>
                  <a:cubicBezTo>
                    <a:pt x="2319" y="1733"/>
                    <a:pt x="2457" y="1595"/>
                    <a:pt x="2457" y="1426"/>
                  </a:cubicBezTo>
                  <a:lnTo>
                    <a:pt x="24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8"/>
            <p:cNvSpPr/>
            <p:nvPr/>
          </p:nvSpPr>
          <p:spPr>
            <a:xfrm>
              <a:off x="8108929" y="5262942"/>
              <a:ext cx="97964" cy="28908"/>
            </a:xfrm>
            <a:custGeom>
              <a:avLst/>
              <a:gdLst/>
              <a:ahLst/>
              <a:cxnLst/>
              <a:rect l="l" t="t" r="r" b="b"/>
              <a:pathLst>
                <a:path w="1691" h="499" extrusionOk="0">
                  <a:moveTo>
                    <a:pt x="1" y="1"/>
                  </a:moveTo>
                  <a:lnTo>
                    <a:pt x="90" y="284"/>
                  </a:lnTo>
                  <a:cubicBezTo>
                    <a:pt x="130" y="409"/>
                    <a:pt x="250" y="499"/>
                    <a:pt x="385" y="499"/>
                  </a:cubicBezTo>
                  <a:lnTo>
                    <a:pt x="1313" y="499"/>
                  </a:lnTo>
                  <a:cubicBezTo>
                    <a:pt x="1451" y="499"/>
                    <a:pt x="1571" y="416"/>
                    <a:pt x="1611" y="284"/>
                  </a:cubicBezTo>
                  <a:lnTo>
                    <a:pt x="16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8"/>
            <p:cNvSpPr/>
            <p:nvPr/>
          </p:nvSpPr>
          <p:spPr>
            <a:xfrm>
              <a:off x="8086916" y="5236641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8"/>
            <p:cNvSpPr/>
            <p:nvPr/>
          </p:nvSpPr>
          <p:spPr>
            <a:xfrm>
              <a:off x="8086916" y="5214049"/>
              <a:ext cx="142398" cy="7531"/>
            </a:xfrm>
            <a:custGeom>
              <a:avLst/>
              <a:gdLst/>
              <a:ahLst/>
              <a:cxnLst/>
              <a:rect l="l" t="t" r="r" b="b"/>
              <a:pathLst>
                <a:path w="2458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457" y="129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8"/>
            <p:cNvSpPr/>
            <p:nvPr/>
          </p:nvSpPr>
          <p:spPr>
            <a:xfrm>
              <a:off x="8086916" y="5191282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8"/>
            <p:cNvSpPr/>
            <p:nvPr/>
          </p:nvSpPr>
          <p:spPr>
            <a:xfrm>
              <a:off x="7944696" y="4637643"/>
              <a:ext cx="187817" cy="287287"/>
            </a:xfrm>
            <a:custGeom>
              <a:avLst/>
              <a:gdLst/>
              <a:ahLst/>
              <a:cxnLst/>
              <a:rect l="l" t="t" r="r" b="b"/>
              <a:pathLst>
                <a:path w="3242" h="4959" extrusionOk="0">
                  <a:moveTo>
                    <a:pt x="1641" y="1"/>
                  </a:moveTo>
                  <a:lnTo>
                    <a:pt x="1641" y="1"/>
                  </a:lnTo>
                  <a:cubicBezTo>
                    <a:pt x="747" y="1088"/>
                    <a:pt x="1" y="4673"/>
                    <a:pt x="3232" y="4959"/>
                  </a:cubicBezTo>
                  <a:cubicBezTo>
                    <a:pt x="2848" y="4102"/>
                    <a:pt x="3241" y="3346"/>
                    <a:pt x="3002" y="2206"/>
                  </a:cubicBezTo>
                  <a:cubicBezTo>
                    <a:pt x="2759" y="1061"/>
                    <a:pt x="1641" y="1"/>
                    <a:pt x="1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8"/>
            <p:cNvSpPr/>
            <p:nvPr/>
          </p:nvSpPr>
          <p:spPr>
            <a:xfrm>
              <a:off x="8139227" y="4637643"/>
              <a:ext cx="95067" cy="153637"/>
            </a:xfrm>
            <a:custGeom>
              <a:avLst/>
              <a:gdLst/>
              <a:ahLst/>
              <a:cxnLst/>
              <a:rect l="l" t="t" r="r" b="b"/>
              <a:pathLst>
                <a:path w="1641" h="2652" extrusionOk="0">
                  <a:moveTo>
                    <a:pt x="1103" y="1"/>
                  </a:moveTo>
                  <a:lnTo>
                    <a:pt x="1103" y="1"/>
                  </a:lnTo>
                  <a:cubicBezTo>
                    <a:pt x="77" y="600"/>
                    <a:pt x="0" y="2114"/>
                    <a:pt x="399" y="2652"/>
                  </a:cubicBezTo>
                  <a:cubicBezTo>
                    <a:pt x="1640" y="2025"/>
                    <a:pt x="1432" y="465"/>
                    <a:pt x="11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8"/>
            <p:cNvSpPr/>
            <p:nvPr/>
          </p:nvSpPr>
          <p:spPr>
            <a:xfrm>
              <a:off x="8158054" y="4750317"/>
              <a:ext cx="140660" cy="210585"/>
            </a:xfrm>
            <a:custGeom>
              <a:avLst/>
              <a:gdLst/>
              <a:ahLst/>
              <a:cxnLst/>
              <a:rect l="l" t="t" r="r" b="b"/>
              <a:pathLst>
                <a:path w="2428" h="3635" extrusionOk="0">
                  <a:moveTo>
                    <a:pt x="2427" y="0"/>
                  </a:moveTo>
                  <a:lnTo>
                    <a:pt x="2427" y="0"/>
                  </a:lnTo>
                  <a:cubicBezTo>
                    <a:pt x="1478" y="77"/>
                    <a:pt x="1" y="1161"/>
                    <a:pt x="1" y="3634"/>
                  </a:cubicBezTo>
                  <a:cubicBezTo>
                    <a:pt x="2314" y="3124"/>
                    <a:pt x="2427" y="0"/>
                    <a:pt x="2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8"/>
            <p:cNvSpPr/>
            <p:nvPr/>
          </p:nvSpPr>
          <p:spPr>
            <a:xfrm>
              <a:off x="8042425" y="4691749"/>
              <a:ext cx="119457" cy="325697"/>
            </a:xfrm>
            <a:custGeom>
              <a:avLst/>
              <a:gdLst/>
              <a:ahLst/>
              <a:cxnLst/>
              <a:rect l="l" t="t" r="r" b="b"/>
              <a:pathLst>
                <a:path w="2062" h="5622" extrusionOk="0">
                  <a:moveTo>
                    <a:pt x="9" y="1"/>
                  </a:moveTo>
                  <a:cubicBezTo>
                    <a:pt x="9" y="1"/>
                    <a:pt x="3" y="96"/>
                    <a:pt x="0" y="271"/>
                  </a:cubicBezTo>
                  <a:cubicBezTo>
                    <a:pt x="3" y="357"/>
                    <a:pt x="6" y="458"/>
                    <a:pt x="15" y="572"/>
                  </a:cubicBezTo>
                  <a:cubicBezTo>
                    <a:pt x="28" y="689"/>
                    <a:pt x="37" y="818"/>
                    <a:pt x="65" y="956"/>
                  </a:cubicBezTo>
                  <a:cubicBezTo>
                    <a:pt x="89" y="1097"/>
                    <a:pt x="123" y="1248"/>
                    <a:pt x="160" y="1404"/>
                  </a:cubicBezTo>
                  <a:cubicBezTo>
                    <a:pt x="203" y="1564"/>
                    <a:pt x="252" y="1727"/>
                    <a:pt x="310" y="1896"/>
                  </a:cubicBezTo>
                  <a:cubicBezTo>
                    <a:pt x="341" y="1976"/>
                    <a:pt x="378" y="2065"/>
                    <a:pt x="406" y="2151"/>
                  </a:cubicBezTo>
                  <a:cubicBezTo>
                    <a:pt x="442" y="2234"/>
                    <a:pt x="479" y="2320"/>
                    <a:pt x="513" y="2406"/>
                  </a:cubicBezTo>
                  <a:cubicBezTo>
                    <a:pt x="590" y="2575"/>
                    <a:pt x="673" y="2750"/>
                    <a:pt x="762" y="2919"/>
                  </a:cubicBezTo>
                  <a:cubicBezTo>
                    <a:pt x="937" y="3257"/>
                    <a:pt x="1137" y="3582"/>
                    <a:pt x="1339" y="3874"/>
                  </a:cubicBezTo>
                  <a:cubicBezTo>
                    <a:pt x="1389" y="3948"/>
                    <a:pt x="1435" y="4019"/>
                    <a:pt x="1487" y="4089"/>
                  </a:cubicBezTo>
                  <a:cubicBezTo>
                    <a:pt x="1533" y="4163"/>
                    <a:pt x="1570" y="4230"/>
                    <a:pt x="1610" y="4301"/>
                  </a:cubicBezTo>
                  <a:cubicBezTo>
                    <a:pt x="1683" y="4439"/>
                    <a:pt x="1736" y="4581"/>
                    <a:pt x="1782" y="4710"/>
                  </a:cubicBezTo>
                  <a:cubicBezTo>
                    <a:pt x="1865" y="4971"/>
                    <a:pt x="1895" y="5201"/>
                    <a:pt x="1908" y="5364"/>
                  </a:cubicBezTo>
                  <a:cubicBezTo>
                    <a:pt x="1911" y="5444"/>
                    <a:pt x="1911" y="5505"/>
                    <a:pt x="1911" y="5548"/>
                  </a:cubicBezTo>
                  <a:cubicBezTo>
                    <a:pt x="1911" y="5591"/>
                    <a:pt x="1908" y="5610"/>
                    <a:pt x="1908" y="5610"/>
                  </a:cubicBezTo>
                  <a:lnTo>
                    <a:pt x="2061" y="5622"/>
                  </a:lnTo>
                  <a:lnTo>
                    <a:pt x="2061" y="5548"/>
                  </a:lnTo>
                  <a:cubicBezTo>
                    <a:pt x="2061" y="5502"/>
                    <a:pt x="2061" y="5432"/>
                    <a:pt x="2055" y="5349"/>
                  </a:cubicBezTo>
                  <a:cubicBezTo>
                    <a:pt x="2043" y="5180"/>
                    <a:pt x="2000" y="4937"/>
                    <a:pt x="1908" y="4661"/>
                  </a:cubicBezTo>
                  <a:cubicBezTo>
                    <a:pt x="1859" y="4522"/>
                    <a:pt x="1797" y="4378"/>
                    <a:pt x="1717" y="4230"/>
                  </a:cubicBezTo>
                  <a:cubicBezTo>
                    <a:pt x="1631" y="4083"/>
                    <a:pt x="1536" y="3939"/>
                    <a:pt x="1428" y="3797"/>
                  </a:cubicBezTo>
                  <a:cubicBezTo>
                    <a:pt x="1223" y="3515"/>
                    <a:pt x="1014" y="3198"/>
                    <a:pt x="829" y="2870"/>
                  </a:cubicBezTo>
                  <a:cubicBezTo>
                    <a:pt x="737" y="2704"/>
                    <a:pt x="651" y="2538"/>
                    <a:pt x="571" y="2369"/>
                  </a:cubicBezTo>
                  <a:cubicBezTo>
                    <a:pt x="538" y="2280"/>
                    <a:pt x="498" y="2200"/>
                    <a:pt x="461" y="2117"/>
                  </a:cubicBezTo>
                  <a:cubicBezTo>
                    <a:pt x="427" y="2031"/>
                    <a:pt x="396" y="1948"/>
                    <a:pt x="360" y="1865"/>
                  </a:cubicBezTo>
                  <a:cubicBezTo>
                    <a:pt x="298" y="1702"/>
                    <a:pt x="246" y="1540"/>
                    <a:pt x="200" y="1383"/>
                  </a:cubicBezTo>
                  <a:cubicBezTo>
                    <a:pt x="157" y="1226"/>
                    <a:pt x="120" y="1076"/>
                    <a:pt x="92" y="938"/>
                  </a:cubicBezTo>
                  <a:cubicBezTo>
                    <a:pt x="62" y="799"/>
                    <a:pt x="46" y="673"/>
                    <a:pt x="31" y="557"/>
                  </a:cubicBezTo>
                  <a:cubicBezTo>
                    <a:pt x="19" y="446"/>
                    <a:pt x="15" y="345"/>
                    <a:pt x="9" y="262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8"/>
            <p:cNvSpPr/>
            <p:nvPr/>
          </p:nvSpPr>
          <p:spPr>
            <a:xfrm>
              <a:off x="8153593" y="4819370"/>
              <a:ext cx="97790" cy="302002"/>
            </a:xfrm>
            <a:custGeom>
              <a:avLst/>
              <a:gdLst/>
              <a:ahLst/>
              <a:cxnLst/>
              <a:rect l="l" t="t" r="r" b="b"/>
              <a:pathLst>
                <a:path w="1688" h="5213" extrusionOk="0">
                  <a:moveTo>
                    <a:pt x="1687" y="0"/>
                  </a:moveTo>
                  <a:cubicBezTo>
                    <a:pt x="1687" y="0"/>
                    <a:pt x="1626" y="68"/>
                    <a:pt x="1521" y="169"/>
                  </a:cubicBezTo>
                  <a:cubicBezTo>
                    <a:pt x="1411" y="277"/>
                    <a:pt x="1248" y="430"/>
                    <a:pt x="1070" y="630"/>
                  </a:cubicBezTo>
                  <a:cubicBezTo>
                    <a:pt x="981" y="731"/>
                    <a:pt x="886" y="842"/>
                    <a:pt x="793" y="965"/>
                  </a:cubicBezTo>
                  <a:cubicBezTo>
                    <a:pt x="695" y="1088"/>
                    <a:pt x="603" y="1223"/>
                    <a:pt x="520" y="1367"/>
                  </a:cubicBezTo>
                  <a:cubicBezTo>
                    <a:pt x="477" y="1441"/>
                    <a:pt x="434" y="1514"/>
                    <a:pt x="397" y="1594"/>
                  </a:cubicBezTo>
                  <a:cubicBezTo>
                    <a:pt x="357" y="1674"/>
                    <a:pt x="317" y="1751"/>
                    <a:pt x="287" y="1837"/>
                  </a:cubicBezTo>
                  <a:cubicBezTo>
                    <a:pt x="213" y="2003"/>
                    <a:pt x="158" y="2175"/>
                    <a:pt x="118" y="2350"/>
                  </a:cubicBezTo>
                  <a:cubicBezTo>
                    <a:pt x="72" y="2528"/>
                    <a:pt x="47" y="2709"/>
                    <a:pt x="26" y="2884"/>
                  </a:cubicBezTo>
                  <a:cubicBezTo>
                    <a:pt x="13" y="3066"/>
                    <a:pt x="4" y="3241"/>
                    <a:pt x="4" y="3407"/>
                  </a:cubicBezTo>
                  <a:cubicBezTo>
                    <a:pt x="1" y="3741"/>
                    <a:pt x="1" y="4052"/>
                    <a:pt x="1" y="4322"/>
                  </a:cubicBezTo>
                  <a:cubicBezTo>
                    <a:pt x="1" y="4853"/>
                    <a:pt x="4" y="5213"/>
                    <a:pt x="4" y="5213"/>
                  </a:cubicBezTo>
                  <a:lnTo>
                    <a:pt x="158" y="5213"/>
                  </a:lnTo>
                  <a:cubicBezTo>
                    <a:pt x="158" y="5213"/>
                    <a:pt x="158" y="4853"/>
                    <a:pt x="164" y="4322"/>
                  </a:cubicBezTo>
                  <a:cubicBezTo>
                    <a:pt x="158" y="4052"/>
                    <a:pt x="158" y="3741"/>
                    <a:pt x="158" y="3407"/>
                  </a:cubicBezTo>
                  <a:cubicBezTo>
                    <a:pt x="155" y="3241"/>
                    <a:pt x="164" y="3072"/>
                    <a:pt x="167" y="2900"/>
                  </a:cubicBezTo>
                  <a:cubicBezTo>
                    <a:pt x="182" y="2731"/>
                    <a:pt x="204" y="2556"/>
                    <a:pt x="244" y="2387"/>
                  </a:cubicBezTo>
                  <a:cubicBezTo>
                    <a:pt x="280" y="2218"/>
                    <a:pt x="333" y="2049"/>
                    <a:pt x="394" y="1886"/>
                  </a:cubicBezTo>
                  <a:cubicBezTo>
                    <a:pt x="419" y="1803"/>
                    <a:pt x="459" y="1726"/>
                    <a:pt x="492" y="1650"/>
                  </a:cubicBezTo>
                  <a:cubicBezTo>
                    <a:pt x="523" y="1573"/>
                    <a:pt x="566" y="1499"/>
                    <a:pt x="603" y="1425"/>
                  </a:cubicBezTo>
                  <a:cubicBezTo>
                    <a:pt x="680" y="1281"/>
                    <a:pt x="769" y="1146"/>
                    <a:pt x="855" y="1020"/>
                  </a:cubicBezTo>
                  <a:cubicBezTo>
                    <a:pt x="938" y="897"/>
                    <a:pt x="1027" y="780"/>
                    <a:pt x="1110" y="676"/>
                  </a:cubicBezTo>
                  <a:cubicBezTo>
                    <a:pt x="1196" y="575"/>
                    <a:pt x="1276" y="482"/>
                    <a:pt x="1346" y="399"/>
                  </a:cubicBezTo>
                  <a:cubicBezTo>
                    <a:pt x="1414" y="320"/>
                    <a:pt x="1478" y="246"/>
                    <a:pt x="1531" y="191"/>
                  </a:cubicBezTo>
                  <a:cubicBezTo>
                    <a:pt x="1632" y="71"/>
                    <a:pt x="1687" y="0"/>
                    <a:pt x="1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8"/>
            <p:cNvSpPr/>
            <p:nvPr/>
          </p:nvSpPr>
          <p:spPr>
            <a:xfrm>
              <a:off x="8093114" y="5094654"/>
              <a:ext cx="129247" cy="42233"/>
            </a:xfrm>
            <a:custGeom>
              <a:avLst/>
              <a:gdLst/>
              <a:ahLst/>
              <a:cxnLst/>
              <a:rect l="l" t="t" r="r" b="b"/>
              <a:pathLst>
                <a:path w="2231" h="729" extrusionOk="0">
                  <a:moveTo>
                    <a:pt x="1" y="0"/>
                  </a:moveTo>
                  <a:lnTo>
                    <a:pt x="1" y="728"/>
                  </a:lnTo>
                  <a:lnTo>
                    <a:pt x="2231" y="728"/>
                  </a:lnTo>
                  <a:lnTo>
                    <a:pt x="22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8"/>
            <p:cNvSpPr/>
            <p:nvPr/>
          </p:nvSpPr>
          <p:spPr>
            <a:xfrm>
              <a:off x="8080138" y="5136827"/>
              <a:ext cx="155780" cy="35628"/>
            </a:xfrm>
            <a:custGeom>
              <a:avLst/>
              <a:gdLst/>
              <a:ahLst/>
              <a:cxnLst/>
              <a:rect l="l" t="t" r="r" b="b"/>
              <a:pathLst>
                <a:path w="2689" h="615" extrusionOk="0">
                  <a:moveTo>
                    <a:pt x="0" y="0"/>
                  </a:moveTo>
                  <a:lnTo>
                    <a:pt x="0" y="614"/>
                  </a:lnTo>
                  <a:lnTo>
                    <a:pt x="2688" y="614"/>
                  </a:lnTo>
                  <a:lnTo>
                    <a:pt x="26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8"/>
            <p:cNvSpPr/>
            <p:nvPr/>
          </p:nvSpPr>
          <p:spPr>
            <a:xfrm>
              <a:off x="8158054" y="4508806"/>
              <a:ext cx="252412" cy="783769"/>
            </a:xfrm>
            <a:custGeom>
              <a:avLst/>
              <a:gdLst/>
              <a:ahLst/>
              <a:cxnLst/>
              <a:rect l="l" t="t" r="r" b="b"/>
              <a:pathLst>
                <a:path w="4357" h="13529" extrusionOk="0">
                  <a:moveTo>
                    <a:pt x="1" y="1"/>
                  </a:moveTo>
                  <a:lnTo>
                    <a:pt x="1" y="13529"/>
                  </a:lnTo>
                  <a:lnTo>
                    <a:pt x="465" y="13529"/>
                  </a:lnTo>
                  <a:lnTo>
                    <a:pt x="465" y="13523"/>
                  </a:lnTo>
                  <a:cubicBezTo>
                    <a:pt x="600" y="13523"/>
                    <a:pt x="720" y="13434"/>
                    <a:pt x="763" y="13308"/>
                  </a:cubicBezTo>
                  <a:lnTo>
                    <a:pt x="849" y="13022"/>
                  </a:lnTo>
                  <a:lnTo>
                    <a:pt x="925" y="13022"/>
                  </a:lnTo>
                  <a:cubicBezTo>
                    <a:pt x="1094" y="13022"/>
                    <a:pt x="1232" y="12884"/>
                    <a:pt x="1232" y="12715"/>
                  </a:cubicBezTo>
                  <a:lnTo>
                    <a:pt x="1232" y="12696"/>
                  </a:lnTo>
                  <a:lnTo>
                    <a:pt x="1232" y="12564"/>
                  </a:lnTo>
                  <a:lnTo>
                    <a:pt x="1232" y="12303"/>
                  </a:lnTo>
                  <a:lnTo>
                    <a:pt x="1232" y="12174"/>
                  </a:lnTo>
                  <a:lnTo>
                    <a:pt x="1232" y="11913"/>
                  </a:lnTo>
                  <a:lnTo>
                    <a:pt x="1232" y="11781"/>
                  </a:lnTo>
                  <a:lnTo>
                    <a:pt x="1232" y="11455"/>
                  </a:lnTo>
                  <a:lnTo>
                    <a:pt x="1349" y="11455"/>
                  </a:lnTo>
                  <a:lnTo>
                    <a:pt x="1349" y="10841"/>
                  </a:lnTo>
                  <a:lnTo>
                    <a:pt x="1232" y="10841"/>
                  </a:lnTo>
                  <a:lnTo>
                    <a:pt x="1232" y="10110"/>
                  </a:lnTo>
                  <a:cubicBezTo>
                    <a:pt x="1232" y="9287"/>
                    <a:pt x="3742" y="7757"/>
                    <a:pt x="4264" y="5257"/>
                  </a:cubicBezTo>
                  <a:cubicBezTo>
                    <a:pt x="4267" y="5247"/>
                    <a:pt x="4270" y="5232"/>
                    <a:pt x="4270" y="5220"/>
                  </a:cubicBezTo>
                  <a:lnTo>
                    <a:pt x="4295" y="5094"/>
                  </a:lnTo>
                  <a:cubicBezTo>
                    <a:pt x="4301" y="5051"/>
                    <a:pt x="4310" y="5005"/>
                    <a:pt x="4313" y="4962"/>
                  </a:cubicBezTo>
                  <a:cubicBezTo>
                    <a:pt x="4316" y="4928"/>
                    <a:pt x="4320" y="4894"/>
                    <a:pt x="4326" y="4864"/>
                  </a:cubicBezTo>
                  <a:cubicBezTo>
                    <a:pt x="4332" y="4808"/>
                    <a:pt x="4335" y="4750"/>
                    <a:pt x="4341" y="4698"/>
                  </a:cubicBezTo>
                  <a:cubicBezTo>
                    <a:pt x="4344" y="4670"/>
                    <a:pt x="4344" y="4639"/>
                    <a:pt x="4347" y="4612"/>
                  </a:cubicBezTo>
                  <a:cubicBezTo>
                    <a:pt x="4350" y="4529"/>
                    <a:pt x="4356" y="4443"/>
                    <a:pt x="4356" y="4357"/>
                  </a:cubicBezTo>
                  <a:cubicBezTo>
                    <a:pt x="4356" y="1952"/>
                    <a:pt x="2406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8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4" name="Google Shape;504;p38"/>
          <p:cNvGrpSpPr/>
          <p:nvPr/>
        </p:nvGrpSpPr>
        <p:grpSpPr>
          <a:xfrm rot="-1604192">
            <a:off x="8638982" y="3928762"/>
            <a:ext cx="333773" cy="638893"/>
            <a:chOff x="6692313" y="4433554"/>
            <a:chExt cx="421445" cy="806710"/>
          </a:xfrm>
        </p:grpSpPr>
        <p:sp>
          <p:nvSpPr>
            <p:cNvPr id="505" name="Google Shape;505;p38"/>
            <p:cNvSpPr/>
            <p:nvPr/>
          </p:nvSpPr>
          <p:spPr>
            <a:xfrm>
              <a:off x="6692313" y="4433554"/>
              <a:ext cx="421111" cy="806536"/>
            </a:xfrm>
            <a:custGeom>
              <a:avLst/>
              <a:gdLst/>
              <a:ahLst/>
              <a:cxnLst/>
              <a:rect l="l" t="t" r="r" b="b"/>
              <a:pathLst>
                <a:path w="7269" h="13922" extrusionOk="0">
                  <a:moveTo>
                    <a:pt x="4114" y="3960"/>
                  </a:moveTo>
                  <a:cubicBezTo>
                    <a:pt x="4197" y="4000"/>
                    <a:pt x="4277" y="4034"/>
                    <a:pt x="4350" y="4061"/>
                  </a:cubicBezTo>
                  <a:cubicBezTo>
                    <a:pt x="4363" y="4166"/>
                    <a:pt x="4366" y="4267"/>
                    <a:pt x="4363" y="4369"/>
                  </a:cubicBezTo>
                  <a:cubicBezTo>
                    <a:pt x="4363" y="4544"/>
                    <a:pt x="4323" y="4713"/>
                    <a:pt x="4289" y="4882"/>
                  </a:cubicBezTo>
                  <a:cubicBezTo>
                    <a:pt x="4240" y="5047"/>
                    <a:pt x="4184" y="5210"/>
                    <a:pt x="4114" y="5358"/>
                  </a:cubicBezTo>
                  <a:cubicBezTo>
                    <a:pt x="4043" y="5508"/>
                    <a:pt x="3960" y="5643"/>
                    <a:pt x="3874" y="5772"/>
                  </a:cubicBezTo>
                  <a:cubicBezTo>
                    <a:pt x="3785" y="5895"/>
                    <a:pt x="3699" y="6012"/>
                    <a:pt x="3610" y="6107"/>
                  </a:cubicBezTo>
                  <a:cubicBezTo>
                    <a:pt x="3537" y="6186"/>
                    <a:pt x="3464" y="6259"/>
                    <a:pt x="3397" y="6321"/>
                  </a:cubicBezTo>
                  <a:lnTo>
                    <a:pt x="3397" y="6321"/>
                  </a:lnTo>
                  <a:lnTo>
                    <a:pt x="2480" y="6322"/>
                  </a:lnTo>
                  <a:lnTo>
                    <a:pt x="4114" y="3960"/>
                  </a:lnTo>
                  <a:close/>
                  <a:moveTo>
                    <a:pt x="4983" y="1"/>
                  </a:moveTo>
                  <a:lnTo>
                    <a:pt x="4012" y="1490"/>
                  </a:lnTo>
                  <a:cubicBezTo>
                    <a:pt x="3395" y="848"/>
                    <a:pt x="2538" y="483"/>
                    <a:pt x="2301" y="277"/>
                  </a:cubicBezTo>
                  <a:lnTo>
                    <a:pt x="2301" y="277"/>
                  </a:lnTo>
                  <a:cubicBezTo>
                    <a:pt x="2301" y="277"/>
                    <a:pt x="2102" y="1082"/>
                    <a:pt x="2320" y="2099"/>
                  </a:cubicBezTo>
                  <a:cubicBezTo>
                    <a:pt x="2403" y="2492"/>
                    <a:pt x="2639" y="2845"/>
                    <a:pt x="2934" y="3143"/>
                  </a:cubicBezTo>
                  <a:lnTo>
                    <a:pt x="673" y="6608"/>
                  </a:lnTo>
                  <a:lnTo>
                    <a:pt x="1" y="7631"/>
                  </a:lnTo>
                  <a:lnTo>
                    <a:pt x="1217" y="7631"/>
                  </a:lnTo>
                  <a:lnTo>
                    <a:pt x="4750" y="7637"/>
                  </a:lnTo>
                  <a:lnTo>
                    <a:pt x="1217" y="13922"/>
                  </a:lnTo>
                  <a:lnTo>
                    <a:pt x="6439" y="7345"/>
                  </a:lnTo>
                  <a:lnTo>
                    <a:pt x="7268" y="6304"/>
                  </a:lnTo>
                  <a:lnTo>
                    <a:pt x="5886" y="6307"/>
                  </a:lnTo>
                  <a:lnTo>
                    <a:pt x="4301" y="6310"/>
                  </a:lnTo>
                  <a:lnTo>
                    <a:pt x="4301" y="6310"/>
                  </a:lnTo>
                  <a:cubicBezTo>
                    <a:pt x="4338" y="6258"/>
                    <a:pt x="4378" y="6199"/>
                    <a:pt x="4421" y="6141"/>
                  </a:cubicBezTo>
                  <a:cubicBezTo>
                    <a:pt x="4479" y="6080"/>
                    <a:pt x="4535" y="6000"/>
                    <a:pt x="4614" y="5941"/>
                  </a:cubicBezTo>
                  <a:cubicBezTo>
                    <a:pt x="4654" y="5911"/>
                    <a:pt x="4691" y="5877"/>
                    <a:pt x="4731" y="5846"/>
                  </a:cubicBezTo>
                  <a:cubicBezTo>
                    <a:pt x="4759" y="5825"/>
                    <a:pt x="4783" y="5803"/>
                    <a:pt x="4814" y="5785"/>
                  </a:cubicBezTo>
                  <a:cubicBezTo>
                    <a:pt x="5072" y="5919"/>
                    <a:pt x="5321" y="5978"/>
                    <a:pt x="5555" y="5978"/>
                  </a:cubicBezTo>
                  <a:cubicBezTo>
                    <a:pt x="6434" y="5978"/>
                    <a:pt x="7111" y="5150"/>
                    <a:pt x="7268" y="4372"/>
                  </a:cubicBezTo>
                  <a:lnTo>
                    <a:pt x="7268" y="4372"/>
                  </a:lnTo>
                  <a:cubicBezTo>
                    <a:pt x="7249" y="4374"/>
                    <a:pt x="7227" y="4375"/>
                    <a:pt x="7204" y="4375"/>
                  </a:cubicBezTo>
                  <a:cubicBezTo>
                    <a:pt x="6957" y="4375"/>
                    <a:pt x="6490" y="4254"/>
                    <a:pt x="6028" y="4254"/>
                  </a:cubicBezTo>
                  <a:cubicBezTo>
                    <a:pt x="5373" y="4254"/>
                    <a:pt x="4727" y="4498"/>
                    <a:pt x="4734" y="5677"/>
                  </a:cubicBezTo>
                  <a:cubicBezTo>
                    <a:pt x="4657" y="5723"/>
                    <a:pt x="4590" y="5782"/>
                    <a:pt x="4522" y="5834"/>
                  </a:cubicBezTo>
                  <a:cubicBezTo>
                    <a:pt x="4439" y="5895"/>
                    <a:pt x="4375" y="5981"/>
                    <a:pt x="4304" y="6049"/>
                  </a:cubicBezTo>
                  <a:cubicBezTo>
                    <a:pt x="4243" y="6126"/>
                    <a:pt x="4194" y="6202"/>
                    <a:pt x="4144" y="6273"/>
                  </a:cubicBezTo>
                  <a:lnTo>
                    <a:pt x="4120" y="6319"/>
                  </a:lnTo>
                  <a:lnTo>
                    <a:pt x="3618" y="6320"/>
                  </a:lnTo>
                  <a:lnTo>
                    <a:pt x="3618" y="6320"/>
                  </a:lnTo>
                  <a:cubicBezTo>
                    <a:pt x="3654" y="6287"/>
                    <a:pt x="3688" y="6254"/>
                    <a:pt x="3724" y="6212"/>
                  </a:cubicBezTo>
                  <a:cubicBezTo>
                    <a:pt x="3816" y="6107"/>
                    <a:pt x="3908" y="5987"/>
                    <a:pt x="4000" y="5858"/>
                  </a:cubicBezTo>
                  <a:cubicBezTo>
                    <a:pt x="4086" y="5726"/>
                    <a:pt x="4178" y="5582"/>
                    <a:pt x="4249" y="5425"/>
                  </a:cubicBezTo>
                  <a:cubicBezTo>
                    <a:pt x="4326" y="5272"/>
                    <a:pt x="4384" y="5097"/>
                    <a:pt x="4433" y="4922"/>
                  </a:cubicBezTo>
                  <a:cubicBezTo>
                    <a:pt x="4476" y="4743"/>
                    <a:pt x="4510" y="4559"/>
                    <a:pt x="4516" y="4372"/>
                  </a:cubicBezTo>
                  <a:cubicBezTo>
                    <a:pt x="4522" y="4280"/>
                    <a:pt x="4510" y="4184"/>
                    <a:pt x="4507" y="4092"/>
                  </a:cubicBezTo>
                  <a:cubicBezTo>
                    <a:pt x="4501" y="4043"/>
                    <a:pt x="4492" y="4000"/>
                    <a:pt x="4485" y="3957"/>
                  </a:cubicBezTo>
                  <a:cubicBezTo>
                    <a:pt x="4599" y="3665"/>
                    <a:pt x="4661" y="3398"/>
                    <a:pt x="4676" y="3146"/>
                  </a:cubicBezTo>
                  <a:lnTo>
                    <a:pt x="6519" y="452"/>
                  </a:lnTo>
                  <a:lnTo>
                    <a:pt x="6835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8"/>
            <p:cNvSpPr/>
            <p:nvPr/>
          </p:nvSpPr>
          <p:spPr>
            <a:xfrm>
              <a:off x="6692704" y="4433554"/>
              <a:ext cx="421053" cy="806710"/>
            </a:xfrm>
            <a:custGeom>
              <a:avLst/>
              <a:gdLst/>
              <a:ahLst/>
              <a:cxnLst/>
              <a:rect l="l" t="t" r="r" b="b"/>
              <a:pathLst>
                <a:path w="7268" h="13925" extrusionOk="0">
                  <a:moveTo>
                    <a:pt x="4989" y="1"/>
                  </a:moveTo>
                  <a:lnTo>
                    <a:pt x="673" y="6608"/>
                  </a:lnTo>
                  <a:lnTo>
                    <a:pt x="0" y="7637"/>
                  </a:lnTo>
                  <a:lnTo>
                    <a:pt x="1217" y="7637"/>
                  </a:lnTo>
                  <a:lnTo>
                    <a:pt x="4749" y="7643"/>
                  </a:lnTo>
                  <a:lnTo>
                    <a:pt x="1217" y="13925"/>
                  </a:lnTo>
                  <a:lnTo>
                    <a:pt x="6442" y="7348"/>
                  </a:lnTo>
                  <a:lnTo>
                    <a:pt x="7268" y="6307"/>
                  </a:lnTo>
                  <a:lnTo>
                    <a:pt x="5886" y="6307"/>
                  </a:lnTo>
                  <a:lnTo>
                    <a:pt x="2476" y="6316"/>
                  </a:lnTo>
                  <a:lnTo>
                    <a:pt x="2476" y="6316"/>
                  </a:lnTo>
                  <a:lnTo>
                    <a:pt x="6525" y="452"/>
                  </a:lnTo>
                  <a:lnTo>
                    <a:pt x="68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8"/>
            <p:cNvSpPr/>
            <p:nvPr/>
          </p:nvSpPr>
          <p:spPr>
            <a:xfrm>
              <a:off x="6814590" y="4449601"/>
              <a:ext cx="196855" cy="220317"/>
            </a:xfrm>
            <a:custGeom>
              <a:avLst/>
              <a:gdLst/>
              <a:ahLst/>
              <a:cxnLst/>
              <a:rect l="l" t="t" r="r" b="b"/>
              <a:pathLst>
                <a:path w="3398" h="3803" extrusionOk="0">
                  <a:moveTo>
                    <a:pt x="197" y="0"/>
                  </a:moveTo>
                  <a:cubicBezTo>
                    <a:pt x="197" y="0"/>
                    <a:pt x="0" y="805"/>
                    <a:pt x="215" y="1828"/>
                  </a:cubicBezTo>
                  <a:cubicBezTo>
                    <a:pt x="430" y="2844"/>
                    <a:pt x="1671" y="3594"/>
                    <a:pt x="2323" y="3803"/>
                  </a:cubicBezTo>
                  <a:cubicBezTo>
                    <a:pt x="3398" y="1361"/>
                    <a:pt x="655" y="402"/>
                    <a:pt x="1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8"/>
            <p:cNvSpPr/>
            <p:nvPr/>
          </p:nvSpPr>
          <p:spPr>
            <a:xfrm>
              <a:off x="6965267" y="4679526"/>
              <a:ext cx="148481" cy="100165"/>
            </a:xfrm>
            <a:custGeom>
              <a:avLst/>
              <a:gdLst/>
              <a:ahLst/>
              <a:cxnLst/>
              <a:rect l="l" t="t" r="r" b="b"/>
              <a:pathLst>
                <a:path w="2563" h="1729" extrusionOk="0">
                  <a:moveTo>
                    <a:pt x="1321" y="0"/>
                  </a:moveTo>
                  <a:cubicBezTo>
                    <a:pt x="655" y="0"/>
                    <a:pt x="1" y="254"/>
                    <a:pt x="29" y="1490"/>
                  </a:cubicBezTo>
                  <a:cubicBezTo>
                    <a:pt x="315" y="1656"/>
                    <a:pt x="592" y="1728"/>
                    <a:pt x="852" y="1728"/>
                  </a:cubicBezTo>
                  <a:cubicBezTo>
                    <a:pt x="1730" y="1728"/>
                    <a:pt x="2406" y="902"/>
                    <a:pt x="2563" y="120"/>
                  </a:cubicBezTo>
                  <a:lnTo>
                    <a:pt x="2563" y="120"/>
                  </a:lnTo>
                  <a:cubicBezTo>
                    <a:pt x="2544" y="122"/>
                    <a:pt x="2522" y="123"/>
                    <a:pt x="2499" y="123"/>
                  </a:cubicBezTo>
                  <a:cubicBezTo>
                    <a:pt x="2252" y="123"/>
                    <a:pt x="1784" y="0"/>
                    <a:pt x="1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8"/>
            <p:cNvSpPr/>
            <p:nvPr/>
          </p:nvSpPr>
          <p:spPr>
            <a:xfrm>
              <a:off x="6873679" y="4542116"/>
              <a:ext cx="80816" cy="257394"/>
            </a:xfrm>
            <a:custGeom>
              <a:avLst/>
              <a:gdLst/>
              <a:ahLst/>
              <a:cxnLst/>
              <a:rect l="l" t="t" r="r" b="b"/>
              <a:pathLst>
                <a:path w="1395" h="4443" extrusionOk="0">
                  <a:moveTo>
                    <a:pt x="9" y="0"/>
                  </a:moveTo>
                  <a:lnTo>
                    <a:pt x="0" y="3"/>
                  </a:lnTo>
                  <a:cubicBezTo>
                    <a:pt x="0" y="3"/>
                    <a:pt x="55" y="71"/>
                    <a:pt x="160" y="194"/>
                  </a:cubicBezTo>
                  <a:cubicBezTo>
                    <a:pt x="212" y="265"/>
                    <a:pt x="283" y="344"/>
                    <a:pt x="360" y="440"/>
                  </a:cubicBezTo>
                  <a:cubicBezTo>
                    <a:pt x="424" y="523"/>
                    <a:pt x="492" y="606"/>
                    <a:pt x="565" y="707"/>
                  </a:cubicBezTo>
                  <a:cubicBezTo>
                    <a:pt x="648" y="814"/>
                    <a:pt x="728" y="931"/>
                    <a:pt x="811" y="1063"/>
                  </a:cubicBezTo>
                  <a:cubicBezTo>
                    <a:pt x="888" y="1198"/>
                    <a:pt x="974" y="1337"/>
                    <a:pt x="1038" y="1490"/>
                  </a:cubicBezTo>
                  <a:cubicBezTo>
                    <a:pt x="1084" y="1598"/>
                    <a:pt x="1131" y="1711"/>
                    <a:pt x="1161" y="1828"/>
                  </a:cubicBezTo>
                  <a:cubicBezTo>
                    <a:pt x="1177" y="1877"/>
                    <a:pt x="1189" y="1923"/>
                    <a:pt x="1195" y="1969"/>
                  </a:cubicBezTo>
                  <a:cubicBezTo>
                    <a:pt x="1226" y="2138"/>
                    <a:pt x="1238" y="2313"/>
                    <a:pt x="1235" y="2488"/>
                  </a:cubicBezTo>
                  <a:cubicBezTo>
                    <a:pt x="1235" y="2660"/>
                    <a:pt x="1201" y="2833"/>
                    <a:pt x="1161" y="3001"/>
                  </a:cubicBezTo>
                  <a:cubicBezTo>
                    <a:pt x="1112" y="3167"/>
                    <a:pt x="1057" y="3333"/>
                    <a:pt x="986" y="3478"/>
                  </a:cubicBezTo>
                  <a:cubicBezTo>
                    <a:pt x="916" y="3631"/>
                    <a:pt x="833" y="3766"/>
                    <a:pt x="747" y="3892"/>
                  </a:cubicBezTo>
                  <a:cubicBezTo>
                    <a:pt x="657" y="4015"/>
                    <a:pt x="571" y="4126"/>
                    <a:pt x="482" y="4227"/>
                  </a:cubicBezTo>
                  <a:cubicBezTo>
                    <a:pt x="406" y="4310"/>
                    <a:pt x="335" y="4381"/>
                    <a:pt x="267" y="4442"/>
                  </a:cubicBezTo>
                  <a:lnTo>
                    <a:pt x="489" y="4442"/>
                  </a:lnTo>
                  <a:cubicBezTo>
                    <a:pt x="525" y="4408"/>
                    <a:pt x="562" y="4368"/>
                    <a:pt x="596" y="4332"/>
                  </a:cubicBezTo>
                  <a:cubicBezTo>
                    <a:pt x="688" y="4227"/>
                    <a:pt x="780" y="4107"/>
                    <a:pt x="873" y="3978"/>
                  </a:cubicBezTo>
                  <a:cubicBezTo>
                    <a:pt x="962" y="3843"/>
                    <a:pt x="1051" y="3702"/>
                    <a:pt x="1124" y="3542"/>
                  </a:cubicBezTo>
                  <a:cubicBezTo>
                    <a:pt x="1201" y="3385"/>
                    <a:pt x="1256" y="3216"/>
                    <a:pt x="1309" y="3041"/>
                  </a:cubicBezTo>
                  <a:cubicBezTo>
                    <a:pt x="1349" y="2863"/>
                    <a:pt x="1389" y="2679"/>
                    <a:pt x="1389" y="2492"/>
                  </a:cubicBezTo>
                  <a:cubicBezTo>
                    <a:pt x="1395" y="2396"/>
                    <a:pt x="1385" y="2304"/>
                    <a:pt x="1389" y="2212"/>
                  </a:cubicBezTo>
                  <a:cubicBezTo>
                    <a:pt x="1373" y="2114"/>
                    <a:pt x="1358" y="2034"/>
                    <a:pt x="1330" y="1942"/>
                  </a:cubicBezTo>
                  <a:cubicBezTo>
                    <a:pt x="1312" y="1862"/>
                    <a:pt x="1284" y="1782"/>
                    <a:pt x="1253" y="1705"/>
                  </a:cubicBezTo>
                  <a:cubicBezTo>
                    <a:pt x="1220" y="1613"/>
                    <a:pt x="1180" y="1527"/>
                    <a:pt x="1140" y="1444"/>
                  </a:cubicBezTo>
                  <a:cubicBezTo>
                    <a:pt x="1063" y="1290"/>
                    <a:pt x="968" y="1152"/>
                    <a:pt x="882" y="1020"/>
                  </a:cubicBezTo>
                  <a:cubicBezTo>
                    <a:pt x="790" y="894"/>
                    <a:pt x="700" y="774"/>
                    <a:pt x="611" y="670"/>
                  </a:cubicBezTo>
                  <a:cubicBezTo>
                    <a:pt x="528" y="575"/>
                    <a:pt x="452" y="486"/>
                    <a:pt x="381" y="409"/>
                  </a:cubicBezTo>
                  <a:cubicBezTo>
                    <a:pt x="304" y="323"/>
                    <a:pt x="231" y="246"/>
                    <a:pt x="175" y="185"/>
                  </a:cubicBezTo>
                  <a:cubicBezTo>
                    <a:pt x="68" y="68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8"/>
            <p:cNvSpPr/>
            <p:nvPr/>
          </p:nvSpPr>
          <p:spPr>
            <a:xfrm>
              <a:off x="6931146" y="4718803"/>
              <a:ext cx="151146" cy="79947"/>
            </a:xfrm>
            <a:custGeom>
              <a:avLst/>
              <a:gdLst/>
              <a:ahLst/>
              <a:cxnLst/>
              <a:rect l="l" t="t" r="r" b="b"/>
              <a:pathLst>
                <a:path w="2609" h="1380" extrusionOk="0">
                  <a:moveTo>
                    <a:pt x="2608" y="1"/>
                  </a:moveTo>
                  <a:cubicBezTo>
                    <a:pt x="2605" y="1"/>
                    <a:pt x="2593" y="10"/>
                    <a:pt x="2568" y="13"/>
                  </a:cubicBezTo>
                  <a:cubicBezTo>
                    <a:pt x="2550" y="25"/>
                    <a:pt x="2519" y="47"/>
                    <a:pt x="2473" y="62"/>
                  </a:cubicBezTo>
                  <a:cubicBezTo>
                    <a:pt x="2390" y="105"/>
                    <a:pt x="2258" y="139"/>
                    <a:pt x="2101" y="182"/>
                  </a:cubicBezTo>
                  <a:cubicBezTo>
                    <a:pt x="1785" y="268"/>
                    <a:pt x="1361" y="369"/>
                    <a:pt x="956" y="554"/>
                  </a:cubicBezTo>
                  <a:cubicBezTo>
                    <a:pt x="857" y="600"/>
                    <a:pt x="756" y="646"/>
                    <a:pt x="664" y="707"/>
                  </a:cubicBezTo>
                  <a:cubicBezTo>
                    <a:pt x="572" y="762"/>
                    <a:pt x="486" y="830"/>
                    <a:pt x="403" y="898"/>
                  </a:cubicBezTo>
                  <a:cubicBezTo>
                    <a:pt x="320" y="962"/>
                    <a:pt x="255" y="1042"/>
                    <a:pt x="185" y="1113"/>
                  </a:cubicBezTo>
                  <a:cubicBezTo>
                    <a:pt x="123" y="1189"/>
                    <a:pt x="74" y="1266"/>
                    <a:pt x="25" y="1334"/>
                  </a:cubicBezTo>
                  <a:lnTo>
                    <a:pt x="0" y="1380"/>
                  </a:lnTo>
                  <a:lnTo>
                    <a:pt x="185" y="1380"/>
                  </a:lnTo>
                  <a:cubicBezTo>
                    <a:pt x="218" y="1328"/>
                    <a:pt x="258" y="1269"/>
                    <a:pt x="304" y="1211"/>
                  </a:cubicBezTo>
                  <a:cubicBezTo>
                    <a:pt x="369" y="1149"/>
                    <a:pt x="424" y="1073"/>
                    <a:pt x="501" y="1011"/>
                  </a:cubicBezTo>
                  <a:cubicBezTo>
                    <a:pt x="538" y="980"/>
                    <a:pt x="578" y="947"/>
                    <a:pt x="615" y="916"/>
                  </a:cubicBezTo>
                  <a:cubicBezTo>
                    <a:pt x="655" y="885"/>
                    <a:pt x="701" y="858"/>
                    <a:pt x="741" y="827"/>
                  </a:cubicBezTo>
                  <a:cubicBezTo>
                    <a:pt x="824" y="765"/>
                    <a:pt x="919" y="716"/>
                    <a:pt x="1011" y="661"/>
                  </a:cubicBezTo>
                  <a:cubicBezTo>
                    <a:pt x="1392" y="461"/>
                    <a:pt x="1810" y="335"/>
                    <a:pt x="2117" y="231"/>
                  </a:cubicBezTo>
                  <a:cubicBezTo>
                    <a:pt x="2270" y="179"/>
                    <a:pt x="2399" y="133"/>
                    <a:pt x="2485" y="87"/>
                  </a:cubicBezTo>
                  <a:cubicBezTo>
                    <a:pt x="2528" y="62"/>
                    <a:pt x="2559" y="41"/>
                    <a:pt x="2577" y="25"/>
                  </a:cubicBezTo>
                  <a:cubicBezTo>
                    <a:pt x="2593" y="13"/>
                    <a:pt x="2605" y="7"/>
                    <a:pt x="2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1" name="Google Shape;511;p38"/>
          <p:cNvGrpSpPr/>
          <p:nvPr/>
        </p:nvGrpSpPr>
        <p:grpSpPr>
          <a:xfrm rot="-1396822">
            <a:off x="50266" y="4060373"/>
            <a:ext cx="680708" cy="394596"/>
            <a:chOff x="753489" y="4226263"/>
            <a:chExt cx="924843" cy="536117"/>
          </a:xfrm>
        </p:grpSpPr>
        <p:sp>
          <p:nvSpPr>
            <p:cNvPr id="512" name="Google Shape;512;p38"/>
            <p:cNvSpPr/>
            <p:nvPr/>
          </p:nvSpPr>
          <p:spPr>
            <a:xfrm>
              <a:off x="753511" y="4226263"/>
              <a:ext cx="924821" cy="535167"/>
            </a:xfrm>
            <a:custGeom>
              <a:avLst/>
              <a:gdLst/>
              <a:ahLst/>
              <a:cxnLst/>
              <a:rect l="l" t="t" r="r" b="b"/>
              <a:pathLst>
                <a:path w="9726" h="5628" extrusionOk="0">
                  <a:moveTo>
                    <a:pt x="6009" y="1"/>
                  </a:moveTo>
                  <a:cubicBezTo>
                    <a:pt x="5404" y="1"/>
                    <a:pt x="4854" y="246"/>
                    <a:pt x="4454" y="636"/>
                  </a:cubicBezTo>
                  <a:cubicBezTo>
                    <a:pt x="4304" y="642"/>
                    <a:pt x="4163" y="661"/>
                    <a:pt x="4021" y="692"/>
                  </a:cubicBezTo>
                  <a:cubicBezTo>
                    <a:pt x="3905" y="673"/>
                    <a:pt x="3785" y="658"/>
                    <a:pt x="3662" y="658"/>
                  </a:cubicBezTo>
                  <a:cubicBezTo>
                    <a:pt x="2753" y="658"/>
                    <a:pt x="1988" y="1266"/>
                    <a:pt x="1748" y="2095"/>
                  </a:cubicBezTo>
                  <a:cubicBezTo>
                    <a:pt x="1687" y="2089"/>
                    <a:pt x="1625" y="2086"/>
                    <a:pt x="1564" y="2086"/>
                  </a:cubicBezTo>
                  <a:cubicBezTo>
                    <a:pt x="698" y="2086"/>
                    <a:pt x="0" y="2783"/>
                    <a:pt x="0" y="3647"/>
                  </a:cubicBezTo>
                  <a:lnTo>
                    <a:pt x="0" y="5210"/>
                  </a:lnTo>
                  <a:lnTo>
                    <a:pt x="541" y="5210"/>
                  </a:lnTo>
                  <a:lnTo>
                    <a:pt x="541" y="5628"/>
                  </a:lnTo>
                  <a:lnTo>
                    <a:pt x="2258" y="5628"/>
                  </a:lnTo>
                  <a:cubicBezTo>
                    <a:pt x="2654" y="5628"/>
                    <a:pt x="3020" y="5496"/>
                    <a:pt x="3309" y="5269"/>
                  </a:cubicBezTo>
                  <a:cubicBezTo>
                    <a:pt x="3674" y="5474"/>
                    <a:pt x="4092" y="5597"/>
                    <a:pt x="4544" y="5597"/>
                  </a:cubicBezTo>
                  <a:cubicBezTo>
                    <a:pt x="5173" y="5597"/>
                    <a:pt x="5745" y="5364"/>
                    <a:pt x="6184" y="4980"/>
                  </a:cubicBezTo>
                  <a:cubicBezTo>
                    <a:pt x="6516" y="5152"/>
                    <a:pt x="6896" y="5253"/>
                    <a:pt x="7296" y="5253"/>
                  </a:cubicBezTo>
                  <a:cubicBezTo>
                    <a:pt x="8641" y="5253"/>
                    <a:pt x="9725" y="4163"/>
                    <a:pt x="9725" y="2820"/>
                  </a:cubicBezTo>
                  <a:cubicBezTo>
                    <a:pt x="9725" y="1481"/>
                    <a:pt x="8641" y="391"/>
                    <a:pt x="7296" y="391"/>
                  </a:cubicBezTo>
                  <a:lnTo>
                    <a:pt x="7265" y="391"/>
                  </a:lnTo>
                  <a:cubicBezTo>
                    <a:pt x="6909" y="145"/>
                    <a:pt x="6473" y="1"/>
                    <a:pt x="6009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8"/>
            <p:cNvSpPr/>
            <p:nvPr/>
          </p:nvSpPr>
          <p:spPr>
            <a:xfrm>
              <a:off x="753489" y="4226548"/>
              <a:ext cx="782000" cy="495514"/>
            </a:xfrm>
            <a:custGeom>
              <a:avLst/>
              <a:gdLst/>
              <a:ahLst/>
              <a:cxnLst/>
              <a:rect l="l" t="t" r="r" b="b"/>
              <a:pathLst>
                <a:path w="8224" h="5211" extrusionOk="0">
                  <a:moveTo>
                    <a:pt x="6009" y="1"/>
                  </a:moveTo>
                  <a:cubicBezTo>
                    <a:pt x="5336" y="1"/>
                    <a:pt x="4734" y="302"/>
                    <a:pt x="4326" y="772"/>
                  </a:cubicBezTo>
                  <a:cubicBezTo>
                    <a:pt x="4120" y="701"/>
                    <a:pt x="3893" y="658"/>
                    <a:pt x="3662" y="658"/>
                  </a:cubicBezTo>
                  <a:cubicBezTo>
                    <a:pt x="2753" y="658"/>
                    <a:pt x="1988" y="1269"/>
                    <a:pt x="1745" y="2099"/>
                  </a:cubicBezTo>
                  <a:cubicBezTo>
                    <a:pt x="1684" y="2089"/>
                    <a:pt x="1623" y="2086"/>
                    <a:pt x="1561" y="2086"/>
                  </a:cubicBezTo>
                  <a:cubicBezTo>
                    <a:pt x="698" y="2086"/>
                    <a:pt x="1" y="2784"/>
                    <a:pt x="1" y="3650"/>
                  </a:cubicBezTo>
                  <a:lnTo>
                    <a:pt x="1" y="5210"/>
                  </a:lnTo>
                  <a:lnTo>
                    <a:pt x="1561" y="5210"/>
                  </a:lnTo>
                  <a:cubicBezTo>
                    <a:pt x="2120" y="5210"/>
                    <a:pt x="2606" y="4918"/>
                    <a:pt x="2882" y="4482"/>
                  </a:cubicBezTo>
                  <a:cubicBezTo>
                    <a:pt x="3122" y="4584"/>
                    <a:pt x="3386" y="4639"/>
                    <a:pt x="3662" y="4639"/>
                  </a:cubicBezTo>
                  <a:cubicBezTo>
                    <a:pt x="4157" y="4639"/>
                    <a:pt x="4608" y="4458"/>
                    <a:pt x="4955" y="4163"/>
                  </a:cubicBezTo>
                  <a:cubicBezTo>
                    <a:pt x="5272" y="4332"/>
                    <a:pt x="5628" y="4427"/>
                    <a:pt x="6009" y="4427"/>
                  </a:cubicBezTo>
                  <a:cubicBezTo>
                    <a:pt x="7232" y="4427"/>
                    <a:pt x="8224" y="3438"/>
                    <a:pt x="8224" y="2212"/>
                  </a:cubicBezTo>
                  <a:cubicBezTo>
                    <a:pt x="8224" y="993"/>
                    <a:pt x="7228" y="1"/>
                    <a:pt x="60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8"/>
            <p:cNvSpPr/>
            <p:nvPr/>
          </p:nvSpPr>
          <p:spPr>
            <a:xfrm>
              <a:off x="804646" y="4263347"/>
              <a:ext cx="873664" cy="499032"/>
            </a:xfrm>
            <a:custGeom>
              <a:avLst/>
              <a:gdLst/>
              <a:ahLst/>
              <a:cxnLst/>
              <a:rect l="l" t="t" r="r" b="b"/>
              <a:pathLst>
                <a:path w="9188" h="5248" extrusionOk="0">
                  <a:moveTo>
                    <a:pt x="6758" y="1"/>
                  </a:moveTo>
                  <a:cubicBezTo>
                    <a:pt x="6168" y="1"/>
                    <a:pt x="5628" y="213"/>
                    <a:pt x="5207" y="560"/>
                  </a:cubicBezTo>
                  <a:cubicBezTo>
                    <a:pt x="4847" y="360"/>
                    <a:pt x="4439" y="246"/>
                    <a:pt x="4000" y="246"/>
                  </a:cubicBezTo>
                  <a:cubicBezTo>
                    <a:pt x="2952" y="246"/>
                    <a:pt x="2058" y="898"/>
                    <a:pt x="1693" y="1819"/>
                  </a:cubicBezTo>
                  <a:cubicBezTo>
                    <a:pt x="756" y="1828"/>
                    <a:pt x="0" y="2593"/>
                    <a:pt x="0" y="3530"/>
                  </a:cubicBezTo>
                  <a:lnTo>
                    <a:pt x="0" y="5247"/>
                  </a:lnTo>
                  <a:lnTo>
                    <a:pt x="1720" y="5247"/>
                  </a:lnTo>
                  <a:cubicBezTo>
                    <a:pt x="2114" y="5247"/>
                    <a:pt x="2479" y="5112"/>
                    <a:pt x="2771" y="4885"/>
                  </a:cubicBezTo>
                  <a:cubicBezTo>
                    <a:pt x="3137" y="5094"/>
                    <a:pt x="3554" y="5216"/>
                    <a:pt x="4003" y="5216"/>
                  </a:cubicBezTo>
                  <a:cubicBezTo>
                    <a:pt x="4632" y="5216"/>
                    <a:pt x="5207" y="4983"/>
                    <a:pt x="5643" y="4599"/>
                  </a:cubicBezTo>
                  <a:cubicBezTo>
                    <a:pt x="5978" y="4771"/>
                    <a:pt x="6356" y="4869"/>
                    <a:pt x="6758" y="4869"/>
                  </a:cubicBezTo>
                  <a:cubicBezTo>
                    <a:pt x="8100" y="4869"/>
                    <a:pt x="9188" y="3779"/>
                    <a:pt x="9188" y="2440"/>
                  </a:cubicBezTo>
                  <a:cubicBezTo>
                    <a:pt x="9188" y="1091"/>
                    <a:pt x="8100" y="1"/>
                    <a:pt x="6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5" name="Google Shape;515;p38"/>
          <p:cNvSpPr txBox="1">
            <a:spLocks noGrp="1"/>
          </p:cNvSpPr>
          <p:nvPr>
            <p:ph type="subTitle" idx="1"/>
          </p:nvPr>
        </p:nvSpPr>
        <p:spPr>
          <a:xfrm>
            <a:off x="0" y="4718209"/>
            <a:ext cx="91440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ar-SA" sz="18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cs typeface="Akhbar MT" pitchFamily="2" charset="-78"/>
              </a:rPr>
              <a:t>اعداد المعلمة / منال الرحيلي</a:t>
            </a:r>
          </a:p>
        </p:txBody>
      </p:sp>
      <p:pic>
        <p:nvPicPr>
          <p:cNvPr id="2052" name="Picture 4" descr="قواعد البيانات تعرف على خصائصها | قاعدة المعرفة - استضافة كواليتي">
            <a:extLst>
              <a:ext uri="{FF2B5EF4-FFF2-40B4-BE49-F238E27FC236}">
                <a16:creationId xmlns:a16="http://schemas.microsoft.com/office/drawing/2014/main" id="{9C7CBD8D-1758-83CC-F5C1-5E53DACBC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7" y="837322"/>
            <a:ext cx="1398295" cy="31621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4" descr="منزل كليب ارت">
            <a:extLst>
              <a:ext uri="{FF2B5EF4-FFF2-40B4-BE49-F238E27FC236}">
                <a16:creationId xmlns:a16="http://schemas.microsoft.com/office/drawing/2014/main" id="{A2CB72CC-3488-4E50-7B0B-2612DD9AE5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44436"/>
            <a:ext cx="304800" cy="27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2" name="Google Shape;2345;p56">
            <a:extLst>
              <a:ext uri="{FF2B5EF4-FFF2-40B4-BE49-F238E27FC236}">
                <a16:creationId xmlns:a16="http://schemas.microsoft.com/office/drawing/2014/main" id="{19F7879C-3540-F239-4EA0-962A26C86392}"/>
              </a:ext>
            </a:extLst>
          </p:cNvPr>
          <p:cNvSpPr txBox="1">
            <a:spLocks/>
          </p:cNvSpPr>
          <p:nvPr/>
        </p:nvSpPr>
        <p:spPr>
          <a:xfrm>
            <a:off x="4423048" y="206119"/>
            <a:ext cx="3838777" cy="533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1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9pPr>
          </a:lstStyle>
          <a:p>
            <a:pPr algn="r" rtl="1"/>
            <a:r>
              <a:rPr lang="ar-SA" sz="2400" dirty="0">
                <a:solidFill>
                  <a:srgbClr val="0070C0"/>
                </a:solidFill>
                <a:latin typeface="Calibri" panose="020F0502020204030204" pitchFamily="34" charset="0"/>
                <a:ea typeface="GE SS Two Bold" panose="020A0503020102020204" pitchFamily="18" charset="-78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BE87366C-DD58-1BA9-7991-046D619A904C}"/>
              </a:ext>
            </a:extLst>
          </p:cNvPr>
          <p:cNvSpPr txBox="1"/>
          <p:nvPr/>
        </p:nvSpPr>
        <p:spPr>
          <a:xfrm>
            <a:off x="5353274" y="234485"/>
            <a:ext cx="362810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تقويم ختامي  ..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19C7B2C7-0A40-C5A2-DFF6-72BF931840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31" t="7001" r="456" b="10366"/>
          <a:stretch/>
        </p:blipFill>
        <p:spPr>
          <a:xfrm>
            <a:off x="2353016" y="1029602"/>
            <a:ext cx="5985541" cy="112323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2BF05CB-9A63-7C87-077D-AE86598BE6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5360" y="2724150"/>
            <a:ext cx="6147545" cy="105727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6744474B-B867-E2E6-513E-E0FA4D477D4D}"/>
              </a:ext>
            </a:extLst>
          </p:cNvPr>
          <p:cNvSpPr/>
          <p:nvPr/>
        </p:nvSpPr>
        <p:spPr>
          <a:xfrm>
            <a:off x="6289040" y="3149600"/>
            <a:ext cx="2049517" cy="53848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7496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38"/>
          <p:cNvGrpSpPr/>
          <p:nvPr/>
        </p:nvGrpSpPr>
        <p:grpSpPr>
          <a:xfrm>
            <a:off x="8840235" y="121431"/>
            <a:ext cx="235238" cy="242263"/>
            <a:chOff x="3146663" y="2304000"/>
            <a:chExt cx="93750" cy="96550"/>
          </a:xfrm>
        </p:grpSpPr>
        <p:sp>
          <p:nvSpPr>
            <p:cNvPr id="459" name="Google Shape;459;p38"/>
            <p:cNvSpPr/>
            <p:nvPr/>
          </p:nvSpPr>
          <p:spPr>
            <a:xfrm>
              <a:off x="3147113" y="2304000"/>
              <a:ext cx="93300" cy="96475"/>
            </a:xfrm>
            <a:custGeom>
              <a:avLst/>
              <a:gdLst/>
              <a:ahLst/>
              <a:cxnLst/>
              <a:rect l="l" t="t" r="r" b="b"/>
              <a:pathLst>
                <a:path w="3732" h="3859" extrusionOk="0">
                  <a:moveTo>
                    <a:pt x="2747" y="1"/>
                  </a:moveTo>
                  <a:cubicBezTo>
                    <a:pt x="2746" y="1"/>
                    <a:pt x="1518" y="760"/>
                    <a:pt x="762" y="1635"/>
                  </a:cubicBezTo>
                  <a:cubicBezTo>
                    <a:pt x="0" y="2510"/>
                    <a:pt x="762" y="3859"/>
                    <a:pt x="762" y="3859"/>
                  </a:cubicBezTo>
                  <a:cubicBezTo>
                    <a:pt x="768" y="3859"/>
                    <a:pt x="774" y="3859"/>
                    <a:pt x="780" y="3859"/>
                  </a:cubicBezTo>
                  <a:cubicBezTo>
                    <a:pt x="3732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8"/>
            <p:cNvSpPr/>
            <p:nvPr/>
          </p:nvSpPr>
          <p:spPr>
            <a:xfrm>
              <a:off x="3146663" y="2304075"/>
              <a:ext cx="93500" cy="96475"/>
            </a:xfrm>
            <a:custGeom>
              <a:avLst/>
              <a:gdLst/>
              <a:ahLst/>
              <a:cxnLst/>
              <a:rect l="l" t="t" r="r" b="b"/>
              <a:pathLst>
                <a:path w="3740" h="3859" extrusionOk="0">
                  <a:moveTo>
                    <a:pt x="2747" y="1"/>
                  </a:moveTo>
                  <a:cubicBezTo>
                    <a:pt x="2747" y="1"/>
                    <a:pt x="1521" y="760"/>
                    <a:pt x="763" y="1638"/>
                  </a:cubicBezTo>
                  <a:cubicBezTo>
                    <a:pt x="1" y="2514"/>
                    <a:pt x="763" y="3859"/>
                    <a:pt x="763" y="3859"/>
                  </a:cubicBezTo>
                  <a:cubicBezTo>
                    <a:pt x="767" y="3859"/>
                    <a:pt x="772" y="3859"/>
                    <a:pt x="777" y="3859"/>
                  </a:cubicBezTo>
                  <a:cubicBezTo>
                    <a:pt x="3739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8"/>
            <p:cNvSpPr/>
            <p:nvPr/>
          </p:nvSpPr>
          <p:spPr>
            <a:xfrm>
              <a:off x="3165713" y="2304075"/>
              <a:ext cx="74400" cy="96475"/>
            </a:xfrm>
            <a:custGeom>
              <a:avLst/>
              <a:gdLst/>
              <a:ahLst/>
              <a:cxnLst/>
              <a:rect l="l" t="t" r="r" b="b"/>
              <a:pathLst>
                <a:path w="2976" h="3859" extrusionOk="0">
                  <a:moveTo>
                    <a:pt x="1985" y="1"/>
                  </a:moveTo>
                  <a:cubicBezTo>
                    <a:pt x="1985" y="1"/>
                    <a:pt x="1985" y="1"/>
                    <a:pt x="1985" y="1"/>
                  </a:cubicBezTo>
                  <a:lnTo>
                    <a:pt x="1" y="3859"/>
                  </a:lnTo>
                  <a:cubicBezTo>
                    <a:pt x="5" y="3859"/>
                    <a:pt x="10" y="3859"/>
                    <a:pt x="15" y="3859"/>
                  </a:cubicBezTo>
                  <a:cubicBezTo>
                    <a:pt x="2976" y="3859"/>
                    <a:pt x="1989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" name="Google Shape;462;p38"/>
          <p:cNvGrpSpPr/>
          <p:nvPr/>
        </p:nvGrpSpPr>
        <p:grpSpPr>
          <a:xfrm rot="-1468270">
            <a:off x="8431601" y="158884"/>
            <a:ext cx="336045" cy="627991"/>
            <a:chOff x="3091250" y="2515500"/>
            <a:chExt cx="133925" cy="250275"/>
          </a:xfrm>
        </p:grpSpPr>
        <p:sp>
          <p:nvSpPr>
            <p:cNvPr id="463" name="Google Shape;463;p38"/>
            <p:cNvSpPr/>
            <p:nvPr/>
          </p:nvSpPr>
          <p:spPr>
            <a:xfrm>
              <a:off x="3091525" y="2515500"/>
              <a:ext cx="133650" cy="250275"/>
            </a:xfrm>
            <a:custGeom>
              <a:avLst/>
              <a:gdLst/>
              <a:ahLst/>
              <a:cxnLst/>
              <a:rect l="l" t="t" r="r" b="b"/>
              <a:pathLst>
                <a:path w="5346" h="10011" extrusionOk="0">
                  <a:moveTo>
                    <a:pt x="1337" y="0"/>
                  </a:moveTo>
                  <a:lnTo>
                    <a:pt x="1337" y="845"/>
                  </a:lnTo>
                  <a:lnTo>
                    <a:pt x="1" y="845"/>
                  </a:lnTo>
                  <a:lnTo>
                    <a:pt x="1" y="10011"/>
                  </a:lnTo>
                  <a:lnTo>
                    <a:pt x="5346" y="10011"/>
                  </a:lnTo>
                  <a:lnTo>
                    <a:pt x="5346" y="845"/>
                  </a:lnTo>
                  <a:lnTo>
                    <a:pt x="4009" y="845"/>
                  </a:lnTo>
                  <a:lnTo>
                    <a:pt x="4009" y="0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8"/>
            <p:cNvSpPr/>
            <p:nvPr/>
          </p:nvSpPr>
          <p:spPr>
            <a:xfrm>
              <a:off x="3091250" y="2536600"/>
              <a:ext cx="66825" cy="229175"/>
            </a:xfrm>
            <a:custGeom>
              <a:avLst/>
              <a:gdLst/>
              <a:ahLst/>
              <a:cxnLst/>
              <a:rect l="l" t="t" r="r" b="b"/>
              <a:pathLst>
                <a:path w="267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8"/>
            <p:cNvSpPr/>
            <p:nvPr/>
          </p:nvSpPr>
          <p:spPr>
            <a:xfrm>
              <a:off x="3157975" y="2536600"/>
              <a:ext cx="66850" cy="229175"/>
            </a:xfrm>
            <a:custGeom>
              <a:avLst/>
              <a:gdLst/>
              <a:ahLst/>
              <a:cxnLst/>
              <a:rect l="l" t="t" r="r" b="b"/>
              <a:pathLst>
                <a:path w="2674" h="9167" extrusionOk="0">
                  <a:moveTo>
                    <a:pt x="1" y="1"/>
                  </a:moveTo>
                  <a:lnTo>
                    <a:pt x="1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8"/>
            <p:cNvSpPr/>
            <p:nvPr/>
          </p:nvSpPr>
          <p:spPr>
            <a:xfrm>
              <a:off x="3124650" y="2515500"/>
              <a:ext cx="66677" cy="21275"/>
            </a:xfrm>
            <a:custGeom>
              <a:avLst/>
              <a:gdLst/>
              <a:ahLst/>
              <a:cxnLst/>
              <a:rect l="l" t="t" r="r" b="b"/>
              <a:pathLst>
                <a:path w="1334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4" y="851"/>
                  </a:lnTo>
                  <a:lnTo>
                    <a:pt x="13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8"/>
            <p:cNvSpPr/>
            <p:nvPr/>
          </p:nvSpPr>
          <p:spPr>
            <a:xfrm>
              <a:off x="3157975" y="2515500"/>
              <a:ext cx="33425" cy="21275"/>
            </a:xfrm>
            <a:custGeom>
              <a:avLst/>
              <a:gdLst/>
              <a:ahLst/>
              <a:cxnLst/>
              <a:rect l="l" t="t" r="r" b="b"/>
              <a:pathLst>
                <a:path w="1337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7" y="851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8"/>
            <p:cNvSpPr/>
            <p:nvPr/>
          </p:nvSpPr>
          <p:spPr>
            <a:xfrm>
              <a:off x="3091250" y="2536600"/>
              <a:ext cx="27825" cy="229175"/>
            </a:xfrm>
            <a:custGeom>
              <a:avLst/>
              <a:gdLst/>
              <a:ahLst/>
              <a:cxnLst/>
              <a:rect l="l" t="t" r="r" b="b"/>
              <a:pathLst>
                <a:path w="111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2" y="9167"/>
                  </a:lnTo>
                  <a:lnTo>
                    <a:pt x="11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8"/>
            <p:cNvSpPr/>
            <p:nvPr/>
          </p:nvSpPr>
          <p:spPr>
            <a:xfrm>
              <a:off x="3197075" y="2536600"/>
              <a:ext cx="27900" cy="229175"/>
            </a:xfrm>
            <a:custGeom>
              <a:avLst/>
              <a:gdLst/>
              <a:ahLst/>
              <a:cxnLst/>
              <a:rect l="l" t="t" r="r" b="b"/>
              <a:pathLst>
                <a:path w="1116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5" y="9167"/>
                  </a:lnTo>
                  <a:lnTo>
                    <a:pt x="11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8"/>
            <p:cNvSpPr/>
            <p:nvPr/>
          </p:nvSpPr>
          <p:spPr>
            <a:xfrm>
              <a:off x="3110225" y="2575400"/>
              <a:ext cx="95625" cy="170025"/>
            </a:xfrm>
            <a:custGeom>
              <a:avLst/>
              <a:gdLst/>
              <a:ahLst/>
              <a:cxnLst/>
              <a:rect l="l" t="t" r="r" b="b"/>
              <a:pathLst>
                <a:path w="3825" h="6801" extrusionOk="0">
                  <a:moveTo>
                    <a:pt x="0" y="0"/>
                  </a:moveTo>
                  <a:lnTo>
                    <a:pt x="0" y="6801"/>
                  </a:lnTo>
                  <a:lnTo>
                    <a:pt x="3824" y="6801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8"/>
            <p:cNvSpPr/>
            <p:nvPr/>
          </p:nvSpPr>
          <p:spPr>
            <a:xfrm>
              <a:off x="3115200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8"/>
            <p:cNvSpPr/>
            <p:nvPr/>
          </p:nvSpPr>
          <p:spPr>
            <a:xfrm>
              <a:off x="3157975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8"/>
            <p:cNvSpPr/>
            <p:nvPr/>
          </p:nvSpPr>
          <p:spPr>
            <a:xfrm>
              <a:off x="3115200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8"/>
            <p:cNvSpPr/>
            <p:nvPr/>
          </p:nvSpPr>
          <p:spPr>
            <a:xfrm>
              <a:off x="3157975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rgbClr val="76C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8"/>
            <p:cNvSpPr/>
            <p:nvPr/>
          </p:nvSpPr>
          <p:spPr>
            <a:xfrm>
              <a:off x="3115200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8"/>
            <p:cNvSpPr/>
            <p:nvPr/>
          </p:nvSpPr>
          <p:spPr>
            <a:xfrm>
              <a:off x="3157975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8"/>
            <p:cNvSpPr/>
            <p:nvPr/>
          </p:nvSpPr>
          <p:spPr>
            <a:xfrm>
              <a:off x="3115200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8"/>
            <p:cNvSpPr/>
            <p:nvPr/>
          </p:nvSpPr>
          <p:spPr>
            <a:xfrm>
              <a:off x="3157975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8"/>
            <p:cNvSpPr/>
            <p:nvPr/>
          </p:nvSpPr>
          <p:spPr>
            <a:xfrm>
              <a:off x="3115200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8"/>
            <p:cNvSpPr/>
            <p:nvPr/>
          </p:nvSpPr>
          <p:spPr>
            <a:xfrm>
              <a:off x="3157975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8"/>
            <p:cNvSpPr/>
            <p:nvPr/>
          </p:nvSpPr>
          <p:spPr>
            <a:xfrm>
              <a:off x="3115200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8"/>
            <p:cNvSpPr/>
            <p:nvPr/>
          </p:nvSpPr>
          <p:spPr>
            <a:xfrm>
              <a:off x="3157975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8"/>
            <p:cNvSpPr/>
            <p:nvPr/>
          </p:nvSpPr>
          <p:spPr>
            <a:xfrm>
              <a:off x="3115200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8"/>
            <p:cNvSpPr/>
            <p:nvPr/>
          </p:nvSpPr>
          <p:spPr>
            <a:xfrm>
              <a:off x="3157975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8"/>
            <p:cNvSpPr/>
            <p:nvPr/>
          </p:nvSpPr>
          <p:spPr>
            <a:xfrm>
              <a:off x="3155900" y="2543900"/>
              <a:ext cx="4325" cy="24750"/>
            </a:xfrm>
            <a:custGeom>
              <a:avLst/>
              <a:gdLst/>
              <a:ahLst/>
              <a:cxnLst/>
              <a:rect l="l" t="t" r="r" b="b"/>
              <a:pathLst>
                <a:path w="173" h="990" extrusionOk="0">
                  <a:moveTo>
                    <a:pt x="1" y="1"/>
                  </a:moveTo>
                  <a:lnTo>
                    <a:pt x="1" y="990"/>
                  </a:lnTo>
                  <a:lnTo>
                    <a:pt x="173" y="990"/>
                  </a:lnTo>
                  <a:lnTo>
                    <a:pt x="1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8"/>
            <p:cNvSpPr/>
            <p:nvPr/>
          </p:nvSpPr>
          <p:spPr>
            <a:xfrm>
              <a:off x="3145775" y="2554125"/>
              <a:ext cx="24675" cy="4325"/>
            </a:xfrm>
            <a:custGeom>
              <a:avLst/>
              <a:gdLst/>
              <a:ahLst/>
              <a:cxnLst/>
              <a:rect l="l" t="t" r="r" b="b"/>
              <a:pathLst>
                <a:path w="987" h="173" extrusionOk="0">
                  <a:moveTo>
                    <a:pt x="0" y="0"/>
                  </a:moveTo>
                  <a:lnTo>
                    <a:pt x="0" y="172"/>
                  </a:lnTo>
                  <a:lnTo>
                    <a:pt x="986" y="172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38"/>
          <p:cNvGrpSpPr/>
          <p:nvPr/>
        </p:nvGrpSpPr>
        <p:grpSpPr>
          <a:xfrm rot="841025">
            <a:off x="102344" y="258397"/>
            <a:ext cx="447275" cy="625913"/>
            <a:chOff x="7877949" y="4508284"/>
            <a:chExt cx="560451" cy="784290"/>
          </a:xfrm>
        </p:grpSpPr>
        <p:sp>
          <p:nvSpPr>
            <p:cNvPr id="488" name="Google Shape;488;p38"/>
            <p:cNvSpPr/>
            <p:nvPr/>
          </p:nvSpPr>
          <p:spPr>
            <a:xfrm>
              <a:off x="7877949" y="4508284"/>
              <a:ext cx="538019" cy="783421"/>
            </a:xfrm>
            <a:custGeom>
              <a:avLst/>
              <a:gdLst/>
              <a:ahLst/>
              <a:cxnLst/>
              <a:rect l="l" t="t" r="r" b="b"/>
              <a:pathLst>
                <a:path w="9287" h="13523" extrusionOk="0">
                  <a:moveTo>
                    <a:pt x="4832" y="1"/>
                  </a:moveTo>
                  <a:cubicBezTo>
                    <a:pt x="2105" y="1"/>
                    <a:pt x="1" y="2504"/>
                    <a:pt x="575" y="5260"/>
                  </a:cubicBezTo>
                  <a:cubicBezTo>
                    <a:pt x="1097" y="7763"/>
                    <a:pt x="3604" y="9287"/>
                    <a:pt x="3604" y="10113"/>
                  </a:cubicBezTo>
                  <a:lnTo>
                    <a:pt x="3604" y="10844"/>
                  </a:lnTo>
                  <a:lnTo>
                    <a:pt x="3490" y="10844"/>
                  </a:lnTo>
                  <a:lnTo>
                    <a:pt x="3490" y="11458"/>
                  </a:lnTo>
                  <a:lnTo>
                    <a:pt x="3604" y="11458"/>
                  </a:lnTo>
                  <a:lnTo>
                    <a:pt x="3604" y="11784"/>
                  </a:lnTo>
                  <a:lnTo>
                    <a:pt x="3604" y="11913"/>
                  </a:lnTo>
                  <a:lnTo>
                    <a:pt x="3604" y="12174"/>
                  </a:lnTo>
                  <a:lnTo>
                    <a:pt x="3604" y="12306"/>
                  </a:lnTo>
                  <a:lnTo>
                    <a:pt x="3604" y="12567"/>
                  </a:lnTo>
                  <a:lnTo>
                    <a:pt x="3604" y="12696"/>
                  </a:lnTo>
                  <a:lnTo>
                    <a:pt x="3604" y="12718"/>
                  </a:lnTo>
                  <a:cubicBezTo>
                    <a:pt x="3604" y="12887"/>
                    <a:pt x="3742" y="13025"/>
                    <a:pt x="3911" y="13025"/>
                  </a:cubicBezTo>
                  <a:lnTo>
                    <a:pt x="3988" y="13025"/>
                  </a:lnTo>
                  <a:lnTo>
                    <a:pt x="4077" y="13307"/>
                  </a:lnTo>
                  <a:cubicBezTo>
                    <a:pt x="4117" y="13440"/>
                    <a:pt x="4233" y="13522"/>
                    <a:pt x="4372" y="13522"/>
                  </a:cubicBezTo>
                  <a:lnTo>
                    <a:pt x="5302" y="13522"/>
                  </a:lnTo>
                  <a:cubicBezTo>
                    <a:pt x="5438" y="13522"/>
                    <a:pt x="5554" y="13433"/>
                    <a:pt x="5597" y="13307"/>
                  </a:cubicBezTo>
                  <a:lnTo>
                    <a:pt x="5686" y="13025"/>
                  </a:lnTo>
                  <a:lnTo>
                    <a:pt x="5763" y="13025"/>
                  </a:lnTo>
                  <a:cubicBezTo>
                    <a:pt x="5932" y="13025"/>
                    <a:pt x="6070" y="12887"/>
                    <a:pt x="6070" y="12718"/>
                  </a:cubicBezTo>
                  <a:lnTo>
                    <a:pt x="6070" y="12696"/>
                  </a:lnTo>
                  <a:lnTo>
                    <a:pt x="6070" y="12567"/>
                  </a:lnTo>
                  <a:lnTo>
                    <a:pt x="6070" y="12306"/>
                  </a:lnTo>
                  <a:lnTo>
                    <a:pt x="6070" y="12174"/>
                  </a:lnTo>
                  <a:lnTo>
                    <a:pt x="6070" y="11913"/>
                  </a:lnTo>
                  <a:lnTo>
                    <a:pt x="6070" y="11784"/>
                  </a:lnTo>
                  <a:lnTo>
                    <a:pt x="6070" y="11458"/>
                  </a:lnTo>
                  <a:lnTo>
                    <a:pt x="6184" y="11458"/>
                  </a:lnTo>
                  <a:lnTo>
                    <a:pt x="6184" y="10844"/>
                  </a:lnTo>
                  <a:lnTo>
                    <a:pt x="6070" y="10844"/>
                  </a:lnTo>
                  <a:lnTo>
                    <a:pt x="6070" y="10113"/>
                  </a:lnTo>
                  <a:cubicBezTo>
                    <a:pt x="6070" y="9287"/>
                    <a:pt x="8577" y="7760"/>
                    <a:pt x="9099" y="5260"/>
                  </a:cubicBezTo>
                  <a:cubicBezTo>
                    <a:pt x="9102" y="5247"/>
                    <a:pt x="9108" y="5232"/>
                    <a:pt x="9108" y="5223"/>
                  </a:cubicBezTo>
                  <a:cubicBezTo>
                    <a:pt x="9111" y="5210"/>
                    <a:pt x="9111" y="5198"/>
                    <a:pt x="9114" y="5186"/>
                  </a:cubicBezTo>
                  <a:cubicBezTo>
                    <a:pt x="9286" y="4304"/>
                    <a:pt x="9179" y="3435"/>
                    <a:pt x="8856" y="2673"/>
                  </a:cubicBezTo>
                  <a:cubicBezTo>
                    <a:pt x="8838" y="2667"/>
                    <a:pt x="8835" y="2664"/>
                    <a:pt x="8832" y="2658"/>
                  </a:cubicBezTo>
                  <a:cubicBezTo>
                    <a:pt x="8823" y="2636"/>
                    <a:pt x="8810" y="2615"/>
                    <a:pt x="8804" y="2596"/>
                  </a:cubicBezTo>
                  <a:cubicBezTo>
                    <a:pt x="8795" y="2575"/>
                    <a:pt x="8789" y="2556"/>
                    <a:pt x="8776" y="2538"/>
                  </a:cubicBezTo>
                  <a:cubicBezTo>
                    <a:pt x="8773" y="2526"/>
                    <a:pt x="8764" y="2513"/>
                    <a:pt x="8761" y="2504"/>
                  </a:cubicBezTo>
                  <a:cubicBezTo>
                    <a:pt x="8746" y="2473"/>
                    <a:pt x="8733" y="2446"/>
                    <a:pt x="8718" y="2415"/>
                  </a:cubicBezTo>
                  <a:cubicBezTo>
                    <a:pt x="8718" y="2412"/>
                    <a:pt x="8718" y="2412"/>
                    <a:pt x="8715" y="2406"/>
                  </a:cubicBezTo>
                  <a:cubicBezTo>
                    <a:pt x="8466" y="1911"/>
                    <a:pt x="8128" y="1469"/>
                    <a:pt x="7720" y="1107"/>
                  </a:cubicBezTo>
                  <a:lnTo>
                    <a:pt x="7717" y="1100"/>
                  </a:lnTo>
                  <a:cubicBezTo>
                    <a:pt x="7689" y="1079"/>
                    <a:pt x="7668" y="1054"/>
                    <a:pt x="7640" y="1033"/>
                  </a:cubicBezTo>
                  <a:cubicBezTo>
                    <a:pt x="7634" y="1024"/>
                    <a:pt x="7625" y="1021"/>
                    <a:pt x="7622" y="1014"/>
                  </a:cubicBezTo>
                  <a:cubicBezTo>
                    <a:pt x="7603" y="996"/>
                    <a:pt x="7582" y="978"/>
                    <a:pt x="7560" y="962"/>
                  </a:cubicBezTo>
                  <a:cubicBezTo>
                    <a:pt x="7548" y="956"/>
                    <a:pt x="7536" y="944"/>
                    <a:pt x="7526" y="938"/>
                  </a:cubicBezTo>
                  <a:cubicBezTo>
                    <a:pt x="7511" y="925"/>
                    <a:pt x="7499" y="913"/>
                    <a:pt x="7483" y="901"/>
                  </a:cubicBezTo>
                  <a:cubicBezTo>
                    <a:pt x="7468" y="888"/>
                    <a:pt x="7449" y="876"/>
                    <a:pt x="7434" y="864"/>
                  </a:cubicBezTo>
                  <a:cubicBezTo>
                    <a:pt x="7428" y="861"/>
                    <a:pt x="7422" y="855"/>
                    <a:pt x="7419" y="852"/>
                  </a:cubicBezTo>
                  <a:cubicBezTo>
                    <a:pt x="6841" y="422"/>
                    <a:pt x="6150" y="130"/>
                    <a:pt x="5395" y="35"/>
                  </a:cubicBezTo>
                  <a:cubicBezTo>
                    <a:pt x="5385" y="35"/>
                    <a:pt x="5379" y="35"/>
                    <a:pt x="5376" y="28"/>
                  </a:cubicBezTo>
                  <a:cubicBezTo>
                    <a:pt x="5348" y="25"/>
                    <a:pt x="5321" y="22"/>
                    <a:pt x="5293" y="22"/>
                  </a:cubicBezTo>
                  <a:cubicBezTo>
                    <a:pt x="5284" y="22"/>
                    <a:pt x="5269" y="19"/>
                    <a:pt x="5256" y="19"/>
                  </a:cubicBezTo>
                  <a:cubicBezTo>
                    <a:pt x="5232" y="16"/>
                    <a:pt x="5210" y="16"/>
                    <a:pt x="5186" y="10"/>
                  </a:cubicBezTo>
                  <a:cubicBezTo>
                    <a:pt x="5167" y="10"/>
                    <a:pt x="5149" y="7"/>
                    <a:pt x="5133" y="7"/>
                  </a:cubicBezTo>
                  <a:cubicBezTo>
                    <a:pt x="5115" y="7"/>
                    <a:pt x="5093" y="4"/>
                    <a:pt x="5072" y="4"/>
                  </a:cubicBezTo>
                  <a:cubicBezTo>
                    <a:pt x="5047" y="4"/>
                    <a:pt x="5026" y="1"/>
                    <a:pt x="4998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8"/>
            <p:cNvSpPr/>
            <p:nvPr/>
          </p:nvSpPr>
          <p:spPr>
            <a:xfrm>
              <a:off x="7877960" y="4508632"/>
              <a:ext cx="560439" cy="639459"/>
            </a:xfrm>
            <a:custGeom>
              <a:avLst/>
              <a:gdLst/>
              <a:ahLst/>
              <a:cxnLst/>
              <a:rect l="l" t="t" r="r" b="b"/>
              <a:pathLst>
                <a:path w="9674" h="11038" extrusionOk="0">
                  <a:moveTo>
                    <a:pt x="4836" y="1"/>
                  </a:moveTo>
                  <a:cubicBezTo>
                    <a:pt x="2105" y="1"/>
                    <a:pt x="1" y="2504"/>
                    <a:pt x="578" y="5263"/>
                  </a:cubicBezTo>
                  <a:cubicBezTo>
                    <a:pt x="1101" y="7766"/>
                    <a:pt x="3607" y="9290"/>
                    <a:pt x="3607" y="10116"/>
                  </a:cubicBezTo>
                  <a:lnTo>
                    <a:pt x="3607" y="11038"/>
                  </a:lnTo>
                  <a:lnTo>
                    <a:pt x="6064" y="11038"/>
                  </a:lnTo>
                  <a:lnTo>
                    <a:pt x="6064" y="10116"/>
                  </a:lnTo>
                  <a:cubicBezTo>
                    <a:pt x="6064" y="9290"/>
                    <a:pt x="8577" y="7760"/>
                    <a:pt x="9093" y="5263"/>
                  </a:cubicBezTo>
                  <a:cubicBezTo>
                    <a:pt x="9674" y="2563"/>
                    <a:pt x="7609" y="1"/>
                    <a:pt x="4836" y="1"/>
                  </a:cubicBezTo>
                  <a:close/>
                </a:path>
              </a:pathLst>
            </a:custGeom>
            <a:solidFill>
              <a:srgbClr val="B0C5D9">
                <a:alpha val="58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8"/>
            <p:cNvSpPr/>
            <p:nvPr/>
          </p:nvSpPr>
          <p:spPr>
            <a:xfrm>
              <a:off x="8149191" y="4544085"/>
              <a:ext cx="225705" cy="225531"/>
            </a:xfrm>
            <a:custGeom>
              <a:avLst/>
              <a:gdLst/>
              <a:ahLst/>
              <a:cxnLst/>
              <a:rect l="l" t="t" r="r" b="b"/>
              <a:pathLst>
                <a:path w="3896" h="3893" extrusionOk="0">
                  <a:moveTo>
                    <a:pt x="154" y="0"/>
                  </a:moveTo>
                  <a:cubicBezTo>
                    <a:pt x="71" y="0"/>
                    <a:pt x="0" y="68"/>
                    <a:pt x="0" y="154"/>
                  </a:cubicBezTo>
                  <a:cubicBezTo>
                    <a:pt x="0" y="237"/>
                    <a:pt x="71" y="307"/>
                    <a:pt x="154" y="307"/>
                  </a:cubicBezTo>
                  <a:cubicBezTo>
                    <a:pt x="2046" y="307"/>
                    <a:pt x="3588" y="1846"/>
                    <a:pt x="3588" y="3738"/>
                  </a:cubicBezTo>
                  <a:cubicBezTo>
                    <a:pt x="3588" y="3824"/>
                    <a:pt x="3655" y="3892"/>
                    <a:pt x="3741" y="3892"/>
                  </a:cubicBezTo>
                  <a:cubicBezTo>
                    <a:pt x="3824" y="3892"/>
                    <a:pt x="3895" y="3824"/>
                    <a:pt x="3895" y="3738"/>
                  </a:cubicBezTo>
                  <a:cubicBezTo>
                    <a:pt x="3895" y="1677"/>
                    <a:pt x="2215" y="0"/>
                    <a:pt x="1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8"/>
            <p:cNvSpPr/>
            <p:nvPr/>
          </p:nvSpPr>
          <p:spPr>
            <a:xfrm>
              <a:off x="8086916" y="5162780"/>
              <a:ext cx="142398" cy="100397"/>
            </a:xfrm>
            <a:custGeom>
              <a:avLst/>
              <a:gdLst/>
              <a:ahLst/>
              <a:cxnLst/>
              <a:rect l="l" t="t" r="r" b="b"/>
              <a:pathLst>
                <a:path w="2458" h="1733" extrusionOk="0">
                  <a:moveTo>
                    <a:pt x="0" y="1"/>
                  </a:moveTo>
                  <a:lnTo>
                    <a:pt x="0" y="1426"/>
                  </a:lnTo>
                  <a:cubicBezTo>
                    <a:pt x="0" y="1595"/>
                    <a:pt x="138" y="1733"/>
                    <a:pt x="307" y="1733"/>
                  </a:cubicBezTo>
                  <a:lnTo>
                    <a:pt x="2150" y="1733"/>
                  </a:lnTo>
                  <a:cubicBezTo>
                    <a:pt x="2319" y="1733"/>
                    <a:pt x="2457" y="1595"/>
                    <a:pt x="2457" y="1426"/>
                  </a:cubicBezTo>
                  <a:lnTo>
                    <a:pt x="24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8"/>
            <p:cNvSpPr/>
            <p:nvPr/>
          </p:nvSpPr>
          <p:spPr>
            <a:xfrm>
              <a:off x="8108929" y="5262942"/>
              <a:ext cx="97964" cy="28908"/>
            </a:xfrm>
            <a:custGeom>
              <a:avLst/>
              <a:gdLst/>
              <a:ahLst/>
              <a:cxnLst/>
              <a:rect l="l" t="t" r="r" b="b"/>
              <a:pathLst>
                <a:path w="1691" h="499" extrusionOk="0">
                  <a:moveTo>
                    <a:pt x="1" y="1"/>
                  </a:moveTo>
                  <a:lnTo>
                    <a:pt x="90" y="284"/>
                  </a:lnTo>
                  <a:cubicBezTo>
                    <a:pt x="130" y="409"/>
                    <a:pt x="250" y="499"/>
                    <a:pt x="385" y="499"/>
                  </a:cubicBezTo>
                  <a:lnTo>
                    <a:pt x="1313" y="499"/>
                  </a:lnTo>
                  <a:cubicBezTo>
                    <a:pt x="1451" y="499"/>
                    <a:pt x="1571" y="416"/>
                    <a:pt x="1611" y="284"/>
                  </a:cubicBezTo>
                  <a:lnTo>
                    <a:pt x="16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8"/>
            <p:cNvSpPr/>
            <p:nvPr/>
          </p:nvSpPr>
          <p:spPr>
            <a:xfrm>
              <a:off x="8086916" y="5236641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8"/>
            <p:cNvSpPr/>
            <p:nvPr/>
          </p:nvSpPr>
          <p:spPr>
            <a:xfrm>
              <a:off x="8086916" y="5214049"/>
              <a:ext cx="142398" cy="7531"/>
            </a:xfrm>
            <a:custGeom>
              <a:avLst/>
              <a:gdLst/>
              <a:ahLst/>
              <a:cxnLst/>
              <a:rect l="l" t="t" r="r" b="b"/>
              <a:pathLst>
                <a:path w="2458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457" y="129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8"/>
            <p:cNvSpPr/>
            <p:nvPr/>
          </p:nvSpPr>
          <p:spPr>
            <a:xfrm>
              <a:off x="8086916" y="5191282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8"/>
            <p:cNvSpPr/>
            <p:nvPr/>
          </p:nvSpPr>
          <p:spPr>
            <a:xfrm>
              <a:off x="7944696" y="4637643"/>
              <a:ext cx="187817" cy="287287"/>
            </a:xfrm>
            <a:custGeom>
              <a:avLst/>
              <a:gdLst/>
              <a:ahLst/>
              <a:cxnLst/>
              <a:rect l="l" t="t" r="r" b="b"/>
              <a:pathLst>
                <a:path w="3242" h="4959" extrusionOk="0">
                  <a:moveTo>
                    <a:pt x="1641" y="1"/>
                  </a:moveTo>
                  <a:lnTo>
                    <a:pt x="1641" y="1"/>
                  </a:lnTo>
                  <a:cubicBezTo>
                    <a:pt x="747" y="1088"/>
                    <a:pt x="1" y="4673"/>
                    <a:pt x="3232" y="4959"/>
                  </a:cubicBezTo>
                  <a:cubicBezTo>
                    <a:pt x="2848" y="4102"/>
                    <a:pt x="3241" y="3346"/>
                    <a:pt x="3002" y="2206"/>
                  </a:cubicBezTo>
                  <a:cubicBezTo>
                    <a:pt x="2759" y="1061"/>
                    <a:pt x="1641" y="1"/>
                    <a:pt x="1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8"/>
            <p:cNvSpPr/>
            <p:nvPr/>
          </p:nvSpPr>
          <p:spPr>
            <a:xfrm>
              <a:off x="8139227" y="4637643"/>
              <a:ext cx="95067" cy="153637"/>
            </a:xfrm>
            <a:custGeom>
              <a:avLst/>
              <a:gdLst/>
              <a:ahLst/>
              <a:cxnLst/>
              <a:rect l="l" t="t" r="r" b="b"/>
              <a:pathLst>
                <a:path w="1641" h="2652" extrusionOk="0">
                  <a:moveTo>
                    <a:pt x="1103" y="1"/>
                  </a:moveTo>
                  <a:lnTo>
                    <a:pt x="1103" y="1"/>
                  </a:lnTo>
                  <a:cubicBezTo>
                    <a:pt x="77" y="600"/>
                    <a:pt x="0" y="2114"/>
                    <a:pt x="399" y="2652"/>
                  </a:cubicBezTo>
                  <a:cubicBezTo>
                    <a:pt x="1640" y="2025"/>
                    <a:pt x="1432" y="465"/>
                    <a:pt x="11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8"/>
            <p:cNvSpPr/>
            <p:nvPr/>
          </p:nvSpPr>
          <p:spPr>
            <a:xfrm>
              <a:off x="8158054" y="4750317"/>
              <a:ext cx="140660" cy="210585"/>
            </a:xfrm>
            <a:custGeom>
              <a:avLst/>
              <a:gdLst/>
              <a:ahLst/>
              <a:cxnLst/>
              <a:rect l="l" t="t" r="r" b="b"/>
              <a:pathLst>
                <a:path w="2428" h="3635" extrusionOk="0">
                  <a:moveTo>
                    <a:pt x="2427" y="0"/>
                  </a:moveTo>
                  <a:lnTo>
                    <a:pt x="2427" y="0"/>
                  </a:lnTo>
                  <a:cubicBezTo>
                    <a:pt x="1478" y="77"/>
                    <a:pt x="1" y="1161"/>
                    <a:pt x="1" y="3634"/>
                  </a:cubicBezTo>
                  <a:cubicBezTo>
                    <a:pt x="2314" y="3124"/>
                    <a:pt x="2427" y="0"/>
                    <a:pt x="2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8"/>
            <p:cNvSpPr/>
            <p:nvPr/>
          </p:nvSpPr>
          <p:spPr>
            <a:xfrm>
              <a:off x="8042425" y="4691749"/>
              <a:ext cx="119457" cy="325697"/>
            </a:xfrm>
            <a:custGeom>
              <a:avLst/>
              <a:gdLst/>
              <a:ahLst/>
              <a:cxnLst/>
              <a:rect l="l" t="t" r="r" b="b"/>
              <a:pathLst>
                <a:path w="2062" h="5622" extrusionOk="0">
                  <a:moveTo>
                    <a:pt x="9" y="1"/>
                  </a:moveTo>
                  <a:cubicBezTo>
                    <a:pt x="9" y="1"/>
                    <a:pt x="3" y="96"/>
                    <a:pt x="0" y="271"/>
                  </a:cubicBezTo>
                  <a:cubicBezTo>
                    <a:pt x="3" y="357"/>
                    <a:pt x="6" y="458"/>
                    <a:pt x="15" y="572"/>
                  </a:cubicBezTo>
                  <a:cubicBezTo>
                    <a:pt x="28" y="689"/>
                    <a:pt x="37" y="818"/>
                    <a:pt x="65" y="956"/>
                  </a:cubicBezTo>
                  <a:cubicBezTo>
                    <a:pt x="89" y="1097"/>
                    <a:pt x="123" y="1248"/>
                    <a:pt x="160" y="1404"/>
                  </a:cubicBezTo>
                  <a:cubicBezTo>
                    <a:pt x="203" y="1564"/>
                    <a:pt x="252" y="1727"/>
                    <a:pt x="310" y="1896"/>
                  </a:cubicBezTo>
                  <a:cubicBezTo>
                    <a:pt x="341" y="1976"/>
                    <a:pt x="378" y="2065"/>
                    <a:pt x="406" y="2151"/>
                  </a:cubicBezTo>
                  <a:cubicBezTo>
                    <a:pt x="442" y="2234"/>
                    <a:pt x="479" y="2320"/>
                    <a:pt x="513" y="2406"/>
                  </a:cubicBezTo>
                  <a:cubicBezTo>
                    <a:pt x="590" y="2575"/>
                    <a:pt x="673" y="2750"/>
                    <a:pt x="762" y="2919"/>
                  </a:cubicBezTo>
                  <a:cubicBezTo>
                    <a:pt x="937" y="3257"/>
                    <a:pt x="1137" y="3582"/>
                    <a:pt x="1339" y="3874"/>
                  </a:cubicBezTo>
                  <a:cubicBezTo>
                    <a:pt x="1389" y="3948"/>
                    <a:pt x="1435" y="4019"/>
                    <a:pt x="1487" y="4089"/>
                  </a:cubicBezTo>
                  <a:cubicBezTo>
                    <a:pt x="1533" y="4163"/>
                    <a:pt x="1570" y="4230"/>
                    <a:pt x="1610" y="4301"/>
                  </a:cubicBezTo>
                  <a:cubicBezTo>
                    <a:pt x="1683" y="4439"/>
                    <a:pt x="1736" y="4581"/>
                    <a:pt x="1782" y="4710"/>
                  </a:cubicBezTo>
                  <a:cubicBezTo>
                    <a:pt x="1865" y="4971"/>
                    <a:pt x="1895" y="5201"/>
                    <a:pt x="1908" y="5364"/>
                  </a:cubicBezTo>
                  <a:cubicBezTo>
                    <a:pt x="1911" y="5444"/>
                    <a:pt x="1911" y="5505"/>
                    <a:pt x="1911" y="5548"/>
                  </a:cubicBezTo>
                  <a:cubicBezTo>
                    <a:pt x="1911" y="5591"/>
                    <a:pt x="1908" y="5610"/>
                    <a:pt x="1908" y="5610"/>
                  </a:cubicBezTo>
                  <a:lnTo>
                    <a:pt x="2061" y="5622"/>
                  </a:lnTo>
                  <a:lnTo>
                    <a:pt x="2061" y="5548"/>
                  </a:lnTo>
                  <a:cubicBezTo>
                    <a:pt x="2061" y="5502"/>
                    <a:pt x="2061" y="5432"/>
                    <a:pt x="2055" y="5349"/>
                  </a:cubicBezTo>
                  <a:cubicBezTo>
                    <a:pt x="2043" y="5180"/>
                    <a:pt x="2000" y="4937"/>
                    <a:pt x="1908" y="4661"/>
                  </a:cubicBezTo>
                  <a:cubicBezTo>
                    <a:pt x="1859" y="4522"/>
                    <a:pt x="1797" y="4378"/>
                    <a:pt x="1717" y="4230"/>
                  </a:cubicBezTo>
                  <a:cubicBezTo>
                    <a:pt x="1631" y="4083"/>
                    <a:pt x="1536" y="3939"/>
                    <a:pt x="1428" y="3797"/>
                  </a:cubicBezTo>
                  <a:cubicBezTo>
                    <a:pt x="1223" y="3515"/>
                    <a:pt x="1014" y="3198"/>
                    <a:pt x="829" y="2870"/>
                  </a:cubicBezTo>
                  <a:cubicBezTo>
                    <a:pt x="737" y="2704"/>
                    <a:pt x="651" y="2538"/>
                    <a:pt x="571" y="2369"/>
                  </a:cubicBezTo>
                  <a:cubicBezTo>
                    <a:pt x="538" y="2280"/>
                    <a:pt x="498" y="2200"/>
                    <a:pt x="461" y="2117"/>
                  </a:cubicBezTo>
                  <a:cubicBezTo>
                    <a:pt x="427" y="2031"/>
                    <a:pt x="396" y="1948"/>
                    <a:pt x="360" y="1865"/>
                  </a:cubicBezTo>
                  <a:cubicBezTo>
                    <a:pt x="298" y="1702"/>
                    <a:pt x="246" y="1540"/>
                    <a:pt x="200" y="1383"/>
                  </a:cubicBezTo>
                  <a:cubicBezTo>
                    <a:pt x="157" y="1226"/>
                    <a:pt x="120" y="1076"/>
                    <a:pt x="92" y="938"/>
                  </a:cubicBezTo>
                  <a:cubicBezTo>
                    <a:pt x="62" y="799"/>
                    <a:pt x="46" y="673"/>
                    <a:pt x="31" y="557"/>
                  </a:cubicBezTo>
                  <a:cubicBezTo>
                    <a:pt x="19" y="446"/>
                    <a:pt x="15" y="345"/>
                    <a:pt x="9" y="262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8"/>
            <p:cNvSpPr/>
            <p:nvPr/>
          </p:nvSpPr>
          <p:spPr>
            <a:xfrm>
              <a:off x="8153593" y="4819370"/>
              <a:ext cx="97790" cy="302002"/>
            </a:xfrm>
            <a:custGeom>
              <a:avLst/>
              <a:gdLst/>
              <a:ahLst/>
              <a:cxnLst/>
              <a:rect l="l" t="t" r="r" b="b"/>
              <a:pathLst>
                <a:path w="1688" h="5213" extrusionOk="0">
                  <a:moveTo>
                    <a:pt x="1687" y="0"/>
                  </a:moveTo>
                  <a:cubicBezTo>
                    <a:pt x="1687" y="0"/>
                    <a:pt x="1626" y="68"/>
                    <a:pt x="1521" y="169"/>
                  </a:cubicBezTo>
                  <a:cubicBezTo>
                    <a:pt x="1411" y="277"/>
                    <a:pt x="1248" y="430"/>
                    <a:pt x="1070" y="630"/>
                  </a:cubicBezTo>
                  <a:cubicBezTo>
                    <a:pt x="981" y="731"/>
                    <a:pt x="886" y="842"/>
                    <a:pt x="793" y="965"/>
                  </a:cubicBezTo>
                  <a:cubicBezTo>
                    <a:pt x="695" y="1088"/>
                    <a:pt x="603" y="1223"/>
                    <a:pt x="520" y="1367"/>
                  </a:cubicBezTo>
                  <a:cubicBezTo>
                    <a:pt x="477" y="1441"/>
                    <a:pt x="434" y="1514"/>
                    <a:pt x="397" y="1594"/>
                  </a:cubicBezTo>
                  <a:cubicBezTo>
                    <a:pt x="357" y="1674"/>
                    <a:pt x="317" y="1751"/>
                    <a:pt x="287" y="1837"/>
                  </a:cubicBezTo>
                  <a:cubicBezTo>
                    <a:pt x="213" y="2003"/>
                    <a:pt x="158" y="2175"/>
                    <a:pt x="118" y="2350"/>
                  </a:cubicBezTo>
                  <a:cubicBezTo>
                    <a:pt x="72" y="2528"/>
                    <a:pt x="47" y="2709"/>
                    <a:pt x="26" y="2884"/>
                  </a:cubicBezTo>
                  <a:cubicBezTo>
                    <a:pt x="13" y="3066"/>
                    <a:pt x="4" y="3241"/>
                    <a:pt x="4" y="3407"/>
                  </a:cubicBezTo>
                  <a:cubicBezTo>
                    <a:pt x="1" y="3741"/>
                    <a:pt x="1" y="4052"/>
                    <a:pt x="1" y="4322"/>
                  </a:cubicBezTo>
                  <a:cubicBezTo>
                    <a:pt x="1" y="4853"/>
                    <a:pt x="4" y="5213"/>
                    <a:pt x="4" y="5213"/>
                  </a:cubicBezTo>
                  <a:lnTo>
                    <a:pt x="158" y="5213"/>
                  </a:lnTo>
                  <a:cubicBezTo>
                    <a:pt x="158" y="5213"/>
                    <a:pt x="158" y="4853"/>
                    <a:pt x="164" y="4322"/>
                  </a:cubicBezTo>
                  <a:cubicBezTo>
                    <a:pt x="158" y="4052"/>
                    <a:pt x="158" y="3741"/>
                    <a:pt x="158" y="3407"/>
                  </a:cubicBezTo>
                  <a:cubicBezTo>
                    <a:pt x="155" y="3241"/>
                    <a:pt x="164" y="3072"/>
                    <a:pt x="167" y="2900"/>
                  </a:cubicBezTo>
                  <a:cubicBezTo>
                    <a:pt x="182" y="2731"/>
                    <a:pt x="204" y="2556"/>
                    <a:pt x="244" y="2387"/>
                  </a:cubicBezTo>
                  <a:cubicBezTo>
                    <a:pt x="280" y="2218"/>
                    <a:pt x="333" y="2049"/>
                    <a:pt x="394" y="1886"/>
                  </a:cubicBezTo>
                  <a:cubicBezTo>
                    <a:pt x="419" y="1803"/>
                    <a:pt x="459" y="1726"/>
                    <a:pt x="492" y="1650"/>
                  </a:cubicBezTo>
                  <a:cubicBezTo>
                    <a:pt x="523" y="1573"/>
                    <a:pt x="566" y="1499"/>
                    <a:pt x="603" y="1425"/>
                  </a:cubicBezTo>
                  <a:cubicBezTo>
                    <a:pt x="680" y="1281"/>
                    <a:pt x="769" y="1146"/>
                    <a:pt x="855" y="1020"/>
                  </a:cubicBezTo>
                  <a:cubicBezTo>
                    <a:pt x="938" y="897"/>
                    <a:pt x="1027" y="780"/>
                    <a:pt x="1110" y="676"/>
                  </a:cubicBezTo>
                  <a:cubicBezTo>
                    <a:pt x="1196" y="575"/>
                    <a:pt x="1276" y="482"/>
                    <a:pt x="1346" y="399"/>
                  </a:cubicBezTo>
                  <a:cubicBezTo>
                    <a:pt x="1414" y="320"/>
                    <a:pt x="1478" y="246"/>
                    <a:pt x="1531" y="191"/>
                  </a:cubicBezTo>
                  <a:cubicBezTo>
                    <a:pt x="1632" y="71"/>
                    <a:pt x="1687" y="0"/>
                    <a:pt x="1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8"/>
            <p:cNvSpPr/>
            <p:nvPr/>
          </p:nvSpPr>
          <p:spPr>
            <a:xfrm>
              <a:off x="8093114" y="5094654"/>
              <a:ext cx="129247" cy="42233"/>
            </a:xfrm>
            <a:custGeom>
              <a:avLst/>
              <a:gdLst/>
              <a:ahLst/>
              <a:cxnLst/>
              <a:rect l="l" t="t" r="r" b="b"/>
              <a:pathLst>
                <a:path w="2231" h="729" extrusionOk="0">
                  <a:moveTo>
                    <a:pt x="1" y="0"/>
                  </a:moveTo>
                  <a:lnTo>
                    <a:pt x="1" y="728"/>
                  </a:lnTo>
                  <a:lnTo>
                    <a:pt x="2231" y="728"/>
                  </a:lnTo>
                  <a:lnTo>
                    <a:pt x="22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8"/>
            <p:cNvSpPr/>
            <p:nvPr/>
          </p:nvSpPr>
          <p:spPr>
            <a:xfrm>
              <a:off x="8080138" y="5136827"/>
              <a:ext cx="155780" cy="35628"/>
            </a:xfrm>
            <a:custGeom>
              <a:avLst/>
              <a:gdLst/>
              <a:ahLst/>
              <a:cxnLst/>
              <a:rect l="l" t="t" r="r" b="b"/>
              <a:pathLst>
                <a:path w="2689" h="615" extrusionOk="0">
                  <a:moveTo>
                    <a:pt x="0" y="0"/>
                  </a:moveTo>
                  <a:lnTo>
                    <a:pt x="0" y="614"/>
                  </a:lnTo>
                  <a:lnTo>
                    <a:pt x="2688" y="614"/>
                  </a:lnTo>
                  <a:lnTo>
                    <a:pt x="26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8"/>
            <p:cNvSpPr/>
            <p:nvPr/>
          </p:nvSpPr>
          <p:spPr>
            <a:xfrm>
              <a:off x="8158054" y="4508806"/>
              <a:ext cx="252412" cy="783769"/>
            </a:xfrm>
            <a:custGeom>
              <a:avLst/>
              <a:gdLst/>
              <a:ahLst/>
              <a:cxnLst/>
              <a:rect l="l" t="t" r="r" b="b"/>
              <a:pathLst>
                <a:path w="4357" h="13529" extrusionOk="0">
                  <a:moveTo>
                    <a:pt x="1" y="1"/>
                  </a:moveTo>
                  <a:lnTo>
                    <a:pt x="1" y="13529"/>
                  </a:lnTo>
                  <a:lnTo>
                    <a:pt x="465" y="13529"/>
                  </a:lnTo>
                  <a:lnTo>
                    <a:pt x="465" y="13523"/>
                  </a:lnTo>
                  <a:cubicBezTo>
                    <a:pt x="600" y="13523"/>
                    <a:pt x="720" y="13434"/>
                    <a:pt x="763" y="13308"/>
                  </a:cubicBezTo>
                  <a:lnTo>
                    <a:pt x="849" y="13022"/>
                  </a:lnTo>
                  <a:lnTo>
                    <a:pt x="925" y="13022"/>
                  </a:lnTo>
                  <a:cubicBezTo>
                    <a:pt x="1094" y="13022"/>
                    <a:pt x="1232" y="12884"/>
                    <a:pt x="1232" y="12715"/>
                  </a:cubicBezTo>
                  <a:lnTo>
                    <a:pt x="1232" y="12696"/>
                  </a:lnTo>
                  <a:lnTo>
                    <a:pt x="1232" y="12564"/>
                  </a:lnTo>
                  <a:lnTo>
                    <a:pt x="1232" y="12303"/>
                  </a:lnTo>
                  <a:lnTo>
                    <a:pt x="1232" y="12174"/>
                  </a:lnTo>
                  <a:lnTo>
                    <a:pt x="1232" y="11913"/>
                  </a:lnTo>
                  <a:lnTo>
                    <a:pt x="1232" y="11781"/>
                  </a:lnTo>
                  <a:lnTo>
                    <a:pt x="1232" y="11455"/>
                  </a:lnTo>
                  <a:lnTo>
                    <a:pt x="1349" y="11455"/>
                  </a:lnTo>
                  <a:lnTo>
                    <a:pt x="1349" y="10841"/>
                  </a:lnTo>
                  <a:lnTo>
                    <a:pt x="1232" y="10841"/>
                  </a:lnTo>
                  <a:lnTo>
                    <a:pt x="1232" y="10110"/>
                  </a:lnTo>
                  <a:cubicBezTo>
                    <a:pt x="1232" y="9287"/>
                    <a:pt x="3742" y="7757"/>
                    <a:pt x="4264" y="5257"/>
                  </a:cubicBezTo>
                  <a:cubicBezTo>
                    <a:pt x="4267" y="5247"/>
                    <a:pt x="4270" y="5232"/>
                    <a:pt x="4270" y="5220"/>
                  </a:cubicBezTo>
                  <a:lnTo>
                    <a:pt x="4295" y="5094"/>
                  </a:lnTo>
                  <a:cubicBezTo>
                    <a:pt x="4301" y="5051"/>
                    <a:pt x="4310" y="5005"/>
                    <a:pt x="4313" y="4962"/>
                  </a:cubicBezTo>
                  <a:cubicBezTo>
                    <a:pt x="4316" y="4928"/>
                    <a:pt x="4320" y="4894"/>
                    <a:pt x="4326" y="4864"/>
                  </a:cubicBezTo>
                  <a:cubicBezTo>
                    <a:pt x="4332" y="4808"/>
                    <a:pt x="4335" y="4750"/>
                    <a:pt x="4341" y="4698"/>
                  </a:cubicBezTo>
                  <a:cubicBezTo>
                    <a:pt x="4344" y="4670"/>
                    <a:pt x="4344" y="4639"/>
                    <a:pt x="4347" y="4612"/>
                  </a:cubicBezTo>
                  <a:cubicBezTo>
                    <a:pt x="4350" y="4529"/>
                    <a:pt x="4356" y="4443"/>
                    <a:pt x="4356" y="4357"/>
                  </a:cubicBezTo>
                  <a:cubicBezTo>
                    <a:pt x="4356" y="1952"/>
                    <a:pt x="2406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8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4" name="Google Shape;504;p38"/>
          <p:cNvGrpSpPr/>
          <p:nvPr/>
        </p:nvGrpSpPr>
        <p:grpSpPr>
          <a:xfrm rot="-1604192">
            <a:off x="8638982" y="3928762"/>
            <a:ext cx="333773" cy="638893"/>
            <a:chOff x="6692313" y="4433554"/>
            <a:chExt cx="421445" cy="806710"/>
          </a:xfrm>
        </p:grpSpPr>
        <p:sp>
          <p:nvSpPr>
            <p:cNvPr id="505" name="Google Shape;505;p38"/>
            <p:cNvSpPr/>
            <p:nvPr/>
          </p:nvSpPr>
          <p:spPr>
            <a:xfrm>
              <a:off x="6692313" y="4433554"/>
              <a:ext cx="421111" cy="806536"/>
            </a:xfrm>
            <a:custGeom>
              <a:avLst/>
              <a:gdLst/>
              <a:ahLst/>
              <a:cxnLst/>
              <a:rect l="l" t="t" r="r" b="b"/>
              <a:pathLst>
                <a:path w="7269" h="13922" extrusionOk="0">
                  <a:moveTo>
                    <a:pt x="4114" y="3960"/>
                  </a:moveTo>
                  <a:cubicBezTo>
                    <a:pt x="4197" y="4000"/>
                    <a:pt x="4277" y="4034"/>
                    <a:pt x="4350" y="4061"/>
                  </a:cubicBezTo>
                  <a:cubicBezTo>
                    <a:pt x="4363" y="4166"/>
                    <a:pt x="4366" y="4267"/>
                    <a:pt x="4363" y="4369"/>
                  </a:cubicBezTo>
                  <a:cubicBezTo>
                    <a:pt x="4363" y="4544"/>
                    <a:pt x="4323" y="4713"/>
                    <a:pt x="4289" y="4882"/>
                  </a:cubicBezTo>
                  <a:cubicBezTo>
                    <a:pt x="4240" y="5047"/>
                    <a:pt x="4184" y="5210"/>
                    <a:pt x="4114" y="5358"/>
                  </a:cubicBezTo>
                  <a:cubicBezTo>
                    <a:pt x="4043" y="5508"/>
                    <a:pt x="3960" y="5643"/>
                    <a:pt x="3874" y="5772"/>
                  </a:cubicBezTo>
                  <a:cubicBezTo>
                    <a:pt x="3785" y="5895"/>
                    <a:pt x="3699" y="6012"/>
                    <a:pt x="3610" y="6107"/>
                  </a:cubicBezTo>
                  <a:cubicBezTo>
                    <a:pt x="3537" y="6186"/>
                    <a:pt x="3464" y="6259"/>
                    <a:pt x="3397" y="6321"/>
                  </a:cubicBezTo>
                  <a:lnTo>
                    <a:pt x="3397" y="6321"/>
                  </a:lnTo>
                  <a:lnTo>
                    <a:pt x="2480" y="6322"/>
                  </a:lnTo>
                  <a:lnTo>
                    <a:pt x="4114" y="3960"/>
                  </a:lnTo>
                  <a:close/>
                  <a:moveTo>
                    <a:pt x="4983" y="1"/>
                  </a:moveTo>
                  <a:lnTo>
                    <a:pt x="4012" y="1490"/>
                  </a:lnTo>
                  <a:cubicBezTo>
                    <a:pt x="3395" y="848"/>
                    <a:pt x="2538" y="483"/>
                    <a:pt x="2301" y="277"/>
                  </a:cubicBezTo>
                  <a:lnTo>
                    <a:pt x="2301" y="277"/>
                  </a:lnTo>
                  <a:cubicBezTo>
                    <a:pt x="2301" y="277"/>
                    <a:pt x="2102" y="1082"/>
                    <a:pt x="2320" y="2099"/>
                  </a:cubicBezTo>
                  <a:cubicBezTo>
                    <a:pt x="2403" y="2492"/>
                    <a:pt x="2639" y="2845"/>
                    <a:pt x="2934" y="3143"/>
                  </a:cubicBezTo>
                  <a:lnTo>
                    <a:pt x="673" y="6608"/>
                  </a:lnTo>
                  <a:lnTo>
                    <a:pt x="1" y="7631"/>
                  </a:lnTo>
                  <a:lnTo>
                    <a:pt x="1217" y="7631"/>
                  </a:lnTo>
                  <a:lnTo>
                    <a:pt x="4750" y="7637"/>
                  </a:lnTo>
                  <a:lnTo>
                    <a:pt x="1217" y="13922"/>
                  </a:lnTo>
                  <a:lnTo>
                    <a:pt x="6439" y="7345"/>
                  </a:lnTo>
                  <a:lnTo>
                    <a:pt x="7268" y="6304"/>
                  </a:lnTo>
                  <a:lnTo>
                    <a:pt x="5886" y="6307"/>
                  </a:lnTo>
                  <a:lnTo>
                    <a:pt x="4301" y="6310"/>
                  </a:lnTo>
                  <a:lnTo>
                    <a:pt x="4301" y="6310"/>
                  </a:lnTo>
                  <a:cubicBezTo>
                    <a:pt x="4338" y="6258"/>
                    <a:pt x="4378" y="6199"/>
                    <a:pt x="4421" y="6141"/>
                  </a:cubicBezTo>
                  <a:cubicBezTo>
                    <a:pt x="4479" y="6080"/>
                    <a:pt x="4535" y="6000"/>
                    <a:pt x="4614" y="5941"/>
                  </a:cubicBezTo>
                  <a:cubicBezTo>
                    <a:pt x="4654" y="5911"/>
                    <a:pt x="4691" y="5877"/>
                    <a:pt x="4731" y="5846"/>
                  </a:cubicBezTo>
                  <a:cubicBezTo>
                    <a:pt x="4759" y="5825"/>
                    <a:pt x="4783" y="5803"/>
                    <a:pt x="4814" y="5785"/>
                  </a:cubicBezTo>
                  <a:cubicBezTo>
                    <a:pt x="5072" y="5919"/>
                    <a:pt x="5321" y="5978"/>
                    <a:pt x="5555" y="5978"/>
                  </a:cubicBezTo>
                  <a:cubicBezTo>
                    <a:pt x="6434" y="5978"/>
                    <a:pt x="7111" y="5150"/>
                    <a:pt x="7268" y="4372"/>
                  </a:cubicBezTo>
                  <a:lnTo>
                    <a:pt x="7268" y="4372"/>
                  </a:lnTo>
                  <a:cubicBezTo>
                    <a:pt x="7249" y="4374"/>
                    <a:pt x="7227" y="4375"/>
                    <a:pt x="7204" y="4375"/>
                  </a:cubicBezTo>
                  <a:cubicBezTo>
                    <a:pt x="6957" y="4375"/>
                    <a:pt x="6490" y="4254"/>
                    <a:pt x="6028" y="4254"/>
                  </a:cubicBezTo>
                  <a:cubicBezTo>
                    <a:pt x="5373" y="4254"/>
                    <a:pt x="4727" y="4498"/>
                    <a:pt x="4734" y="5677"/>
                  </a:cubicBezTo>
                  <a:cubicBezTo>
                    <a:pt x="4657" y="5723"/>
                    <a:pt x="4590" y="5782"/>
                    <a:pt x="4522" y="5834"/>
                  </a:cubicBezTo>
                  <a:cubicBezTo>
                    <a:pt x="4439" y="5895"/>
                    <a:pt x="4375" y="5981"/>
                    <a:pt x="4304" y="6049"/>
                  </a:cubicBezTo>
                  <a:cubicBezTo>
                    <a:pt x="4243" y="6126"/>
                    <a:pt x="4194" y="6202"/>
                    <a:pt x="4144" y="6273"/>
                  </a:cubicBezTo>
                  <a:lnTo>
                    <a:pt x="4120" y="6319"/>
                  </a:lnTo>
                  <a:lnTo>
                    <a:pt x="3618" y="6320"/>
                  </a:lnTo>
                  <a:lnTo>
                    <a:pt x="3618" y="6320"/>
                  </a:lnTo>
                  <a:cubicBezTo>
                    <a:pt x="3654" y="6287"/>
                    <a:pt x="3688" y="6254"/>
                    <a:pt x="3724" y="6212"/>
                  </a:cubicBezTo>
                  <a:cubicBezTo>
                    <a:pt x="3816" y="6107"/>
                    <a:pt x="3908" y="5987"/>
                    <a:pt x="4000" y="5858"/>
                  </a:cubicBezTo>
                  <a:cubicBezTo>
                    <a:pt x="4086" y="5726"/>
                    <a:pt x="4178" y="5582"/>
                    <a:pt x="4249" y="5425"/>
                  </a:cubicBezTo>
                  <a:cubicBezTo>
                    <a:pt x="4326" y="5272"/>
                    <a:pt x="4384" y="5097"/>
                    <a:pt x="4433" y="4922"/>
                  </a:cubicBezTo>
                  <a:cubicBezTo>
                    <a:pt x="4476" y="4743"/>
                    <a:pt x="4510" y="4559"/>
                    <a:pt x="4516" y="4372"/>
                  </a:cubicBezTo>
                  <a:cubicBezTo>
                    <a:pt x="4522" y="4280"/>
                    <a:pt x="4510" y="4184"/>
                    <a:pt x="4507" y="4092"/>
                  </a:cubicBezTo>
                  <a:cubicBezTo>
                    <a:pt x="4501" y="4043"/>
                    <a:pt x="4492" y="4000"/>
                    <a:pt x="4485" y="3957"/>
                  </a:cubicBezTo>
                  <a:cubicBezTo>
                    <a:pt x="4599" y="3665"/>
                    <a:pt x="4661" y="3398"/>
                    <a:pt x="4676" y="3146"/>
                  </a:cubicBezTo>
                  <a:lnTo>
                    <a:pt x="6519" y="452"/>
                  </a:lnTo>
                  <a:lnTo>
                    <a:pt x="6835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8"/>
            <p:cNvSpPr/>
            <p:nvPr/>
          </p:nvSpPr>
          <p:spPr>
            <a:xfrm>
              <a:off x="6692704" y="4433554"/>
              <a:ext cx="421053" cy="806710"/>
            </a:xfrm>
            <a:custGeom>
              <a:avLst/>
              <a:gdLst/>
              <a:ahLst/>
              <a:cxnLst/>
              <a:rect l="l" t="t" r="r" b="b"/>
              <a:pathLst>
                <a:path w="7268" h="13925" extrusionOk="0">
                  <a:moveTo>
                    <a:pt x="4989" y="1"/>
                  </a:moveTo>
                  <a:lnTo>
                    <a:pt x="673" y="6608"/>
                  </a:lnTo>
                  <a:lnTo>
                    <a:pt x="0" y="7637"/>
                  </a:lnTo>
                  <a:lnTo>
                    <a:pt x="1217" y="7637"/>
                  </a:lnTo>
                  <a:lnTo>
                    <a:pt x="4749" y="7643"/>
                  </a:lnTo>
                  <a:lnTo>
                    <a:pt x="1217" y="13925"/>
                  </a:lnTo>
                  <a:lnTo>
                    <a:pt x="6442" y="7348"/>
                  </a:lnTo>
                  <a:lnTo>
                    <a:pt x="7268" y="6307"/>
                  </a:lnTo>
                  <a:lnTo>
                    <a:pt x="5886" y="6307"/>
                  </a:lnTo>
                  <a:lnTo>
                    <a:pt x="2476" y="6316"/>
                  </a:lnTo>
                  <a:lnTo>
                    <a:pt x="2476" y="6316"/>
                  </a:lnTo>
                  <a:lnTo>
                    <a:pt x="6525" y="452"/>
                  </a:lnTo>
                  <a:lnTo>
                    <a:pt x="68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8"/>
            <p:cNvSpPr/>
            <p:nvPr/>
          </p:nvSpPr>
          <p:spPr>
            <a:xfrm>
              <a:off x="6814590" y="4449601"/>
              <a:ext cx="196855" cy="220317"/>
            </a:xfrm>
            <a:custGeom>
              <a:avLst/>
              <a:gdLst/>
              <a:ahLst/>
              <a:cxnLst/>
              <a:rect l="l" t="t" r="r" b="b"/>
              <a:pathLst>
                <a:path w="3398" h="3803" extrusionOk="0">
                  <a:moveTo>
                    <a:pt x="197" y="0"/>
                  </a:moveTo>
                  <a:cubicBezTo>
                    <a:pt x="197" y="0"/>
                    <a:pt x="0" y="805"/>
                    <a:pt x="215" y="1828"/>
                  </a:cubicBezTo>
                  <a:cubicBezTo>
                    <a:pt x="430" y="2844"/>
                    <a:pt x="1671" y="3594"/>
                    <a:pt x="2323" y="3803"/>
                  </a:cubicBezTo>
                  <a:cubicBezTo>
                    <a:pt x="3398" y="1361"/>
                    <a:pt x="655" y="402"/>
                    <a:pt x="1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8"/>
            <p:cNvSpPr/>
            <p:nvPr/>
          </p:nvSpPr>
          <p:spPr>
            <a:xfrm>
              <a:off x="6965267" y="4679526"/>
              <a:ext cx="148481" cy="100165"/>
            </a:xfrm>
            <a:custGeom>
              <a:avLst/>
              <a:gdLst/>
              <a:ahLst/>
              <a:cxnLst/>
              <a:rect l="l" t="t" r="r" b="b"/>
              <a:pathLst>
                <a:path w="2563" h="1729" extrusionOk="0">
                  <a:moveTo>
                    <a:pt x="1321" y="0"/>
                  </a:moveTo>
                  <a:cubicBezTo>
                    <a:pt x="655" y="0"/>
                    <a:pt x="1" y="254"/>
                    <a:pt x="29" y="1490"/>
                  </a:cubicBezTo>
                  <a:cubicBezTo>
                    <a:pt x="315" y="1656"/>
                    <a:pt x="592" y="1728"/>
                    <a:pt x="852" y="1728"/>
                  </a:cubicBezTo>
                  <a:cubicBezTo>
                    <a:pt x="1730" y="1728"/>
                    <a:pt x="2406" y="902"/>
                    <a:pt x="2563" y="120"/>
                  </a:cubicBezTo>
                  <a:lnTo>
                    <a:pt x="2563" y="120"/>
                  </a:lnTo>
                  <a:cubicBezTo>
                    <a:pt x="2544" y="122"/>
                    <a:pt x="2522" y="123"/>
                    <a:pt x="2499" y="123"/>
                  </a:cubicBezTo>
                  <a:cubicBezTo>
                    <a:pt x="2252" y="123"/>
                    <a:pt x="1784" y="0"/>
                    <a:pt x="1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8"/>
            <p:cNvSpPr/>
            <p:nvPr/>
          </p:nvSpPr>
          <p:spPr>
            <a:xfrm>
              <a:off x="6873679" y="4542116"/>
              <a:ext cx="80816" cy="257394"/>
            </a:xfrm>
            <a:custGeom>
              <a:avLst/>
              <a:gdLst/>
              <a:ahLst/>
              <a:cxnLst/>
              <a:rect l="l" t="t" r="r" b="b"/>
              <a:pathLst>
                <a:path w="1395" h="4443" extrusionOk="0">
                  <a:moveTo>
                    <a:pt x="9" y="0"/>
                  </a:moveTo>
                  <a:lnTo>
                    <a:pt x="0" y="3"/>
                  </a:lnTo>
                  <a:cubicBezTo>
                    <a:pt x="0" y="3"/>
                    <a:pt x="55" y="71"/>
                    <a:pt x="160" y="194"/>
                  </a:cubicBezTo>
                  <a:cubicBezTo>
                    <a:pt x="212" y="265"/>
                    <a:pt x="283" y="344"/>
                    <a:pt x="360" y="440"/>
                  </a:cubicBezTo>
                  <a:cubicBezTo>
                    <a:pt x="424" y="523"/>
                    <a:pt x="492" y="606"/>
                    <a:pt x="565" y="707"/>
                  </a:cubicBezTo>
                  <a:cubicBezTo>
                    <a:pt x="648" y="814"/>
                    <a:pt x="728" y="931"/>
                    <a:pt x="811" y="1063"/>
                  </a:cubicBezTo>
                  <a:cubicBezTo>
                    <a:pt x="888" y="1198"/>
                    <a:pt x="974" y="1337"/>
                    <a:pt x="1038" y="1490"/>
                  </a:cubicBezTo>
                  <a:cubicBezTo>
                    <a:pt x="1084" y="1598"/>
                    <a:pt x="1131" y="1711"/>
                    <a:pt x="1161" y="1828"/>
                  </a:cubicBezTo>
                  <a:cubicBezTo>
                    <a:pt x="1177" y="1877"/>
                    <a:pt x="1189" y="1923"/>
                    <a:pt x="1195" y="1969"/>
                  </a:cubicBezTo>
                  <a:cubicBezTo>
                    <a:pt x="1226" y="2138"/>
                    <a:pt x="1238" y="2313"/>
                    <a:pt x="1235" y="2488"/>
                  </a:cubicBezTo>
                  <a:cubicBezTo>
                    <a:pt x="1235" y="2660"/>
                    <a:pt x="1201" y="2833"/>
                    <a:pt x="1161" y="3001"/>
                  </a:cubicBezTo>
                  <a:cubicBezTo>
                    <a:pt x="1112" y="3167"/>
                    <a:pt x="1057" y="3333"/>
                    <a:pt x="986" y="3478"/>
                  </a:cubicBezTo>
                  <a:cubicBezTo>
                    <a:pt x="916" y="3631"/>
                    <a:pt x="833" y="3766"/>
                    <a:pt x="747" y="3892"/>
                  </a:cubicBezTo>
                  <a:cubicBezTo>
                    <a:pt x="657" y="4015"/>
                    <a:pt x="571" y="4126"/>
                    <a:pt x="482" y="4227"/>
                  </a:cubicBezTo>
                  <a:cubicBezTo>
                    <a:pt x="406" y="4310"/>
                    <a:pt x="335" y="4381"/>
                    <a:pt x="267" y="4442"/>
                  </a:cubicBezTo>
                  <a:lnTo>
                    <a:pt x="489" y="4442"/>
                  </a:lnTo>
                  <a:cubicBezTo>
                    <a:pt x="525" y="4408"/>
                    <a:pt x="562" y="4368"/>
                    <a:pt x="596" y="4332"/>
                  </a:cubicBezTo>
                  <a:cubicBezTo>
                    <a:pt x="688" y="4227"/>
                    <a:pt x="780" y="4107"/>
                    <a:pt x="873" y="3978"/>
                  </a:cubicBezTo>
                  <a:cubicBezTo>
                    <a:pt x="962" y="3843"/>
                    <a:pt x="1051" y="3702"/>
                    <a:pt x="1124" y="3542"/>
                  </a:cubicBezTo>
                  <a:cubicBezTo>
                    <a:pt x="1201" y="3385"/>
                    <a:pt x="1256" y="3216"/>
                    <a:pt x="1309" y="3041"/>
                  </a:cubicBezTo>
                  <a:cubicBezTo>
                    <a:pt x="1349" y="2863"/>
                    <a:pt x="1389" y="2679"/>
                    <a:pt x="1389" y="2492"/>
                  </a:cubicBezTo>
                  <a:cubicBezTo>
                    <a:pt x="1395" y="2396"/>
                    <a:pt x="1385" y="2304"/>
                    <a:pt x="1389" y="2212"/>
                  </a:cubicBezTo>
                  <a:cubicBezTo>
                    <a:pt x="1373" y="2114"/>
                    <a:pt x="1358" y="2034"/>
                    <a:pt x="1330" y="1942"/>
                  </a:cubicBezTo>
                  <a:cubicBezTo>
                    <a:pt x="1312" y="1862"/>
                    <a:pt x="1284" y="1782"/>
                    <a:pt x="1253" y="1705"/>
                  </a:cubicBezTo>
                  <a:cubicBezTo>
                    <a:pt x="1220" y="1613"/>
                    <a:pt x="1180" y="1527"/>
                    <a:pt x="1140" y="1444"/>
                  </a:cubicBezTo>
                  <a:cubicBezTo>
                    <a:pt x="1063" y="1290"/>
                    <a:pt x="968" y="1152"/>
                    <a:pt x="882" y="1020"/>
                  </a:cubicBezTo>
                  <a:cubicBezTo>
                    <a:pt x="790" y="894"/>
                    <a:pt x="700" y="774"/>
                    <a:pt x="611" y="670"/>
                  </a:cubicBezTo>
                  <a:cubicBezTo>
                    <a:pt x="528" y="575"/>
                    <a:pt x="452" y="486"/>
                    <a:pt x="381" y="409"/>
                  </a:cubicBezTo>
                  <a:cubicBezTo>
                    <a:pt x="304" y="323"/>
                    <a:pt x="231" y="246"/>
                    <a:pt x="175" y="185"/>
                  </a:cubicBezTo>
                  <a:cubicBezTo>
                    <a:pt x="68" y="68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8"/>
            <p:cNvSpPr/>
            <p:nvPr/>
          </p:nvSpPr>
          <p:spPr>
            <a:xfrm>
              <a:off x="6931146" y="4718803"/>
              <a:ext cx="151146" cy="79947"/>
            </a:xfrm>
            <a:custGeom>
              <a:avLst/>
              <a:gdLst/>
              <a:ahLst/>
              <a:cxnLst/>
              <a:rect l="l" t="t" r="r" b="b"/>
              <a:pathLst>
                <a:path w="2609" h="1380" extrusionOk="0">
                  <a:moveTo>
                    <a:pt x="2608" y="1"/>
                  </a:moveTo>
                  <a:cubicBezTo>
                    <a:pt x="2605" y="1"/>
                    <a:pt x="2593" y="10"/>
                    <a:pt x="2568" y="13"/>
                  </a:cubicBezTo>
                  <a:cubicBezTo>
                    <a:pt x="2550" y="25"/>
                    <a:pt x="2519" y="47"/>
                    <a:pt x="2473" y="62"/>
                  </a:cubicBezTo>
                  <a:cubicBezTo>
                    <a:pt x="2390" y="105"/>
                    <a:pt x="2258" y="139"/>
                    <a:pt x="2101" y="182"/>
                  </a:cubicBezTo>
                  <a:cubicBezTo>
                    <a:pt x="1785" y="268"/>
                    <a:pt x="1361" y="369"/>
                    <a:pt x="956" y="554"/>
                  </a:cubicBezTo>
                  <a:cubicBezTo>
                    <a:pt x="857" y="600"/>
                    <a:pt x="756" y="646"/>
                    <a:pt x="664" y="707"/>
                  </a:cubicBezTo>
                  <a:cubicBezTo>
                    <a:pt x="572" y="762"/>
                    <a:pt x="486" y="830"/>
                    <a:pt x="403" y="898"/>
                  </a:cubicBezTo>
                  <a:cubicBezTo>
                    <a:pt x="320" y="962"/>
                    <a:pt x="255" y="1042"/>
                    <a:pt x="185" y="1113"/>
                  </a:cubicBezTo>
                  <a:cubicBezTo>
                    <a:pt x="123" y="1189"/>
                    <a:pt x="74" y="1266"/>
                    <a:pt x="25" y="1334"/>
                  </a:cubicBezTo>
                  <a:lnTo>
                    <a:pt x="0" y="1380"/>
                  </a:lnTo>
                  <a:lnTo>
                    <a:pt x="185" y="1380"/>
                  </a:lnTo>
                  <a:cubicBezTo>
                    <a:pt x="218" y="1328"/>
                    <a:pt x="258" y="1269"/>
                    <a:pt x="304" y="1211"/>
                  </a:cubicBezTo>
                  <a:cubicBezTo>
                    <a:pt x="369" y="1149"/>
                    <a:pt x="424" y="1073"/>
                    <a:pt x="501" y="1011"/>
                  </a:cubicBezTo>
                  <a:cubicBezTo>
                    <a:pt x="538" y="980"/>
                    <a:pt x="578" y="947"/>
                    <a:pt x="615" y="916"/>
                  </a:cubicBezTo>
                  <a:cubicBezTo>
                    <a:pt x="655" y="885"/>
                    <a:pt x="701" y="858"/>
                    <a:pt x="741" y="827"/>
                  </a:cubicBezTo>
                  <a:cubicBezTo>
                    <a:pt x="824" y="765"/>
                    <a:pt x="919" y="716"/>
                    <a:pt x="1011" y="661"/>
                  </a:cubicBezTo>
                  <a:cubicBezTo>
                    <a:pt x="1392" y="461"/>
                    <a:pt x="1810" y="335"/>
                    <a:pt x="2117" y="231"/>
                  </a:cubicBezTo>
                  <a:cubicBezTo>
                    <a:pt x="2270" y="179"/>
                    <a:pt x="2399" y="133"/>
                    <a:pt x="2485" y="87"/>
                  </a:cubicBezTo>
                  <a:cubicBezTo>
                    <a:pt x="2528" y="62"/>
                    <a:pt x="2559" y="41"/>
                    <a:pt x="2577" y="25"/>
                  </a:cubicBezTo>
                  <a:cubicBezTo>
                    <a:pt x="2593" y="13"/>
                    <a:pt x="2605" y="7"/>
                    <a:pt x="2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1" name="Google Shape;511;p38"/>
          <p:cNvGrpSpPr/>
          <p:nvPr/>
        </p:nvGrpSpPr>
        <p:grpSpPr>
          <a:xfrm rot="-1396822">
            <a:off x="50266" y="4060373"/>
            <a:ext cx="680708" cy="394596"/>
            <a:chOff x="753489" y="4226263"/>
            <a:chExt cx="924843" cy="536117"/>
          </a:xfrm>
        </p:grpSpPr>
        <p:sp>
          <p:nvSpPr>
            <p:cNvPr id="512" name="Google Shape;512;p38"/>
            <p:cNvSpPr/>
            <p:nvPr/>
          </p:nvSpPr>
          <p:spPr>
            <a:xfrm>
              <a:off x="753511" y="4226263"/>
              <a:ext cx="924821" cy="535167"/>
            </a:xfrm>
            <a:custGeom>
              <a:avLst/>
              <a:gdLst/>
              <a:ahLst/>
              <a:cxnLst/>
              <a:rect l="l" t="t" r="r" b="b"/>
              <a:pathLst>
                <a:path w="9726" h="5628" extrusionOk="0">
                  <a:moveTo>
                    <a:pt x="6009" y="1"/>
                  </a:moveTo>
                  <a:cubicBezTo>
                    <a:pt x="5404" y="1"/>
                    <a:pt x="4854" y="246"/>
                    <a:pt x="4454" y="636"/>
                  </a:cubicBezTo>
                  <a:cubicBezTo>
                    <a:pt x="4304" y="642"/>
                    <a:pt x="4163" y="661"/>
                    <a:pt x="4021" y="692"/>
                  </a:cubicBezTo>
                  <a:cubicBezTo>
                    <a:pt x="3905" y="673"/>
                    <a:pt x="3785" y="658"/>
                    <a:pt x="3662" y="658"/>
                  </a:cubicBezTo>
                  <a:cubicBezTo>
                    <a:pt x="2753" y="658"/>
                    <a:pt x="1988" y="1266"/>
                    <a:pt x="1748" y="2095"/>
                  </a:cubicBezTo>
                  <a:cubicBezTo>
                    <a:pt x="1687" y="2089"/>
                    <a:pt x="1625" y="2086"/>
                    <a:pt x="1564" y="2086"/>
                  </a:cubicBezTo>
                  <a:cubicBezTo>
                    <a:pt x="698" y="2086"/>
                    <a:pt x="0" y="2783"/>
                    <a:pt x="0" y="3647"/>
                  </a:cubicBezTo>
                  <a:lnTo>
                    <a:pt x="0" y="5210"/>
                  </a:lnTo>
                  <a:lnTo>
                    <a:pt x="541" y="5210"/>
                  </a:lnTo>
                  <a:lnTo>
                    <a:pt x="541" y="5628"/>
                  </a:lnTo>
                  <a:lnTo>
                    <a:pt x="2258" y="5628"/>
                  </a:lnTo>
                  <a:cubicBezTo>
                    <a:pt x="2654" y="5628"/>
                    <a:pt x="3020" y="5496"/>
                    <a:pt x="3309" y="5269"/>
                  </a:cubicBezTo>
                  <a:cubicBezTo>
                    <a:pt x="3674" y="5474"/>
                    <a:pt x="4092" y="5597"/>
                    <a:pt x="4544" y="5597"/>
                  </a:cubicBezTo>
                  <a:cubicBezTo>
                    <a:pt x="5173" y="5597"/>
                    <a:pt x="5745" y="5364"/>
                    <a:pt x="6184" y="4980"/>
                  </a:cubicBezTo>
                  <a:cubicBezTo>
                    <a:pt x="6516" y="5152"/>
                    <a:pt x="6896" y="5253"/>
                    <a:pt x="7296" y="5253"/>
                  </a:cubicBezTo>
                  <a:cubicBezTo>
                    <a:pt x="8641" y="5253"/>
                    <a:pt x="9725" y="4163"/>
                    <a:pt x="9725" y="2820"/>
                  </a:cubicBezTo>
                  <a:cubicBezTo>
                    <a:pt x="9725" y="1481"/>
                    <a:pt x="8641" y="391"/>
                    <a:pt x="7296" y="391"/>
                  </a:cubicBezTo>
                  <a:lnTo>
                    <a:pt x="7265" y="391"/>
                  </a:lnTo>
                  <a:cubicBezTo>
                    <a:pt x="6909" y="145"/>
                    <a:pt x="6473" y="1"/>
                    <a:pt x="6009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8"/>
            <p:cNvSpPr/>
            <p:nvPr/>
          </p:nvSpPr>
          <p:spPr>
            <a:xfrm>
              <a:off x="753489" y="4226548"/>
              <a:ext cx="782000" cy="495514"/>
            </a:xfrm>
            <a:custGeom>
              <a:avLst/>
              <a:gdLst/>
              <a:ahLst/>
              <a:cxnLst/>
              <a:rect l="l" t="t" r="r" b="b"/>
              <a:pathLst>
                <a:path w="8224" h="5211" extrusionOk="0">
                  <a:moveTo>
                    <a:pt x="6009" y="1"/>
                  </a:moveTo>
                  <a:cubicBezTo>
                    <a:pt x="5336" y="1"/>
                    <a:pt x="4734" y="302"/>
                    <a:pt x="4326" y="772"/>
                  </a:cubicBezTo>
                  <a:cubicBezTo>
                    <a:pt x="4120" y="701"/>
                    <a:pt x="3893" y="658"/>
                    <a:pt x="3662" y="658"/>
                  </a:cubicBezTo>
                  <a:cubicBezTo>
                    <a:pt x="2753" y="658"/>
                    <a:pt x="1988" y="1269"/>
                    <a:pt x="1745" y="2099"/>
                  </a:cubicBezTo>
                  <a:cubicBezTo>
                    <a:pt x="1684" y="2089"/>
                    <a:pt x="1623" y="2086"/>
                    <a:pt x="1561" y="2086"/>
                  </a:cubicBezTo>
                  <a:cubicBezTo>
                    <a:pt x="698" y="2086"/>
                    <a:pt x="1" y="2784"/>
                    <a:pt x="1" y="3650"/>
                  </a:cubicBezTo>
                  <a:lnTo>
                    <a:pt x="1" y="5210"/>
                  </a:lnTo>
                  <a:lnTo>
                    <a:pt x="1561" y="5210"/>
                  </a:lnTo>
                  <a:cubicBezTo>
                    <a:pt x="2120" y="5210"/>
                    <a:pt x="2606" y="4918"/>
                    <a:pt x="2882" y="4482"/>
                  </a:cubicBezTo>
                  <a:cubicBezTo>
                    <a:pt x="3122" y="4584"/>
                    <a:pt x="3386" y="4639"/>
                    <a:pt x="3662" y="4639"/>
                  </a:cubicBezTo>
                  <a:cubicBezTo>
                    <a:pt x="4157" y="4639"/>
                    <a:pt x="4608" y="4458"/>
                    <a:pt x="4955" y="4163"/>
                  </a:cubicBezTo>
                  <a:cubicBezTo>
                    <a:pt x="5272" y="4332"/>
                    <a:pt x="5628" y="4427"/>
                    <a:pt x="6009" y="4427"/>
                  </a:cubicBezTo>
                  <a:cubicBezTo>
                    <a:pt x="7232" y="4427"/>
                    <a:pt x="8224" y="3438"/>
                    <a:pt x="8224" y="2212"/>
                  </a:cubicBezTo>
                  <a:cubicBezTo>
                    <a:pt x="8224" y="993"/>
                    <a:pt x="7228" y="1"/>
                    <a:pt x="60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8"/>
            <p:cNvSpPr/>
            <p:nvPr/>
          </p:nvSpPr>
          <p:spPr>
            <a:xfrm>
              <a:off x="804646" y="4263347"/>
              <a:ext cx="873664" cy="499032"/>
            </a:xfrm>
            <a:custGeom>
              <a:avLst/>
              <a:gdLst/>
              <a:ahLst/>
              <a:cxnLst/>
              <a:rect l="l" t="t" r="r" b="b"/>
              <a:pathLst>
                <a:path w="9188" h="5248" extrusionOk="0">
                  <a:moveTo>
                    <a:pt x="6758" y="1"/>
                  </a:moveTo>
                  <a:cubicBezTo>
                    <a:pt x="6168" y="1"/>
                    <a:pt x="5628" y="213"/>
                    <a:pt x="5207" y="560"/>
                  </a:cubicBezTo>
                  <a:cubicBezTo>
                    <a:pt x="4847" y="360"/>
                    <a:pt x="4439" y="246"/>
                    <a:pt x="4000" y="246"/>
                  </a:cubicBezTo>
                  <a:cubicBezTo>
                    <a:pt x="2952" y="246"/>
                    <a:pt x="2058" y="898"/>
                    <a:pt x="1693" y="1819"/>
                  </a:cubicBezTo>
                  <a:cubicBezTo>
                    <a:pt x="756" y="1828"/>
                    <a:pt x="0" y="2593"/>
                    <a:pt x="0" y="3530"/>
                  </a:cubicBezTo>
                  <a:lnTo>
                    <a:pt x="0" y="5247"/>
                  </a:lnTo>
                  <a:lnTo>
                    <a:pt x="1720" y="5247"/>
                  </a:lnTo>
                  <a:cubicBezTo>
                    <a:pt x="2114" y="5247"/>
                    <a:pt x="2479" y="5112"/>
                    <a:pt x="2771" y="4885"/>
                  </a:cubicBezTo>
                  <a:cubicBezTo>
                    <a:pt x="3137" y="5094"/>
                    <a:pt x="3554" y="5216"/>
                    <a:pt x="4003" y="5216"/>
                  </a:cubicBezTo>
                  <a:cubicBezTo>
                    <a:pt x="4632" y="5216"/>
                    <a:pt x="5207" y="4983"/>
                    <a:pt x="5643" y="4599"/>
                  </a:cubicBezTo>
                  <a:cubicBezTo>
                    <a:pt x="5978" y="4771"/>
                    <a:pt x="6356" y="4869"/>
                    <a:pt x="6758" y="4869"/>
                  </a:cubicBezTo>
                  <a:cubicBezTo>
                    <a:pt x="8100" y="4869"/>
                    <a:pt x="9188" y="3779"/>
                    <a:pt x="9188" y="2440"/>
                  </a:cubicBezTo>
                  <a:cubicBezTo>
                    <a:pt x="9188" y="1091"/>
                    <a:pt x="8100" y="1"/>
                    <a:pt x="6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5" name="Google Shape;515;p38"/>
          <p:cNvSpPr txBox="1">
            <a:spLocks noGrp="1"/>
          </p:cNvSpPr>
          <p:nvPr>
            <p:ph type="subTitle" idx="1"/>
          </p:nvPr>
        </p:nvSpPr>
        <p:spPr>
          <a:xfrm>
            <a:off x="0" y="4718209"/>
            <a:ext cx="91440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ar-SA" sz="18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cs typeface="Akhbar MT" pitchFamily="2" charset="-78"/>
              </a:rPr>
              <a:t>اعداد المعلمة / منال الرحيلي</a:t>
            </a:r>
          </a:p>
        </p:txBody>
      </p:sp>
      <p:pic>
        <p:nvPicPr>
          <p:cNvPr id="2052" name="Picture 4" descr="قواعد البيانات تعرف على خصائصها | قاعدة المعرفة - استضافة كواليتي">
            <a:extLst>
              <a:ext uri="{FF2B5EF4-FFF2-40B4-BE49-F238E27FC236}">
                <a16:creationId xmlns:a16="http://schemas.microsoft.com/office/drawing/2014/main" id="{9C7CBD8D-1758-83CC-F5C1-5E53DACBC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7" y="837322"/>
            <a:ext cx="1398295" cy="31621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4" descr="منزل كليب ارت">
            <a:extLst>
              <a:ext uri="{FF2B5EF4-FFF2-40B4-BE49-F238E27FC236}">
                <a16:creationId xmlns:a16="http://schemas.microsoft.com/office/drawing/2014/main" id="{A2CB72CC-3488-4E50-7B0B-2612DD9AE5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44436"/>
            <a:ext cx="304800" cy="27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2" name="Google Shape;2345;p56">
            <a:extLst>
              <a:ext uri="{FF2B5EF4-FFF2-40B4-BE49-F238E27FC236}">
                <a16:creationId xmlns:a16="http://schemas.microsoft.com/office/drawing/2014/main" id="{19F7879C-3540-F239-4EA0-962A26C86392}"/>
              </a:ext>
            </a:extLst>
          </p:cNvPr>
          <p:cNvSpPr txBox="1">
            <a:spLocks/>
          </p:cNvSpPr>
          <p:nvPr/>
        </p:nvSpPr>
        <p:spPr>
          <a:xfrm>
            <a:off x="3069172" y="1049399"/>
            <a:ext cx="3838777" cy="533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1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9pPr>
          </a:lstStyle>
          <a:p>
            <a:pPr algn="ctr" rtl="1"/>
            <a:r>
              <a:rPr lang="ar-SA" sz="4400" dirty="0">
                <a:solidFill>
                  <a:schemeClr val="bg2"/>
                </a:solidFill>
                <a:latin typeface="Calibri" panose="020F0502020204030204" pitchFamily="34" charset="0"/>
                <a:ea typeface="GE SS Two Bold" panose="020A0503020102020204" pitchFamily="18" charset="-78"/>
                <a:cs typeface="Calibri" panose="020F0502020204030204" pitchFamily="34" charset="0"/>
                <a:sym typeface="Wingdings" panose="05000000000000000000" pitchFamily="2" charset="2"/>
              </a:rPr>
              <a:t>الواجب</a:t>
            </a:r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E358BA44-5B0E-EBEC-007B-0B93CD2533E6}"/>
              </a:ext>
            </a:extLst>
          </p:cNvPr>
          <p:cNvGrpSpPr/>
          <p:nvPr/>
        </p:nvGrpSpPr>
        <p:grpSpPr>
          <a:xfrm>
            <a:off x="2475018" y="2301316"/>
            <a:ext cx="4661323" cy="1015663"/>
            <a:chOff x="1340968" y="4751455"/>
            <a:chExt cx="4661323" cy="1015663"/>
          </a:xfrm>
        </p:grpSpPr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4A3B0DE7-FCE9-858A-0103-F69C13FE6EDE}"/>
                </a:ext>
              </a:extLst>
            </p:cNvPr>
            <p:cNvSpPr txBox="1"/>
            <p:nvPr/>
          </p:nvSpPr>
          <p:spPr>
            <a:xfrm>
              <a:off x="1340968" y="4843789"/>
              <a:ext cx="2812325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800" b="1" dirty="0">
                  <a:latin typeface="Calibri" panose="020F0502020204030204" pitchFamily="34" charset="0"/>
                  <a:cs typeface="Calibri" panose="020F0502020204030204" pitchFamily="34" charset="0"/>
                </a:rPr>
                <a:t>التدريب 1 </a:t>
              </a:r>
            </a:p>
          </p:txBody>
        </p:sp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B1D6A4BD-D498-FDB3-D225-9E07425C467F}"/>
                </a:ext>
              </a:extLst>
            </p:cNvPr>
            <p:cNvSpPr txBox="1"/>
            <p:nvPr/>
          </p:nvSpPr>
          <p:spPr>
            <a:xfrm>
              <a:off x="3935850" y="4751455"/>
              <a:ext cx="2066441" cy="101566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6000" b="1" dirty="0">
                  <a:latin typeface="Calibri" panose="020F0502020204030204" pitchFamily="34" charset="0"/>
                  <a:cs typeface="Calibri" panose="020F0502020204030204" pitchFamily="34" charset="0"/>
                </a:rPr>
                <a:t>صـ 17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0290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7"/>
          <p:cNvSpPr txBox="1">
            <a:spLocks noGrp="1"/>
          </p:cNvSpPr>
          <p:nvPr>
            <p:ph type="subTitle" idx="2"/>
          </p:nvPr>
        </p:nvSpPr>
        <p:spPr>
          <a:xfrm>
            <a:off x="0" y="4771200"/>
            <a:ext cx="91440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cs typeface="Akhbar MT" pitchFamily="2" charset="-78"/>
              </a:rPr>
              <a:t>اعداد المعلمة / منال الرحيلي</a:t>
            </a:r>
            <a:endParaRPr sz="1800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cs typeface="Akhbar MT" pitchFamily="2" charset="-78"/>
            </a:endParaRPr>
          </a:p>
        </p:txBody>
      </p:sp>
      <p:grpSp>
        <p:nvGrpSpPr>
          <p:cNvPr id="346" name="Google Shape;346;p37"/>
          <p:cNvGrpSpPr/>
          <p:nvPr/>
        </p:nvGrpSpPr>
        <p:grpSpPr>
          <a:xfrm rot="-1400235">
            <a:off x="315631" y="376350"/>
            <a:ext cx="773329" cy="390284"/>
            <a:chOff x="3074383" y="127425"/>
            <a:chExt cx="1048062" cy="528936"/>
          </a:xfrm>
        </p:grpSpPr>
        <p:sp>
          <p:nvSpPr>
            <p:cNvPr id="347" name="Google Shape;347;p37"/>
            <p:cNvSpPr/>
            <p:nvPr/>
          </p:nvSpPr>
          <p:spPr>
            <a:xfrm>
              <a:off x="3075463" y="127425"/>
              <a:ext cx="1046983" cy="528759"/>
            </a:xfrm>
            <a:custGeom>
              <a:avLst/>
              <a:gdLst/>
              <a:ahLst/>
              <a:cxnLst/>
              <a:rect l="l" t="t" r="r" b="b"/>
              <a:pathLst>
                <a:path w="17690" h="8934" extrusionOk="0">
                  <a:moveTo>
                    <a:pt x="9062" y="1"/>
                  </a:moveTo>
                  <a:cubicBezTo>
                    <a:pt x="7228" y="1"/>
                    <a:pt x="5649" y="1110"/>
                    <a:pt x="4961" y="2692"/>
                  </a:cubicBezTo>
                  <a:cubicBezTo>
                    <a:pt x="3588" y="2704"/>
                    <a:pt x="2427" y="3598"/>
                    <a:pt x="2021" y="4839"/>
                  </a:cubicBezTo>
                  <a:cubicBezTo>
                    <a:pt x="1987" y="4906"/>
                    <a:pt x="1951" y="4977"/>
                    <a:pt x="1920" y="5048"/>
                  </a:cubicBezTo>
                  <a:cubicBezTo>
                    <a:pt x="860" y="5054"/>
                    <a:pt x="6" y="5914"/>
                    <a:pt x="6" y="6977"/>
                  </a:cubicBezTo>
                  <a:cubicBezTo>
                    <a:pt x="0" y="8046"/>
                    <a:pt x="869" y="8909"/>
                    <a:pt x="1935" y="8909"/>
                  </a:cubicBezTo>
                  <a:lnTo>
                    <a:pt x="4614" y="8909"/>
                  </a:lnTo>
                  <a:cubicBezTo>
                    <a:pt x="4737" y="8924"/>
                    <a:pt x="4859" y="8933"/>
                    <a:pt x="4985" y="8933"/>
                  </a:cubicBezTo>
                  <a:lnTo>
                    <a:pt x="13792" y="8933"/>
                  </a:lnTo>
                  <a:cubicBezTo>
                    <a:pt x="13909" y="8933"/>
                    <a:pt x="14022" y="8924"/>
                    <a:pt x="14136" y="8912"/>
                  </a:cubicBezTo>
                  <a:lnTo>
                    <a:pt x="16342" y="8912"/>
                  </a:lnTo>
                  <a:cubicBezTo>
                    <a:pt x="17088" y="8912"/>
                    <a:pt x="17690" y="8310"/>
                    <a:pt x="17690" y="7566"/>
                  </a:cubicBezTo>
                  <a:cubicBezTo>
                    <a:pt x="17690" y="6943"/>
                    <a:pt x="17269" y="6418"/>
                    <a:pt x="16695" y="6264"/>
                  </a:cubicBezTo>
                  <a:cubicBezTo>
                    <a:pt x="16704" y="6184"/>
                    <a:pt x="16707" y="6101"/>
                    <a:pt x="16707" y="6018"/>
                  </a:cubicBezTo>
                  <a:cubicBezTo>
                    <a:pt x="16707" y="4409"/>
                    <a:pt x="15402" y="3103"/>
                    <a:pt x="13792" y="3103"/>
                  </a:cubicBezTo>
                  <a:cubicBezTo>
                    <a:pt x="13635" y="3103"/>
                    <a:pt x="13482" y="3116"/>
                    <a:pt x="13328" y="3140"/>
                  </a:cubicBezTo>
                  <a:cubicBezTo>
                    <a:pt x="12763" y="1322"/>
                    <a:pt x="11067" y="1"/>
                    <a:pt x="9062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7"/>
            <p:cNvSpPr/>
            <p:nvPr/>
          </p:nvSpPr>
          <p:spPr>
            <a:xfrm>
              <a:off x="3074383" y="327408"/>
              <a:ext cx="543851" cy="327293"/>
            </a:xfrm>
            <a:custGeom>
              <a:avLst/>
              <a:gdLst/>
              <a:ahLst/>
              <a:cxnLst/>
              <a:rect l="l" t="t" r="r" b="b"/>
              <a:pathLst>
                <a:path w="9189" h="5530" extrusionOk="0">
                  <a:moveTo>
                    <a:pt x="4455" y="1"/>
                  </a:moveTo>
                  <a:cubicBezTo>
                    <a:pt x="3318" y="1"/>
                    <a:pt x="2341" y="689"/>
                    <a:pt x="1917" y="1669"/>
                  </a:cubicBezTo>
                  <a:cubicBezTo>
                    <a:pt x="858" y="1675"/>
                    <a:pt x="1" y="2535"/>
                    <a:pt x="1" y="3598"/>
                  </a:cubicBezTo>
                  <a:cubicBezTo>
                    <a:pt x="1" y="4667"/>
                    <a:pt x="864" y="5530"/>
                    <a:pt x="1933" y="5530"/>
                  </a:cubicBezTo>
                  <a:lnTo>
                    <a:pt x="7385" y="5530"/>
                  </a:lnTo>
                  <a:cubicBezTo>
                    <a:pt x="8383" y="5530"/>
                    <a:pt x="9188" y="4725"/>
                    <a:pt x="9188" y="3727"/>
                  </a:cubicBezTo>
                  <a:cubicBezTo>
                    <a:pt x="9188" y="2731"/>
                    <a:pt x="8383" y="1921"/>
                    <a:pt x="7385" y="1921"/>
                  </a:cubicBezTo>
                  <a:cubicBezTo>
                    <a:pt x="7287" y="1921"/>
                    <a:pt x="7191" y="1930"/>
                    <a:pt x="7096" y="1945"/>
                  </a:cubicBezTo>
                  <a:cubicBezTo>
                    <a:pt x="6746" y="818"/>
                    <a:pt x="5696" y="1"/>
                    <a:pt x="44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7"/>
            <p:cNvSpPr/>
            <p:nvPr/>
          </p:nvSpPr>
          <p:spPr>
            <a:xfrm>
              <a:off x="3184583" y="127425"/>
              <a:ext cx="878661" cy="528936"/>
            </a:xfrm>
            <a:custGeom>
              <a:avLst/>
              <a:gdLst/>
              <a:ahLst/>
              <a:cxnLst/>
              <a:rect l="l" t="t" r="r" b="b"/>
              <a:pathLst>
                <a:path w="14846" h="8937" extrusionOk="0">
                  <a:moveTo>
                    <a:pt x="7200" y="1"/>
                  </a:moveTo>
                  <a:cubicBezTo>
                    <a:pt x="5363" y="1"/>
                    <a:pt x="3788" y="1110"/>
                    <a:pt x="3099" y="2692"/>
                  </a:cubicBezTo>
                  <a:cubicBezTo>
                    <a:pt x="1385" y="2704"/>
                    <a:pt x="0" y="4098"/>
                    <a:pt x="0" y="5816"/>
                  </a:cubicBezTo>
                  <a:cubicBezTo>
                    <a:pt x="0" y="7539"/>
                    <a:pt x="1398" y="8936"/>
                    <a:pt x="3121" y="8936"/>
                  </a:cubicBezTo>
                  <a:lnTo>
                    <a:pt x="11931" y="8936"/>
                  </a:lnTo>
                  <a:cubicBezTo>
                    <a:pt x="13540" y="8936"/>
                    <a:pt x="14846" y="7631"/>
                    <a:pt x="14846" y="6021"/>
                  </a:cubicBezTo>
                  <a:cubicBezTo>
                    <a:pt x="14846" y="4412"/>
                    <a:pt x="13540" y="3103"/>
                    <a:pt x="11931" y="3103"/>
                  </a:cubicBezTo>
                  <a:cubicBezTo>
                    <a:pt x="11774" y="3103"/>
                    <a:pt x="11620" y="3116"/>
                    <a:pt x="11467" y="3143"/>
                  </a:cubicBezTo>
                  <a:cubicBezTo>
                    <a:pt x="10902" y="1322"/>
                    <a:pt x="9203" y="1"/>
                    <a:pt x="72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7"/>
            <p:cNvSpPr/>
            <p:nvPr/>
          </p:nvSpPr>
          <p:spPr>
            <a:xfrm>
              <a:off x="3458724" y="311961"/>
              <a:ext cx="663050" cy="342918"/>
            </a:xfrm>
            <a:custGeom>
              <a:avLst/>
              <a:gdLst/>
              <a:ahLst/>
              <a:cxnLst/>
              <a:rect l="l" t="t" r="r" b="b"/>
              <a:pathLst>
                <a:path w="11203" h="5794" extrusionOk="0">
                  <a:moveTo>
                    <a:pt x="4663" y="1"/>
                  </a:moveTo>
                  <a:cubicBezTo>
                    <a:pt x="3474" y="1"/>
                    <a:pt x="2451" y="719"/>
                    <a:pt x="2006" y="1748"/>
                  </a:cubicBezTo>
                  <a:cubicBezTo>
                    <a:pt x="897" y="1755"/>
                    <a:pt x="0" y="2658"/>
                    <a:pt x="0" y="3773"/>
                  </a:cubicBezTo>
                  <a:cubicBezTo>
                    <a:pt x="0" y="4888"/>
                    <a:pt x="906" y="5794"/>
                    <a:pt x="2021" y="5794"/>
                  </a:cubicBezTo>
                  <a:lnTo>
                    <a:pt x="9854" y="5794"/>
                  </a:lnTo>
                  <a:cubicBezTo>
                    <a:pt x="10601" y="5794"/>
                    <a:pt x="11203" y="5192"/>
                    <a:pt x="11203" y="4448"/>
                  </a:cubicBezTo>
                  <a:cubicBezTo>
                    <a:pt x="11203" y="3702"/>
                    <a:pt x="10598" y="3097"/>
                    <a:pt x="9851" y="3097"/>
                  </a:cubicBezTo>
                  <a:cubicBezTo>
                    <a:pt x="9820" y="3097"/>
                    <a:pt x="9790" y="3097"/>
                    <a:pt x="9759" y="3100"/>
                  </a:cubicBezTo>
                  <a:cubicBezTo>
                    <a:pt x="9495" y="2261"/>
                    <a:pt x="8712" y="1659"/>
                    <a:pt x="7790" y="1659"/>
                  </a:cubicBezTo>
                  <a:cubicBezTo>
                    <a:pt x="7624" y="1659"/>
                    <a:pt x="7464" y="1678"/>
                    <a:pt x="7311" y="1718"/>
                  </a:cubicBezTo>
                  <a:cubicBezTo>
                    <a:pt x="6856" y="707"/>
                    <a:pt x="5843" y="1"/>
                    <a:pt x="46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3" name="Google Shape;363;p37"/>
          <p:cNvGrpSpPr/>
          <p:nvPr/>
        </p:nvGrpSpPr>
        <p:grpSpPr>
          <a:xfrm rot="914808">
            <a:off x="1673967" y="1867180"/>
            <a:ext cx="1439462" cy="1086218"/>
            <a:chOff x="3262265" y="850500"/>
            <a:chExt cx="917242" cy="692139"/>
          </a:xfrm>
        </p:grpSpPr>
        <p:sp>
          <p:nvSpPr>
            <p:cNvPr id="364" name="Google Shape;364;p37"/>
            <p:cNvSpPr/>
            <p:nvPr/>
          </p:nvSpPr>
          <p:spPr>
            <a:xfrm>
              <a:off x="3262938" y="850500"/>
              <a:ext cx="916570" cy="692139"/>
            </a:xfrm>
            <a:custGeom>
              <a:avLst/>
              <a:gdLst/>
              <a:ahLst/>
              <a:cxnLst/>
              <a:rect l="l" t="t" r="r" b="b"/>
              <a:pathLst>
                <a:path w="12595" h="9511" extrusionOk="0">
                  <a:moveTo>
                    <a:pt x="1601" y="0"/>
                  </a:moveTo>
                  <a:lnTo>
                    <a:pt x="1" y="4061"/>
                  </a:lnTo>
                  <a:lnTo>
                    <a:pt x="1" y="4725"/>
                  </a:lnTo>
                  <a:lnTo>
                    <a:pt x="5994" y="4725"/>
                  </a:lnTo>
                  <a:lnTo>
                    <a:pt x="5994" y="8930"/>
                  </a:lnTo>
                  <a:lnTo>
                    <a:pt x="4780" y="8930"/>
                  </a:lnTo>
                  <a:lnTo>
                    <a:pt x="4780" y="9510"/>
                  </a:lnTo>
                  <a:lnTo>
                    <a:pt x="7818" y="9510"/>
                  </a:lnTo>
                  <a:lnTo>
                    <a:pt x="7818" y="8930"/>
                  </a:lnTo>
                  <a:lnTo>
                    <a:pt x="6617" y="8930"/>
                  </a:lnTo>
                  <a:lnTo>
                    <a:pt x="6617" y="4725"/>
                  </a:lnTo>
                  <a:lnTo>
                    <a:pt x="12595" y="4725"/>
                  </a:lnTo>
                  <a:lnTo>
                    <a:pt x="12595" y="4061"/>
                  </a:lnTo>
                  <a:lnTo>
                    <a:pt x="10994" y="0"/>
                  </a:lnTo>
                  <a:lnTo>
                    <a:pt x="6301" y="0"/>
                  </a:lnTo>
                  <a:lnTo>
                    <a:pt x="6301" y="4061"/>
                  </a:lnTo>
                  <a:lnTo>
                    <a:pt x="6301" y="4725"/>
                  </a:lnTo>
                  <a:lnTo>
                    <a:pt x="6298" y="4725"/>
                  </a:lnTo>
                  <a:lnTo>
                    <a:pt x="6298" y="4061"/>
                  </a:lnTo>
                  <a:lnTo>
                    <a:pt x="6298" y="0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7"/>
            <p:cNvSpPr/>
            <p:nvPr/>
          </p:nvSpPr>
          <p:spPr>
            <a:xfrm>
              <a:off x="3262265" y="850500"/>
              <a:ext cx="916570" cy="692139"/>
            </a:xfrm>
            <a:custGeom>
              <a:avLst/>
              <a:gdLst/>
              <a:ahLst/>
              <a:cxnLst/>
              <a:rect l="l" t="t" r="r" b="b"/>
              <a:pathLst>
                <a:path w="12595" h="9511" extrusionOk="0">
                  <a:moveTo>
                    <a:pt x="1601" y="0"/>
                  </a:moveTo>
                  <a:lnTo>
                    <a:pt x="1" y="4061"/>
                  </a:lnTo>
                  <a:lnTo>
                    <a:pt x="1" y="4725"/>
                  </a:lnTo>
                  <a:lnTo>
                    <a:pt x="5993" y="4725"/>
                  </a:lnTo>
                  <a:lnTo>
                    <a:pt x="5993" y="8930"/>
                  </a:lnTo>
                  <a:lnTo>
                    <a:pt x="4780" y="8930"/>
                  </a:lnTo>
                  <a:lnTo>
                    <a:pt x="4780" y="9510"/>
                  </a:lnTo>
                  <a:lnTo>
                    <a:pt x="7818" y="9510"/>
                  </a:lnTo>
                  <a:lnTo>
                    <a:pt x="7818" y="8930"/>
                  </a:lnTo>
                  <a:lnTo>
                    <a:pt x="6617" y="8930"/>
                  </a:lnTo>
                  <a:lnTo>
                    <a:pt x="6617" y="4725"/>
                  </a:lnTo>
                  <a:lnTo>
                    <a:pt x="12595" y="4725"/>
                  </a:lnTo>
                  <a:lnTo>
                    <a:pt x="12595" y="4061"/>
                  </a:lnTo>
                  <a:lnTo>
                    <a:pt x="1099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7"/>
            <p:cNvSpPr/>
            <p:nvPr/>
          </p:nvSpPr>
          <p:spPr>
            <a:xfrm>
              <a:off x="3262265" y="850500"/>
              <a:ext cx="458321" cy="295602"/>
            </a:xfrm>
            <a:custGeom>
              <a:avLst/>
              <a:gdLst/>
              <a:ahLst/>
              <a:cxnLst/>
              <a:rect l="l" t="t" r="r" b="b"/>
              <a:pathLst>
                <a:path w="6298" h="4062" extrusionOk="0">
                  <a:moveTo>
                    <a:pt x="1601" y="0"/>
                  </a:moveTo>
                  <a:lnTo>
                    <a:pt x="1" y="4061"/>
                  </a:lnTo>
                  <a:lnTo>
                    <a:pt x="6298" y="4061"/>
                  </a:lnTo>
                  <a:lnTo>
                    <a:pt x="6298" y="0"/>
                  </a:lnTo>
                  <a:close/>
                </a:path>
              </a:pathLst>
            </a:custGeom>
            <a:solidFill>
              <a:srgbClr val="394A66">
                <a:alpha val="45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7"/>
            <p:cNvSpPr/>
            <p:nvPr/>
          </p:nvSpPr>
          <p:spPr>
            <a:xfrm>
              <a:off x="3720509" y="850500"/>
              <a:ext cx="458321" cy="295602"/>
            </a:xfrm>
            <a:custGeom>
              <a:avLst/>
              <a:gdLst/>
              <a:ahLst/>
              <a:cxnLst/>
              <a:rect l="l" t="t" r="r" b="b"/>
              <a:pathLst>
                <a:path w="6298" h="4062" extrusionOk="0">
                  <a:moveTo>
                    <a:pt x="1" y="0"/>
                  </a:moveTo>
                  <a:lnTo>
                    <a:pt x="1" y="4061"/>
                  </a:lnTo>
                  <a:lnTo>
                    <a:pt x="6298" y="4061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rgbClr val="C4D9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3540762" y="882010"/>
              <a:ext cx="157698" cy="93076"/>
            </a:xfrm>
            <a:custGeom>
              <a:avLst/>
              <a:gdLst/>
              <a:ahLst/>
              <a:cxnLst/>
              <a:rect l="l" t="t" r="r" b="b"/>
              <a:pathLst>
                <a:path w="2167" h="1279" extrusionOk="0">
                  <a:moveTo>
                    <a:pt x="213" y="0"/>
                  </a:moveTo>
                  <a:lnTo>
                    <a:pt x="1" y="1278"/>
                  </a:lnTo>
                  <a:lnTo>
                    <a:pt x="2166" y="1278"/>
                  </a:lnTo>
                  <a:lnTo>
                    <a:pt x="21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3363272" y="882010"/>
              <a:ext cx="167741" cy="93076"/>
            </a:xfrm>
            <a:custGeom>
              <a:avLst/>
              <a:gdLst/>
              <a:ahLst/>
              <a:cxnLst/>
              <a:rect l="l" t="t" r="r" b="b"/>
              <a:pathLst>
                <a:path w="2305" h="1279" extrusionOk="0">
                  <a:moveTo>
                    <a:pt x="508" y="0"/>
                  </a:moveTo>
                  <a:lnTo>
                    <a:pt x="1" y="1278"/>
                  </a:lnTo>
                  <a:lnTo>
                    <a:pt x="2071" y="127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3308548" y="998227"/>
              <a:ext cx="201216" cy="116290"/>
            </a:xfrm>
            <a:custGeom>
              <a:avLst/>
              <a:gdLst/>
              <a:ahLst/>
              <a:cxnLst/>
              <a:rect l="l" t="t" r="r" b="b"/>
              <a:pathLst>
                <a:path w="2765" h="1598" extrusionOk="0">
                  <a:moveTo>
                    <a:pt x="630" y="1"/>
                  </a:moveTo>
                  <a:lnTo>
                    <a:pt x="0" y="1598"/>
                  </a:lnTo>
                  <a:lnTo>
                    <a:pt x="2473" y="1598"/>
                  </a:lnTo>
                  <a:lnTo>
                    <a:pt x="27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3518203" y="998227"/>
              <a:ext cx="180257" cy="116290"/>
            </a:xfrm>
            <a:custGeom>
              <a:avLst/>
              <a:gdLst/>
              <a:ahLst/>
              <a:cxnLst/>
              <a:rect l="l" t="t" r="r" b="b"/>
              <a:pathLst>
                <a:path w="2477" h="1598" extrusionOk="0">
                  <a:moveTo>
                    <a:pt x="262" y="1"/>
                  </a:moveTo>
                  <a:lnTo>
                    <a:pt x="1" y="1598"/>
                  </a:lnTo>
                  <a:lnTo>
                    <a:pt x="2476" y="1598"/>
                  </a:lnTo>
                  <a:lnTo>
                    <a:pt x="24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3908260" y="882010"/>
              <a:ext cx="169342" cy="93076"/>
            </a:xfrm>
            <a:custGeom>
              <a:avLst/>
              <a:gdLst/>
              <a:ahLst/>
              <a:cxnLst/>
              <a:rect l="l" t="t" r="r" b="b"/>
              <a:pathLst>
                <a:path w="2327" h="1279" extrusionOk="0">
                  <a:moveTo>
                    <a:pt x="1" y="0"/>
                  </a:moveTo>
                  <a:lnTo>
                    <a:pt x="234" y="1278"/>
                  </a:lnTo>
                  <a:lnTo>
                    <a:pt x="2326" y="1278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7"/>
            <p:cNvSpPr/>
            <p:nvPr/>
          </p:nvSpPr>
          <p:spPr>
            <a:xfrm>
              <a:off x="3929509" y="998227"/>
              <a:ext cx="202817" cy="116290"/>
            </a:xfrm>
            <a:custGeom>
              <a:avLst/>
              <a:gdLst/>
              <a:ahLst/>
              <a:cxnLst/>
              <a:rect l="l" t="t" r="r" b="b"/>
              <a:pathLst>
                <a:path w="2787" h="1598" extrusionOk="0">
                  <a:moveTo>
                    <a:pt x="1" y="1"/>
                  </a:moveTo>
                  <a:lnTo>
                    <a:pt x="292" y="1598"/>
                  </a:lnTo>
                  <a:lnTo>
                    <a:pt x="2787" y="1598"/>
                  </a:lnTo>
                  <a:lnTo>
                    <a:pt x="21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3739939" y="998227"/>
              <a:ext cx="181131" cy="116290"/>
            </a:xfrm>
            <a:custGeom>
              <a:avLst/>
              <a:gdLst/>
              <a:ahLst/>
              <a:cxnLst/>
              <a:rect l="l" t="t" r="r" b="b"/>
              <a:pathLst>
                <a:path w="2489" h="1598" extrusionOk="0">
                  <a:moveTo>
                    <a:pt x="1" y="1"/>
                  </a:moveTo>
                  <a:lnTo>
                    <a:pt x="1" y="1598"/>
                  </a:lnTo>
                  <a:lnTo>
                    <a:pt x="2489" y="1598"/>
                  </a:lnTo>
                  <a:lnTo>
                    <a:pt x="222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3739939" y="882010"/>
              <a:ext cx="158571" cy="93076"/>
            </a:xfrm>
            <a:custGeom>
              <a:avLst/>
              <a:gdLst/>
              <a:ahLst/>
              <a:cxnLst/>
              <a:rect l="l" t="t" r="r" b="b"/>
              <a:pathLst>
                <a:path w="2179" h="1279" extrusionOk="0">
                  <a:moveTo>
                    <a:pt x="1" y="0"/>
                  </a:moveTo>
                  <a:lnTo>
                    <a:pt x="1" y="1278"/>
                  </a:lnTo>
                  <a:lnTo>
                    <a:pt x="2179" y="1278"/>
                  </a:lnTo>
                  <a:lnTo>
                    <a:pt x="19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3262265" y="1146026"/>
              <a:ext cx="458321" cy="48321"/>
            </a:xfrm>
            <a:custGeom>
              <a:avLst/>
              <a:gdLst/>
              <a:ahLst/>
              <a:cxnLst/>
              <a:rect l="l" t="t" r="r" b="b"/>
              <a:pathLst>
                <a:path w="6298" h="664" extrusionOk="0">
                  <a:moveTo>
                    <a:pt x="1" y="0"/>
                  </a:moveTo>
                  <a:lnTo>
                    <a:pt x="1" y="664"/>
                  </a:lnTo>
                  <a:lnTo>
                    <a:pt x="6298" y="664"/>
                  </a:lnTo>
                  <a:lnTo>
                    <a:pt x="62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3698386" y="1194274"/>
              <a:ext cx="22632" cy="336063"/>
            </a:xfrm>
            <a:custGeom>
              <a:avLst/>
              <a:gdLst/>
              <a:ahLst/>
              <a:cxnLst/>
              <a:rect l="l" t="t" r="r" b="b"/>
              <a:pathLst>
                <a:path w="311" h="4618" extrusionOk="0">
                  <a:moveTo>
                    <a:pt x="0" y="1"/>
                  </a:moveTo>
                  <a:lnTo>
                    <a:pt x="0" y="4617"/>
                  </a:lnTo>
                  <a:lnTo>
                    <a:pt x="311" y="4617"/>
                  </a:lnTo>
                  <a:lnTo>
                    <a:pt x="3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7"/>
            <p:cNvSpPr/>
            <p:nvPr/>
          </p:nvSpPr>
          <p:spPr>
            <a:xfrm>
              <a:off x="3720945" y="1194274"/>
              <a:ext cx="22923" cy="336063"/>
            </a:xfrm>
            <a:custGeom>
              <a:avLst/>
              <a:gdLst/>
              <a:ahLst/>
              <a:cxnLst/>
              <a:rect l="l" t="t" r="r" b="b"/>
              <a:pathLst>
                <a:path w="315" h="4618" extrusionOk="0">
                  <a:moveTo>
                    <a:pt x="1" y="1"/>
                  </a:moveTo>
                  <a:lnTo>
                    <a:pt x="1" y="4617"/>
                  </a:lnTo>
                  <a:lnTo>
                    <a:pt x="314" y="4617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7"/>
            <p:cNvSpPr/>
            <p:nvPr/>
          </p:nvSpPr>
          <p:spPr>
            <a:xfrm>
              <a:off x="3610114" y="1500279"/>
              <a:ext cx="110905" cy="42354"/>
            </a:xfrm>
            <a:custGeom>
              <a:avLst/>
              <a:gdLst/>
              <a:ahLst/>
              <a:cxnLst/>
              <a:rect l="l" t="t" r="r" b="b"/>
              <a:pathLst>
                <a:path w="1524" h="582" extrusionOk="0">
                  <a:moveTo>
                    <a:pt x="0" y="1"/>
                  </a:moveTo>
                  <a:lnTo>
                    <a:pt x="0" y="581"/>
                  </a:lnTo>
                  <a:lnTo>
                    <a:pt x="1524" y="581"/>
                  </a:lnTo>
                  <a:lnTo>
                    <a:pt x="15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7"/>
            <p:cNvSpPr/>
            <p:nvPr/>
          </p:nvSpPr>
          <p:spPr>
            <a:xfrm>
              <a:off x="3720509" y="1500279"/>
              <a:ext cx="110978" cy="42354"/>
            </a:xfrm>
            <a:custGeom>
              <a:avLst/>
              <a:gdLst/>
              <a:ahLst/>
              <a:cxnLst/>
              <a:rect l="l" t="t" r="r" b="b"/>
              <a:pathLst>
                <a:path w="1525" h="582" extrusionOk="0">
                  <a:moveTo>
                    <a:pt x="1" y="1"/>
                  </a:moveTo>
                  <a:lnTo>
                    <a:pt x="1" y="581"/>
                  </a:lnTo>
                  <a:lnTo>
                    <a:pt x="1524" y="581"/>
                  </a:lnTo>
                  <a:lnTo>
                    <a:pt x="15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37"/>
          <p:cNvGrpSpPr/>
          <p:nvPr/>
        </p:nvGrpSpPr>
        <p:grpSpPr>
          <a:xfrm rot="-1182931">
            <a:off x="8007229" y="44833"/>
            <a:ext cx="839843" cy="839641"/>
            <a:chOff x="-13250" y="2940250"/>
            <a:chExt cx="995857" cy="995617"/>
          </a:xfrm>
        </p:grpSpPr>
        <p:sp>
          <p:nvSpPr>
            <p:cNvPr id="413" name="Google Shape;413;p37"/>
            <p:cNvSpPr/>
            <p:nvPr/>
          </p:nvSpPr>
          <p:spPr>
            <a:xfrm>
              <a:off x="-13250" y="2940250"/>
              <a:ext cx="995857" cy="995617"/>
            </a:xfrm>
            <a:custGeom>
              <a:avLst/>
              <a:gdLst/>
              <a:ahLst/>
              <a:cxnLst/>
              <a:rect l="l" t="t" r="r" b="b"/>
              <a:pathLst>
                <a:path w="12435" h="12432" extrusionOk="0">
                  <a:moveTo>
                    <a:pt x="6220" y="0"/>
                  </a:moveTo>
                  <a:cubicBezTo>
                    <a:pt x="5987" y="0"/>
                    <a:pt x="5793" y="190"/>
                    <a:pt x="5793" y="427"/>
                  </a:cubicBezTo>
                  <a:lnTo>
                    <a:pt x="5793" y="1834"/>
                  </a:lnTo>
                  <a:cubicBezTo>
                    <a:pt x="5793" y="1987"/>
                    <a:pt x="5873" y="2120"/>
                    <a:pt x="5993" y="2196"/>
                  </a:cubicBezTo>
                  <a:cubicBezTo>
                    <a:pt x="5627" y="2215"/>
                    <a:pt x="5274" y="2285"/>
                    <a:pt x="4942" y="2396"/>
                  </a:cubicBezTo>
                  <a:cubicBezTo>
                    <a:pt x="5022" y="2279"/>
                    <a:pt x="5044" y="2126"/>
                    <a:pt x="4992" y="1987"/>
                  </a:cubicBezTo>
                  <a:lnTo>
                    <a:pt x="4469" y="679"/>
                  </a:lnTo>
                  <a:cubicBezTo>
                    <a:pt x="4402" y="513"/>
                    <a:pt x="4241" y="411"/>
                    <a:pt x="4072" y="411"/>
                  </a:cubicBezTo>
                  <a:cubicBezTo>
                    <a:pt x="4019" y="411"/>
                    <a:pt x="3966" y="421"/>
                    <a:pt x="3913" y="442"/>
                  </a:cubicBezTo>
                  <a:cubicBezTo>
                    <a:pt x="3806" y="482"/>
                    <a:pt x="3723" y="565"/>
                    <a:pt x="3677" y="673"/>
                  </a:cubicBezTo>
                  <a:cubicBezTo>
                    <a:pt x="3631" y="774"/>
                    <a:pt x="3631" y="894"/>
                    <a:pt x="3674" y="998"/>
                  </a:cubicBezTo>
                  <a:lnTo>
                    <a:pt x="4196" y="2307"/>
                  </a:lnTo>
                  <a:cubicBezTo>
                    <a:pt x="4251" y="2445"/>
                    <a:pt x="4368" y="2540"/>
                    <a:pt x="4512" y="2568"/>
                  </a:cubicBezTo>
                  <a:cubicBezTo>
                    <a:pt x="4159" y="2734"/>
                    <a:pt x="3830" y="2949"/>
                    <a:pt x="3545" y="3201"/>
                  </a:cubicBezTo>
                  <a:cubicBezTo>
                    <a:pt x="3569" y="3069"/>
                    <a:pt x="3532" y="2918"/>
                    <a:pt x="3428" y="2814"/>
                  </a:cubicBezTo>
                  <a:lnTo>
                    <a:pt x="2430" y="1818"/>
                  </a:lnTo>
                  <a:cubicBezTo>
                    <a:pt x="2347" y="1737"/>
                    <a:pt x="2238" y="1696"/>
                    <a:pt x="2128" y="1696"/>
                  </a:cubicBezTo>
                  <a:cubicBezTo>
                    <a:pt x="2019" y="1696"/>
                    <a:pt x="1909" y="1737"/>
                    <a:pt x="1825" y="1818"/>
                  </a:cubicBezTo>
                  <a:cubicBezTo>
                    <a:pt x="1659" y="1984"/>
                    <a:pt x="1659" y="2258"/>
                    <a:pt x="1825" y="2427"/>
                  </a:cubicBezTo>
                  <a:lnTo>
                    <a:pt x="2823" y="3425"/>
                  </a:lnTo>
                  <a:cubicBezTo>
                    <a:pt x="2903" y="3505"/>
                    <a:pt x="3010" y="3551"/>
                    <a:pt x="3124" y="3551"/>
                  </a:cubicBezTo>
                  <a:cubicBezTo>
                    <a:pt x="3152" y="3551"/>
                    <a:pt x="3179" y="3548"/>
                    <a:pt x="3207" y="3545"/>
                  </a:cubicBezTo>
                  <a:lnTo>
                    <a:pt x="3207" y="3545"/>
                  </a:lnTo>
                  <a:cubicBezTo>
                    <a:pt x="2970" y="3806"/>
                    <a:pt x="2771" y="4092"/>
                    <a:pt x="2611" y="4405"/>
                  </a:cubicBezTo>
                  <a:cubicBezTo>
                    <a:pt x="2608" y="4380"/>
                    <a:pt x="2599" y="4359"/>
                    <a:pt x="2593" y="4334"/>
                  </a:cubicBezTo>
                  <a:cubicBezTo>
                    <a:pt x="2550" y="4227"/>
                    <a:pt x="2470" y="4147"/>
                    <a:pt x="2362" y="4101"/>
                  </a:cubicBezTo>
                  <a:lnTo>
                    <a:pt x="1066" y="3548"/>
                  </a:lnTo>
                  <a:cubicBezTo>
                    <a:pt x="1014" y="3524"/>
                    <a:pt x="958" y="3513"/>
                    <a:pt x="901" y="3513"/>
                  </a:cubicBezTo>
                  <a:cubicBezTo>
                    <a:pt x="847" y="3513"/>
                    <a:pt x="792" y="3524"/>
                    <a:pt x="740" y="3545"/>
                  </a:cubicBezTo>
                  <a:cubicBezTo>
                    <a:pt x="633" y="3585"/>
                    <a:pt x="553" y="3668"/>
                    <a:pt x="507" y="3775"/>
                  </a:cubicBezTo>
                  <a:cubicBezTo>
                    <a:pt x="461" y="3877"/>
                    <a:pt x="461" y="3996"/>
                    <a:pt x="504" y="4101"/>
                  </a:cubicBezTo>
                  <a:cubicBezTo>
                    <a:pt x="544" y="4205"/>
                    <a:pt x="627" y="4288"/>
                    <a:pt x="734" y="4334"/>
                  </a:cubicBezTo>
                  <a:lnTo>
                    <a:pt x="2027" y="4887"/>
                  </a:lnTo>
                  <a:cubicBezTo>
                    <a:pt x="2080" y="4912"/>
                    <a:pt x="2138" y="4921"/>
                    <a:pt x="2196" y="4921"/>
                  </a:cubicBezTo>
                  <a:cubicBezTo>
                    <a:pt x="2273" y="4921"/>
                    <a:pt x="2350" y="4899"/>
                    <a:pt x="2414" y="4866"/>
                  </a:cubicBezTo>
                  <a:lnTo>
                    <a:pt x="2414" y="4866"/>
                  </a:lnTo>
                  <a:cubicBezTo>
                    <a:pt x="2288" y="5210"/>
                    <a:pt x="2209" y="5578"/>
                    <a:pt x="2181" y="5959"/>
                  </a:cubicBezTo>
                  <a:cubicBezTo>
                    <a:pt x="2104" y="5858"/>
                    <a:pt x="1981" y="5793"/>
                    <a:pt x="1843" y="5793"/>
                  </a:cubicBezTo>
                  <a:lnTo>
                    <a:pt x="427" y="5793"/>
                  </a:lnTo>
                  <a:cubicBezTo>
                    <a:pt x="194" y="5793"/>
                    <a:pt x="0" y="5987"/>
                    <a:pt x="0" y="6220"/>
                  </a:cubicBezTo>
                  <a:cubicBezTo>
                    <a:pt x="0" y="6454"/>
                    <a:pt x="194" y="6647"/>
                    <a:pt x="427" y="6647"/>
                  </a:cubicBezTo>
                  <a:lnTo>
                    <a:pt x="1837" y="6647"/>
                  </a:lnTo>
                  <a:cubicBezTo>
                    <a:pt x="1969" y="6647"/>
                    <a:pt x="2092" y="6580"/>
                    <a:pt x="2169" y="6484"/>
                  </a:cubicBezTo>
                  <a:cubicBezTo>
                    <a:pt x="2190" y="6825"/>
                    <a:pt x="2252" y="7157"/>
                    <a:pt x="2350" y="7470"/>
                  </a:cubicBezTo>
                  <a:cubicBezTo>
                    <a:pt x="2287" y="7438"/>
                    <a:pt x="2217" y="7421"/>
                    <a:pt x="2146" y="7421"/>
                  </a:cubicBezTo>
                  <a:cubicBezTo>
                    <a:pt x="2094" y="7421"/>
                    <a:pt x="2042" y="7430"/>
                    <a:pt x="1990" y="7449"/>
                  </a:cubicBezTo>
                  <a:lnTo>
                    <a:pt x="679" y="7971"/>
                  </a:lnTo>
                  <a:cubicBezTo>
                    <a:pt x="571" y="8014"/>
                    <a:pt x="491" y="8094"/>
                    <a:pt x="445" y="8202"/>
                  </a:cubicBezTo>
                  <a:cubicBezTo>
                    <a:pt x="399" y="8306"/>
                    <a:pt x="399" y="8423"/>
                    <a:pt x="442" y="8527"/>
                  </a:cubicBezTo>
                  <a:cubicBezTo>
                    <a:pt x="507" y="8693"/>
                    <a:pt x="664" y="8797"/>
                    <a:pt x="839" y="8797"/>
                  </a:cubicBezTo>
                  <a:cubicBezTo>
                    <a:pt x="891" y="8797"/>
                    <a:pt x="946" y="8785"/>
                    <a:pt x="995" y="8767"/>
                  </a:cubicBezTo>
                  <a:lnTo>
                    <a:pt x="2304" y="8245"/>
                  </a:lnTo>
                  <a:cubicBezTo>
                    <a:pt x="2427" y="8192"/>
                    <a:pt x="2513" y="8097"/>
                    <a:pt x="2550" y="7983"/>
                  </a:cubicBezTo>
                  <a:cubicBezTo>
                    <a:pt x="2706" y="8312"/>
                    <a:pt x="2906" y="8616"/>
                    <a:pt x="3142" y="8890"/>
                  </a:cubicBezTo>
                  <a:cubicBezTo>
                    <a:pt x="3132" y="8889"/>
                    <a:pt x="3121" y="8888"/>
                    <a:pt x="3110" y="8888"/>
                  </a:cubicBezTo>
                  <a:cubicBezTo>
                    <a:pt x="3001" y="8888"/>
                    <a:pt x="2892" y="8931"/>
                    <a:pt x="2811" y="9012"/>
                  </a:cubicBezTo>
                  <a:lnTo>
                    <a:pt x="1815" y="10005"/>
                  </a:lnTo>
                  <a:cubicBezTo>
                    <a:pt x="1653" y="10170"/>
                    <a:pt x="1653" y="10444"/>
                    <a:pt x="1815" y="10613"/>
                  </a:cubicBezTo>
                  <a:cubicBezTo>
                    <a:pt x="1898" y="10693"/>
                    <a:pt x="2006" y="10739"/>
                    <a:pt x="2119" y="10739"/>
                  </a:cubicBezTo>
                  <a:cubicBezTo>
                    <a:pt x="2236" y="10739"/>
                    <a:pt x="2344" y="10693"/>
                    <a:pt x="2424" y="10613"/>
                  </a:cubicBezTo>
                  <a:lnTo>
                    <a:pt x="3419" y="9618"/>
                  </a:lnTo>
                  <a:cubicBezTo>
                    <a:pt x="3499" y="9538"/>
                    <a:pt x="3545" y="9430"/>
                    <a:pt x="3545" y="9313"/>
                  </a:cubicBezTo>
                  <a:lnTo>
                    <a:pt x="3545" y="9289"/>
                  </a:lnTo>
                  <a:cubicBezTo>
                    <a:pt x="3791" y="9504"/>
                    <a:pt x="4058" y="9688"/>
                    <a:pt x="4346" y="9842"/>
                  </a:cubicBezTo>
                  <a:cubicBezTo>
                    <a:pt x="4340" y="9845"/>
                    <a:pt x="4334" y="9845"/>
                    <a:pt x="4328" y="9848"/>
                  </a:cubicBezTo>
                  <a:cubicBezTo>
                    <a:pt x="4221" y="9891"/>
                    <a:pt x="4141" y="9971"/>
                    <a:pt x="4095" y="10078"/>
                  </a:cubicBezTo>
                  <a:lnTo>
                    <a:pt x="3542" y="11372"/>
                  </a:lnTo>
                  <a:cubicBezTo>
                    <a:pt x="3450" y="11587"/>
                    <a:pt x="3548" y="11842"/>
                    <a:pt x="3766" y="11934"/>
                  </a:cubicBezTo>
                  <a:cubicBezTo>
                    <a:pt x="3821" y="11955"/>
                    <a:pt x="3880" y="11967"/>
                    <a:pt x="3935" y="11967"/>
                  </a:cubicBezTo>
                  <a:cubicBezTo>
                    <a:pt x="4110" y="11967"/>
                    <a:pt x="4264" y="11863"/>
                    <a:pt x="4328" y="11706"/>
                  </a:cubicBezTo>
                  <a:lnTo>
                    <a:pt x="4881" y="10413"/>
                  </a:lnTo>
                  <a:cubicBezTo>
                    <a:pt x="4927" y="10309"/>
                    <a:pt x="4927" y="10189"/>
                    <a:pt x="4884" y="10088"/>
                  </a:cubicBezTo>
                  <a:cubicBezTo>
                    <a:pt x="4884" y="10081"/>
                    <a:pt x="4881" y="10078"/>
                    <a:pt x="4878" y="10072"/>
                  </a:cubicBezTo>
                  <a:lnTo>
                    <a:pt x="4878" y="10072"/>
                  </a:lnTo>
                  <a:cubicBezTo>
                    <a:pt x="5207" y="10186"/>
                    <a:pt x="5557" y="10260"/>
                    <a:pt x="5916" y="10287"/>
                  </a:cubicBezTo>
                  <a:cubicBezTo>
                    <a:pt x="5833" y="10364"/>
                    <a:pt x="5784" y="10475"/>
                    <a:pt x="5784" y="10597"/>
                  </a:cubicBezTo>
                  <a:lnTo>
                    <a:pt x="5784" y="12007"/>
                  </a:lnTo>
                  <a:cubicBezTo>
                    <a:pt x="5784" y="12241"/>
                    <a:pt x="5974" y="12431"/>
                    <a:pt x="6208" y="12431"/>
                  </a:cubicBezTo>
                  <a:cubicBezTo>
                    <a:pt x="6444" y="12431"/>
                    <a:pt x="6635" y="12241"/>
                    <a:pt x="6635" y="12007"/>
                  </a:cubicBezTo>
                  <a:lnTo>
                    <a:pt x="6635" y="10601"/>
                  </a:lnTo>
                  <a:cubicBezTo>
                    <a:pt x="6635" y="10478"/>
                    <a:pt x="6583" y="10367"/>
                    <a:pt x="6500" y="10290"/>
                  </a:cubicBezTo>
                  <a:cubicBezTo>
                    <a:pt x="6831" y="10266"/>
                    <a:pt x="7145" y="10201"/>
                    <a:pt x="7449" y="10106"/>
                  </a:cubicBezTo>
                  <a:lnTo>
                    <a:pt x="7449" y="10106"/>
                  </a:lnTo>
                  <a:cubicBezTo>
                    <a:pt x="7400" y="10210"/>
                    <a:pt x="7391" y="10333"/>
                    <a:pt x="7437" y="10447"/>
                  </a:cubicBezTo>
                  <a:lnTo>
                    <a:pt x="7959" y="11756"/>
                  </a:lnTo>
                  <a:cubicBezTo>
                    <a:pt x="8026" y="11921"/>
                    <a:pt x="8183" y="12026"/>
                    <a:pt x="8355" y="12026"/>
                  </a:cubicBezTo>
                  <a:cubicBezTo>
                    <a:pt x="8410" y="12026"/>
                    <a:pt x="8463" y="12014"/>
                    <a:pt x="8512" y="11995"/>
                  </a:cubicBezTo>
                  <a:cubicBezTo>
                    <a:pt x="8733" y="11906"/>
                    <a:pt x="8840" y="11657"/>
                    <a:pt x="8751" y="11439"/>
                  </a:cubicBezTo>
                  <a:lnTo>
                    <a:pt x="8229" y="10127"/>
                  </a:lnTo>
                  <a:cubicBezTo>
                    <a:pt x="8183" y="10014"/>
                    <a:pt x="8091" y="9928"/>
                    <a:pt x="7983" y="9888"/>
                  </a:cubicBezTo>
                  <a:cubicBezTo>
                    <a:pt x="8306" y="9728"/>
                    <a:pt x="8604" y="9525"/>
                    <a:pt x="8874" y="9292"/>
                  </a:cubicBezTo>
                  <a:lnTo>
                    <a:pt x="8874" y="9292"/>
                  </a:lnTo>
                  <a:cubicBezTo>
                    <a:pt x="8865" y="9412"/>
                    <a:pt x="8908" y="9529"/>
                    <a:pt x="8997" y="9618"/>
                  </a:cubicBezTo>
                  <a:lnTo>
                    <a:pt x="9992" y="10613"/>
                  </a:lnTo>
                  <a:cubicBezTo>
                    <a:pt x="10072" y="10693"/>
                    <a:pt x="10180" y="10739"/>
                    <a:pt x="10293" y="10739"/>
                  </a:cubicBezTo>
                  <a:cubicBezTo>
                    <a:pt x="10410" y="10739"/>
                    <a:pt x="10518" y="10693"/>
                    <a:pt x="10597" y="10613"/>
                  </a:cubicBezTo>
                  <a:cubicBezTo>
                    <a:pt x="10677" y="10533"/>
                    <a:pt x="10723" y="10425"/>
                    <a:pt x="10723" y="10309"/>
                  </a:cubicBezTo>
                  <a:cubicBezTo>
                    <a:pt x="10723" y="10195"/>
                    <a:pt x="10677" y="10088"/>
                    <a:pt x="10597" y="10005"/>
                  </a:cubicBezTo>
                  <a:lnTo>
                    <a:pt x="9602" y="9012"/>
                  </a:lnTo>
                  <a:cubicBezTo>
                    <a:pt x="9522" y="8930"/>
                    <a:pt x="9415" y="8883"/>
                    <a:pt x="9301" y="8883"/>
                  </a:cubicBezTo>
                  <a:lnTo>
                    <a:pt x="9273" y="8883"/>
                  </a:lnTo>
                  <a:cubicBezTo>
                    <a:pt x="9489" y="8635"/>
                    <a:pt x="9673" y="8361"/>
                    <a:pt x="9823" y="8066"/>
                  </a:cubicBezTo>
                  <a:cubicBezTo>
                    <a:pt x="9826" y="8079"/>
                    <a:pt x="9829" y="8091"/>
                    <a:pt x="9833" y="8097"/>
                  </a:cubicBezTo>
                  <a:cubicBezTo>
                    <a:pt x="9876" y="8205"/>
                    <a:pt x="9955" y="8284"/>
                    <a:pt x="10063" y="8331"/>
                  </a:cubicBezTo>
                  <a:lnTo>
                    <a:pt x="11359" y="8890"/>
                  </a:lnTo>
                  <a:cubicBezTo>
                    <a:pt x="11411" y="8911"/>
                    <a:pt x="11470" y="8923"/>
                    <a:pt x="11528" y="8923"/>
                  </a:cubicBezTo>
                  <a:cubicBezTo>
                    <a:pt x="11700" y="8923"/>
                    <a:pt x="11854" y="8819"/>
                    <a:pt x="11918" y="8662"/>
                  </a:cubicBezTo>
                  <a:cubicBezTo>
                    <a:pt x="11964" y="8558"/>
                    <a:pt x="11964" y="8438"/>
                    <a:pt x="11921" y="8337"/>
                  </a:cubicBezTo>
                  <a:cubicBezTo>
                    <a:pt x="11881" y="8229"/>
                    <a:pt x="11798" y="8146"/>
                    <a:pt x="11691" y="8100"/>
                  </a:cubicBezTo>
                  <a:lnTo>
                    <a:pt x="10398" y="7547"/>
                  </a:lnTo>
                  <a:cubicBezTo>
                    <a:pt x="10345" y="7524"/>
                    <a:pt x="10288" y="7512"/>
                    <a:pt x="10232" y="7512"/>
                  </a:cubicBezTo>
                  <a:cubicBezTo>
                    <a:pt x="10178" y="7512"/>
                    <a:pt x="10123" y="7523"/>
                    <a:pt x="10072" y="7544"/>
                  </a:cubicBezTo>
                  <a:cubicBezTo>
                    <a:pt x="10060" y="7547"/>
                    <a:pt x="10048" y="7556"/>
                    <a:pt x="10038" y="7560"/>
                  </a:cubicBezTo>
                  <a:cubicBezTo>
                    <a:pt x="10155" y="7219"/>
                    <a:pt x="10229" y="6856"/>
                    <a:pt x="10247" y="6481"/>
                  </a:cubicBezTo>
                  <a:cubicBezTo>
                    <a:pt x="10324" y="6580"/>
                    <a:pt x="10447" y="6641"/>
                    <a:pt x="10582" y="6641"/>
                  </a:cubicBezTo>
                  <a:lnTo>
                    <a:pt x="11992" y="6641"/>
                  </a:lnTo>
                  <a:cubicBezTo>
                    <a:pt x="12225" y="6641"/>
                    <a:pt x="12419" y="6451"/>
                    <a:pt x="12419" y="6217"/>
                  </a:cubicBezTo>
                  <a:cubicBezTo>
                    <a:pt x="12434" y="5987"/>
                    <a:pt x="12241" y="5793"/>
                    <a:pt x="12007" y="5793"/>
                  </a:cubicBezTo>
                  <a:lnTo>
                    <a:pt x="10597" y="5793"/>
                  </a:lnTo>
                  <a:cubicBezTo>
                    <a:pt x="10459" y="5793"/>
                    <a:pt x="10336" y="5858"/>
                    <a:pt x="10260" y="5959"/>
                  </a:cubicBezTo>
                  <a:cubicBezTo>
                    <a:pt x="10238" y="5609"/>
                    <a:pt x="10167" y="5274"/>
                    <a:pt x="10060" y="4958"/>
                  </a:cubicBezTo>
                  <a:lnTo>
                    <a:pt x="10060" y="4958"/>
                  </a:lnTo>
                  <a:cubicBezTo>
                    <a:pt x="10124" y="4998"/>
                    <a:pt x="10201" y="5022"/>
                    <a:pt x="10287" y="5022"/>
                  </a:cubicBezTo>
                  <a:cubicBezTo>
                    <a:pt x="10339" y="5022"/>
                    <a:pt x="10395" y="5010"/>
                    <a:pt x="10444" y="4992"/>
                  </a:cubicBezTo>
                  <a:lnTo>
                    <a:pt x="11752" y="4469"/>
                  </a:lnTo>
                  <a:cubicBezTo>
                    <a:pt x="11974" y="4380"/>
                    <a:pt x="12081" y="4131"/>
                    <a:pt x="11992" y="3913"/>
                  </a:cubicBezTo>
                  <a:cubicBezTo>
                    <a:pt x="11924" y="3745"/>
                    <a:pt x="11764" y="3642"/>
                    <a:pt x="11595" y="3642"/>
                  </a:cubicBezTo>
                  <a:cubicBezTo>
                    <a:pt x="11542" y="3642"/>
                    <a:pt x="11488" y="3653"/>
                    <a:pt x="11436" y="3674"/>
                  </a:cubicBezTo>
                  <a:lnTo>
                    <a:pt x="10124" y="4196"/>
                  </a:lnTo>
                  <a:cubicBezTo>
                    <a:pt x="10017" y="4239"/>
                    <a:pt x="9937" y="4319"/>
                    <a:pt x="9891" y="4426"/>
                  </a:cubicBezTo>
                  <a:cubicBezTo>
                    <a:pt x="9885" y="4451"/>
                    <a:pt x="9876" y="4469"/>
                    <a:pt x="9866" y="4491"/>
                  </a:cubicBezTo>
                  <a:cubicBezTo>
                    <a:pt x="9700" y="4147"/>
                    <a:pt x="9482" y="3827"/>
                    <a:pt x="9230" y="3545"/>
                  </a:cubicBezTo>
                  <a:lnTo>
                    <a:pt x="9230" y="3545"/>
                  </a:lnTo>
                  <a:cubicBezTo>
                    <a:pt x="9258" y="3548"/>
                    <a:pt x="9283" y="3551"/>
                    <a:pt x="9310" y="3551"/>
                  </a:cubicBezTo>
                  <a:cubicBezTo>
                    <a:pt x="9427" y="3551"/>
                    <a:pt x="9535" y="3505"/>
                    <a:pt x="9614" y="3425"/>
                  </a:cubicBezTo>
                  <a:lnTo>
                    <a:pt x="10610" y="2427"/>
                  </a:lnTo>
                  <a:cubicBezTo>
                    <a:pt x="10690" y="2347"/>
                    <a:pt x="10736" y="2239"/>
                    <a:pt x="10736" y="2123"/>
                  </a:cubicBezTo>
                  <a:cubicBezTo>
                    <a:pt x="10736" y="2009"/>
                    <a:pt x="10690" y="1901"/>
                    <a:pt x="10610" y="1818"/>
                  </a:cubicBezTo>
                  <a:cubicBezTo>
                    <a:pt x="10527" y="1737"/>
                    <a:pt x="10417" y="1696"/>
                    <a:pt x="10307" y="1696"/>
                  </a:cubicBezTo>
                  <a:cubicBezTo>
                    <a:pt x="10197" y="1696"/>
                    <a:pt x="10086" y="1737"/>
                    <a:pt x="10001" y="1818"/>
                  </a:cubicBezTo>
                  <a:lnTo>
                    <a:pt x="9006" y="2814"/>
                  </a:lnTo>
                  <a:cubicBezTo>
                    <a:pt x="8905" y="2918"/>
                    <a:pt x="8865" y="3069"/>
                    <a:pt x="8893" y="3201"/>
                  </a:cubicBezTo>
                  <a:cubicBezTo>
                    <a:pt x="8628" y="2967"/>
                    <a:pt x="8330" y="2768"/>
                    <a:pt x="8008" y="2608"/>
                  </a:cubicBezTo>
                  <a:cubicBezTo>
                    <a:pt x="8152" y="2583"/>
                    <a:pt x="8275" y="2488"/>
                    <a:pt x="8330" y="2353"/>
                  </a:cubicBezTo>
                  <a:lnTo>
                    <a:pt x="8890" y="1060"/>
                  </a:lnTo>
                  <a:cubicBezTo>
                    <a:pt x="8982" y="845"/>
                    <a:pt x="8880" y="590"/>
                    <a:pt x="8662" y="498"/>
                  </a:cubicBezTo>
                  <a:cubicBezTo>
                    <a:pt x="8608" y="475"/>
                    <a:pt x="8551" y="464"/>
                    <a:pt x="8495" y="464"/>
                  </a:cubicBezTo>
                  <a:cubicBezTo>
                    <a:pt x="8328" y="464"/>
                    <a:pt x="8169" y="561"/>
                    <a:pt x="8100" y="725"/>
                  </a:cubicBezTo>
                  <a:lnTo>
                    <a:pt x="7547" y="2018"/>
                  </a:lnTo>
                  <a:cubicBezTo>
                    <a:pt x="7501" y="2123"/>
                    <a:pt x="7501" y="2242"/>
                    <a:pt x="7544" y="2347"/>
                  </a:cubicBezTo>
                  <a:cubicBezTo>
                    <a:pt x="7556" y="2371"/>
                    <a:pt x="7572" y="2399"/>
                    <a:pt x="7587" y="2427"/>
                  </a:cubicBezTo>
                  <a:cubicBezTo>
                    <a:pt x="7225" y="2295"/>
                    <a:pt x="6841" y="2215"/>
                    <a:pt x="6448" y="2196"/>
                  </a:cubicBezTo>
                  <a:cubicBezTo>
                    <a:pt x="6564" y="2120"/>
                    <a:pt x="6647" y="1984"/>
                    <a:pt x="6647" y="1834"/>
                  </a:cubicBezTo>
                  <a:lnTo>
                    <a:pt x="6647" y="427"/>
                  </a:lnTo>
                  <a:cubicBezTo>
                    <a:pt x="6647" y="190"/>
                    <a:pt x="6454" y="0"/>
                    <a:pt x="6220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7"/>
            <p:cNvSpPr/>
            <p:nvPr/>
          </p:nvSpPr>
          <p:spPr>
            <a:xfrm>
              <a:off x="172689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3898" y="1"/>
                  </a:moveTo>
                  <a:cubicBezTo>
                    <a:pt x="1748" y="1"/>
                    <a:pt x="0" y="1746"/>
                    <a:pt x="0" y="3899"/>
                  </a:cubicBezTo>
                  <a:cubicBezTo>
                    <a:pt x="0" y="6049"/>
                    <a:pt x="1745" y="7797"/>
                    <a:pt x="3898" y="7797"/>
                  </a:cubicBezTo>
                  <a:lnTo>
                    <a:pt x="38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7"/>
            <p:cNvSpPr/>
            <p:nvPr/>
          </p:nvSpPr>
          <p:spPr>
            <a:xfrm>
              <a:off x="484856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0" y="1"/>
                  </a:moveTo>
                  <a:lnTo>
                    <a:pt x="0" y="7797"/>
                  </a:lnTo>
                  <a:cubicBezTo>
                    <a:pt x="2153" y="7797"/>
                    <a:pt x="3898" y="6049"/>
                    <a:pt x="3898" y="3899"/>
                  </a:cubicBezTo>
                  <a:cubicBezTo>
                    <a:pt x="3898" y="1746"/>
                    <a:pt x="2150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7"/>
            <p:cNvSpPr/>
            <p:nvPr/>
          </p:nvSpPr>
          <p:spPr>
            <a:xfrm>
              <a:off x="462913" y="2952983"/>
              <a:ext cx="43887" cy="156806"/>
            </a:xfrm>
            <a:custGeom>
              <a:avLst/>
              <a:gdLst/>
              <a:ahLst/>
              <a:cxnLst/>
              <a:rect l="l" t="t" r="r" b="b"/>
              <a:pathLst>
                <a:path w="548" h="1958" extrusionOk="0">
                  <a:moveTo>
                    <a:pt x="274" y="1"/>
                  </a:moveTo>
                  <a:cubicBezTo>
                    <a:pt x="123" y="1"/>
                    <a:pt x="1" y="124"/>
                    <a:pt x="1" y="274"/>
                  </a:cubicBezTo>
                  <a:lnTo>
                    <a:pt x="1" y="1684"/>
                  </a:lnTo>
                  <a:cubicBezTo>
                    <a:pt x="1" y="1835"/>
                    <a:pt x="123" y="1957"/>
                    <a:pt x="274" y="1957"/>
                  </a:cubicBezTo>
                  <a:cubicBezTo>
                    <a:pt x="425" y="1957"/>
                    <a:pt x="547" y="1835"/>
                    <a:pt x="547" y="1684"/>
                  </a:cubicBezTo>
                  <a:lnTo>
                    <a:pt x="547" y="274"/>
                  </a:lnTo>
                  <a:cubicBezTo>
                    <a:pt x="547" y="124"/>
                    <a:pt x="425" y="1"/>
                    <a:pt x="2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7"/>
            <p:cNvSpPr/>
            <p:nvPr/>
          </p:nvSpPr>
          <p:spPr>
            <a:xfrm>
              <a:off x="462913" y="3767285"/>
              <a:ext cx="43887" cy="156726"/>
            </a:xfrm>
            <a:custGeom>
              <a:avLst/>
              <a:gdLst/>
              <a:ahLst/>
              <a:cxnLst/>
              <a:rect l="l" t="t" r="r" b="b"/>
              <a:pathLst>
                <a:path w="548" h="1957" extrusionOk="0">
                  <a:moveTo>
                    <a:pt x="274" y="0"/>
                  </a:moveTo>
                  <a:cubicBezTo>
                    <a:pt x="123" y="0"/>
                    <a:pt x="1" y="123"/>
                    <a:pt x="1" y="274"/>
                  </a:cubicBezTo>
                  <a:lnTo>
                    <a:pt x="1" y="1683"/>
                  </a:lnTo>
                  <a:cubicBezTo>
                    <a:pt x="1" y="1834"/>
                    <a:pt x="123" y="1957"/>
                    <a:pt x="274" y="1957"/>
                  </a:cubicBezTo>
                  <a:cubicBezTo>
                    <a:pt x="425" y="1957"/>
                    <a:pt x="547" y="1834"/>
                    <a:pt x="547" y="1683"/>
                  </a:cubicBezTo>
                  <a:lnTo>
                    <a:pt x="547" y="274"/>
                  </a:lnTo>
                  <a:cubicBezTo>
                    <a:pt x="547" y="123"/>
                    <a:pt x="425" y="0"/>
                    <a:pt x="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7"/>
            <p:cNvSpPr/>
            <p:nvPr/>
          </p:nvSpPr>
          <p:spPr>
            <a:xfrm>
              <a:off x="813681" y="3416674"/>
              <a:ext cx="156806" cy="43887"/>
            </a:xfrm>
            <a:custGeom>
              <a:avLst/>
              <a:gdLst/>
              <a:ahLst/>
              <a:cxnLst/>
              <a:rect l="l" t="t" r="r" b="b"/>
              <a:pathLst>
                <a:path w="1958" h="548" extrusionOk="0">
                  <a:moveTo>
                    <a:pt x="274" y="1"/>
                  </a:moveTo>
                  <a:cubicBezTo>
                    <a:pt x="124" y="1"/>
                    <a:pt x="1" y="124"/>
                    <a:pt x="1" y="274"/>
                  </a:cubicBezTo>
                  <a:cubicBezTo>
                    <a:pt x="1" y="425"/>
                    <a:pt x="124" y="548"/>
                    <a:pt x="274" y="548"/>
                  </a:cubicBezTo>
                  <a:lnTo>
                    <a:pt x="1684" y="548"/>
                  </a:lnTo>
                  <a:cubicBezTo>
                    <a:pt x="1835" y="548"/>
                    <a:pt x="1958" y="425"/>
                    <a:pt x="1958" y="274"/>
                  </a:cubicBezTo>
                  <a:cubicBezTo>
                    <a:pt x="1958" y="124"/>
                    <a:pt x="1835" y="1"/>
                    <a:pt x="1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7"/>
            <p:cNvSpPr/>
            <p:nvPr/>
          </p:nvSpPr>
          <p:spPr>
            <a:xfrm>
              <a:off x="-774" y="3416674"/>
              <a:ext cx="156566" cy="43887"/>
            </a:xfrm>
            <a:custGeom>
              <a:avLst/>
              <a:gdLst/>
              <a:ahLst/>
              <a:cxnLst/>
              <a:rect l="l" t="t" r="r" b="b"/>
              <a:pathLst>
                <a:path w="1955" h="548" extrusionOk="0">
                  <a:moveTo>
                    <a:pt x="274" y="1"/>
                  </a:moveTo>
                  <a:cubicBezTo>
                    <a:pt x="123" y="1"/>
                    <a:pt x="0" y="124"/>
                    <a:pt x="0" y="274"/>
                  </a:cubicBezTo>
                  <a:cubicBezTo>
                    <a:pt x="0" y="425"/>
                    <a:pt x="123" y="548"/>
                    <a:pt x="274" y="548"/>
                  </a:cubicBezTo>
                  <a:lnTo>
                    <a:pt x="1684" y="548"/>
                  </a:lnTo>
                  <a:cubicBezTo>
                    <a:pt x="1837" y="548"/>
                    <a:pt x="1954" y="425"/>
                    <a:pt x="1954" y="274"/>
                  </a:cubicBezTo>
                  <a:cubicBezTo>
                    <a:pt x="1954" y="124"/>
                    <a:pt x="1831" y="1"/>
                    <a:pt x="1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7"/>
            <p:cNvSpPr/>
            <p:nvPr/>
          </p:nvSpPr>
          <p:spPr>
            <a:xfrm>
              <a:off x="708691" y="3088727"/>
              <a:ext cx="127976" cy="123651"/>
            </a:xfrm>
            <a:custGeom>
              <a:avLst/>
              <a:gdLst/>
              <a:ahLst/>
              <a:cxnLst/>
              <a:rect l="l" t="t" r="r" b="b"/>
              <a:pathLst>
                <a:path w="1598" h="1544" extrusionOk="0">
                  <a:moveTo>
                    <a:pt x="1295" y="1"/>
                  </a:moveTo>
                  <a:cubicBezTo>
                    <a:pt x="1224" y="1"/>
                    <a:pt x="1154" y="27"/>
                    <a:pt x="1100" y="81"/>
                  </a:cubicBezTo>
                  <a:lnTo>
                    <a:pt x="108" y="1076"/>
                  </a:lnTo>
                  <a:cubicBezTo>
                    <a:pt x="0" y="1184"/>
                    <a:pt x="0" y="1356"/>
                    <a:pt x="108" y="1463"/>
                  </a:cubicBezTo>
                  <a:cubicBezTo>
                    <a:pt x="160" y="1516"/>
                    <a:pt x="234" y="1543"/>
                    <a:pt x="304" y="1543"/>
                  </a:cubicBezTo>
                  <a:cubicBezTo>
                    <a:pt x="372" y="1543"/>
                    <a:pt x="443" y="1516"/>
                    <a:pt x="495" y="1463"/>
                  </a:cubicBezTo>
                  <a:lnTo>
                    <a:pt x="1490" y="468"/>
                  </a:lnTo>
                  <a:cubicBezTo>
                    <a:pt x="1598" y="361"/>
                    <a:pt x="1598" y="189"/>
                    <a:pt x="1490" y="81"/>
                  </a:cubicBezTo>
                  <a:cubicBezTo>
                    <a:pt x="1436" y="27"/>
                    <a:pt x="1366" y="1"/>
                    <a:pt x="1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7"/>
            <p:cNvSpPr/>
            <p:nvPr/>
          </p:nvSpPr>
          <p:spPr>
            <a:xfrm>
              <a:off x="132807" y="3664616"/>
              <a:ext cx="127976" cy="123651"/>
            </a:xfrm>
            <a:custGeom>
              <a:avLst/>
              <a:gdLst/>
              <a:ahLst/>
              <a:cxnLst/>
              <a:rect l="l" t="t" r="r" b="b"/>
              <a:pathLst>
                <a:path w="1598" h="1544" extrusionOk="0">
                  <a:moveTo>
                    <a:pt x="1295" y="0"/>
                  </a:moveTo>
                  <a:cubicBezTo>
                    <a:pt x="1224" y="0"/>
                    <a:pt x="1154" y="27"/>
                    <a:pt x="1100" y="81"/>
                  </a:cubicBezTo>
                  <a:lnTo>
                    <a:pt x="108" y="1076"/>
                  </a:lnTo>
                  <a:cubicBezTo>
                    <a:pt x="0" y="1184"/>
                    <a:pt x="0" y="1356"/>
                    <a:pt x="108" y="1463"/>
                  </a:cubicBezTo>
                  <a:cubicBezTo>
                    <a:pt x="160" y="1519"/>
                    <a:pt x="234" y="1543"/>
                    <a:pt x="301" y="1543"/>
                  </a:cubicBezTo>
                  <a:cubicBezTo>
                    <a:pt x="372" y="1543"/>
                    <a:pt x="440" y="1519"/>
                    <a:pt x="495" y="1463"/>
                  </a:cubicBezTo>
                  <a:lnTo>
                    <a:pt x="1490" y="468"/>
                  </a:lnTo>
                  <a:cubicBezTo>
                    <a:pt x="1598" y="361"/>
                    <a:pt x="1598" y="189"/>
                    <a:pt x="1490" y="81"/>
                  </a:cubicBezTo>
                  <a:cubicBezTo>
                    <a:pt x="1436" y="27"/>
                    <a:pt x="1366" y="0"/>
                    <a:pt x="12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7"/>
            <p:cNvSpPr/>
            <p:nvPr/>
          </p:nvSpPr>
          <p:spPr>
            <a:xfrm>
              <a:off x="708691" y="3664616"/>
              <a:ext cx="128216" cy="123651"/>
            </a:xfrm>
            <a:custGeom>
              <a:avLst/>
              <a:gdLst/>
              <a:ahLst/>
              <a:cxnLst/>
              <a:rect l="l" t="t" r="r" b="b"/>
              <a:pathLst>
                <a:path w="1601" h="1544" extrusionOk="0">
                  <a:moveTo>
                    <a:pt x="301" y="0"/>
                  </a:moveTo>
                  <a:cubicBezTo>
                    <a:pt x="231" y="0"/>
                    <a:pt x="162" y="27"/>
                    <a:pt x="108" y="81"/>
                  </a:cubicBezTo>
                  <a:cubicBezTo>
                    <a:pt x="0" y="189"/>
                    <a:pt x="0" y="361"/>
                    <a:pt x="108" y="468"/>
                  </a:cubicBezTo>
                  <a:lnTo>
                    <a:pt x="1106" y="1463"/>
                  </a:lnTo>
                  <a:cubicBezTo>
                    <a:pt x="1155" y="1519"/>
                    <a:pt x="1229" y="1543"/>
                    <a:pt x="1297" y="1543"/>
                  </a:cubicBezTo>
                  <a:cubicBezTo>
                    <a:pt x="1367" y="1543"/>
                    <a:pt x="1441" y="1519"/>
                    <a:pt x="1493" y="1463"/>
                  </a:cubicBezTo>
                  <a:cubicBezTo>
                    <a:pt x="1601" y="1356"/>
                    <a:pt x="1601" y="1184"/>
                    <a:pt x="1493" y="1076"/>
                  </a:cubicBezTo>
                  <a:lnTo>
                    <a:pt x="495" y="81"/>
                  </a:lnTo>
                  <a:cubicBezTo>
                    <a:pt x="441" y="27"/>
                    <a:pt x="371" y="0"/>
                    <a:pt x="3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7"/>
            <p:cNvSpPr/>
            <p:nvPr/>
          </p:nvSpPr>
          <p:spPr>
            <a:xfrm>
              <a:off x="132326" y="3088727"/>
              <a:ext cx="128456" cy="123651"/>
            </a:xfrm>
            <a:custGeom>
              <a:avLst/>
              <a:gdLst/>
              <a:ahLst/>
              <a:cxnLst/>
              <a:rect l="l" t="t" r="r" b="b"/>
              <a:pathLst>
                <a:path w="1604" h="1544" extrusionOk="0">
                  <a:moveTo>
                    <a:pt x="303" y="1"/>
                  </a:moveTo>
                  <a:cubicBezTo>
                    <a:pt x="232" y="1"/>
                    <a:pt x="162" y="27"/>
                    <a:pt x="108" y="81"/>
                  </a:cubicBezTo>
                  <a:cubicBezTo>
                    <a:pt x="0" y="189"/>
                    <a:pt x="0" y="361"/>
                    <a:pt x="108" y="468"/>
                  </a:cubicBezTo>
                  <a:lnTo>
                    <a:pt x="1106" y="1463"/>
                  </a:lnTo>
                  <a:cubicBezTo>
                    <a:pt x="1161" y="1516"/>
                    <a:pt x="1235" y="1543"/>
                    <a:pt x="1303" y="1543"/>
                  </a:cubicBezTo>
                  <a:cubicBezTo>
                    <a:pt x="1376" y="1543"/>
                    <a:pt x="1444" y="1516"/>
                    <a:pt x="1496" y="1463"/>
                  </a:cubicBezTo>
                  <a:cubicBezTo>
                    <a:pt x="1604" y="1356"/>
                    <a:pt x="1604" y="1184"/>
                    <a:pt x="1496" y="1076"/>
                  </a:cubicBezTo>
                  <a:lnTo>
                    <a:pt x="498" y="81"/>
                  </a:lnTo>
                  <a:cubicBezTo>
                    <a:pt x="444" y="27"/>
                    <a:pt x="373" y="1"/>
                    <a:pt x="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7"/>
            <p:cNvSpPr/>
            <p:nvPr/>
          </p:nvSpPr>
          <p:spPr>
            <a:xfrm>
              <a:off x="597935" y="2990143"/>
              <a:ext cx="94100" cy="147917"/>
            </a:xfrm>
            <a:custGeom>
              <a:avLst/>
              <a:gdLst/>
              <a:ahLst/>
              <a:cxnLst/>
              <a:rect l="l" t="t" r="r" b="b"/>
              <a:pathLst>
                <a:path w="1175" h="1847" extrusionOk="0">
                  <a:moveTo>
                    <a:pt x="866" y="1"/>
                  </a:moveTo>
                  <a:cubicBezTo>
                    <a:pt x="760" y="1"/>
                    <a:pt x="658" y="63"/>
                    <a:pt x="612" y="166"/>
                  </a:cubicBezTo>
                  <a:lnTo>
                    <a:pt x="59" y="1463"/>
                  </a:lnTo>
                  <a:cubicBezTo>
                    <a:pt x="1" y="1601"/>
                    <a:pt x="65" y="1761"/>
                    <a:pt x="204" y="1822"/>
                  </a:cubicBezTo>
                  <a:cubicBezTo>
                    <a:pt x="238" y="1837"/>
                    <a:pt x="277" y="1847"/>
                    <a:pt x="311" y="1847"/>
                  </a:cubicBezTo>
                  <a:cubicBezTo>
                    <a:pt x="419" y="1847"/>
                    <a:pt x="520" y="1785"/>
                    <a:pt x="563" y="1678"/>
                  </a:cubicBezTo>
                  <a:lnTo>
                    <a:pt x="1116" y="381"/>
                  </a:lnTo>
                  <a:cubicBezTo>
                    <a:pt x="1174" y="243"/>
                    <a:pt x="1110" y="84"/>
                    <a:pt x="972" y="22"/>
                  </a:cubicBezTo>
                  <a:cubicBezTo>
                    <a:pt x="937" y="7"/>
                    <a:pt x="901" y="1"/>
                    <a:pt x="8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7"/>
            <p:cNvSpPr/>
            <p:nvPr/>
          </p:nvSpPr>
          <p:spPr>
            <a:xfrm>
              <a:off x="277198" y="3738935"/>
              <a:ext cx="94020" cy="147677"/>
            </a:xfrm>
            <a:custGeom>
              <a:avLst/>
              <a:gdLst/>
              <a:ahLst/>
              <a:cxnLst/>
              <a:rect l="l" t="t" r="r" b="b"/>
              <a:pathLst>
                <a:path w="1174" h="1844" extrusionOk="0">
                  <a:moveTo>
                    <a:pt x="865" y="1"/>
                  </a:moveTo>
                  <a:cubicBezTo>
                    <a:pt x="759" y="1"/>
                    <a:pt x="658" y="63"/>
                    <a:pt x="612" y="167"/>
                  </a:cubicBezTo>
                  <a:lnTo>
                    <a:pt x="59" y="1460"/>
                  </a:lnTo>
                  <a:cubicBezTo>
                    <a:pt x="0" y="1598"/>
                    <a:pt x="65" y="1761"/>
                    <a:pt x="203" y="1822"/>
                  </a:cubicBezTo>
                  <a:cubicBezTo>
                    <a:pt x="240" y="1838"/>
                    <a:pt x="277" y="1844"/>
                    <a:pt x="311" y="1844"/>
                  </a:cubicBezTo>
                  <a:cubicBezTo>
                    <a:pt x="418" y="1844"/>
                    <a:pt x="520" y="1779"/>
                    <a:pt x="566" y="1675"/>
                  </a:cubicBezTo>
                  <a:lnTo>
                    <a:pt x="1119" y="382"/>
                  </a:lnTo>
                  <a:cubicBezTo>
                    <a:pt x="1174" y="244"/>
                    <a:pt x="1109" y="84"/>
                    <a:pt x="971" y="22"/>
                  </a:cubicBezTo>
                  <a:cubicBezTo>
                    <a:pt x="937" y="8"/>
                    <a:pt x="901" y="1"/>
                    <a:pt x="8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7"/>
            <p:cNvSpPr/>
            <p:nvPr/>
          </p:nvSpPr>
          <p:spPr>
            <a:xfrm>
              <a:off x="782449" y="3554500"/>
              <a:ext cx="153603" cy="88334"/>
            </a:xfrm>
            <a:custGeom>
              <a:avLst/>
              <a:gdLst/>
              <a:ahLst/>
              <a:cxnLst/>
              <a:rect l="l" t="t" r="r" b="b"/>
              <a:pathLst>
                <a:path w="1918" h="1103" extrusionOk="0">
                  <a:moveTo>
                    <a:pt x="313" y="0"/>
                  </a:moveTo>
                  <a:cubicBezTo>
                    <a:pt x="207" y="0"/>
                    <a:pt x="105" y="62"/>
                    <a:pt x="59" y="166"/>
                  </a:cubicBezTo>
                  <a:cubicBezTo>
                    <a:pt x="1" y="304"/>
                    <a:pt x="65" y="467"/>
                    <a:pt x="204" y="528"/>
                  </a:cubicBezTo>
                  <a:lnTo>
                    <a:pt x="1497" y="1081"/>
                  </a:lnTo>
                  <a:cubicBezTo>
                    <a:pt x="1534" y="1097"/>
                    <a:pt x="1570" y="1103"/>
                    <a:pt x="1604" y="1103"/>
                  </a:cubicBezTo>
                  <a:cubicBezTo>
                    <a:pt x="1712" y="1103"/>
                    <a:pt x="1813" y="1041"/>
                    <a:pt x="1859" y="934"/>
                  </a:cubicBezTo>
                  <a:cubicBezTo>
                    <a:pt x="1918" y="796"/>
                    <a:pt x="1850" y="636"/>
                    <a:pt x="1712" y="575"/>
                  </a:cubicBezTo>
                  <a:lnTo>
                    <a:pt x="419" y="22"/>
                  </a:lnTo>
                  <a:cubicBezTo>
                    <a:pt x="384" y="7"/>
                    <a:pt x="348" y="0"/>
                    <a:pt x="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7"/>
            <p:cNvSpPr/>
            <p:nvPr/>
          </p:nvSpPr>
          <p:spPr>
            <a:xfrm>
              <a:off x="33663" y="3234001"/>
              <a:ext cx="153603" cy="88574"/>
            </a:xfrm>
            <a:custGeom>
              <a:avLst/>
              <a:gdLst/>
              <a:ahLst/>
              <a:cxnLst/>
              <a:rect l="l" t="t" r="r" b="b"/>
              <a:pathLst>
                <a:path w="1918" h="1106" extrusionOk="0">
                  <a:moveTo>
                    <a:pt x="315" y="0"/>
                  </a:moveTo>
                  <a:cubicBezTo>
                    <a:pt x="208" y="0"/>
                    <a:pt x="105" y="64"/>
                    <a:pt x="59" y="169"/>
                  </a:cubicBezTo>
                  <a:cubicBezTo>
                    <a:pt x="0" y="307"/>
                    <a:pt x="65" y="467"/>
                    <a:pt x="203" y="528"/>
                  </a:cubicBezTo>
                  <a:lnTo>
                    <a:pt x="1499" y="1081"/>
                  </a:lnTo>
                  <a:cubicBezTo>
                    <a:pt x="1533" y="1096"/>
                    <a:pt x="1570" y="1105"/>
                    <a:pt x="1607" y="1105"/>
                  </a:cubicBezTo>
                  <a:cubicBezTo>
                    <a:pt x="1715" y="1105"/>
                    <a:pt x="1813" y="1038"/>
                    <a:pt x="1859" y="937"/>
                  </a:cubicBezTo>
                  <a:cubicBezTo>
                    <a:pt x="1917" y="798"/>
                    <a:pt x="1853" y="636"/>
                    <a:pt x="1715" y="574"/>
                  </a:cubicBezTo>
                  <a:lnTo>
                    <a:pt x="418" y="21"/>
                  </a:lnTo>
                  <a:cubicBezTo>
                    <a:pt x="384" y="7"/>
                    <a:pt x="349" y="0"/>
                    <a:pt x="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7"/>
            <p:cNvSpPr/>
            <p:nvPr/>
          </p:nvSpPr>
          <p:spPr>
            <a:xfrm>
              <a:off x="785412" y="3244172"/>
              <a:ext cx="155045" cy="86011"/>
            </a:xfrm>
            <a:custGeom>
              <a:avLst/>
              <a:gdLst/>
              <a:ahLst/>
              <a:cxnLst/>
              <a:rect l="l" t="t" r="r" b="b"/>
              <a:pathLst>
                <a:path w="1936" h="1074" extrusionOk="0">
                  <a:moveTo>
                    <a:pt x="1624" y="1"/>
                  </a:moveTo>
                  <a:cubicBezTo>
                    <a:pt x="1590" y="1"/>
                    <a:pt x="1555" y="7"/>
                    <a:pt x="1521" y="20"/>
                  </a:cubicBezTo>
                  <a:lnTo>
                    <a:pt x="213" y="542"/>
                  </a:lnTo>
                  <a:cubicBezTo>
                    <a:pt x="71" y="601"/>
                    <a:pt x="1" y="757"/>
                    <a:pt x="59" y="902"/>
                  </a:cubicBezTo>
                  <a:cubicBezTo>
                    <a:pt x="102" y="1009"/>
                    <a:pt x="206" y="1074"/>
                    <a:pt x="314" y="1074"/>
                  </a:cubicBezTo>
                  <a:cubicBezTo>
                    <a:pt x="348" y="1074"/>
                    <a:pt x="382" y="1064"/>
                    <a:pt x="415" y="1055"/>
                  </a:cubicBezTo>
                  <a:lnTo>
                    <a:pt x="1727" y="533"/>
                  </a:lnTo>
                  <a:cubicBezTo>
                    <a:pt x="1868" y="475"/>
                    <a:pt x="1936" y="318"/>
                    <a:pt x="1881" y="174"/>
                  </a:cubicBezTo>
                  <a:cubicBezTo>
                    <a:pt x="1836" y="66"/>
                    <a:pt x="1734" y="1"/>
                    <a:pt x="16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7"/>
            <p:cNvSpPr/>
            <p:nvPr/>
          </p:nvSpPr>
          <p:spPr>
            <a:xfrm>
              <a:off x="29258" y="3546812"/>
              <a:ext cx="155285" cy="85931"/>
            </a:xfrm>
            <a:custGeom>
              <a:avLst/>
              <a:gdLst/>
              <a:ahLst/>
              <a:cxnLst/>
              <a:rect l="l" t="t" r="r" b="b"/>
              <a:pathLst>
                <a:path w="1939" h="1073" extrusionOk="0">
                  <a:moveTo>
                    <a:pt x="1625" y="0"/>
                  </a:moveTo>
                  <a:cubicBezTo>
                    <a:pt x="1591" y="0"/>
                    <a:pt x="1557" y="6"/>
                    <a:pt x="1524" y="19"/>
                  </a:cubicBezTo>
                  <a:lnTo>
                    <a:pt x="212" y="542"/>
                  </a:lnTo>
                  <a:cubicBezTo>
                    <a:pt x="71" y="600"/>
                    <a:pt x="0" y="757"/>
                    <a:pt x="59" y="901"/>
                  </a:cubicBezTo>
                  <a:cubicBezTo>
                    <a:pt x="102" y="1008"/>
                    <a:pt x="206" y="1073"/>
                    <a:pt x="314" y="1073"/>
                  </a:cubicBezTo>
                  <a:cubicBezTo>
                    <a:pt x="347" y="1073"/>
                    <a:pt x="381" y="1064"/>
                    <a:pt x="415" y="1054"/>
                  </a:cubicBezTo>
                  <a:lnTo>
                    <a:pt x="1727" y="532"/>
                  </a:lnTo>
                  <a:cubicBezTo>
                    <a:pt x="1868" y="474"/>
                    <a:pt x="1938" y="317"/>
                    <a:pt x="1880" y="173"/>
                  </a:cubicBezTo>
                  <a:cubicBezTo>
                    <a:pt x="1836" y="65"/>
                    <a:pt x="1734" y="0"/>
                    <a:pt x="1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7"/>
            <p:cNvSpPr/>
            <p:nvPr/>
          </p:nvSpPr>
          <p:spPr>
            <a:xfrm>
              <a:off x="590087" y="3741738"/>
              <a:ext cx="92098" cy="149118"/>
            </a:xfrm>
            <a:custGeom>
              <a:avLst/>
              <a:gdLst/>
              <a:ahLst/>
              <a:cxnLst/>
              <a:rect l="l" t="t" r="r" b="b"/>
              <a:pathLst>
                <a:path w="1150" h="1862" extrusionOk="0">
                  <a:moveTo>
                    <a:pt x="315" y="1"/>
                  </a:moveTo>
                  <a:cubicBezTo>
                    <a:pt x="281" y="1"/>
                    <a:pt x="246" y="7"/>
                    <a:pt x="213" y="21"/>
                  </a:cubicBezTo>
                  <a:cubicBezTo>
                    <a:pt x="71" y="80"/>
                    <a:pt x="1" y="236"/>
                    <a:pt x="59" y="378"/>
                  </a:cubicBezTo>
                  <a:lnTo>
                    <a:pt x="581" y="1686"/>
                  </a:lnTo>
                  <a:cubicBezTo>
                    <a:pt x="624" y="1794"/>
                    <a:pt x="729" y="1861"/>
                    <a:pt x="836" y="1861"/>
                  </a:cubicBezTo>
                  <a:cubicBezTo>
                    <a:pt x="870" y="1861"/>
                    <a:pt x="904" y="1855"/>
                    <a:pt x="941" y="1840"/>
                  </a:cubicBezTo>
                  <a:cubicBezTo>
                    <a:pt x="1082" y="1784"/>
                    <a:pt x="1150" y="1625"/>
                    <a:pt x="1094" y="1483"/>
                  </a:cubicBezTo>
                  <a:lnTo>
                    <a:pt x="569" y="175"/>
                  </a:lnTo>
                  <a:cubicBezTo>
                    <a:pt x="527" y="67"/>
                    <a:pt x="424" y="1"/>
                    <a:pt x="3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7"/>
            <p:cNvSpPr/>
            <p:nvPr/>
          </p:nvSpPr>
          <p:spPr>
            <a:xfrm>
              <a:off x="287769" y="2985898"/>
              <a:ext cx="91857" cy="148958"/>
            </a:xfrm>
            <a:custGeom>
              <a:avLst/>
              <a:gdLst/>
              <a:ahLst/>
              <a:cxnLst/>
              <a:rect l="l" t="t" r="r" b="b"/>
              <a:pathLst>
                <a:path w="1147" h="1860" extrusionOk="0">
                  <a:moveTo>
                    <a:pt x="311" y="1"/>
                  </a:moveTo>
                  <a:cubicBezTo>
                    <a:pt x="277" y="1"/>
                    <a:pt x="243" y="7"/>
                    <a:pt x="209" y="20"/>
                  </a:cubicBezTo>
                  <a:cubicBezTo>
                    <a:pt x="68" y="78"/>
                    <a:pt x="1" y="235"/>
                    <a:pt x="56" y="379"/>
                  </a:cubicBezTo>
                  <a:lnTo>
                    <a:pt x="578" y="1688"/>
                  </a:lnTo>
                  <a:cubicBezTo>
                    <a:pt x="621" y="1795"/>
                    <a:pt x="725" y="1860"/>
                    <a:pt x="833" y="1860"/>
                  </a:cubicBezTo>
                  <a:cubicBezTo>
                    <a:pt x="867" y="1860"/>
                    <a:pt x="901" y="1854"/>
                    <a:pt x="937" y="1841"/>
                  </a:cubicBezTo>
                  <a:cubicBezTo>
                    <a:pt x="1079" y="1783"/>
                    <a:pt x="1146" y="1626"/>
                    <a:pt x="1091" y="1485"/>
                  </a:cubicBezTo>
                  <a:lnTo>
                    <a:pt x="569" y="173"/>
                  </a:lnTo>
                  <a:cubicBezTo>
                    <a:pt x="524" y="65"/>
                    <a:pt x="421" y="1"/>
                    <a:pt x="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7"/>
            <p:cNvSpPr/>
            <p:nvPr/>
          </p:nvSpPr>
          <p:spPr>
            <a:xfrm>
              <a:off x="177614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3898" y="1"/>
                  </a:moveTo>
                  <a:cubicBezTo>
                    <a:pt x="1748" y="1"/>
                    <a:pt x="0" y="1746"/>
                    <a:pt x="0" y="3899"/>
                  </a:cubicBezTo>
                  <a:cubicBezTo>
                    <a:pt x="0" y="6049"/>
                    <a:pt x="1745" y="7797"/>
                    <a:pt x="3898" y="7797"/>
                  </a:cubicBezTo>
                  <a:lnTo>
                    <a:pt x="3898" y="1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3" name="Google Shape;433;p37"/>
          <p:cNvGrpSpPr/>
          <p:nvPr/>
        </p:nvGrpSpPr>
        <p:grpSpPr>
          <a:xfrm rot="880694">
            <a:off x="2103041" y="363374"/>
            <a:ext cx="773047" cy="1192119"/>
            <a:chOff x="864725" y="114250"/>
            <a:chExt cx="773019" cy="1192075"/>
          </a:xfrm>
        </p:grpSpPr>
        <p:sp>
          <p:nvSpPr>
            <p:cNvPr id="434" name="Google Shape;434;p37"/>
            <p:cNvSpPr/>
            <p:nvPr/>
          </p:nvSpPr>
          <p:spPr>
            <a:xfrm>
              <a:off x="869225" y="114250"/>
              <a:ext cx="768519" cy="995634"/>
            </a:xfrm>
            <a:custGeom>
              <a:avLst/>
              <a:gdLst/>
              <a:ahLst/>
              <a:cxnLst/>
              <a:rect l="l" t="t" r="r" b="b"/>
              <a:pathLst>
                <a:path w="7158" h="9124" extrusionOk="0">
                  <a:moveTo>
                    <a:pt x="3579" y="1"/>
                  </a:moveTo>
                  <a:cubicBezTo>
                    <a:pt x="1600" y="1"/>
                    <a:pt x="0" y="1601"/>
                    <a:pt x="0" y="3580"/>
                  </a:cubicBezTo>
                  <a:cubicBezTo>
                    <a:pt x="3" y="4827"/>
                    <a:pt x="639" y="5926"/>
                    <a:pt x="1607" y="6565"/>
                  </a:cubicBezTo>
                  <a:cubicBezTo>
                    <a:pt x="1791" y="6688"/>
                    <a:pt x="1905" y="6897"/>
                    <a:pt x="1905" y="7115"/>
                  </a:cubicBezTo>
                  <a:lnTo>
                    <a:pt x="1905" y="7739"/>
                  </a:lnTo>
                  <a:cubicBezTo>
                    <a:pt x="1905" y="7923"/>
                    <a:pt x="1981" y="8083"/>
                    <a:pt x="2107" y="8199"/>
                  </a:cubicBezTo>
                  <a:cubicBezTo>
                    <a:pt x="1991" y="8230"/>
                    <a:pt x="1905" y="8338"/>
                    <a:pt x="1905" y="8464"/>
                  </a:cubicBezTo>
                  <a:lnTo>
                    <a:pt x="1905" y="8851"/>
                  </a:lnTo>
                  <a:cubicBezTo>
                    <a:pt x="1905" y="9001"/>
                    <a:pt x="2027" y="9124"/>
                    <a:pt x="2175" y="9124"/>
                  </a:cubicBezTo>
                  <a:lnTo>
                    <a:pt x="4982" y="9124"/>
                  </a:lnTo>
                  <a:cubicBezTo>
                    <a:pt x="5133" y="9124"/>
                    <a:pt x="5256" y="9001"/>
                    <a:pt x="5256" y="8851"/>
                  </a:cubicBezTo>
                  <a:lnTo>
                    <a:pt x="5256" y="8464"/>
                  </a:lnTo>
                  <a:cubicBezTo>
                    <a:pt x="5256" y="8338"/>
                    <a:pt x="5170" y="8233"/>
                    <a:pt x="5053" y="8199"/>
                  </a:cubicBezTo>
                  <a:cubicBezTo>
                    <a:pt x="5176" y="8083"/>
                    <a:pt x="5256" y="7917"/>
                    <a:pt x="5256" y="7739"/>
                  </a:cubicBezTo>
                  <a:lnTo>
                    <a:pt x="5256" y="7115"/>
                  </a:lnTo>
                  <a:cubicBezTo>
                    <a:pt x="5256" y="6894"/>
                    <a:pt x="5366" y="6685"/>
                    <a:pt x="5551" y="6565"/>
                  </a:cubicBezTo>
                  <a:cubicBezTo>
                    <a:pt x="6518" y="5926"/>
                    <a:pt x="7157" y="4827"/>
                    <a:pt x="7157" y="3580"/>
                  </a:cubicBezTo>
                  <a:cubicBezTo>
                    <a:pt x="7157" y="1601"/>
                    <a:pt x="5554" y="1"/>
                    <a:pt x="3579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7"/>
            <p:cNvSpPr/>
            <p:nvPr/>
          </p:nvSpPr>
          <p:spPr>
            <a:xfrm>
              <a:off x="1073975" y="1178573"/>
              <a:ext cx="359574" cy="127101"/>
            </a:xfrm>
            <a:custGeom>
              <a:avLst/>
              <a:gdLst/>
              <a:ahLst/>
              <a:cxnLst/>
              <a:rect l="l" t="t" r="r" b="b"/>
              <a:pathLst>
                <a:path w="3349" h="902" extrusionOk="0">
                  <a:moveTo>
                    <a:pt x="246" y="1"/>
                  </a:moveTo>
                  <a:cubicBezTo>
                    <a:pt x="108" y="16"/>
                    <a:pt x="1" y="130"/>
                    <a:pt x="1" y="271"/>
                  </a:cubicBezTo>
                  <a:cubicBezTo>
                    <a:pt x="1" y="621"/>
                    <a:pt x="280" y="901"/>
                    <a:pt x="630" y="901"/>
                  </a:cubicBezTo>
                  <a:lnTo>
                    <a:pt x="2719" y="901"/>
                  </a:lnTo>
                  <a:cubicBezTo>
                    <a:pt x="3069" y="901"/>
                    <a:pt x="3349" y="621"/>
                    <a:pt x="3349" y="271"/>
                  </a:cubicBezTo>
                  <a:cubicBezTo>
                    <a:pt x="3349" y="124"/>
                    <a:pt x="3226" y="1"/>
                    <a:pt x="3075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7"/>
            <p:cNvSpPr/>
            <p:nvPr/>
          </p:nvSpPr>
          <p:spPr>
            <a:xfrm>
              <a:off x="864725" y="114250"/>
              <a:ext cx="768519" cy="898538"/>
            </a:xfrm>
            <a:custGeom>
              <a:avLst/>
              <a:gdLst/>
              <a:ahLst/>
              <a:cxnLst/>
              <a:rect l="l" t="t" r="r" b="b"/>
              <a:pathLst>
                <a:path w="7158" h="8369" extrusionOk="0">
                  <a:moveTo>
                    <a:pt x="3579" y="1"/>
                  </a:moveTo>
                  <a:cubicBezTo>
                    <a:pt x="1604" y="1"/>
                    <a:pt x="1" y="1601"/>
                    <a:pt x="1" y="3580"/>
                  </a:cubicBezTo>
                  <a:cubicBezTo>
                    <a:pt x="1" y="4827"/>
                    <a:pt x="640" y="5926"/>
                    <a:pt x="1607" y="6565"/>
                  </a:cubicBezTo>
                  <a:cubicBezTo>
                    <a:pt x="1791" y="6688"/>
                    <a:pt x="1902" y="6897"/>
                    <a:pt x="1902" y="7115"/>
                  </a:cubicBezTo>
                  <a:lnTo>
                    <a:pt x="1902" y="7739"/>
                  </a:lnTo>
                  <a:cubicBezTo>
                    <a:pt x="1902" y="8086"/>
                    <a:pt x="2182" y="8368"/>
                    <a:pt x="2532" y="8368"/>
                  </a:cubicBezTo>
                  <a:lnTo>
                    <a:pt x="4624" y="8368"/>
                  </a:lnTo>
                  <a:cubicBezTo>
                    <a:pt x="4974" y="8368"/>
                    <a:pt x="5253" y="8086"/>
                    <a:pt x="5253" y="7739"/>
                  </a:cubicBezTo>
                  <a:lnTo>
                    <a:pt x="5253" y="7115"/>
                  </a:lnTo>
                  <a:cubicBezTo>
                    <a:pt x="5253" y="6894"/>
                    <a:pt x="5367" y="6685"/>
                    <a:pt x="5551" y="6565"/>
                  </a:cubicBezTo>
                  <a:cubicBezTo>
                    <a:pt x="6519" y="5926"/>
                    <a:pt x="7158" y="4827"/>
                    <a:pt x="7158" y="3580"/>
                  </a:cubicBezTo>
                  <a:cubicBezTo>
                    <a:pt x="7158" y="1601"/>
                    <a:pt x="5557" y="1"/>
                    <a:pt x="35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7"/>
            <p:cNvSpPr/>
            <p:nvPr/>
          </p:nvSpPr>
          <p:spPr>
            <a:xfrm>
              <a:off x="864725" y="114250"/>
              <a:ext cx="384367" cy="898538"/>
            </a:xfrm>
            <a:custGeom>
              <a:avLst/>
              <a:gdLst/>
              <a:ahLst/>
              <a:cxnLst/>
              <a:rect l="l" t="t" r="r" b="b"/>
              <a:pathLst>
                <a:path w="3580" h="8369" extrusionOk="0">
                  <a:moveTo>
                    <a:pt x="3576" y="1"/>
                  </a:moveTo>
                  <a:lnTo>
                    <a:pt x="3576" y="1"/>
                  </a:lnTo>
                  <a:lnTo>
                    <a:pt x="3576" y="1"/>
                  </a:lnTo>
                  <a:cubicBezTo>
                    <a:pt x="3577" y="1"/>
                    <a:pt x="3578" y="1"/>
                    <a:pt x="3579" y="1"/>
                  </a:cubicBezTo>
                  <a:close/>
                  <a:moveTo>
                    <a:pt x="3576" y="1"/>
                  </a:moveTo>
                  <a:cubicBezTo>
                    <a:pt x="1602" y="3"/>
                    <a:pt x="1" y="1603"/>
                    <a:pt x="1" y="3580"/>
                  </a:cubicBezTo>
                  <a:cubicBezTo>
                    <a:pt x="1" y="4827"/>
                    <a:pt x="640" y="5926"/>
                    <a:pt x="1607" y="6565"/>
                  </a:cubicBezTo>
                  <a:cubicBezTo>
                    <a:pt x="1791" y="6688"/>
                    <a:pt x="1902" y="6897"/>
                    <a:pt x="1902" y="7115"/>
                  </a:cubicBezTo>
                  <a:lnTo>
                    <a:pt x="1902" y="7739"/>
                  </a:lnTo>
                  <a:cubicBezTo>
                    <a:pt x="1902" y="8086"/>
                    <a:pt x="2182" y="8368"/>
                    <a:pt x="2532" y="8368"/>
                  </a:cubicBezTo>
                  <a:lnTo>
                    <a:pt x="3576" y="8368"/>
                  </a:lnTo>
                  <a:lnTo>
                    <a:pt x="3576" y="7158"/>
                  </a:lnTo>
                  <a:lnTo>
                    <a:pt x="3576" y="6574"/>
                  </a:lnTo>
                  <a:lnTo>
                    <a:pt x="3576" y="1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7"/>
            <p:cNvSpPr/>
            <p:nvPr/>
          </p:nvSpPr>
          <p:spPr>
            <a:xfrm>
              <a:off x="1125300" y="434198"/>
              <a:ext cx="138608" cy="573973"/>
            </a:xfrm>
            <a:custGeom>
              <a:avLst/>
              <a:gdLst/>
              <a:ahLst/>
              <a:cxnLst/>
              <a:rect l="l" t="t" r="r" b="b"/>
              <a:pathLst>
                <a:path w="1291" h="5346" extrusionOk="0">
                  <a:moveTo>
                    <a:pt x="158" y="1"/>
                  </a:moveTo>
                  <a:cubicBezTo>
                    <a:pt x="114" y="1"/>
                    <a:pt x="71" y="23"/>
                    <a:pt x="43" y="62"/>
                  </a:cubicBezTo>
                  <a:cubicBezTo>
                    <a:pt x="0" y="126"/>
                    <a:pt x="22" y="206"/>
                    <a:pt x="83" y="249"/>
                  </a:cubicBezTo>
                  <a:lnTo>
                    <a:pt x="1020" y="861"/>
                  </a:lnTo>
                  <a:lnTo>
                    <a:pt x="1020" y="5210"/>
                  </a:lnTo>
                  <a:cubicBezTo>
                    <a:pt x="1020" y="5284"/>
                    <a:pt x="1082" y="5345"/>
                    <a:pt x="1152" y="5345"/>
                  </a:cubicBezTo>
                  <a:cubicBezTo>
                    <a:pt x="1226" y="5345"/>
                    <a:pt x="1287" y="5284"/>
                    <a:pt x="1290" y="5210"/>
                  </a:cubicBezTo>
                  <a:lnTo>
                    <a:pt x="1290" y="787"/>
                  </a:lnTo>
                  <a:cubicBezTo>
                    <a:pt x="1290" y="741"/>
                    <a:pt x="1269" y="698"/>
                    <a:pt x="1229" y="673"/>
                  </a:cubicBezTo>
                  <a:lnTo>
                    <a:pt x="231" y="22"/>
                  </a:lnTo>
                  <a:cubicBezTo>
                    <a:pt x="208" y="8"/>
                    <a:pt x="182" y="1"/>
                    <a:pt x="1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7"/>
            <p:cNvSpPr/>
            <p:nvPr/>
          </p:nvSpPr>
          <p:spPr>
            <a:xfrm>
              <a:off x="1068933" y="1209267"/>
              <a:ext cx="359887" cy="97058"/>
            </a:xfrm>
            <a:custGeom>
              <a:avLst/>
              <a:gdLst/>
              <a:ahLst/>
              <a:cxnLst/>
              <a:rect l="l" t="t" r="r" b="b"/>
              <a:pathLst>
                <a:path w="3352" h="904" extrusionOk="0">
                  <a:moveTo>
                    <a:pt x="3080" y="0"/>
                  </a:moveTo>
                  <a:cubicBezTo>
                    <a:pt x="3079" y="0"/>
                    <a:pt x="3077" y="0"/>
                    <a:pt x="3075" y="0"/>
                  </a:cubicBezTo>
                  <a:lnTo>
                    <a:pt x="273" y="0"/>
                  </a:lnTo>
                  <a:cubicBezTo>
                    <a:pt x="123" y="0"/>
                    <a:pt x="0" y="123"/>
                    <a:pt x="0" y="273"/>
                  </a:cubicBezTo>
                  <a:cubicBezTo>
                    <a:pt x="0" y="621"/>
                    <a:pt x="280" y="903"/>
                    <a:pt x="630" y="903"/>
                  </a:cubicBezTo>
                  <a:lnTo>
                    <a:pt x="2722" y="903"/>
                  </a:lnTo>
                  <a:cubicBezTo>
                    <a:pt x="3072" y="903"/>
                    <a:pt x="3351" y="621"/>
                    <a:pt x="3351" y="273"/>
                  </a:cubicBezTo>
                  <a:cubicBezTo>
                    <a:pt x="3351" y="122"/>
                    <a:pt x="3231" y="0"/>
                    <a:pt x="30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7"/>
            <p:cNvSpPr/>
            <p:nvPr/>
          </p:nvSpPr>
          <p:spPr>
            <a:xfrm>
              <a:off x="1069256" y="1101043"/>
              <a:ext cx="359565" cy="100386"/>
            </a:xfrm>
            <a:custGeom>
              <a:avLst/>
              <a:gdLst/>
              <a:ahLst/>
              <a:cxnLst/>
              <a:rect l="l" t="t" r="r" b="b"/>
              <a:pathLst>
                <a:path w="3349" h="935" extrusionOk="0">
                  <a:moveTo>
                    <a:pt x="274" y="1"/>
                  </a:moveTo>
                  <a:cubicBezTo>
                    <a:pt x="123" y="1"/>
                    <a:pt x="0" y="123"/>
                    <a:pt x="0" y="274"/>
                  </a:cubicBezTo>
                  <a:lnTo>
                    <a:pt x="0" y="661"/>
                  </a:lnTo>
                  <a:cubicBezTo>
                    <a:pt x="0" y="811"/>
                    <a:pt x="123" y="934"/>
                    <a:pt x="274" y="934"/>
                  </a:cubicBezTo>
                  <a:lnTo>
                    <a:pt x="3078" y="934"/>
                  </a:lnTo>
                  <a:cubicBezTo>
                    <a:pt x="3225" y="934"/>
                    <a:pt x="3348" y="811"/>
                    <a:pt x="3348" y="661"/>
                  </a:cubicBezTo>
                  <a:lnTo>
                    <a:pt x="3348" y="274"/>
                  </a:lnTo>
                  <a:cubicBezTo>
                    <a:pt x="3348" y="123"/>
                    <a:pt x="3225" y="1"/>
                    <a:pt x="30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7"/>
            <p:cNvSpPr/>
            <p:nvPr/>
          </p:nvSpPr>
          <p:spPr>
            <a:xfrm>
              <a:off x="1069256" y="993570"/>
              <a:ext cx="359565" cy="100279"/>
            </a:xfrm>
            <a:custGeom>
              <a:avLst/>
              <a:gdLst/>
              <a:ahLst/>
              <a:cxnLst/>
              <a:rect l="l" t="t" r="r" b="b"/>
              <a:pathLst>
                <a:path w="3349" h="934" extrusionOk="0">
                  <a:moveTo>
                    <a:pt x="274" y="0"/>
                  </a:moveTo>
                  <a:cubicBezTo>
                    <a:pt x="123" y="0"/>
                    <a:pt x="0" y="123"/>
                    <a:pt x="0" y="274"/>
                  </a:cubicBezTo>
                  <a:lnTo>
                    <a:pt x="0" y="661"/>
                  </a:lnTo>
                  <a:cubicBezTo>
                    <a:pt x="0" y="811"/>
                    <a:pt x="123" y="934"/>
                    <a:pt x="274" y="934"/>
                  </a:cubicBezTo>
                  <a:lnTo>
                    <a:pt x="3078" y="934"/>
                  </a:lnTo>
                  <a:cubicBezTo>
                    <a:pt x="3225" y="934"/>
                    <a:pt x="3348" y="811"/>
                    <a:pt x="3348" y="661"/>
                  </a:cubicBezTo>
                  <a:lnTo>
                    <a:pt x="3348" y="274"/>
                  </a:lnTo>
                  <a:cubicBezTo>
                    <a:pt x="3348" y="123"/>
                    <a:pt x="3225" y="0"/>
                    <a:pt x="30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7"/>
            <p:cNvSpPr/>
            <p:nvPr/>
          </p:nvSpPr>
          <p:spPr>
            <a:xfrm>
              <a:off x="1069256" y="993570"/>
              <a:ext cx="179836" cy="100279"/>
            </a:xfrm>
            <a:custGeom>
              <a:avLst/>
              <a:gdLst/>
              <a:ahLst/>
              <a:cxnLst/>
              <a:rect l="l" t="t" r="r" b="b"/>
              <a:pathLst>
                <a:path w="1675" h="934" extrusionOk="0">
                  <a:moveTo>
                    <a:pt x="274" y="0"/>
                  </a:moveTo>
                  <a:cubicBezTo>
                    <a:pt x="123" y="0"/>
                    <a:pt x="0" y="123"/>
                    <a:pt x="0" y="274"/>
                  </a:cubicBezTo>
                  <a:lnTo>
                    <a:pt x="0" y="661"/>
                  </a:lnTo>
                  <a:cubicBezTo>
                    <a:pt x="0" y="811"/>
                    <a:pt x="123" y="934"/>
                    <a:pt x="274" y="934"/>
                  </a:cubicBezTo>
                  <a:lnTo>
                    <a:pt x="1674" y="934"/>
                  </a:lnTo>
                  <a:lnTo>
                    <a:pt x="16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7"/>
            <p:cNvSpPr/>
            <p:nvPr/>
          </p:nvSpPr>
          <p:spPr>
            <a:xfrm>
              <a:off x="1069256" y="1101043"/>
              <a:ext cx="179836" cy="100386"/>
            </a:xfrm>
            <a:custGeom>
              <a:avLst/>
              <a:gdLst/>
              <a:ahLst/>
              <a:cxnLst/>
              <a:rect l="l" t="t" r="r" b="b"/>
              <a:pathLst>
                <a:path w="1675" h="935" extrusionOk="0">
                  <a:moveTo>
                    <a:pt x="274" y="1"/>
                  </a:moveTo>
                  <a:cubicBezTo>
                    <a:pt x="123" y="1"/>
                    <a:pt x="0" y="123"/>
                    <a:pt x="0" y="274"/>
                  </a:cubicBezTo>
                  <a:lnTo>
                    <a:pt x="0" y="661"/>
                  </a:lnTo>
                  <a:cubicBezTo>
                    <a:pt x="0" y="811"/>
                    <a:pt x="123" y="934"/>
                    <a:pt x="274" y="934"/>
                  </a:cubicBezTo>
                  <a:lnTo>
                    <a:pt x="1674" y="934"/>
                  </a:lnTo>
                  <a:lnTo>
                    <a:pt x="16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7"/>
            <p:cNvSpPr/>
            <p:nvPr/>
          </p:nvSpPr>
          <p:spPr>
            <a:xfrm>
              <a:off x="1069256" y="1208837"/>
              <a:ext cx="179836" cy="96843"/>
            </a:xfrm>
            <a:custGeom>
              <a:avLst/>
              <a:gdLst/>
              <a:ahLst/>
              <a:cxnLst/>
              <a:rect l="l" t="t" r="r" b="b"/>
              <a:pathLst>
                <a:path w="1675" h="902" extrusionOk="0">
                  <a:moveTo>
                    <a:pt x="274" y="1"/>
                  </a:moveTo>
                  <a:cubicBezTo>
                    <a:pt x="123" y="1"/>
                    <a:pt x="0" y="124"/>
                    <a:pt x="0" y="271"/>
                  </a:cubicBezTo>
                  <a:cubicBezTo>
                    <a:pt x="0" y="621"/>
                    <a:pt x="283" y="901"/>
                    <a:pt x="630" y="901"/>
                  </a:cubicBezTo>
                  <a:lnTo>
                    <a:pt x="1674" y="901"/>
                  </a:lnTo>
                  <a:lnTo>
                    <a:pt x="16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7"/>
            <p:cNvSpPr/>
            <p:nvPr/>
          </p:nvSpPr>
          <p:spPr>
            <a:xfrm>
              <a:off x="1011493" y="355070"/>
              <a:ext cx="250805" cy="186922"/>
            </a:xfrm>
            <a:custGeom>
              <a:avLst/>
              <a:gdLst/>
              <a:ahLst/>
              <a:cxnLst/>
              <a:rect l="l" t="t" r="r" b="b"/>
              <a:pathLst>
                <a:path w="2336" h="174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0" y="1740"/>
                    <a:pt x="1608" y="1740"/>
                  </a:cubicBezTo>
                  <a:cubicBezTo>
                    <a:pt x="1826" y="1740"/>
                    <a:pt x="2068" y="1675"/>
                    <a:pt x="2335" y="1521"/>
                  </a:cubicBezTo>
                  <a:cubicBezTo>
                    <a:pt x="2335" y="1521"/>
                    <a:pt x="2329" y="529"/>
                    <a:pt x="1629" y="280"/>
                  </a:cubicBezTo>
                  <a:cubicBezTo>
                    <a:pt x="928" y="34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7"/>
            <p:cNvSpPr/>
            <p:nvPr/>
          </p:nvSpPr>
          <p:spPr>
            <a:xfrm>
              <a:off x="1011493" y="355392"/>
              <a:ext cx="250805" cy="186600"/>
            </a:xfrm>
            <a:custGeom>
              <a:avLst/>
              <a:gdLst/>
              <a:ahLst/>
              <a:cxnLst/>
              <a:rect l="l" t="t" r="r" b="b"/>
              <a:pathLst>
                <a:path w="2336" h="1738" extrusionOk="0">
                  <a:moveTo>
                    <a:pt x="1" y="0"/>
                  </a:moveTo>
                  <a:cubicBezTo>
                    <a:pt x="1" y="1"/>
                    <a:pt x="480" y="1737"/>
                    <a:pt x="1608" y="1737"/>
                  </a:cubicBezTo>
                  <a:cubicBezTo>
                    <a:pt x="1825" y="1737"/>
                    <a:pt x="2068" y="1672"/>
                    <a:pt x="2335" y="151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7"/>
            <p:cNvSpPr/>
            <p:nvPr/>
          </p:nvSpPr>
          <p:spPr>
            <a:xfrm>
              <a:off x="1248985" y="602439"/>
              <a:ext cx="250697" cy="186708"/>
            </a:xfrm>
            <a:custGeom>
              <a:avLst/>
              <a:gdLst/>
              <a:ahLst/>
              <a:cxnLst/>
              <a:rect l="l" t="t" r="r" b="b"/>
              <a:pathLst>
                <a:path w="2335" h="1739" extrusionOk="0">
                  <a:moveTo>
                    <a:pt x="2335" y="0"/>
                  </a:moveTo>
                  <a:cubicBezTo>
                    <a:pt x="2335" y="0"/>
                    <a:pt x="1410" y="34"/>
                    <a:pt x="707" y="280"/>
                  </a:cubicBezTo>
                  <a:cubicBezTo>
                    <a:pt x="9" y="528"/>
                    <a:pt x="0" y="1521"/>
                    <a:pt x="0" y="1521"/>
                  </a:cubicBezTo>
                  <a:cubicBezTo>
                    <a:pt x="268" y="1674"/>
                    <a:pt x="509" y="1739"/>
                    <a:pt x="727" y="1739"/>
                  </a:cubicBezTo>
                  <a:cubicBezTo>
                    <a:pt x="1857" y="1739"/>
                    <a:pt x="2335" y="0"/>
                    <a:pt x="2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7"/>
            <p:cNvSpPr/>
            <p:nvPr/>
          </p:nvSpPr>
          <p:spPr>
            <a:xfrm>
              <a:off x="1248985" y="602761"/>
              <a:ext cx="250697" cy="186386"/>
            </a:xfrm>
            <a:custGeom>
              <a:avLst/>
              <a:gdLst/>
              <a:ahLst/>
              <a:cxnLst/>
              <a:rect l="l" t="t" r="r" b="b"/>
              <a:pathLst>
                <a:path w="2335" h="1736" extrusionOk="0">
                  <a:moveTo>
                    <a:pt x="2335" y="0"/>
                  </a:moveTo>
                  <a:cubicBezTo>
                    <a:pt x="2335" y="0"/>
                    <a:pt x="2335" y="0"/>
                    <a:pt x="2335" y="0"/>
                  </a:cubicBezTo>
                  <a:lnTo>
                    <a:pt x="2335" y="0"/>
                  </a:lnTo>
                  <a:lnTo>
                    <a:pt x="2335" y="0"/>
                  </a:lnTo>
                  <a:cubicBezTo>
                    <a:pt x="2335" y="0"/>
                    <a:pt x="2335" y="0"/>
                    <a:pt x="2335" y="0"/>
                  </a:cubicBezTo>
                  <a:close/>
                  <a:moveTo>
                    <a:pt x="2335" y="0"/>
                  </a:moveTo>
                  <a:lnTo>
                    <a:pt x="0" y="1518"/>
                  </a:lnTo>
                  <a:cubicBezTo>
                    <a:pt x="268" y="1671"/>
                    <a:pt x="509" y="1736"/>
                    <a:pt x="727" y="1736"/>
                  </a:cubicBezTo>
                  <a:cubicBezTo>
                    <a:pt x="1855" y="1736"/>
                    <a:pt x="2333" y="4"/>
                    <a:pt x="2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مربع نص 8">
            <a:extLst>
              <a:ext uri="{FF2B5EF4-FFF2-40B4-BE49-F238E27FC236}">
                <a16:creationId xmlns:a16="http://schemas.microsoft.com/office/drawing/2014/main" id="{B1ED7D34-88E5-8143-7C41-6355C3B6FB19}"/>
              </a:ext>
            </a:extLst>
          </p:cNvPr>
          <p:cNvSpPr txBox="1"/>
          <p:nvPr/>
        </p:nvSpPr>
        <p:spPr>
          <a:xfrm>
            <a:off x="2594349" y="248744"/>
            <a:ext cx="45777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altLang="en-US" sz="4000" b="1" kern="1200" dirty="0">
                <a:solidFill>
                  <a:schemeClr val="bg1">
                    <a:lumMod val="90000"/>
                    <a:lumOff val="1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khbar MT" pitchFamily="2" charset="-78"/>
              </a:rPr>
              <a:t>الوحدة الأولى </a:t>
            </a:r>
            <a:endParaRPr lang="ar-SA" sz="4000" dirty="0">
              <a:solidFill>
                <a:schemeClr val="bg1">
                  <a:lumMod val="90000"/>
                  <a:lumOff val="10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cs typeface="Akhbar MT" pitchFamily="2" charset="-78"/>
            </a:endParaRPr>
          </a:p>
        </p:txBody>
      </p:sp>
      <p:pic>
        <p:nvPicPr>
          <p:cNvPr id="1026" name="Picture 2" descr="البيانات رئيس الإنسان المعرفة, خلاصة, الذكاء الاصطناعي, الوعي PNG والمتجهات  للتحميل مجانا">
            <a:extLst>
              <a:ext uri="{FF2B5EF4-FFF2-40B4-BE49-F238E27FC236}">
                <a16:creationId xmlns:a16="http://schemas.microsoft.com/office/drawing/2014/main" id="{B847551C-E13D-B84C-E1F1-F179A83C4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3803" y="1200819"/>
            <a:ext cx="1309105" cy="160414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040661E5-20FD-5DA6-40E9-6D638552D0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7" t="2642" r="5543" b="3233"/>
          <a:stretch/>
        </p:blipFill>
        <p:spPr>
          <a:xfrm>
            <a:off x="3570353" y="1073662"/>
            <a:ext cx="4946551" cy="34625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758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38"/>
          <p:cNvGrpSpPr/>
          <p:nvPr/>
        </p:nvGrpSpPr>
        <p:grpSpPr>
          <a:xfrm>
            <a:off x="8840235" y="121431"/>
            <a:ext cx="235238" cy="242263"/>
            <a:chOff x="3146663" y="2304000"/>
            <a:chExt cx="93750" cy="96550"/>
          </a:xfrm>
        </p:grpSpPr>
        <p:sp>
          <p:nvSpPr>
            <p:cNvPr id="459" name="Google Shape;459;p38"/>
            <p:cNvSpPr/>
            <p:nvPr/>
          </p:nvSpPr>
          <p:spPr>
            <a:xfrm>
              <a:off x="3147113" y="2304000"/>
              <a:ext cx="93300" cy="96475"/>
            </a:xfrm>
            <a:custGeom>
              <a:avLst/>
              <a:gdLst/>
              <a:ahLst/>
              <a:cxnLst/>
              <a:rect l="l" t="t" r="r" b="b"/>
              <a:pathLst>
                <a:path w="3732" h="3859" extrusionOk="0">
                  <a:moveTo>
                    <a:pt x="2747" y="1"/>
                  </a:moveTo>
                  <a:cubicBezTo>
                    <a:pt x="2746" y="1"/>
                    <a:pt x="1518" y="760"/>
                    <a:pt x="762" y="1635"/>
                  </a:cubicBezTo>
                  <a:cubicBezTo>
                    <a:pt x="0" y="2510"/>
                    <a:pt x="762" y="3859"/>
                    <a:pt x="762" y="3859"/>
                  </a:cubicBezTo>
                  <a:cubicBezTo>
                    <a:pt x="768" y="3859"/>
                    <a:pt x="774" y="3859"/>
                    <a:pt x="780" y="3859"/>
                  </a:cubicBezTo>
                  <a:cubicBezTo>
                    <a:pt x="3732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8"/>
            <p:cNvSpPr/>
            <p:nvPr/>
          </p:nvSpPr>
          <p:spPr>
            <a:xfrm>
              <a:off x="3146663" y="2304075"/>
              <a:ext cx="93500" cy="96475"/>
            </a:xfrm>
            <a:custGeom>
              <a:avLst/>
              <a:gdLst/>
              <a:ahLst/>
              <a:cxnLst/>
              <a:rect l="l" t="t" r="r" b="b"/>
              <a:pathLst>
                <a:path w="3740" h="3859" extrusionOk="0">
                  <a:moveTo>
                    <a:pt x="2747" y="1"/>
                  </a:moveTo>
                  <a:cubicBezTo>
                    <a:pt x="2747" y="1"/>
                    <a:pt x="1521" y="760"/>
                    <a:pt x="763" y="1638"/>
                  </a:cubicBezTo>
                  <a:cubicBezTo>
                    <a:pt x="1" y="2514"/>
                    <a:pt x="763" y="3859"/>
                    <a:pt x="763" y="3859"/>
                  </a:cubicBezTo>
                  <a:cubicBezTo>
                    <a:pt x="767" y="3859"/>
                    <a:pt x="772" y="3859"/>
                    <a:pt x="777" y="3859"/>
                  </a:cubicBezTo>
                  <a:cubicBezTo>
                    <a:pt x="3739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8"/>
            <p:cNvSpPr/>
            <p:nvPr/>
          </p:nvSpPr>
          <p:spPr>
            <a:xfrm>
              <a:off x="3165713" y="2304075"/>
              <a:ext cx="74400" cy="96475"/>
            </a:xfrm>
            <a:custGeom>
              <a:avLst/>
              <a:gdLst/>
              <a:ahLst/>
              <a:cxnLst/>
              <a:rect l="l" t="t" r="r" b="b"/>
              <a:pathLst>
                <a:path w="2976" h="3859" extrusionOk="0">
                  <a:moveTo>
                    <a:pt x="1985" y="1"/>
                  </a:moveTo>
                  <a:cubicBezTo>
                    <a:pt x="1985" y="1"/>
                    <a:pt x="1985" y="1"/>
                    <a:pt x="1985" y="1"/>
                  </a:cubicBezTo>
                  <a:lnTo>
                    <a:pt x="1" y="3859"/>
                  </a:lnTo>
                  <a:cubicBezTo>
                    <a:pt x="5" y="3859"/>
                    <a:pt x="10" y="3859"/>
                    <a:pt x="15" y="3859"/>
                  </a:cubicBezTo>
                  <a:cubicBezTo>
                    <a:pt x="2976" y="3859"/>
                    <a:pt x="1989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" name="Google Shape;462;p38"/>
          <p:cNvGrpSpPr/>
          <p:nvPr/>
        </p:nvGrpSpPr>
        <p:grpSpPr>
          <a:xfrm rot="-1468270">
            <a:off x="8431601" y="158884"/>
            <a:ext cx="336045" cy="627991"/>
            <a:chOff x="3091250" y="2515500"/>
            <a:chExt cx="133925" cy="250275"/>
          </a:xfrm>
        </p:grpSpPr>
        <p:sp>
          <p:nvSpPr>
            <p:cNvPr id="463" name="Google Shape;463;p38"/>
            <p:cNvSpPr/>
            <p:nvPr/>
          </p:nvSpPr>
          <p:spPr>
            <a:xfrm>
              <a:off x="3091525" y="2515500"/>
              <a:ext cx="133650" cy="250275"/>
            </a:xfrm>
            <a:custGeom>
              <a:avLst/>
              <a:gdLst/>
              <a:ahLst/>
              <a:cxnLst/>
              <a:rect l="l" t="t" r="r" b="b"/>
              <a:pathLst>
                <a:path w="5346" h="10011" extrusionOk="0">
                  <a:moveTo>
                    <a:pt x="1337" y="0"/>
                  </a:moveTo>
                  <a:lnTo>
                    <a:pt x="1337" y="845"/>
                  </a:lnTo>
                  <a:lnTo>
                    <a:pt x="1" y="845"/>
                  </a:lnTo>
                  <a:lnTo>
                    <a:pt x="1" y="10011"/>
                  </a:lnTo>
                  <a:lnTo>
                    <a:pt x="5346" y="10011"/>
                  </a:lnTo>
                  <a:lnTo>
                    <a:pt x="5346" y="845"/>
                  </a:lnTo>
                  <a:lnTo>
                    <a:pt x="4009" y="845"/>
                  </a:lnTo>
                  <a:lnTo>
                    <a:pt x="4009" y="0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8"/>
            <p:cNvSpPr/>
            <p:nvPr/>
          </p:nvSpPr>
          <p:spPr>
            <a:xfrm>
              <a:off x="3091250" y="2536600"/>
              <a:ext cx="66825" cy="229175"/>
            </a:xfrm>
            <a:custGeom>
              <a:avLst/>
              <a:gdLst/>
              <a:ahLst/>
              <a:cxnLst/>
              <a:rect l="l" t="t" r="r" b="b"/>
              <a:pathLst>
                <a:path w="267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8"/>
            <p:cNvSpPr/>
            <p:nvPr/>
          </p:nvSpPr>
          <p:spPr>
            <a:xfrm>
              <a:off x="3157975" y="2536600"/>
              <a:ext cx="66850" cy="229175"/>
            </a:xfrm>
            <a:custGeom>
              <a:avLst/>
              <a:gdLst/>
              <a:ahLst/>
              <a:cxnLst/>
              <a:rect l="l" t="t" r="r" b="b"/>
              <a:pathLst>
                <a:path w="2674" h="9167" extrusionOk="0">
                  <a:moveTo>
                    <a:pt x="1" y="1"/>
                  </a:moveTo>
                  <a:lnTo>
                    <a:pt x="1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8"/>
            <p:cNvSpPr/>
            <p:nvPr/>
          </p:nvSpPr>
          <p:spPr>
            <a:xfrm>
              <a:off x="3124650" y="2515500"/>
              <a:ext cx="66677" cy="21275"/>
            </a:xfrm>
            <a:custGeom>
              <a:avLst/>
              <a:gdLst/>
              <a:ahLst/>
              <a:cxnLst/>
              <a:rect l="l" t="t" r="r" b="b"/>
              <a:pathLst>
                <a:path w="1334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4" y="851"/>
                  </a:lnTo>
                  <a:lnTo>
                    <a:pt x="13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8"/>
            <p:cNvSpPr/>
            <p:nvPr/>
          </p:nvSpPr>
          <p:spPr>
            <a:xfrm>
              <a:off x="3157975" y="2515500"/>
              <a:ext cx="33425" cy="21275"/>
            </a:xfrm>
            <a:custGeom>
              <a:avLst/>
              <a:gdLst/>
              <a:ahLst/>
              <a:cxnLst/>
              <a:rect l="l" t="t" r="r" b="b"/>
              <a:pathLst>
                <a:path w="1337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7" y="851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8"/>
            <p:cNvSpPr/>
            <p:nvPr/>
          </p:nvSpPr>
          <p:spPr>
            <a:xfrm>
              <a:off x="3091250" y="2536600"/>
              <a:ext cx="27825" cy="229175"/>
            </a:xfrm>
            <a:custGeom>
              <a:avLst/>
              <a:gdLst/>
              <a:ahLst/>
              <a:cxnLst/>
              <a:rect l="l" t="t" r="r" b="b"/>
              <a:pathLst>
                <a:path w="111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2" y="9167"/>
                  </a:lnTo>
                  <a:lnTo>
                    <a:pt x="11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8"/>
            <p:cNvSpPr/>
            <p:nvPr/>
          </p:nvSpPr>
          <p:spPr>
            <a:xfrm>
              <a:off x="3197075" y="2536600"/>
              <a:ext cx="27900" cy="229175"/>
            </a:xfrm>
            <a:custGeom>
              <a:avLst/>
              <a:gdLst/>
              <a:ahLst/>
              <a:cxnLst/>
              <a:rect l="l" t="t" r="r" b="b"/>
              <a:pathLst>
                <a:path w="1116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5" y="9167"/>
                  </a:lnTo>
                  <a:lnTo>
                    <a:pt x="11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8"/>
            <p:cNvSpPr/>
            <p:nvPr/>
          </p:nvSpPr>
          <p:spPr>
            <a:xfrm>
              <a:off x="3110225" y="2575400"/>
              <a:ext cx="95625" cy="170025"/>
            </a:xfrm>
            <a:custGeom>
              <a:avLst/>
              <a:gdLst/>
              <a:ahLst/>
              <a:cxnLst/>
              <a:rect l="l" t="t" r="r" b="b"/>
              <a:pathLst>
                <a:path w="3825" h="6801" extrusionOk="0">
                  <a:moveTo>
                    <a:pt x="0" y="0"/>
                  </a:moveTo>
                  <a:lnTo>
                    <a:pt x="0" y="6801"/>
                  </a:lnTo>
                  <a:lnTo>
                    <a:pt x="3824" y="6801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8"/>
            <p:cNvSpPr/>
            <p:nvPr/>
          </p:nvSpPr>
          <p:spPr>
            <a:xfrm>
              <a:off x="3115200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8"/>
            <p:cNvSpPr/>
            <p:nvPr/>
          </p:nvSpPr>
          <p:spPr>
            <a:xfrm>
              <a:off x="3157975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8"/>
            <p:cNvSpPr/>
            <p:nvPr/>
          </p:nvSpPr>
          <p:spPr>
            <a:xfrm>
              <a:off x="3115200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8"/>
            <p:cNvSpPr/>
            <p:nvPr/>
          </p:nvSpPr>
          <p:spPr>
            <a:xfrm>
              <a:off x="3157975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rgbClr val="76C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8"/>
            <p:cNvSpPr/>
            <p:nvPr/>
          </p:nvSpPr>
          <p:spPr>
            <a:xfrm>
              <a:off x="3115200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8"/>
            <p:cNvSpPr/>
            <p:nvPr/>
          </p:nvSpPr>
          <p:spPr>
            <a:xfrm>
              <a:off x="3157975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8"/>
            <p:cNvSpPr/>
            <p:nvPr/>
          </p:nvSpPr>
          <p:spPr>
            <a:xfrm>
              <a:off x="3115200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8"/>
            <p:cNvSpPr/>
            <p:nvPr/>
          </p:nvSpPr>
          <p:spPr>
            <a:xfrm>
              <a:off x="3157975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8"/>
            <p:cNvSpPr/>
            <p:nvPr/>
          </p:nvSpPr>
          <p:spPr>
            <a:xfrm>
              <a:off x="3115200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8"/>
            <p:cNvSpPr/>
            <p:nvPr/>
          </p:nvSpPr>
          <p:spPr>
            <a:xfrm>
              <a:off x="3157975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8"/>
            <p:cNvSpPr/>
            <p:nvPr/>
          </p:nvSpPr>
          <p:spPr>
            <a:xfrm>
              <a:off x="3115200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8"/>
            <p:cNvSpPr/>
            <p:nvPr/>
          </p:nvSpPr>
          <p:spPr>
            <a:xfrm>
              <a:off x="3157975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8"/>
            <p:cNvSpPr/>
            <p:nvPr/>
          </p:nvSpPr>
          <p:spPr>
            <a:xfrm>
              <a:off x="3115200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8"/>
            <p:cNvSpPr/>
            <p:nvPr/>
          </p:nvSpPr>
          <p:spPr>
            <a:xfrm>
              <a:off x="3157975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8"/>
            <p:cNvSpPr/>
            <p:nvPr/>
          </p:nvSpPr>
          <p:spPr>
            <a:xfrm>
              <a:off x="3155900" y="2543900"/>
              <a:ext cx="4325" cy="24750"/>
            </a:xfrm>
            <a:custGeom>
              <a:avLst/>
              <a:gdLst/>
              <a:ahLst/>
              <a:cxnLst/>
              <a:rect l="l" t="t" r="r" b="b"/>
              <a:pathLst>
                <a:path w="173" h="990" extrusionOk="0">
                  <a:moveTo>
                    <a:pt x="1" y="1"/>
                  </a:moveTo>
                  <a:lnTo>
                    <a:pt x="1" y="990"/>
                  </a:lnTo>
                  <a:lnTo>
                    <a:pt x="173" y="990"/>
                  </a:lnTo>
                  <a:lnTo>
                    <a:pt x="1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8"/>
            <p:cNvSpPr/>
            <p:nvPr/>
          </p:nvSpPr>
          <p:spPr>
            <a:xfrm>
              <a:off x="3145775" y="2554125"/>
              <a:ext cx="24675" cy="4325"/>
            </a:xfrm>
            <a:custGeom>
              <a:avLst/>
              <a:gdLst/>
              <a:ahLst/>
              <a:cxnLst/>
              <a:rect l="l" t="t" r="r" b="b"/>
              <a:pathLst>
                <a:path w="987" h="173" extrusionOk="0">
                  <a:moveTo>
                    <a:pt x="0" y="0"/>
                  </a:moveTo>
                  <a:lnTo>
                    <a:pt x="0" y="172"/>
                  </a:lnTo>
                  <a:lnTo>
                    <a:pt x="986" y="172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38"/>
          <p:cNvGrpSpPr/>
          <p:nvPr/>
        </p:nvGrpSpPr>
        <p:grpSpPr>
          <a:xfrm rot="841025">
            <a:off x="102344" y="258397"/>
            <a:ext cx="447275" cy="625913"/>
            <a:chOff x="7877949" y="4508284"/>
            <a:chExt cx="560451" cy="784290"/>
          </a:xfrm>
        </p:grpSpPr>
        <p:sp>
          <p:nvSpPr>
            <p:cNvPr id="488" name="Google Shape;488;p38"/>
            <p:cNvSpPr/>
            <p:nvPr/>
          </p:nvSpPr>
          <p:spPr>
            <a:xfrm>
              <a:off x="7877949" y="4508284"/>
              <a:ext cx="538019" cy="783421"/>
            </a:xfrm>
            <a:custGeom>
              <a:avLst/>
              <a:gdLst/>
              <a:ahLst/>
              <a:cxnLst/>
              <a:rect l="l" t="t" r="r" b="b"/>
              <a:pathLst>
                <a:path w="9287" h="13523" extrusionOk="0">
                  <a:moveTo>
                    <a:pt x="4832" y="1"/>
                  </a:moveTo>
                  <a:cubicBezTo>
                    <a:pt x="2105" y="1"/>
                    <a:pt x="1" y="2504"/>
                    <a:pt x="575" y="5260"/>
                  </a:cubicBezTo>
                  <a:cubicBezTo>
                    <a:pt x="1097" y="7763"/>
                    <a:pt x="3604" y="9287"/>
                    <a:pt x="3604" y="10113"/>
                  </a:cubicBezTo>
                  <a:lnTo>
                    <a:pt x="3604" y="10844"/>
                  </a:lnTo>
                  <a:lnTo>
                    <a:pt x="3490" y="10844"/>
                  </a:lnTo>
                  <a:lnTo>
                    <a:pt x="3490" y="11458"/>
                  </a:lnTo>
                  <a:lnTo>
                    <a:pt x="3604" y="11458"/>
                  </a:lnTo>
                  <a:lnTo>
                    <a:pt x="3604" y="11784"/>
                  </a:lnTo>
                  <a:lnTo>
                    <a:pt x="3604" y="11913"/>
                  </a:lnTo>
                  <a:lnTo>
                    <a:pt x="3604" y="12174"/>
                  </a:lnTo>
                  <a:lnTo>
                    <a:pt x="3604" y="12306"/>
                  </a:lnTo>
                  <a:lnTo>
                    <a:pt x="3604" y="12567"/>
                  </a:lnTo>
                  <a:lnTo>
                    <a:pt x="3604" y="12696"/>
                  </a:lnTo>
                  <a:lnTo>
                    <a:pt x="3604" y="12718"/>
                  </a:lnTo>
                  <a:cubicBezTo>
                    <a:pt x="3604" y="12887"/>
                    <a:pt x="3742" y="13025"/>
                    <a:pt x="3911" y="13025"/>
                  </a:cubicBezTo>
                  <a:lnTo>
                    <a:pt x="3988" y="13025"/>
                  </a:lnTo>
                  <a:lnTo>
                    <a:pt x="4077" y="13307"/>
                  </a:lnTo>
                  <a:cubicBezTo>
                    <a:pt x="4117" y="13440"/>
                    <a:pt x="4233" y="13522"/>
                    <a:pt x="4372" y="13522"/>
                  </a:cubicBezTo>
                  <a:lnTo>
                    <a:pt x="5302" y="13522"/>
                  </a:lnTo>
                  <a:cubicBezTo>
                    <a:pt x="5438" y="13522"/>
                    <a:pt x="5554" y="13433"/>
                    <a:pt x="5597" y="13307"/>
                  </a:cubicBezTo>
                  <a:lnTo>
                    <a:pt x="5686" y="13025"/>
                  </a:lnTo>
                  <a:lnTo>
                    <a:pt x="5763" y="13025"/>
                  </a:lnTo>
                  <a:cubicBezTo>
                    <a:pt x="5932" y="13025"/>
                    <a:pt x="6070" y="12887"/>
                    <a:pt x="6070" y="12718"/>
                  </a:cubicBezTo>
                  <a:lnTo>
                    <a:pt x="6070" y="12696"/>
                  </a:lnTo>
                  <a:lnTo>
                    <a:pt x="6070" y="12567"/>
                  </a:lnTo>
                  <a:lnTo>
                    <a:pt x="6070" y="12306"/>
                  </a:lnTo>
                  <a:lnTo>
                    <a:pt x="6070" y="12174"/>
                  </a:lnTo>
                  <a:lnTo>
                    <a:pt x="6070" y="11913"/>
                  </a:lnTo>
                  <a:lnTo>
                    <a:pt x="6070" y="11784"/>
                  </a:lnTo>
                  <a:lnTo>
                    <a:pt x="6070" y="11458"/>
                  </a:lnTo>
                  <a:lnTo>
                    <a:pt x="6184" y="11458"/>
                  </a:lnTo>
                  <a:lnTo>
                    <a:pt x="6184" y="10844"/>
                  </a:lnTo>
                  <a:lnTo>
                    <a:pt x="6070" y="10844"/>
                  </a:lnTo>
                  <a:lnTo>
                    <a:pt x="6070" y="10113"/>
                  </a:lnTo>
                  <a:cubicBezTo>
                    <a:pt x="6070" y="9287"/>
                    <a:pt x="8577" y="7760"/>
                    <a:pt x="9099" y="5260"/>
                  </a:cubicBezTo>
                  <a:cubicBezTo>
                    <a:pt x="9102" y="5247"/>
                    <a:pt x="9108" y="5232"/>
                    <a:pt x="9108" y="5223"/>
                  </a:cubicBezTo>
                  <a:cubicBezTo>
                    <a:pt x="9111" y="5210"/>
                    <a:pt x="9111" y="5198"/>
                    <a:pt x="9114" y="5186"/>
                  </a:cubicBezTo>
                  <a:cubicBezTo>
                    <a:pt x="9286" y="4304"/>
                    <a:pt x="9179" y="3435"/>
                    <a:pt x="8856" y="2673"/>
                  </a:cubicBezTo>
                  <a:cubicBezTo>
                    <a:pt x="8838" y="2667"/>
                    <a:pt x="8835" y="2664"/>
                    <a:pt x="8832" y="2658"/>
                  </a:cubicBezTo>
                  <a:cubicBezTo>
                    <a:pt x="8823" y="2636"/>
                    <a:pt x="8810" y="2615"/>
                    <a:pt x="8804" y="2596"/>
                  </a:cubicBezTo>
                  <a:cubicBezTo>
                    <a:pt x="8795" y="2575"/>
                    <a:pt x="8789" y="2556"/>
                    <a:pt x="8776" y="2538"/>
                  </a:cubicBezTo>
                  <a:cubicBezTo>
                    <a:pt x="8773" y="2526"/>
                    <a:pt x="8764" y="2513"/>
                    <a:pt x="8761" y="2504"/>
                  </a:cubicBezTo>
                  <a:cubicBezTo>
                    <a:pt x="8746" y="2473"/>
                    <a:pt x="8733" y="2446"/>
                    <a:pt x="8718" y="2415"/>
                  </a:cubicBezTo>
                  <a:cubicBezTo>
                    <a:pt x="8718" y="2412"/>
                    <a:pt x="8718" y="2412"/>
                    <a:pt x="8715" y="2406"/>
                  </a:cubicBezTo>
                  <a:cubicBezTo>
                    <a:pt x="8466" y="1911"/>
                    <a:pt x="8128" y="1469"/>
                    <a:pt x="7720" y="1107"/>
                  </a:cubicBezTo>
                  <a:lnTo>
                    <a:pt x="7717" y="1100"/>
                  </a:lnTo>
                  <a:cubicBezTo>
                    <a:pt x="7689" y="1079"/>
                    <a:pt x="7668" y="1054"/>
                    <a:pt x="7640" y="1033"/>
                  </a:cubicBezTo>
                  <a:cubicBezTo>
                    <a:pt x="7634" y="1024"/>
                    <a:pt x="7625" y="1021"/>
                    <a:pt x="7622" y="1014"/>
                  </a:cubicBezTo>
                  <a:cubicBezTo>
                    <a:pt x="7603" y="996"/>
                    <a:pt x="7582" y="978"/>
                    <a:pt x="7560" y="962"/>
                  </a:cubicBezTo>
                  <a:cubicBezTo>
                    <a:pt x="7548" y="956"/>
                    <a:pt x="7536" y="944"/>
                    <a:pt x="7526" y="938"/>
                  </a:cubicBezTo>
                  <a:cubicBezTo>
                    <a:pt x="7511" y="925"/>
                    <a:pt x="7499" y="913"/>
                    <a:pt x="7483" y="901"/>
                  </a:cubicBezTo>
                  <a:cubicBezTo>
                    <a:pt x="7468" y="888"/>
                    <a:pt x="7449" y="876"/>
                    <a:pt x="7434" y="864"/>
                  </a:cubicBezTo>
                  <a:cubicBezTo>
                    <a:pt x="7428" y="861"/>
                    <a:pt x="7422" y="855"/>
                    <a:pt x="7419" y="852"/>
                  </a:cubicBezTo>
                  <a:cubicBezTo>
                    <a:pt x="6841" y="422"/>
                    <a:pt x="6150" y="130"/>
                    <a:pt x="5395" y="35"/>
                  </a:cubicBezTo>
                  <a:cubicBezTo>
                    <a:pt x="5385" y="35"/>
                    <a:pt x="5379" y="35"/>
                    <a:pt x="5376" y="28"/>
                  </a:cubicBezTo>
                  <a:cubicBezTo>
                    <a:pt x="5348" y="25"/>
                    <a:pt x="5321" y="22"/>
                    <a:pt x="5293" y="22"/>
                  </a:cubicBezTo>
                  <a:cubicBezTo>
                    <a:pt x="5284" y="22"/>
                    <a:pt x="5269" y="19"/>
                    <a:pt x="5256" y="19"/>
                  </a:cubicBezTo>
                  <a:cubicBezTo>
                    <a:pt x="5232" y="16"/>
                    <a:pt x="5210" y="16"/>
                    <a:pt x="5186" y="10"/>
                  </a:cubicBezTo>
                  <a:cubicBezTo>
                    <a:pt x="5167" y="10"/>
                    <a:pt x="5149" y="7"/>
                    <a:pt x="5133" y="7"/>
                  </a:cubicBezTo>
                  <a:cubicBezTo>
                    <a:pt x="5115" y="7"/>
                    <a:pt x="5093" y="4"/>
                    <a:pt x="5072" y="4"/>
                  </a:cubicBezTo>
                  <a:cubicBezTo>
                    <a:pt x="5047" y="4"/>
                    <a:pt x="5026" y="1"/>
                    <a:pt x="4998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8"/>
            <p:cNvSpPr/>
            <p:nvPr/>
          </p:nvSpPr>
          <p:spPr>
            <a:xfrm>
              <a:off x="7877960" y="4508632"/>
              <a:ext cx="560439" cy="639459"/>
            </a:xfrm>
            <a:custGeom>
              <a:avLst/>
              <a:gdLst/>
              <a:ahLst/>
              <a:cxnLst/>
              <a:rect l="l" t="t" r="r" b="b"/>
              <a:pathLst>
                <a:path w="9674" h="11038" extrusionOk="0">
                  <a:moveTo>
                    <a:pt x="4836" y="1"/>
                  </a:moveTo>
                  <a:cubicBezTo>
                    <a:pt x="2105" y="1"/>
                    <a:pt x="1" y="2504"/>
                    <a:pt x="578" y="5263"/>
                  </a:cubicBezTo>
                  <a:cubicBezTo>
                    <a:pt x="1101" y="7766"/>
                    <a:pt x="3607" y="9290"/>
                    <a:pt x="3607" y="10116"/>
                  </a:cubicBezTo>
                  <a:lnTo>
                    <a:pt x="3607" y="11038"/>
                  </a:lnTo>
                  <a:lnTo>
                    <a:pt x="6064" y="11038"/>
                  </a:lnTo>
                  <a:lnTo>
                    <a:pt x="6064" y="10116"/>
                  </a:lnTo>
                  <a:cubicBezTo>
                    <a:pt x="6064" y="9290"/>
                    <a:pt x="8577" y="7760"/>
                    <a:pt x="9093" y="5263"/>
                  </a:cubicBezTo>
                  <a:cubicBezTo>
                    <a:pt x="9674" y="2563"/>
                    <a:pt x="7609" y="1"/>
                    <a:pt x="4836" y="1"/>
                  </a:cubicBezTo>
                  <a:close/>
                </a:path>
              </a:pathLst>
            </a:custGeom>
            <a:solidFill>
              <a:srgbClr val="B0C5D9">
                <a:alpha val="58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8"/>
            <p:cNvSpPr/>
            <p:nvPr/>
          </p:nvSpPr>
          <p:spPr>
            <a:xfrm>
              <a:off x="8149191" y="4544085"/>
              <a:ext cx="225705" cy="225531"/>
            </a:xfrm>
            <a:custGeom>
              <a:avLst/>
              <a:gdLst/>
              <a:ahLst/>
              <a:cxnLst/>
              <a:rect l="l" t="t" r="r" b="b"/>
              <a:pathLst>
                <a:path w="3896" h="3893" extrusionOk="0">
                  <a:moveTo>
                    <a:pt x="154" y="0"/>
                  </a:moveTo>
                  <a:cubicBezTo>
                    <a:pt x="71" y="0"/>
                    <a:pt x="0" y="68"/>
                    <a:pt x="0" y="154"/>
                  </a:cubicBezTo>
                  <a:cubicBezTo>
                    <a:pt x="0" y="237"/>
                    <a:pt x="71" y="307"/>
                    <a:pt x="154" y="307"/>
                  </a:cubicBezTo>
                  <a:cubicBezTo>
                    <a:pt x="2046" y="307"/>
                    <a:pt x="3588" y="1846"/>
                    <a:pt x="3588" y="3738"/>
                  </a:cubicBezTo>
                  <a:cubicBezTo>
                    <a:pt x="3588" y="3824"/>
                    <a:pt x="3655" y="3892"/>
                    <a:pt x="3741" y="3892"/>
                  </a:cubicBezTo>
                  <a:cubicBezTo>
                    <a:pt x="3824" y="3892"/>
                    <a:pt x="3895" y="3824"/>
                    <a:pt x="3895" y="3738"/>
                  </a:cubicBezTo>
                  <a:cubicBezTo>
                    <a:pt x="3895" y="1677"/>
                    <a:pt x="2215" y="0"/>
                    <a:pt x="1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8"/>
            <p:cNvSpPr/>
            <p:nvPr/>
          </p:nvSpPr>
          <p:spPr>
            <a:xfrm>
              <a:off x="8086916" y="5162780"/>
              <a:ext cx="142398" cy="100397"/>
            </a:xfrm>
            <a:custGeom>
              <a:avLst/>
              <a:gdLst/>
              <a:ahLst/>
              <a:cxnLst/>
              <a:rect l="l" t="t" r="r" b="b"/>
              <a:pathLst>
                <a:path w="2458" h="1733" extrusionOk="0">
                  <a:moveTo>
                    <a:pt x="0" y="1"/>
                  </a:moveTo>
                  <a:lnTo>
                    <a:pt x="0" y="1426"/>
                  </a:lnTo>
                  <a:cubicBezTo>
                    <a:pt x="0" y="1595"/>
                    <a:pt x="138" y="1733"/>
                    <a:pt x="307" y="1733"/>
                  </a:cubicBezTo>
                  <a:lnTo>
                    <a:pt x="2150" y="1733"/>
                  </a:lnTo>
                  <a:cubicBezTo>
                    <a:pt x="2319" y="1733"/>
                    <a:pt x="2457" y="1595"/>
                    <a:pt x="2457" y="1426"/>
                  </a:cubicBezTo>
                  <a:lnTo>
                    <a:pt x="24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8"/>
            <p:cNvSpPr/>
            <p:nvPr/>
          </p:nvSpPr>
          <p:spPr>
            <a:xfrm>
              <a:off x="8108929" y="5262942"/>
              <a:ext cx="97964" cy="28908"/>
            </a:xfrm>
            <a:custGeom>
              <a:avLst/>
              <a:gdLst/>
              <a:ahLst/>
              <a:cxnLst/>
              <a:rect l="l" t="t" r="r" b="b"/>
              <a:pathLst>
                <a:path w="1691" h="499" extrusionOk="0">
                  <a:moveTo>
                    <a:pt x="1" y="1"/>
                  </a:moveTo>
                  <a:lnTo>
                    <a:pt x="90" y="284"/>
                  </a:lnTo>
                  <a:cubicBezTo>
                    <a:pt x="130" y="409"/>
                    <a:pt x="250" y="499"/>
                    <a:pt x="385" y="499"/>
                  </a:cubicBezTo>
                  <a:lnTo>
                    <a:pt x="1313" y="499"/>
                  </a:lnTo>
                  <a:cubicBezTo>
                    <a:pt x="1451" y="499"/>
                    <a:pt x="1571" y="416"/>
                    <a:pt x="1611" y="284"/>
                  </a:cubicBezTo>
                  <a:lnTo>
                    <a:pt x="16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8"/>
            <p:cNvSpPr/>
            <p:nvPr/>
          </p:nvSpPr>
          <p:spPr>
            <a:xfrm>
              <a:off x="8086916" y="5236641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8"/>
            <p:cNvSpPr/>
            <p:nvPr/>
          </p:nvSpPr>
          <p:spPr>
            <a:xfrm>
              <a:off x="8086916" y="5214049"/>
              <a:ext cx="142398" cy="7531"/>
            </a:xfrm>
            <a:custGeom>
              <a:avLst/>
              <a:gdLst/>
              <a:ahLst/>
              <a:cxnLst/>
              <a:rect l="l" t="t" r="r" b="b"/>
              <a:pathLst>
                <a:path w="2458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457" y="129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8"/>
            <p:cNvSpPr/>
            <p:nvPr/>
          </p:nvSpPr>
          <p:spPr>
            <a:xfrm>
              <a:off x="8086916" y="5191282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8"/>
            <p:cNvSpPr/>
            <p:nvPr/>
          </p:nvSpPr>
          <p:spPr>
            <a:xfrm>
              <a:off x="7944696" y="4637643"/>
              <a:ext cx="187817" cy="287287"/>
            </a:xfrm>
            <a:custGeom>
              <a:avLst/>
              <a:gdLst/>
              <a:ahLst/>
              <a:cxnLst/>
              <a:rect l="l" t="t" r="r" b="b"/>
              <a:pathLst>
                <a:path w="3242" h="4959" extrusionOk="0">
                  <a:moveTo>
                    <a:pt x="1641" y="1"/>
                  </a:moveTo>
                  <a:lnTo>
                    <a:pt x="1641" y="1"/>
                  </a:lnTo>
                  <a:cubicBezTo>
                    <a:pt x="747" y="1088"/>
                    <a:pt x="1" y="4673"/>
                    <a:pt x="3232" y="4959"/>
                  </a:cubicBezTo>
                  <a:cubicBezTo>
                    <a:pt x="2848" y="4102"/>
                    <a:pt x="3241" y="3346"/>
                    <a:pt x="3002" y="2206"/>
                  </a:cubicBezTo>
                  <a:cubicBezTo>
                    <a:pt x="2759" y="1061"/>
                    <a:pt x="1641" y="1"/>
                    <a:pt x="1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8"/>
            <p:cNvSpPr/>
            <p:nvPr/>
          </p:nvSpPr>
          <p:spPr>
            <a:xfrm>
              <a:off x="8139227" y="4637643"/>
              <a:ext cx="95067" cy="153637"/>
            </a:xfrm>
            <a:custGeom>
              <a:avLst/>
              <a:gdLst/>
              <a:ahLst/>
              <a:cxnLst/>
              <a:rect l="l" t="t" r="r" b="b"/>
              <a:pathLst>
                <a:path w="1641" h="2652" extrusionOk="0">
                  <a:moveTo>
                    <a:pt x="1103" y="1"/>
                  </a:moveTo>
                  <a:lnTo>
                    <a:pt x="1103" y="1"/>
                  </a:lnTo>
                  <a:cubicBezTo>
                    <a:pt x="77" y="600"/>
                    <a:pt x="0" y="2114"/>
                    <a:pt x="399" y="2652"/>
                  </a:cubicBezTo>
                  <a:cubicBezTo>
                    <a:pt x="1640" y="2025"/>
                    <a:pt x="1432" y="465"/>
                    <a:pt x="11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8"/>
            <p:cNvSpPr/>
            <p:nvPr/>
          </p:nvSpPr>
          <p:spPr>
            <a:xfrm>
              <a:off x="8158054" y="4750317"/>
              <a:ext cx="140660" cy="210585"/>
            </a:xfrm>
            <a:custGeom>
              <a:avLst/>
              <a:gdLst/>
              <a:ahLst/>
              <a:cxnLst/>
              <a:rect l="l" t="t" r="r" b="b"/>
              <a:pathLst>
                <a:path w="2428" h="3635" extrusionOk="0">
                  <a:moveTo>
                    <a:pt x="2427" y="0"/>
                  </a:moveTo>
                  <a:lnTo>
                    <a:pt x="2427" y="0"/>
                  </a:lnTo>
                  <a:cubicBezTo>
                    <a:pt x="1478" y="77"/>
                    <a:pt x="1" y="1161"/>
                    <a:pt x="1" y="3634"/>
                  </a:cubicBezTo>
                  <a:cubicBezTo>
                    <a:pt x="2314" y="3124"/>
                    <a:pt x="2427" y="0"/>
                    <a:pt x="2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8"/>
            <p:cNvSpPr/>
            <p:nvPr/>
          </p:nvSpPr>
          <p:spPr>
            <a:xfrm>
              <a:off x="8042425" y="4691749"/>
              <a:ext cx="119457" cy="325697"/>
            </a:xfrm>
            <a:custGeom>
              <a:avLst/>
              <a:gdLst/>
              <a:ahLst/>
              <a:cxnLst/>
              <a:rect l="l" t="t" r="r" b="b"/>
              <a:pathLst>
                <a:path w="2062" h="5622" extrusionOk="0">
                  <a:moveTo>
                    <a:pt x="9" y="1"/>
                  </a:moveTo>
                  <a:cubicBezTo>
                    <a:pt x="9" y="1"/>
                    <a:pt x="3" y="96"/>
                    <a:pt x="0" y="271"/>
                  </a:cubicBezTo>
                  <a:cubicBezTo>
                    <a:pt x="3" y="357"/>
                    <a:pt x="6" y="458"/>
                    <a:pt x="15" y="572"/>
                  </a:cubicBezTo>
                  <a:cubicBezTo>
                    <a:pt x="28" y="689"/>
                    <a:pt x="37" y="818"/>
                    <a:pt x="65" y="956"/>
                  </a:cubicBezTo>
                  <a:cubicBezTo>
                    <a:pt x="89" y="1097"/>
                    <a:pt x="123" y="1248"/>
                    <a:pt x="160" y="1404"/>
                  </a:cubicBezTo>
                  <a:cubicBezTo>
                    <a:pt x="203" y="1564"/>
                    <a:pt x="252" y="1727"/>
                    <a:pt x="310" y="1896"/>
                  </a:cubicBezTo>
                  <a:cubicBezTo>
                    <a:pt x="341" y="1976"/>
                    <a:pt x="378" y="2065"/>
                    <a:pt x="406" y="2151"/>
                  </a:cubicBezTo>
                  <a:cubicBezTo>
                    <a:pt x="442" y="2234"/>
                    <a:pt x="479" y="2320"/>
                    <a:pt x="513" y="2406"/>
                  </a:cubicBezTo>
                  <a:cubicBezTo>
                    <a:pt x="590" y="2575"/>
                    <a:pt x="673" y="2750"/>
                    <a:pt x="762" y="2919"/>
                  </a:cubicBezTo>
                  <a:cubicBezTo>
                    <a:pt x="937" y="3257"/>
                    <a:pt x="1137" y="3582"/>
                    <a:pt x="1339" y="3874"/>
                  </a:cubicBezTo>
                  <a:cubicBezTo>
                    <a:pt x="1389" y="3948"/>
                    <a:pt x="1435" y="4019"/>
                    <a:pt x="1487" y="4089"/>
                  </a:cubicBezTo>
                  <a:cubicBezTo>
                    <a:pt x="1533" y="4163"/>
                    <a:pt x="1570" y="4230"/>
                    <a:pt x="1610" y="4301"/>
                  </a:cubicBezTo>
                  <a:cubicBezTo>
                    <a:pt x="1683" y="4439"/>
                    <a:pt x="1736" y="4581"/>
                    <a:pt x="1782" y="4710"/>
                  </a:cubicBezTo>
                  <a:cubicBezTo>
                    <a:pt x="1865" y="4971"/>
                    <a:pt x="1895" y="5201"/>
                    <a:pt x="1908" y="5364"/>
                  </a:cubicBezTo>
                  <a:cubicBezTo>
                    <a:pt x="1911" y="5444"/>
                    <a:pt x="1911" y="5505"/>
                    <a:pt x="1911" y="5548"/>
                  </a:cubicBezTo>
                  <a:cubicBezTo>
                    <a:pt x="1911" y="5591"/>
                    <a:pt x="1908" y="5610"/>
                    <a:pt x="1908" y="5610"/>
                  </a:cubicBezTo>
                  <a:lnTo>
                    <a:pt x="2061" y="5622"/>
                  </a:lnTo>
                  <a:lnTo>
                    <a:pt x="2061" y="5548"/>
                  </a:lnTo>
                  <a:cubicBezTo>
                    <a:pt x="2061" y="5502"/>
                    <a:pt x="2061" y="5432"/>
                    <a:pt x="2055" y="5349"/>
                  </a:cubicBezTo>
                  <a:cubicBezTo>
                    <a:pt x="2043" y="5180"/>
                    <a:pt x="2000" y="4937"/>
                    <a:pt x="1908" y="4661"/>
                  </a:cubicBezTo>
                  <a:cubicBezTo>
                    <a:pt x="1859" y="4522"/>
                    <a:pt x="1797" y="4378"/>
                    <a:pt x="1717" y="4230"/>
                  </a:cubicBezTo>
                  <a:cubicBezTo>
                    <a:pt x="1631" y="4083"/>
                    <a:pt x="1536" y="3939"/>
                    <a:pt x="1428" y="3797"/>
                  </a:cubicBezTo>
                  <a:cubicBezTo>
                    <a:pt x="1223" y="3515"/>
                    <a:pt x="1014" y="3198"/>
                    <a:pt x="829" y="2870"/>
                  </a:cubicBezTo>
                  <a:cubicBezTo>
                    <a:pt x="737" y="2704"/>
                    <a:pt x="651" y="2538"/>
                    <a:pt x="571" y="2369"/>
                  </a:cubicBezTo>
                  <a:cubicBezTo>
                    <a:pt x="538" y="2280"/>
                    <a:pt x="498" y="2200"/>
                    <a:pt x="461" y="2117"/>
                  </a:cubicBezTo>
                  <a:cubicBezTo>
                    <a:pt x="427" y="2031"/>
                    <a:pt x="396" y="1948"/>
                    <a:pt x="360" y="1865"/>
                  </a:cubicBezTo>
                  <a:cubicBezTo>
                    <a:pt x="298" y="1702"/>
                    <a:pt x="246" y="1540"/>
                    <a:pt x="200" y="1383"/>
                  </a:cubicBezTo>
                  <a:cubicBezTo>
                    <a:pt x="157" y="1226"/>
                    <a:pt x="120" y="1076"/>
                    <a:pt x="92" y="938"/>
                  </a:cubicBezTo>
                  <a:cubicBezTo>
                    <a:pt x="62" y="799"/>
                    <a:pt x="46" y="673"/>
                    <a:pt x="31" y="557"/>
                  </a:cubicBezTo>
                  <a:cubicBezTo>
                    <a:pt x="19" y="446"/>
                    <a:pt x="15" y="345"/>
                    <a:pt x="9" y="262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8"/>
            <p:cNvSpPr/>
            <p:nvPr/>
          </p:nvSpPr>
          <p:spPr>
            <a:xfrm>
              <a:off x="8153593" y="4819370"/>
              <a:ext cx="97790" cy="302002"/>
            </a:xfrm>
            <a:custGeom>
              <a:avLst/>
              <a:gdLst/>
              <a:ahLst/>
              <a:cxnLst/>
              <a:rect l="l" t="t" r="r" b="b"/>
              <a:pathLst>
                <a:path w="1688" h="5213" extrusionOk="0">
                  <a:moveTo>
                    <a:pt x="1687" y="0"/>
                  </a:moveTo>
                  <a:cubicBezTo>
                    <a:pt x="1687" y="0"/>
                    <a:pt x="1626" y="68"/>
                    <a:pt x="1521" y="169"/>
                  </a:cubicBezTo>
                  <a:cubicBezTo>
                    <a:pt x="1411" y="277"/>
                    <a:pt x="1248" y="430"/>
                    <a:pt x="1070" y="630"/>
                  </a:cubicBezTo>
                  <a:cubicBezTo>
                    <a:pt x="981" y="731"/>
                    <a:pt x="886" y="842"/>
                    <a:pt x="793" y="965"/>
                  </a:cubicBezTo>
                  <a:cubicBezTo>
                    <a:pt x="695" y="1088"/>
                    <a:pt x="603" y="1223"/>
                    <a:pt x="520" y="1367"/>
                  </a:cubicBezTo>
                  <a:cubicBezTo>
                    <a:pt x="477" y="1441"/>
                    <a:pt x="434" y="1514"/>
                    <a:pt x="397" y="1594"/>
                  </a:cubicBezTo>
                  <a:cubicBezTo>
                    <a:pt x="357" y="1674"/>
                    <a:pt x="317" y="1751"/>
                    <a:pt x="287" y="1837"/>
                  </a:cubicBezTo>
                  <a:cubicBezTo>
                    <a:pt x="213" y="2003"/>
                    <a:pt x="158" y="2175"/>
                    <a:pt x="118" y="2350"/>
                  </a:cubicBezTo>
                  <a:cubicBezTo>
                    <a:pt x="72" y="2528"/>
                    <a:pt x="47" y="2709"/>
                    <a:pt x="26" y="2884"/>
                  </a:cubicBezTo>
                  <a:cubicBezTo>
                    <a:pt x="13" y="3066"/>
                    <a:pt x="4" y="3241"/>
                    <a:pt x="4" y="3407"/>
                  </a:cubicBezTo>
                  <a:cubicBezTo>
                    <a:pt x="1" y="3741"/>
                    <a:pt x="1" y="4052"/>
                    <a:pt x="1" y="4322"/>
                  </a:cubicBezTo>
                  <a:cubicBezTo>
                    <a:pt x="1" y="4853"/>
                    <a:pt x="4" y="5213"/>
                    <a:pt x="4" y="5213"/>
                  </a:cubicBezTo>
                  <a:lnTo>
                    <a:pt x="158" y="5213"/>
                  </a:lnTo>
                  <a:cubicBezTo>
                    <a:pt x="158" y="5213"/>
                    <a:pt x="158" y="4853"/>
                    <a:pt x="164" y="4322"/>
                  </a:cubicBezTo>
                  <a:cubicBezTo>
                    <a:pt x="158" y="4052"/>
                    <a:pt x="158" y="3741"/>
                    <a:pt x="158" y="3407"/>
                  </a:cubicBezTo>
                  <a:cubicBezTo>
                    <a:pt x="155" y="3241"/>
                    <a:pt x="164" y="3072"/>
                    <a:pt x="167" y="2900"/>
                  </a:cubicBezTo>
                  <a:cubicBezTo>
                    <a:pt x="182" y="2731"/>
                    <a:pt x="204" y="2556"/>
                    <a:pt x="244" y="2387"/>
                  </a:cubicBezTo>
                  <a:cubicBezTo>
                    <a:pt x="280" y="2218"/>
                    <a:pt x="333" y="2049"/>
                    <a:pt x="394" y="1886"/>
                  </a:cubicBezTo>
                  <a:cubicBezTo>
                    <a:pt x="419" y="1803"/>
                    <a:pt x="459" y="1726"/>
                    <a:pt x="492" y="1650"/>
                  </a:cubicBezTo>
                  <a:cubicBezTo>
                    <a:pt x="523" y="1573"/>
                    <a:pt x="566" y="1499"/>
                    <a:pt x="603" y="1425"/>
                  </a:cubicBezTo>
                  <a:cubicBezTo>
                    <a:pt x="680" y="1281"/>
                    <a:pt x="769" y="1146"/>
                    <a:pt x="855" y="1020"/>
                  </a:cubicBezTo>
                  <a:cubicBezTo>
                    <a:pt x="938" y="897"/>
                    <a:pt x="1027" y="780"/>
                    <a:pt x="1110" y="676"/>
                  </a:cubicBezTo>
                  <a:cubicBezTo>
                    <a:pt x="1196" y="575"/>
                    <a:pt x="1276" y="482"/>
                    <a:pt x="1346" y="399"/>
                  </a:cubicBezTo>
                  <a:cubicBezTo>
                    <a:pt x="1414" y="320"/>
                    <a:pt x="1478" y="246"/>
                    <a:pt x="1531" y="191"/>
                  </a:cubicBezTo>
                  <a:cubicBezTo>
                    <a:pt x="1632" y="71"/>
                    <a:pt x="1687" y="0"/>
                    <a:pt x="1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8"/>
            <p:cNvSpPr/>
            <p:nvPr/>
          </p:nvSpPr>
          <p:spPr>
            <a:xfrm>
              <a:off x="8093114" y="5094654"/>
              <a:ext cx="129247" cy="42233"/>
            </a:xfrm>
            <a:custGeom>
              <a:avLst/>
              <a:gdLst/>
              <a:ahLst/>
              <a:cxnLst/>
              <a:rect l="l" t="t" r="r" b="b"/>
              <a:pathLst>
                <a:path w="2231" h="729" extrusionOk="0">
                  <a:moveTo>
                    <a:pt x="1" y="0"/>
                  </a:moveTo>
                  <a:lnTo>
                    <a:pt x="1" y="728"/>
                  </a:lnTo>
                  <a:lnTo>
                    <a:pt x="2231" y="728"/>
                  </a:lnTo>
                  <a:lnTo>
                    <a:pt x="22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8"/>
            <p:cNvSpPr/>
            <p:nvPr/>
          </p:nvSpPr>
          <p:spPr>
            <a:xfrm>
              <a:off x="8080138" y="5136827"/>
              <a:ext cx="155780" cy="35628"/>
            </a:xfrm>
            <a:custGeom>
              <a:avLst/>
              <a:gdLst/>
              <a:ahLst/>
              <a:cxnLst/>
              <a:rect l="l" t="t" r="r" b="b"/>
              <a:pathLst>
                <a:path w="2689" h="615" extrusionOk="0">
                  <a:moveTo>
                    <a:pt x="0" y="0"/>
                  </a:moveTo>
                  <a:lnTo>
                    <a:pt x="0" y="614"/>
                  </a:lnTo>
                  <a:lnTo>
                    <a:pt x="2688" y="614"/>
                  </a:lnTo>
                  <a:lnTo>
                    <a:pt x="26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8"/>
            <p:cNvSpPr/>
            <p:nvPr/>
          </p:nvSpPr>
          <p:spPr>
            <a:xfrm>
              <a:off x="8158054" y="4508806"/>
              <a:ext cx="252412" cy="783769"/>
            </a:xfrm>
            <a:custGeom>
              <a:avLst/>
              <a:gdLst/>
              <a:ahLst/>
              <a:cxnLst/>
              <a:rect l="l" t="t" r="r" b="b"/>
              <a:pathLst>
                <a:path w="4357" h="13529" extrusionOk="0">
                  <a:moveTo>
                    <a:pt x="1" y="1"/>
                  </a:moveTo>
                  <a:lnTo>
                    <a:pt x="1" y="13529"/>
                  </a:lnTo>
                  <a:lnTo>
                    <a:pt x="465" y="13529"/>
                  </a:lnTo>
                  <a:lnTo>
                    <a:pt x="465" y="13523"/>
                  </a:lnTo>
                  <a:cubicBezTo>
                    <a:pt x="600" y="13523"/>
                    <a:pt x="720" y="13434"/>
                    <a:pt x="763" y="13308"/>
                  </a:cubicBezTo>
                  <a:lnTo>
                    <a:pt x="849" y="13022"/>
                  </a:lnTo>
                  <a:lnTo>
                    <a:pt x="925" y="13022"/>
                  </a:lnTo>
                  <a:cubicBezTo>
                    <a:pt x="1094" y="13022"/>
                    <a:pt x="1232" y="12884"/>
                    <a:pt x="1232" y="12715"/>
                  </a:cubicBezTo>
                  <a:lnTo>
                    <a:pt x="1232" y="12696"/>
                  </a:lnTo>
                  <a:lnTo>
                    <a:pt x="1232" y="12564"/>
                  </a:lnTo>
                  <a:lnTo>
                    <a:pt x="1232" y="12303"/>
                  </a:lnTo>
                  <a:lnTo>
                    <a:pt x="1232" y="12174"/>
                  </a:lnTo>
                  <a:lnTo>
                    <a:pt x="1232" y="11913"/>
                  </a:lnTo>
                  <a:lnTo>
                    <a:pt x="1232" y="11781"/>
                  </a:lnTo>
                  <a:lnTo>
                    <a:pt x="1232" y="11455"/>
                  </a:lnTo>
                  <a:lnTo>
                    <a:pt x="1349" y="11455"/>
                  </a:lnTo>
                  <a:lnTo>
                    <a:pt x="1349" y="10841"/>
                  </a:lnTo>
                  <a:lnTo>
                    <a:pt x="1232" y="10841"/>
                  </a:lnTo>
                  <a:lnTo>
                    <a:pt x="1232" y="10110"/>
                  </a:lnTo>
                  <a:cubicBezTo>
                    <a:pt x="1232" y="9287"/>
                    <a:pt x="3742" y="7757"/>
                    <a:pt x="4264" y="5257"/>
                  </a:cubicBezTo>
                  <a:cubicBezTo>
                    <a:pt x="4267" y="5247"/>
                    <a:pt x="4270" y="5232"/>
                    <a:pt x="4270" y="5220"/>
                  </a:cubicBezTo>
                  <a:lnTo>
                    <a:pt x="4295" y="5094"/>
                  </a:lnTo>
                  <a:cubicBezTo>
                    <a:pt x="4301" y="5051"/>
                    <a:pt x="4310" y="5005"/>
                    <a:pt x="4313" y="4962"/>
                  </a:cubicBezTo>
                  <a:cubicBezTo>
                    <a:pt x="4316" y="4928"/>
                    <a:pt x="4320" y="4894"/>
                    <a:pt x="4326" y="4864"/>
                  </a:cubicBezTo>
                  <a:cubicBezTo>
                    <a:pt x="4332" y="4808"/>
                    <a:pt x="4335" y="4750"/>
                    <a:pt x="4341" y="4698"/>
                  </a:cubicBezTo>
                  <a:cubicBezTo>
                    <a:pt x="4344" y="4670"/>
                    <a:pt x="4344" y="4639"/>
                    <a:pt x="4347" y="4612"/>
                  </a:cubicBezTo>
                  <a:cubicBezTo>
                    <a:pt x="4350" y="4529"/>
                    <a:pt x="4356" y="4443"/>
                    <a:pt x="4356" y="4357"/>
                  </a:cubicBezTo>
                  <a:cubicBezTo>
                    <a:pt x="4356" y="1952"/>
                    <a:pt x="2406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8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4" name="Google Shape;504;p38"/>
          <p:cNvGrpSpPr/>
          <p:nvPr/>
        </p:nvGrpSpPr>
        <p:grpSpPr>
          <a:xfrm rot="-1604192">
            <a:off x="8638982" y="3928762"/>
            <a:ext cx="333773" cy="638893"/>
            <a:chOff x="6692313" y="4433554"/>
            <a:chExt cx="421445" cy="806710"/>
          </a:xfrm>
        </p:grpSpPr>
        <p:sp>
          <p:nvSpPr>
            <p:cNvPr id="505" name="Google Shape;505;p38"/>
            <p:cNvSpPr/>
            <p:nvPr/>
          </p:nvSpPr>
          <p:spPr>
            <a:xfrm>
              <a:off x="6692313" y="4433554"/>
              <a:ext cx="421111" cy="806536"/>
            </a:xfrm>
            <a:custGeom>
              <a:avLst/>
              <a:gdLst/>
              <a:ahLst/>
              <a:cxnLst/>
              <a:rect l="l" t="t" r="r" b="b"/>
              <a:pathLst>
                <a:path w="7269" h="13922" extrusionOk="0">
                  <a:moveTo>
                    <a:pt x="4114" y="3960"/>
                  </a:moveTo>
                  <a:cubicBezTo>
                    <a:pt x="4197" y="4000"/>
                    <a:pt x="4277" y="4034"/>
                    <a:pt x="4350" y="4061"/>
                  </a:cubicBezTo>
                  <a:cubicBezTo>
                    <a:pt x="4363" y="4166"/>
                    <a:pt x="4366" y="4267"/>
                    <a:pt x="4363" y="4369"/>
                  </a:cubicBezTo>
                  <a:cubicBezTo>
                    <a:pt x="4363" y="4544"/>
                    <a:pt x="4323" y="4713"/>
                    <a:pt x="4289" y="4882"/>
                  </a:cubicBezTo>
                  <a:cubicBezTo>
                    <a:pt x="4240" y="5047"/>
                    <a:pt x="4184" y="5210"/>
                    <a:pt x="4114" y="5358"/>
                  </a:cubicBezTo>
                  <a:cubicBezTo>
                    <a:pt x="4043" y="5508"/>
                    <a:pt x="3960" y="5643"/>
                    <a:pt x="3874" y="5772"/>
                  </a:cubicBezTo>
                  <a:cubicBezTo>
                    <a:pt x="3785" y="5895"/>
                    <a:pt x="3699" y="6012"/>
                    <a:pt x="3610" y="6107"/>
                  </a:cubicBezTo>
                  <a:cubicBezTo>
                    <a:pt x="3537" y="6186"/>
                    <a:pt x="3464" y="6259"/>
                    <a:pt x="3397" y="6321"/>
                  </a:cubicBezTo>
                  <a:lnTo>
                    <a:pt x="3397" y="6321"/>
                  </a:lnTo>
                  <a:lnTo>
                    <a:pt x="2480" y="6322"/>
                  </a:lnTo>
                  <a:lnTo>
                    <a:pt x="4114" y="3960"/>
                  </a:lnTo>
                  <a:close/>
                  <a:moveTo>
                    <a:pt x="4983" y="1"/>
                  </a:moveTo>
                  <a:lnTo>
                    <a:pt x="4012" y="1490"/>
                  </a:lnTo>
                  <a:cubicBezTo>
                    <a:pt x="3395" y="848"/>
                    <a:pt x="2538" y="483"/>
                    <a:pt x="2301" y="277"/>
                  </a:cubicBezTo>
                  <a:lnTo>
                    <a:pt x="2301" y="277"/>
                  </a:lnTo>
                  <a:cubicBezTo>
                    <a:pt x="2301" y="277"/>
                    <a:pt x="2102" y="1082"/>
                    <a:pt x="2320" y="2099"/>
                  </a:cubicBezTo>
                  <a:cubicBezTo>
                    <a:pt x="2403" y="2492"/>
                    <a:pt x="2639" y="2845"/>
                    <a:pt x="2934" y="3143"/>
                  </a:cubicBezTo>
                  <a:lnTo>
                    <a:pt x="673" y="6608"/>
                  </a:lnTo>
                  <a:lnTo>
                    <a:pt x="1" y="7631"/>
                  </a:lnTo>
                  <a:lnTo>
                    <a:pt x="1217" y="7631"/>
                  </a:lnTo>
                  <a:lnTo>
                    <a:pt x="4750" y="7637"/>
                  </a:lnTo>
                  <a:lnTo>
                    <a:pt x="1217" y="13922"/>
                  </a:lnTo>
                  <a:lnTo>
                    <a:pt x="6439" y="7345"/>
                  </a:lnTo>
                  <a:lnTo>
                    <a:pt x="7268" y="6304"/>
                  </a:lnTo>
                  <a:lnTo>
                    <a:pt x="5886" y="6307"/>
                  </a:lnTo>
                  <a:lnTo>
                    <a:pt x="4301" y="6310"/>
                  </a:lnTo>
                  <a:lnTo>
                    <a:pt x="4301" y="6310"/>
                  </a:lnTo>
                  <a:cubicBezTo>
                    <a:pt x="4338" y="6258"/>
                    <a:pt x="4378" y="6199"/>
                    <a:pt x="4421" y="6141"/>
                  </a:cubicBezTo>
                  <a:cubicBezTo>
                    <a:pt x="4479" y="6080"/>
                    <a:pt x="4535" y="6000"/>
                    <a:pt x="4614" y="5941"/>
                  </a:cubicBezTo>
                  <a:cubicBezTo>
                    <a:pt x="4654" y="5911"/>
                    <a:pt x="4691" y="5877"/>
                    <a:pt x="4731" y="5846"/>
                  </a:cubicBezTo>
                  <a:cubicBezTo>
                    <a:pt x="4759" y="5825"/>
                    <a:pt x="4783" y="5803"/>
                    <a:pt x="4814" y="5785"/>
                  </a:cubicBezTo>
                  <a:cubicBezTo>
                    <a:pt x="5072" y="5919"/>
                    <a:pt x="5321" y="5978"/>
                    <a:pt x="5555" y="5978"/>
                  </a:cubicBezTo>
                  <a:cubicBezTo>
                    <a:pt x="6434" y="5978"/>
                    <a:pt x="7111" y="5150"/>
                    <a:pt x="7268" y="4372"/>
                  </a:cubicBezTo>
                  <a:lnTo>
                    <a:pt x="7268" y="4372"/>
                  </a:lnTo>
                  <a:cubicBezTo>
                    <a:pt x="7249" y="4374"/>
                    <a:pt x="7227" y="4375"/>
                    <a:pt x="7204" y="4375"/>
                  </a:cubicBezTo>
                  <a:cubicBezTo>
                    <a:pt x="6957" y="4375"/>
                    <a:pt x="6490" y="4254"/>
                    <a:pt x="6028" y="4254"/>
                  </a:cubicBezTo>
                  <a:cubicBezTo>
                    <a:pt x="5373" y="4254"/>
                    <a:pt x="4727" y="4498"/>
                    <a:pt x="4734" y="5677"/>
                  </a:cubicBezTo>
                  <a:cubicBezTo>
                    <a:pt x="4657" y="5723"/>
                    <a:pt x="4590" y="5782"/>
                    <a:pt x="4522" y="5834"/>
                  </a:cubicBezTo>
                  <a:cubicBezTo>
                    <a:pt x="4439" y="5895"/>
                    <a:pt x="4375" y="5981"/>
                    <a:pt x="4304" y="6049"/>
                  </a:cubicBezTo>
                  <a:cubicBezTo>
                    <a:pt x="4243" y="6126"/>
                    <a:pt x="4194" y="6202"/>
                    <a:pt x="4144" y="6273"/>
                  </a:cubicBezTo>
                  <a:lnTo>
                    <a:pt x="4120" y="6319"/>
                  </a:lnTo>
                  <a:lnTo>
                    <a:pt x="3618" y="6320"/>
                  </a:lnTo>
                  <a:lnTo>
                    <a:pt x="3618" y="6320"/>
                  </a:lnTo>
                  <a:cubicBezTo>
                    <a:pt x="3654" y="6287"/>
                    <a:pt x="3688" y="6254"/>
                    <a:pt x="3724" y="6212"/>
                  </a:cubicBezTo>
                  <a:cubicBezTo>
                    <a:pt x="3816" y="6107"/>
                    <a:pt x="3908" y="5987"/>
                    <a:pt x="4000" y="5858"/>
                  </a:cubicBezTo>
                  <a:cubicBezTo>
                    <a:pt x="4086" y="5726"/>
                    <a:pt x="4178" y="5582"/>
                    <a:pt x="4249" y="5425"/>
                  </a:cubicBezTo>
                  <a:cubicBezTo>
                    <a:pt x="4326" y="5272"/>
                    <a:pt x="4384" y="5097"/>
                    <a:pt x="4433" y="4922"/>
                  </a:cubicBezTo>
                  <a:cubicBezTo>
                    <a:pt x="4476" y="4743"/>
                    <a:pt x="4510" y="4559"/>
                    <a:pt x="4516" y="4372"/>
                  </a:cubicBezTo>
                  <a:cubicBezTo>
                    <a:pt x="4522" y="4280"/>
                    <a:pt x="4510" y="4184"/>
                    <a:pt x="4507" y="4092"/>
                  </a:cubicBezTo>
                  <a:cubicBezTo>
                    <a:pt x="4501" y="4043"/>
                    <a:pt x="4492" y="4000"/>
                    <a:pt x="4485" y="3957"/>
                  </a:cubicBezTo>
                  <a:cubicBezTo>
                    <a:pt x="4599" y="3665"/>
                    <a:pt x="4661" y="3398"/>
                    <a:pt x="4676" y="3146"/>
                  </a:cubicBezTo>
                  <a:lnTo>
                    <a:pt x="6519" y="452"/>
                  </a:lnTo>
                  <a:lnTo>
                    <a:pt x="6835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8"/>
            <p:cNvSpPr/>
            <p:nvPr/>
          </p:nvSpPr>
          <p:spPr>
            <a:xfrm>
              <a:off x="6692704" y="4433554"/>
              <a:ext cx="421053" cy="806710"/>
            </a:xfrm>
            <a:custGeom>
              <a:avLst/>
              <a:gdLst/>
              <a:ahLst/>
              <a:cxnLst/>
              <a:rect l="l" t="t" r="r" b="b"/>
              <a:pathLst>
                <a:path w="7268" h="13925" extrusionOk="0">
                  <a:moveTo>
                    <a:pt x="4989" y="1"/>
                  </a:moveTo>
                  <a:lnTo>
                    <a:pt x="673" y="6608"/>
                  </a:lnTo>
                  <a:lnTo>
                    <a:pt x="0" y="7637"/>
                  </a:lnTo>
                  <a:lnTo>
                    <a:pt x="1217" y="7637"/>
                  </a:lnTo>
                  <a:lnTo>
                    <a:pt x="4749" y="7643"/>
                  </a:lnTo>
                  <a:lnTo>
                    <a:pt x="1217" y="13925"/>
                  </a:lnTo>
                  <a:lnTo>
                    <a:pt x="6442" y="7348"/>
                  </a:lnTo>
                  <a:lnTo>
                    <a:pt x="7268" y="6307"/>
                  </a:lnTo>
                  <a:lnTo>
                    <a:pt x="5886" y="6307"/>
                  </a:lnTo>
                  <a:lnTo>
                    <a:pt x="2476" y="6316"/>
                  </a:lnTo>
                  <a:lnTo>
                    <a:pt x="2476" y="6316"/>
                  </a:lnTo>
                  <a:lnTo>
                    <a:pt x="6525" y="452"/>
                  </a:lnTo>
                  <a:lnTo>
                    <a:pt x="68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8"/>
            <p:cNvSpPr/>
            <p:nvPr/>
          </p:nvSpPr>
          <p:spPr>
            <a:xfrm>
              <a:off x="6814590" y="4449601"/>
              <a:ext cx="196855" cy="220317"/>
            </a:xfrm>
            <a:custGeom>
              <a:avLst/>
              <a:gdLst/>
              <a:ahLst/>
              <a:cxnLst/>
              <a:rect l="l" t="t" r="r" b="b"/>
              <a:pathLst>
                <a:path w="3398" h="3803" extrusionOk="0">
                  <a:moveTo>
                    <a:pt x="197" y="0"/>
                  </a:moveTo>
                  <a:cubicBezTo>
                    <a:pt x="197" y="0"/>
                    <a:pt x="0" y="805"/>
                    <a:pt x="215" y="1828"/>
                  </a:cubicBezTo>
                  <a:cubicBezTo>
                    <a:pt x="430" y="2844"/>
                    <a:pt x="1671" y="3594"/>
                    <a:pt x="2323" y="3803"/>
                  </a:cubicBezTo>
                  <a:cubicBezTo>
                    <a:pt x="3398" y="1361"/>
                    <a:pt x="655" y="402"/>
                    <a:pt x="1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8"/>
            <p:cNvSpPr/>
            <p:nvPr/>
          </p:nvSpPr>
          <p:spPr>
            <a:xfrm>
              <a:off x="6965267" y="4679526"/>
              <a:ext cx="148481" cy="100165"/>
            </a:xfrm>
            <a:custGeom>
              <a:avLst/>
              <a:gdLst/>
              <a:ahLst/>
              <a:cxnLst/>
              <a:rect l="l" t="t" r="r" b="b"/>
              <a:pathLst>
                <a:path w="2563" h="1729" extrusionOk="0">
                  <a:moveTo>
                    <a:pt x="1321" y="0"/>
                  </a:moveTo>
                  <a:cubicBezTo>
                    <a:pt x="655" y="0"/>
                    <a:pt x="1" y="254"/>
                    <a:pt x="29" y="1490"/>
                  </a:cubicBezTo>
                  <a:cubicBezTo>
                    <a:pt x="315" y="1656"/>
                    <a:pt x="592" y="1728"/>
                    <a:pt x="852" y="1728"/>
                  </a:cubicBezTo>
                  <a:cubicBezTo>
                    <a:pt x="1730" y="1728"/>
                    <a:pt x="2406" y="902"/>
                    <a:pt x="2563" y="120"/>
                  </a:cubicBezTo>
                  <a:lnTo>
                    <a:pt x="2563" y="120"/>
                  </a:lnTo>
                  <a:cubicBezTo>
                    <a:pt x="2544" y="122"/>
                    <a:pt x="2522" y="123"/>
                    <a:pt x="2499" y="123"/>
                  </a:cubicBezTo>
                  <a:cubicBezTo>
                    <a:pt x="2252" y="123"/>
                    <a:pt x="1784" y="0"/>
                    <a:pt x="1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8"/>
            <p:cNvSpPr/>
            <p:nvPr/>
          </p:nvSpPr>
          <p:spPr>
            <a:xfrm>
              <a:off x="6873679" y="4542116"/>
              <a:ext cx="80816" cy="257394"/>
            </a:xfrm>
            <a:custGeom>
              <a:avLst/>
              <a:gdLst/>
              <a:ahLst/>
              <a:cxnLst/>
              <a:rect l="l" t="t" r="r" b="b"/>
              <a:pathLst>
                <a:path w="1395" h="4443" extrusionOk="0">
                  <a:moveTo>
                    <a:pt x="9" y="0"/>
                  </a:moveTo>
                  <a:lnTo>
                    <a:pt x="0" y="3"/>
                  </a:lnTo>
                  <a:cubicBezTo>
                    <a:pt x="0" y="3"/>
                    <a:pt x="55" y="71"/>
                    <a:pt x="160" y="194"/>
                  </a:cubicBezTo>
                  <a:cubicBezTo>
                    <a:pt x="212" y="265"/>
                    <a:pt x="283" y="344"/>
                    <a:pt x="360" y="440"/>
                  </a:cubicBezTo>
                  <a:cubicBezTo>
                    <a:pt x="424" y="523"/>
                    <a:pt x="492" y="606"/>
                    <a:pt x="565" y="707"/>
                  </a:cubicBezTo>
                  <a:cubicBezTo>
                    <a:pt x="648" y="814"/>
                    <a:pt x="728" y="931"/>
                    <a:pt x="811" y="1063"/>
                  </a:cubicBezTo>
                  <a:cubicBezTo>
                    <a:pt x="888" y="1198"/>
                    <a:pt x="974" y="1337"/>
                    <a:pt x="1038" y="1490"/>
                  </a:cubicBezTo>
                  <a:cubicBezTo>
                    <a:pt x="1084" y="1598"/>
                    <a:pt x="1131" y="1711"/>
                    <a:pt x="1161" y="1828"/>
                  </a:cubicBezTo>
                  <a:cubicBezTo>
                    <a:pt x="1177" y="1877"/>
                    <a:pt x="1189" y="1923"/>
                    <a:pt x="1195" y="1969"/>
                  </a:cubicBezTo>
                  <a:cubicBezTo>
                    <a:pt x="1226" y="2138"/>
                    <a:pt x="1238" y="2313"/>
                    <a:pt x="1235" y="2488"/>
                  </a:cubicBezTo>
                  <a:cubicBezTo>
                    <a:pt x="1235" y="2660"/>
                    <a:pt x="1201" y="2833"/>
                    <a:pt x="1161" y="3001"/>
                  </a:cubicBezTo>
                  <a:cubicBezTo>
                    <a:pt x="1112" y="3167"/>
                    <a:pt x="1057" y="3333"/>
                    <a:pt x="986" y="3478"/>
                  </a:cubicBezTo>
                  <a:cubicBezTo>
                    <a:pt x="916" y="3631"/>
                    <a:pt x="833" y="3766"/>
                    <a:pt x="747" y="3892"/>
                  </a:cubicBezTo>
                  <a:cubicBezTo>
                    <a:pt x="657" y="4015"/>
                    <a:pt x="571" y="4126"/>
                    <a:pt x="482" y="4227"/>
                  </a:cubicBezTo>
                  <a:cubicBezTo>
                    <a:pt x="406" y="4310"/>
                    <a:pt x="335" y="4381"/>
                    <a:pt x="267" y="4442"/>
                  </a:cubicBezTo>
                  <a:lnTo>
                    <a:pt x="489" y="4442"/>
                  </a:lnTo>
                  <a:cubicBezTo>
                    <a:pt x="525" y="4408"/>
                    <a:pt x="562" y="4368"/>
                    <a:pt x="596" y="4332"/>
                  </a:cubicBezTo>
                  <a:cubicBezTo>
                    <a:pt x="688" y="4227"/>
                    <a:pt x="780" y="4107"/>
                    <a:pt x="873" y="3978"/>
                  </a:cubicBezTo>
                  <a:cubicBezTo>
                    <a:pt x="962" y="3843"/>
                    <a:pt x="1051" y="3702"/>
                    <a:pt x="1124" y="3542"/>
                  </a:cubicBezTo>
                  <a:cubicBezTo>
                    <a:pt x="1201" y="3385"/>
                    <a:pt x="1256" y="3216"/>
                    <a:pt x="1309" y="3041"/>
                  </a:cubicBezTo>
                  <a:cubicBezTo>
                    <a:pt x="1349" y="2863"/>
                    <a:pt x="1389" y="2679"/>
                    <a:pt x="1389" y="2492"/>
                  </a:cubicBezTo>
                  <a:cubicBezTo>
                    <a:pt x="1395" y="2396"/>
                    <a:pt x="1385" y="2304"/>
                    <a:pt x="1389" y="2212"/>
                  </a:cubicBezTo>
                  <a:cubicBezTo>
                    <a:pt x="1373" y="2114"/>
                    <a:pt x="1358" y="2034"/>
                    <a:pt x="1330" y="1942"/>
                  </a:cubicBezTo>
                  <a:cubicBezTo>
                    <a:pt x="1312" y="1862"/>
                    <a:pt x="1284" y="1782"/>
                    <a:pt x="1253" y="1705"/>
                  </a:cubicBezTo>
                  <a:cubicBezTo>
                    <a:pt x="1220" y="1613"/>
                    <a:pt x="1180" y="1527"/>
                    <a:pt x="1140" y="1444"/>
                  </a:cubicBezTo>
                  <a:cubicBezTo>
                    <a:pt x="1063" y="1290"/>
                    <a:pt x="968" y="1152"/>
                    <a:pt x="882" y="1020"/>
                  </a:cubicBezTo>
                  <a:cubicBezTo>
                    <a:pt x="790" y="894"/>
                    <a:pt x="700" y="774"/>
                    <a:pt x="611" y="670"/>
                  </a:cubicBezTo>
                  <a:cubicBezTo>
                    <a:pt x="528" y="575"/>
                    <a:pt x="452" y="486"/>
                    <a:pt x="381" y="409"/>
                  </a:cubicBezTo>
                  <a:cubicBezTo>
                    <a:pt x="304" y="323"/>
                    <a:pt x="231" y="246"/>
                    <a:pt x="175" y="185"/>
                  </a:cubicBezTo>
                  <a:cubicBezTo>
                    <a:pt x="68" y="68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8"/>
            <p:cNvSpPr/>
            <p:nvPr/>
          </p:nvSpPr>
          <p:spPr>
            <a:xfrm>
              <a:off x="6931146" y="4718803"/>
              <a:ext cx="151146" cy="79947"/>
            </a:xfrm>
            <a:custGeom>
              <a:avLst/>
              <a:gdLst/>
              <a:ahLst/>
              <a:cxnLst/>
              <a:rect l="l" t="t" r="r" b="b"/>
              <a:pathLst>
                <a:path w="2609" h="1380" extrusionOk="0">
                  <a:moveTo>
                    <a:pt x="2608" y="1"/>
                  </a:moveTo>
                  <a:cubicBezTo>
                    <a:pt x="2605" y="1"/>
                    <a:pt x="2593" y="10"/>
                    <a:pt x="2568" y="13"/>
                  </a:cubicBezTo>
                  <a:cubicBezTo>
                    <a:pt x="2550" y="25"/>
                    <a:pt x="2519" y="47"/>
                    <a:pt x="2473" y="62"/>
                  </a:cubicBezTo>
                  <a:cubicBezTo>
                    <a:pt x="2390" y="105"/>
                    <a:pt x="2258" y="139"/>
                    <a:pt x="2101" y="182"/>
                  </a:cubicBezTo>
                  <a:cubicBezTo>
                    <a:pt x="1785" y="268"/>
                    <a:pt x="1361" y="369"/>
                    <a:pt x="956" y="554"/>
                  </a:cubicBezTo>
                  <a:cubicBezTo>
                    <a:pt x="857" y="600"/>
                    <a:pt x="756" y="646"/>
                    <a:pt x="664" y="707"/>
                  </a:cubicBezTo>
                  <a:cubicBezTo>
                    <a:pt x="572" y="762"/>
                    <a:pt x="486" y="830"/>
                    <a:pt x="403" y="898"/>
                  </a:cubicBezTo>
                  <a:cubicBezTo>
                    <a:pt x="320" y="962"/>
                    <a:pt x="255" y="1042"/>
                    <a:pt x="185" y="1113"/>
                  </a:cubicBezTo>
                  <a:cubicBezTo>
                    <a:pt x="123" y="1189"/>
                    <a:pt x="74" y="1266"/>
                    <a:pt x="25" y="1334"/>
                  </a:cubicBezTo>
                  <a:lnTo>
                    <a:pt x="0" y="1380"/>
                  </a:lnTo>
                  <a:lnTo>
                    <a:pt x="185" y="1380"/>
                  </a:lnTo>
                  <a:cubicBezTo>
                    <a:pt x="218" y="1328"/>
                    <a:pt x="258" y="1269"/>
                    <a:pt x="304" y="1211"/>
                  </a:cubicBezTo>
                  <a:cubicBezTo>
                    <a:pt x="369" y="1149"/>
                    <a:pt x="424" y="1073"/>
                    <a:pt x="501" y="1011"/>
                  </a:cubicBezTo>
                  <a:cubicBezTo>
                    <a:pt x="538" y="980"/>
                    <a:pt x="578" y="947"/>
                    <a:pt x="615" y="916"/>
                  </a:cubicBezTo>
                  <a:cubicBezTo>
                    <a:pt x="655" y="885"/>
                    <a:pt x="701" y="858"/>
                    <a:pt x="741" y="827"/>
                  </a:cubicBezTo>
                  <a:cubicBezTo>
                    <a:pt x="824" y="765"/>
                    <a:pt x="919" y="716"/>
                    <a:pt x="1011" y="661"/>
                  </a:cubicBezTo>
                  <a:cubicBezTo>
                    <a:pt x="1392" y="461"/>
                    <a:pt x="1810" y="335"/>
                    <a:pt x="2117" y="231"/>
                  </a:cubicBezTo>
                  <a:cubicBezTo>
                    <a:pt x="2270" y="179"/>
                    <a:pt x="2399" y="133"/>
                    <a:pt x="2485" y="87"/>
                  </a:cubicBezTo>
                  <a:cubicBezTo>
                    <a:pt x="2528" y="62"/>
                    <a:pt x="2559" y="41"/>
                    <a:pt x="2577" y="25"/>
                  </a:cubicBezTo>
                  <a:cubicBezTo>
                    <a:pt x="2593" y="13"/>
                    <a:pt x="2605" y="7"/>
                    <a:pt x="2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1" name="Google Shape;511;p38"/>
          <p:cNvGrpSpPr/>
          <p:nvPr/>
        </p:nvGrpSpPr>
        <p:grpSpPr>
          <a:xfrm rot="-1396822">
            <a:off x="50266" y="4060373"/>
            <a:ext cx="680708" cy="394596"/>
            <a:chOff x="753489" y="4226263"/>
            <a:chExt cx="924843" cy="536117"/>
          </a:xfrm>
        </p:grpSpPr>
        <p:sp>
          <p:nvSpPr>
            <p:cNvPr id="512" name="Google Shape;512;p38"/>
            <p:cNvSpPr/>
            <p:nvPr/>
          </p:nvSpPr>
          <p:spPr>
            <a:xfrm>
              <a:off x="753511" y="4226263"/>
              <a:ext cx="924821" cy="535167"/>
            </a:xfrm>
            <a:custGeom>
              <a:avLst/>
              <a:gdLst/>
              <a:ahLst/>
              <a:cxnLst/>
              <a:rect l="l" t="t" r="r" b="b"/>
              <a:pathLst>
                <a:path w="9726" h="5628" extrusionOk="0">
                  <a:moveTo>
                    <a:pt x="6009" y="1"/>
                  </a:moveTo>
                  <a:cubicBezTo>
                    <a:pt x="5404" y="1"/>
                    <a:pt x="4854" y="246"/>
                    <a:pt x="4454" y="636"/>
                  </a:cubicBezTo>
                  <a:cubicBezTo>
                    <a:pt x="4304" y="642"/>
                    <a:pt x="4163" y="661"/>
                    <a:pt x="4021" y="692"/>
                  </a:cubicBezTo>
                  <a:cubicBezTo>
                    <a:pt x="3905" y="673"/>
                    <a:pt x="3785" y="658"/>
                    <a:pt x="3662" y="658"/>
                  </a:cubicBezTo>
                  <a:cubicBezTo>
                    <a:pt x="2753" y="658"/>
                    <a:pt x="1988" y="1266"/>
                    <a:pt x="1748" y="2095"/>
                  </a:cubicBezTo>
                  <a:cubicBezTo>
                    <a:pt x="1687" y="2089"/>
                    <a:pt x="1625" y="2086"/>
                    <a:pt x="1564" y="2086"/>
                  </a:cubicBezTo>
                  <a:cubicBezTo>
                    <a:pt x="698" y="2086"/>
                    <a:pt x="0" y="2783"/>
                    <a:pt x="0" y="3647"/>
                  </a:cubicBezTo>
                  <a:lnTo>
                    <a:pt x="0" y="5210"/>
                  </a:lnTo>
                  <a:lnTo>
                    <a:pt x="541" y="5210"/>
                  </a:lnTo>
                  <a:lnTo>
                    <a:pt x="541" y="5628"/>
                  </a:lnTo>
                  <a:lnTo>
                    <a:pt x="2258" y="5628"/>
                  </a:lnTo>
                  <a:cubicBezTo>
                    <a:pt x="2654" y="5628"/>
                    <a:pt x="3020" y="5496"/>
                    <a:pt x="3309" y="5269"/>
                  </a:cubicBezTo>
                  <a:cubicBezTo>
                    <a:pt x="3674" y="5474"/>
                    <a:pt x="4092" y="5597"/>
                    <a:pt x="4544" y="5597"/>
                  </a:cubicBezTo>
                  <a:cubicBezTo>
                    <a:pt x="5173" y="5597"/>
                    <a:pt x="5745" y="5364"/>
                    <a:pt x="6184" y="4980"/>
                  </a:cubicBezTo>
                  <a:cubicBezTo>
                    <a:pt x="6516" y="5152"/>
                    <a:pt x="6896" y="5253"/>
                    <a:pt x="7296" y="5253"/>
                  </a:cubicBezTo>
                  <a:cubicBezTo>
                    <a:pt x="8641" y="5253"/>
                    <a:pt x="9725" y="4163"/>
                    <a:pt x="9725" y="2820"/>
                  </a:cubicBezTo>
                  <a:cubicBezTo>
                    <a:pt x="9725" y="1481"/>
                    <a:pt x="8641" y="391"/>
                    <a:pt x="7296" y="391"/>
                  </a:cubicBezTo>
                  <a:lnTo>
                    <a:pt x="7265" y="391"/>
                  </a:lnTo>
                  <a:cubicBezTo>
                    <a:pt x="6909" y="145"/>
                    <a:pt x="6473" y="1"/>
                    <a:pt x="6009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8"/>
            <p:cNvSpPr/>
            <p:nvPr/>
          </p:nvSpPr>
          <p:spPr>
            <a:xfrm>
              <a:off x="753489" y="4226548"/>
              <a:ext cx="782000" cy="495514"/>
            </a:xfrm>
            <a:custGeom>
              <a:avLst/>
              <a:gdLst/>
              <a:ahLst/>
              <a:cxnLst/>
              <a:rect l="l" t="t" r="r" b="b"/>
              <a:pathLst>
                <a:path w="8224" h="5211" extrusionOk="0">
                  <a:moveTo>
                    <a:pt x="6009" y="1"/>
                  </a:moveTo>
                  <a:cubicBezTo>
                    <a:pt x="5336" y="1"/>
                    <a:pt x="4734" y="302"/>
                    <a:pt x="4326" y="772"/>
                  </a:cubicBezTo>
                  <a:cubicBezTo>
                    <a:pt x="4120" y="701"/>
                    <a:pt x="3893" y="658"/>
                    <a:pt x="3662" y="658"/>
                  </a:cubicBezTo>
                  <a:cubicBezTo>
                    <a:pt x="2753" y="658"/>
                    <a:pt x="1988" y="1269"/>
                    <a:pt x="1745" y="2099"/>
                  </a:cubicBezTo>
                  <a:cubicBezTo>
                    <a:pt x="1684" y="2089"/>
                    <a:pt x="1623" y="2086"/>
                    <a:pt x="1561" y="2086"/>
                  </a:cubicBezTo>
                  <a:cubicBezTo>
                    <a:pt x="698" y="2086"/>
                    <a:pt x="1" y="2784"/>
                    <a:pt x="1" y="3650"/>
                  </a:cubicBezTo>
                  <a:lnTo>
                    <a:pt x="1" y="5210"/>
                  </a:lnTo>
                  <a:lnTo>
                    <a:pt x="1561" y="5210"/>
                  </a:lnTo>
                  <a:cubicBezTo>
                    <a:pt x="2120" y="5210"/>
                    <a:pt x="2606" y="4918"/>
                    <a:pt x="2882" y="4482"/>
                  </a:cubicBezTo>
                  <a:cubicBezTo>
                    <a:pt x="3122" y="4584"/>
                    <a:pt x="3386" y="4639"/>
                    <a:pt x="3662" y="4639"/>
                  </a:cubicBezTo>
                  <a:cubicBezTo>
                    <a:pt x="4157" y="4639"/>
                    <a:pt x="4608" y="4458"/>
                    <a:pt x="4955" y="4163"/>
                  </a:cubicBezTo>
                  <a:cubicBezTo>
                    <a:pt x="5272" y="4332"/>
                    <a:pt x="5628" y="4427"/>
                    <a:pt x="6009" y="4427"/>
                  </a:cubicBezTo>
                  <a:cubicBezTo>
                    <a:pt x="7232" y="4427"/>
                    <a:pt x="8224" y="3438"/>
                    <a:pt x="8224" y="2212"/>
                  </a:cubicBezTo>
                  <a:cubicBezTo>
                    <a:pt x="8224" y="993"/>
                    <a:pt x="7228" y="1"/>
                    <a:pt x="60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8"/>
            <p:cNvSpPr/>
            <p:nvPr/>
          </p:nvSpPr>
          <p:spPr>
            <a:xfrm>
              <a:off x="804646" y="4263347"/>
              <a:ext cx="873664" cy="499032"/>
            </a:xfrm>
            <a:custGeom>
              <a:avLst/>
              <a:gdLst/>
              <a:ahLst/>
              <a:cxnLst/>
              <a:rect l="l" t="t" r="r" b="b"/>
              <a:pathLst>
                <a:path w="9188" h="5248" extrusionOk="0">
                  <a:moveTo>
                    <a:pt x="6758" y="1"/>
                  </a:moveTo>
                  <a:cubicBezTo>
                    <a:pt x="6168" y="1"/>
                    <a:pt x="5628" y="213"/>
                    <a:pt x="5207" y="560"/>
                  </a:cubicBezTo>
                  <a:cubicBezTo>
                    <a:pt x="4847" y="360"/>
                    <a:pt x="4439" y="246"/>
                    <a:pt x="4000" y="246"/>
                  </a:cubicBezTo>
                  <a:cubicBezTo>
                    <a:pt x="2952" y="246"/>
                    <a:pt x="2058" y="898"/>
                    <a:pt x="1693" y="1819"/>
                  </a:cubicBezTo>
                  <a:cubicBezTo>
                    <a:pt x="756" y="1828"/>
                    <a:pt x="0" y="2593"/>
                    <a:pt x="0" y="3530"/>
                  </a:cubicBezTo>
                  <a:lnTo>
                    <a:pt x="0" y="5247"/>
                  </a:lnTo>
                  <a:lnTo>
                    <a:pt x="1720" y="5247"/>
                  </a:lnTo>
                  <a:cubicBezTo>
                    <a:pt x="2114" y="5247"/>
                    <a:pt x="2479" y="5112"/>
                    <a:pt x="2771" y="4885"/>
                  </a:cubicBezTo>
                  <a:cubicBezTo>
                    <a:pt x="3137" y="5094"/>
                    <a:pt x="3554" y="5216"/>
                    <a:pt x="4003" y="5216"/>
                  </a:cubicBezTo>
                  <a:cubicBezTo>
                    <a:pt x="4632" y="5216"/>
                    <a:pt x="5207" y="4983"/>
                    <a:pt x="5643" y="4599"/>
                  </a:cubicBezTo>
                  <a:cubicBezTo>
                    <a:pt x="5978" y="4771"/>
                    <a:pt x="6356" y="4869"/>
                    <a:pt x="6758" y="4869"/>
                  </a:cubicBezTo>
                  <a:cubicBezTo>
                    <a:pt x="8100" y="4869"/>
                    <a:pt x="9188" y="3779"/>
                    <a:pt x="9188" y="2440"/>
                  </a:cubicBezTo>
                  <a:cubicBezTo>
                    <a:pt x="9188" y="1091"/>
                    <a:pt x="8100" y="1"/>
                    <a:pt x="6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5" name="Google Shape;515;p38"/>
          <p:cNvSpPr txBox="1">
            <a:spLocks noGrp="1"/>
          </p:cNvSpPr>
          <p:nvPr>
            <p:ph type="subTitle" idx="1"/>
          </p:nvPr>
        </p:nvSpPr>
        <p:spPr>
          <a:xfrm>
            <a:off x="0" y="4718209"/>
            <a:ext cx="91440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ar-SA" sz="18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cs typeface="Akhbar MT" pitchFamily="2" charset="-78"/>
              </a:rPr>
              <a:t>اعداد المعلمة / منال الرحيلي</a:t>
            </a:r>
          </a:p>
        </p:txBody>
      </p:sp>
      <p:sp>
        <p:nvSpPr>
          <p:cNvPr id="4" name="عنوان 4">
            <a:extLst>
              <a:ext uri="{FF2B5EF4-FFF2-40B4-BE49-F238E27FC236}">
                <a16:creationId xmlns:a16="http://schemas.microsoft.com/office/drawing/2014/main" id="{7BF835F5-F53D-513C-25DD-0EA2DD4C6240}"/>
              </a:ext>
            </a:extLst>
          </p:cNvPr>
          <p:cNvSpPr txBox="1">
            <a:spLocks/>
          </p:cNvSpPr>
          <p:nvPr/>
        </p:nvSpPr>
        <p:spPr>
          <a:xfrm>
            <a:off x="5087232" y="165885"/>
            <a:ext cx="2967967" cy="1308763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ar-SA" sz="1800" b="1" dirty="0">
                <a:solidFill>
                  <a:srgbClr val="C00000"/>
                </a:solidFill>
                <a:latin typeface="Calibri" panose="020F0502020204030204" pitchFamily="34" charset="0"/>
                <a:cs typeface="Akhbar MT" pitchFamily="2" charset="-78"/>
              </a:rPr>
              <a:t>اليوم : </a:t>
            </a:r>
            <a:r>
              <a:rPr lang="ar-SA" sz="1800" b="1" dirty="0">
                <a:latin typeface="Calibri" panose="020F0502020204030204" pitchFamily="34" charset="0"/>
                <a:cs typeface="Akhbar MT" pitchFamily="2" charset="-78"/>
              </a:rPr>
              <a:t>الاثنين</a:t>
            </a:r>
          </a:p>
          <a:p>
            <a:pPr>
              <a:lnSpc>
                <a:spcPct val="100000"/>
              </a:lnSpc>
            </a:pPr>
            <a:r>
              <a:rPr lang="ar-SA" sz="1800" b="1" dirty="0">
                <a:solidFill>
                  <a:srgbClr val="C00000"/>
                </a:solidFill>
                <a:latin typeface="Calibri" panose="020F0502020204030204" pitchFamily="34" charset="0"/>
                <a:cs typeface="Akhbar MT" pitchFamily="2" charset="-78"/>
              </a:rPr>
              <a:t>التاريخ : </a:t>
            </a:r>
            <a:r>
              <a:rPr lang="ar-SA" sz="1800" b="1" dirty="0">
                <a:latin typeface="Calibri" panose="020F0502020204030204" pitchFamily="34" charset="0"/>
                <a:cs typeface="Akhbar MT" pitchFamily="2" charset="-78"/>
              </a:rPr>
              <a:t>2 / 2 / 1444 </a:t>
            </a:r>
          </a:p>
          <a:p>
            <a:pPr>
              <a:lnSpc>
                <a:spcPct val="150000"/>
              </a:lnSpc>
            </a:pPr>
            <a:r>
              <a:rPr lang="ar-SA" sz="1800" b="1" dirty="0">
                <a:solidFill>
                  <a:srgbClr val="C00000"/>
                </a:solidFill>
                <a:latin typeface="Calibri" panose="020F0502020204030204" pitchFamily="34" charset="0"/>
                <a:cs typeface="Akhbar MT" pitchFamily="2" charset="-78"/>
              </a:rPr>
              <a:t>الشعبة : </a:t>
            </a:r>
            <a:r>
              <a:rPr lang="ar-SA" sz="1800" b="1" dirty="0">
                <a:latin typeface="Calibri" panose="020F0502020204030204" pitchFamily="34" charset="0"/>
                <a:cs typeface="Akhbar MT" pitchFamily="2" charset="-78"/>
              </a:rPr>
              <a:t>209</a:t>
            </a:r>
          </a:p>
          <a:p>
            <a:pPr>
              <a:lnSpc>
                <a:spcPct val="100000"/>
              </a:lnSpc>
            </a:pPr>
            <a:r>
              <a:rPr lang="ar-SA" sz="1800" b="1" dirty="0">
                <a:solidFill>
                  <a:srgbClr val="C00000"/>
                </a:solidFill>
                <a:latin typeface="Calibri" panose="020F0502020204030204" pitchFamily="34" charset="0"/>
                <a:cs typeface="Akhbar MT" pitchFamily="2" charset="-78"/>
              </a:rPr>
              <a:t>الوحدة : </a:t>
            </a:r>
            <a:r>
              <a:rPr lang="ar-SA" sz="1800" b="1" dirty="0">
                <a:latin typeface="Calibri" panose="020F0502020204030204" pitchFamily="34" charset="0"/>
                <a:cs typeface="Akhbar MT" pitchFamily="2" charset="-78"/>
              </a:rPr>
              <a:t>الأولى / البيانات والمعلومات والمعرفة</a:t>
            </a:r>
            <a:endParaRPr lang="ar-SA" sz="1800" b="1" dirty="0">
              <a:cs typeface="Akhbar MT" pitchFamily="2" charset="-78"/>
            </a:endParaRPr>
          </a:p>
          <a:p>
            <a:pPr>
              <a:lnSpc>
                <a:spcPct val="150000"/>
              </a:lnSpc>
            </a:pPr>
            <a:endParaRPr lang="ar-SA" sz="1800" b="1" dirty="0">
              <a:latin typeface="Calibri" panose="020F0502020204030204" pitchFamily="34" charset="0"/>
              <a:cs typeface="Akhbar MT" pitchFamily="2" charset="-78"/>
            </a:endParaRPr>
          </a:p>
          <a:p>
            <a:pPr>
              <a:lnSpc>
                <a:spcPct val="150000"/>
              </a:lnSpc>
            </a:pPr>
            <a:endParaRPr lang="ar-SA" sz="1800" b="1" dirty="0">
              <a:solidFill>
                <a:srgbClr val="C00000"/>
              </a:solidFill>
              <a:latin typeface="Calibri" panose="020F0502020204030204" pitchFamily="34" charset="0"/>
              <a:cs typeface="Akhbar MT" pitchFamily="2" charset="-78"/>
            </a:endParaRPr>
          </a:p>
        </p:txBody>
      </p:sp>
      <p:pic>
        <p:nvPicPr>
          <p:cNvPr id="2052" name="Picture 4" descr="قواعد البيانات تعرف على خصائصها | قاعدة المعرفة - استضافة كواليتي">
            <a:extLst>
              <a:ext uri="{FF2B5EF4-FFF2-40B4-BE49-F238E27FC236}">
                <a16:creationId xmlns:a16="http://schemas.microsoft.com/office/drawing/2014/main" id="{9C7CBD8D-1758-83CC-F5C1-5E53DACBC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81" y="347914"/>
            <a:ext cx="3118557" cy="38959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عنوان 4">
            <a:extLst>
              <a:ext uri="{FF2B5EF4-FFF2-40B4-BE49-F238E27FC236}">
                <a16:creationId xmlns:a16="http://schemas.microsoft.com/office/drawing/2014/main" id="{A4834313-0346-BDFC-E95C-F6416CC32213}"/>
              </a:ext>
            </a:extLst>
          </p:cNvPr>
          <p:cNvSpPr txBox="1">
            <a:spLocks/>
          </p:cNvSpPr>
          <p:nvPr/>
        </p:nvSpPr>
        <p:spPr>
          <a:xfrm>
            <a:off x="3772653" y="1960013"/>
            <a:ext cx="4896734" cy="2101809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ar-SA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الأول</a:t>
            </a:r>
            <a:br>
              <a:rPr lang="ar-SA" sz="3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ar-SA" sz="3600" b="1" dirty="0">
                <a:latin typeface="Calibri" panose="020F0502020204030204" pitchFamily="34" charset="0"/>
                <a:cs typeface="Calibri" panose="020F0502020204030204" pitchFamily="34" charset="0"/>
              </a:rPr>
              <a:t>البيانات والمعلومات والمعرفة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38"/>
          <p:cNvGrpSpPr/>
          <p:nvPr/>
        </p:nvGrpSpPr>
        <p:grpSpPr>
          <a:xfrm>
            <a:off x="8840235" y="121431"/>
            <a:ext cx="235238" cy="242263"/>
            <a:chOff x="3146663" y="2304000"/>
            <a:chExt cx="93750" cy="96550"/>
          </a:xfrm>
        </p:grpSpPr>
        <p:sp>
          <p:nvSpPr>
            <p:cNvPr id="459" name="Google Shape;459;p38"/>
            <p:cNvSpPr/>
            <p:nvPr/>
          </p:nvSpPr>
          <p:spPr>
            <a:xfrm>
              <a:off x="3147113" y="2304000"/>
              <a:ext cx="93300" cy="96475"/>
            </a:xfrm>
            <a:custGeom>
              <a:avLst/>
              <a:gdLst/>
              <a:ahLst/>
              <a:cxnLst/>
              <a:rect l="l" t="t" r="r" b="b"/>
              <a:pathLst>
                <a:path w="3732" h="3859" extrusionOk="0">
                  <a:moveTo>
                    <a:pt x="2747" y="1"/>
                  </a:moveTo>
                  <a:cubicBezTo>
                    <a:pt x="2746" y="1"/>
                    <a:pt x="1518" y="760"/>
                    <a:pt x="762" y="1635"/>
                  </a:cubicBezTo>
                  <a:cubicBezTo>
                    <a:pt x="0" y="2510"/>
                    <a:pt x="762" y="3859"/>
                    <a:pt x="762" y="3859"/>
                  </a:cubicBezTo>
                  <a:cubicBezTo>
                    <a:pt x="768" y="3859"/>
                    <a:pt x="774" y="3859"/>
                    <a:pt x="780" y="3859"/>
                  </a:cubicBezTo>
                  <a:cubicBezTo>
                    <a:pt x="3732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8"/>
            <p:cNvSpPr/>
            <p:nvPr/>
          </p:nvSpPr>
          <p:spPr>
            <a:xfrm>
              <a:off x="3146663" y="2304075"/>
              <a:ext cx="93500" cy="96475"/>
            </a:xfrm>
            <a:custGeom>
              <a:avLst/>
              <a:gdLst/>
              <a:ahLst/>
              <a:cxnLst/>
              <a:rect l="l" t="t" r="r" b="b"/>
              <a:pathLst>
                <a:path w="3740" h="3859" extrusionOk="0">
                  <a:moveTo>
                    <a:pt x="2747" y="1"/>
                  </a:moveTo>
                  <a:cubicBezTo>
                    <a:pt x="2747" y="1"/>
                    <a:pt x="1521" y="760"/>
                    <a:pt x="763" y="1638"/>
                  </a:cubicBezTo>
                  <a:cubicBezTo>
                    <a:pt x="1" y="2514"/>
                    <a:pt x="763" y="3859"/>
                    <a:pt x="763" y="3859"/>
                  </a:cubicBezTo>
                  <a:cubicBezTo>
                    <a:pt x="767" y="3859"/>
                    <a:pt x="772" y="3859"/>
                    <a:pt x="777" y="3859"/>
                  </a:cubicBezTo>
                  <a:cubicBezTo>
                    <a:pt x="3739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8"/>
            <p:cNvSpPr/>
            <p:nvPr/>
          </p:nvSpPr>
          <p:spPr>
            <a:xfrm>
              <a:off x="3165713" y="2304075"/>
              <a:ext cx="74400" cy="96475"/>
            </a:xfrm>
            <a:custGeom>
              <a:avLst/>
              <a:gdLst/>
              <a:ahLst/>
              <a:cxnLst/>
              <a:rect l="l" t="t" r="r" b="b"/>
              <a:pathLst>
                <a:path w="2976" h="3859" extrusionOk="0">
                  <a:moveTo>
                    <a:pt x="1985" y="1"/>
                  </a:moveTo>
                  <a:cubicBezTo>
                    <a:pt x="1985" y="1"/>
                    <a:pt x="1985" y="1"/>
                    <a:pt x="1985" y="1"/>
                  </a:cubicBezTo>
                  <a:lnTo>
                    <a:pt x="1" y="3859"/>
                  </a:lnTo>
                  <a:cubicBezTo>
                    <a:pt x="5" y="3859"/>
                    <a:pt x="10" y="3859"/>
                    <a:pt x="15" y="3859"/>
                  </a:cubicBezTo>
                  <a:cubicBezTo>
                    <a:pt x="2976" y="3859"/>
                    <a:pt x="1989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" name="Google Shape;462;p38"/>
          <p:cNvGrpSpPr/>
          <p:nvPr/>
        </p:nvGrpSpPr>
        <p:grpSpPr>
          <a:xfrm rot="-1468270">
            <a:off x="8431601" y="158884"/>
            <a:ext cx="336045" cy="627991"/>
            <a:chOff x="3091250" y="2515500"/>
            <a:chExt cx="133925" cy="250275"/>
          </a:xfrm>
        </p:grpSpPr>
        <p:sp>
          <p:nvSpPr>
            <p:cNvPr id="463" name="Google Shape;463;p38"/>
            <p:cNvSpPr/>
            <p:nvPr/>
          </p:nvSpPr>
          <p:spPr>
            <a:xfrm>
              <a:off x="3091525" y="2515500"/>
              <a:ext cx="133650" cy="250275"/>
            </a:xfrm>
            <a:custGeom>
              <a:avLst/>
              <a:gdLst/>
              <a:ahLst/>
              <a:cxnLst/>
              <a:rect l="l" t="t" r="r" b="b"/>
              <a:pathLst>
                <a:path w="5346" h="10011" extrusionOk="0">
                  <a:moveTo>
                    <a:pt x="1337" y="0"/>
                  </a:moveTo>
                  <a:lnTo>
                    <a:pt x="1337" y="845"/>
                  </a:lnTo>
                  <a:lnTo>
                    <a:pt x="1" y="845"/>
                  </a:lnTo>
                  <a:lnTo>
                    <a:pt x="1" y="10011"/>
                  </a:lnTo>
                  <a:lnTo>
                    <a:pt x="5346" y="10011"/>
                  </a:lnTo>
                  <a:lnTo>
                    <a:pt x="5346" y="845"/>
                  </a:lnTo>
                  <a:lnTo>
                    <a:pt x="4009" y="845"/>
                  </a:lnTo>
                  <a:lnTo>
                    <a:pt x="4009" y="0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8"/>
            <p:cNvSpPr/>
            <p:nvPr/>
          </p:nvSpPr>
          <p:spPr>
            <a:xfrm>
              <a:off x="3091250" y="2536600"/>
              <a:ext cx="66825" cy="229175"/>
            </a:xfrm>
            <a:custGeom>
              <a:avLst/>
              <a:gdLst/>
              <a:ahLst/>
              <a:cxnLst/>
              <a:rect l="l" t="t" r="r" b="b"/>
              <a:pathLst>
                <a:path w="267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8"/>
            <p:cNvSpPr/>
            <p:nvPr/>
          </p:nvSpPr>
          <p:spPr>
            <a:xfrm>
              <a:off x="3157975" y="2536600"/>
              <a:ext cx="66850" cy="229175"/>
            </a:xfrm>
            <a:custGeom>
              <a:avLst/>
              <a:gdLst/>
              <a:ahLst/>
              <a:cxnLst/>
              <a:rect l="l" t="t" r="r" b="b"/>
              <a:pathLst>
                <a:path w="2674" h="9167" extrusionOk="0">
                  <a:moveTo>
                    <a:pt x="1" y="1"/>
                  </a:moveTo>
                  <a:lnTo>
                    <a:pt x="1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8"/>
            <p:cNvSpPr/>
            <p:nvPr/>
          </p:nvSpPr>
          <p:spPr>
            <a:xfrm>
              <a:off x="3124650" y="2515500"/>
              <a:ext cx="66677" cy="21275"/>
            </a:xfrm>
            <a:custGeom>
              <a:avLst/>
              <a:gdLst/>
              <a:ahLst/>
              <a:cxnLst/>
              <a:rect l="l" t="t" r="r" b="b"/>
              <a:pathLst>
                <a:path w="1334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4" y="851"/>
                  </a:lnTo>
                  <a:lnTo>
                    <a:pt x="13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8"/>
            <p:cNvSpPr/>
            <p:nvPr/>
          </p:nvSpPr>
          <p:spPr>
            <a:xfrm>
              <a:off x="3157975" y="2515500"/>
              <a:ext cx="33425" cy="21275"/>
            </a:xfrm>
            <a:custGeom>
              <a:avLst/>
              <a:gdLst/>
              <a:ahLst/>
              <a:cxnLst/>
              <a:rect l="l" t="t" r="r" b="b"/>
              <a:pathLst>
                <a:path w="1337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7" y="851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8"/>
            <p:cNvSpPr/>
            <p:nvPr/>
          </p:nvSpPr>
          <p:spPr>
            <a:xfrm>
              <a:off x="3091250" y="2536600"/>
              <a:ext cx="27825" cy="229175"/>
            </a:xfrm>
            <a:custGeom>
              <a:avLst/>
              <a:gdLst/>
              <a:ahLst/>
              <a:cxnLst/>
              <a:rect l="l" t="t" r="r" b="b"/>
              <a:pathLst>
                <a:path w="111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2" y="9167"/>
                  </a:lnTo>
                  <a:lnTo>
                    <a:pt x="11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8"/>
            <p:cNvSpPr/>
            <p:nvPr/>
          </p:nvSpPr>
          <p:spPr>
            <a:xfrm>
              <a:off x="3197075" y="2536600"/>
              <a:ext cx="27900" cy="229175"/>
            </a:xfrm>
            <a:custGeom>
              <a:avLst/>
              <a:gdLst/>
              <a:ahLst/>
              <a:cxnLst/>
              <a:rect l="l" t="t" r="r" b="b"/>
              <a:pathLst>
                <a:path w="1116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5" y="9167"/>
                  </a:lnTo>
                  <a:lnTo>
                    <a:pt x="11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8"/>
            <p:cNvSpPr/>
            <p:nvPr/>
          </p:nvSpPr>
          <p:spPr>
            <a:xfrm>
              <a:off x="3110225" y="2575400"/>
              <a:ext cx="95625" cy="170025"/>
            </a:xfrm>
            <a:custGeom>
              <a:avLst/>
              <a:gdLst/>
              <a:ahLst/>
              <a:cxnLst/>
              <a:rect l="l" t="t" r="r" b="b"/>
              <a:pathLst>
                <a:path w="3825" h="6801" extrusionOk="0">
                  <a:moveTo>
                    <a:pt x="0" y="0"/>
                  </a:moveTo>
                  <a:lnTo>
                    <a:pt x="0" y="6801"/>
                  </a:lnTo>
                  <a:lnTo>
                    <a:pt x="3824" y="6801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8"/>
            <p:cNvSpPr/>
            <p:nvPr/>
          </p:nvSpPr>
          <p:spPr>
            <a:xfrm>
              <a:off x="3115200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8"/>
            <p:cNvSpPr/>
            <p:nvPr/>
          </p:nvSpPr>
          <p:spPr>
            <a:xfrm>
              <a:off x="3157975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8"/>
            <p:cNvSpPr/>
            <p:nvPr/>
          </p:nvSpPr>
          <p:spPr>
            <a:xfrm>
              <a:off x="3115200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8"/>
            <p:cNvSpPr/>
            <p:nvPr/>
          </p:nvSpPr>
          <p:spPr>
            <a:xfrm>
              <a:off x="3157975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rgbClr val="76C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8"/>
            <p:cNvSpPr/>
            <p:nvPr/>
          </p:nvSpPr>
          <p:spPr>
            <a:xfrm>
              <a:off x="3115200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8"/>
            <p:cNvSpPr/>
            <p:nvPr/>
          </p:nvSpPr>
          <p:spPr>
            <a:xfrm>
              <a:off x="3157975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8"/>
            <p:cNvSpPr/>
            <p:nvPr/>
          </p:nvSpPr>
          <p:spPr>
            <a:xfrm>
              <a:off x="3115200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8"/>
            <p:cNvSpPr/>
            <p:nvPr/>
          </p:nvSpPr>
          <p:spPr>
            <a:xfrm>
              <a:off x="3157975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8"/>
            <p:cNvSpPr/>
            <p:nvPr/>
          </p:nvSpPr>
          <p:spPr>
            <a:xfrm>
              <a:off x="3115200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8"/>
            <p:cNvSpPr/>
            <p:nvPr/>
          </p:nvSpPr>
          <p:spPr>
            <a:xfrm>
              <a:off x="3157975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8"/>
            <p:cNvSpPr/>
            <p:nvPr/>
          </p:nvSpPr>
          <p:spPr>
            <a:xfrm>
              <a:off x="3115200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8"/>
            <p:cNvSpPr/>
            <p:nvPr/>
          </p:nvSpPr>
          <p:spPr>
            <a:xfrm>
              <a:off x="3157975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8"/>
            <p:cNvSpPr/>
            <p:nvPr/>
          </p:nvSpPr>
          <p:spPr>
            <a:xfrm>
              <a:off x="3115200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8"/>
            <p:cNvSpPr/>
            <p:nvPr/>
          </p:nvSpPr>
          <p:spPr>
            <a:xfrm>
              <a:off x="3157975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8"/>
            <p:cNvSpPr/>
            <p:nvPr/>
          </p:nvSpPr>
          <p:spPr>
            <a:xfrm>
              <a:off x="3155900" y="2543900"/>
              <a:ext cx="4325" cy="24750"/>
            </a:xfrm>
            <a:custGeom>
              <a:avLst/>
              <a:gdLst/>
              <a:ahLst/>
              <a:cxnLst/>
              <a:rect l="l" t="t" r="r" b="b"/>
              <a:pathLst>
                <a:path w="173" h="990" extrusionOk="0">
                  <a:moveTo>
                    <a:pt x="1" y="1"/>
                  </a:moveTo>
                  <a:lnTo>
                    <a:pt x="1" y="990"/>
                  </a:lnTo>
                  <a:lnTo>
                    <a:pt x="173" y="990"/>
                  </a:lnTo>
                  <a:lnTo>
                    <a:pt x="1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8"/>
            <p:cNvSpPr/>
            <p:nvPr/>
          </p:nvSpPr>
          <p:spPr>
            <a:xfrm>
              <a:off x="3145775" y="2554125"/>
              <a:ext cx="24675" cy="4325"/>
            </a:xfrm>
            <a:custGeom>
              <a:avLst/>
              <a:gdLst/>
              <a:ahLst/>
              <a:cxnLst/>
              <a:rect l="l" t="t" r="r" b="b"/>
              <a:pathLst>
                <a:path w="987" h="173" extrusionOk="0">
                  <a:moveTo>
                    <a:pt x="0" y="0"/>
                  </a:moveTo>
                  <a:lnTo>
                    <a:pt x="0" y="172"/>
                  </a:lnTo>
                  <a:lnTo>
                    <a:pt x="986" y="172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38"/>
          <p:cNvGrpSpPr/>
          <p:nvPr/>
        </p:nvGrpSpPr>
        <p:grpSpPr>
          <a:xfrm rot="841025">
            <a:off x="102344" y="258397"/>
            <a:ext cx="447275" cy="625913"/>
            <a:chOff x="7877949" y="4508284"/>
            <a:chExt cx="560451" cy="784290"/>
          </a:xfrm>
        </p:grpSpPr>
        <p:sp>
          <p:nvSpPr>
            <p:cNvPr id="488" name="Google Shape;488;p38"/>
            <p:cNvSpPr/>
            <p:nvPr/>
          </p:nvSpPr>
          <p:spPr>
            <a:xfrm>
              <a:off x="7877949" y="4508284"/>
              <a:ext cx="538019" cy="783421"/>
            </a:xfrm>
            <a:custGeom>
              <a:avLst/>
              <a:gdLst/>
              <a:ahLst/>
              <a:cxnLst/>
              <a:rect l="l" t="t" r="r" b="b"/>
              <a:pathLst>
                <a:path w="9287" h="13523" extrusionOk="0">
                  <a:moveTo>
                    <a:pt x="4832" y="1"/>
                  </a:moveTo>
                  <a:cubicBezTo>
                    <a:pt x="2105" y="1"/>
                    <a:pt x="1" y="2504"/>
                    <a:pt x="575" y="5260"/>
                  </a:cubicBezTo>
                  <a:cubicBezTo>
                    <a:pt x="1097" y="7763"/>
                    <a:pt x="3604" y="9287"/>
                    <a:pt x="3604" y="10113"/>
                  </a:cubicBezTo>
                  <a:lnTo>
                    <a:pt x="3604" y="10844"/>
                  </a:lnTo>
                  <a:lnTo>
                    <a:pt x="3490" y="10844"/>
                  </a:lnTo>
                  <a:lnTo>
                    <a:pt x="3490" y="11458"/>
                  </a:lnTo>
                  <a:lnTo>
                    <a:pt x="3604" y="11458"/>
                  </a:lnTo>
                  <a:lnTo>
                    <a:pt x="3604" y="11784"/>
                  </a:lnTo>
                  <a:lnTo>
                    <a:pt x="3604" y="11913"/>
                  </a:lnTo>
                  <a:lnTo>
                    <a:pt x="3604" y="12174"/>
                  </a:lnTo>
                  <a:lnTo>
                    <a:pt x="3604" y="12306"/>
                  </a:lnTo>
                  <a:lnTo>
                    <a:pt x="3604" y="12567"/>
                  </a:lnTo>
                  <a:lnTo>
                    <a:pt x="3604" y="12696"/>
                  </a:lnTo>
                  <a:lnTo>
                    <a:pt x="3604" y="12718"/>
                  </a:lnTo>
                  <a:cubicBezTo>
                    <a:pt x="3604" y="12887"/>
                    <a:pt x="3742" y="13025"/>
                    <a:pt x="3911" y="13025"/>
                  </a:cubicBezTo>
                  <a:lnTo>
                    <a:pt x="3988" y="13025"/>
                  </a:lnTo>
                  <a:lnTo>
                    <a:pt x="4077" y="13307"/>
                  </a:lnTo>
                  <a:cubicBezTo>
                    <a:pt x="4117" y="13440"/>
                    <a:pt x="4233" y="13522"/>
                    <a:pt x="4372" y="13522"/>
                  </a:cubicBezTo>
                  <a:lnTo>
                    <a:pt x="5302" y="13522"/>
                  </a:lnTo>
                  <a:cubicBezTo>
                    <a:pt x="5438" y="13522"/>
                    <a:pt x="5554" y="13433"/>
                    <a:pt x="5597" y="13307"/>
                  </a:cubicBezTo>
                  <a:lnTo>
                    <a:pt x="5686" y="13025"/>
                  </a:lnTo>
                  <a:lnTo>
                    <a:pt x="5763" y="13025"/>
                  </a:lnTo>
                  <a:cubicBezTo>
                    <a:pt x="5932" y="13025"/>
                    <a:pt x="6070" y="12887"/>
                    <a:pt x="6070" y="12718"/>
                  </a:cubicBezTo>
                  <a:lnTo>
                    <a:pt x="6070" y="12696"/>
                  </a:lnTo>
                  <a:lnTo>
                    <a:pt x="6070" y="12567"/>
                  </a:lnTo>
                  <a:lnTo>
                    <a:pt x="6070" y="12306"/>
                  </a:lnTo>
                  <a:lnTo>
                    <a:pt x="6070" y="12174"/>
                  </a:lnTo>
                  <a:lnTo>
                    <a:pt x="6070" y="11913"/>
                  </a:lnTo>
                  <a:lnTo>
                    <a:pt x="6070" y="11784"/>
                  </a:lnTo>
                  <a:lnTo>
                    <a:pt x="6070" y="11458"/>
                  </a:lnTo>
                  <a:lnTo>
                    <a:pt x="6184" y="11458"/>
                  </a:lnTo>
                  <a:lnTo>
                    <a:pt x="6184" y="10844"/>
                  </a:lnTo>
                  <a:lnTo>
                    <a:pt x="6070" y="10844"/>
                  </a:lnTo>
                  <a:lnTo>
                    <a:pt x="6070" y="10113"/>
                  </a:lnTo>
                  <a:cubicBezTo>
                    <a:pt x="6070" y="9287"/>
                    <a:pt x="8577" y="7760"/>
                    <a:pt x="9099" y="5260"/>
                  </a:cubicBezTo>
                  <a:cubicBezTo>
                    <a:pt x="9102" y="5247"/>
                    <a:pt x="9108" y="5232"/>
                    <a:pt x="9108" y="5223"/>
                  </a:cubicBezTo>
                  <a:cubicBezTo>
                    <a:pt x="9111" y="5210"/>
                    <a:pt x="9111" y="5198"/>
                    <a:pt x="9114" y="5186"/>
                  </a:cubicBezTo>
                  <a:cubicBezTo>
                    <a:pt x="9286" y="4304"/>
                    <a:pt x="9179" y="3435"/>
                    <a:pt x="8856" y="2673"/>
                  </a:cubicBezTo>
                  <a:cubicBezTo>
                    <a:pt x="8838" y="2667"/>
                    <a:pt x="8835" y="2664"/>
                    <a:pt x="8832" y="2658"/>
                  </a:cubicBezTo>
                  <a:cubicBezTo>
                    <a:pt x="8823" y="2636"/>
                    <a:pt x="8810" y="2615"/>
                    <a:pt x="8804" y="2596"/>
                  </a:cubicBezTo>
                  <a:cubicBezTo>
                    <a:pt x="8795" y="2575"/>
                    <a:pt x="8789" y="2556"/>
                    <a:pt x="8776" y="2538"/>
                  </a:cubicBezTo>
                  <a:cubicBezTo>
                    <a:pt x="8773" y="2526"/>
                    <a:pt x="8764" y="2513"/>
                    <a:pt x="8761" y="2504"/>
                  </a:cubicBezTo>
                  <a:cubicBezTo>
                    <a:pt x="8746" y="2473"/>
                    <a:pt x="8733" y="2446"/>
                    <a:pt x="8718" y="2415"/>
                  </a:cubicBezTo>
                  <a:cubicBezTo>
                    <a:pt x="8718" y="2412"/>
                    <a:pt x="8718" y="2412"/>
                    <a:pt x="8715" y="2406"/>
                  </a:cubicBezTo>
                  <a:cubicBezTo>
                    <a:pt x="8466" y="1911"/>
                    <a:pt x="8128" y="1469"/>
                    <a:pt x="7720" y="1107"/>
                  </a:cubicBezTo>
                  <a:lnTo>
                    <a:pt x="7717" y="1100"/>
                  </a:lnTo>
                  <a:cubicBezTo>
                    <a:pt x="7689" y="1079"/>
                    <a:pt x="7668" y="1054"/>
                    <a:pt x="7640" y="1033"/>
                  </a:cubicBezTo>
                  <a:cubicBezTo>
                    <a:pt x="7634" y="1024"/>
                    <a:pt x="7625" y="1021"/>
                    <a:pt x="7622" y="1014"/>
                  </a:cubicBezTo>
                  <a:cubicBezTo>
                    <a:pt x="7603" y="996"/>
                    <a:pt x="7582" y="978"/>
                    <a:pt x="7560" y="962"/>
                  </a:cubicBezTo>
                  <a:cubicBezTo>
                    <a:pt x="7548" y="956"/>
                    <a:pt x="7536" y="944"/>
                    <a:pt x="7526" y="938"/>
                  </a:cubicBezTo>
                  <a:cubicBezTo>
                    <a:pt x="7511" y="925"/>
                    <a:pt x="7499" y="913"/>
                    <a:pt x="7483" y="901"/>
                  </a:cubicBezTo>
                  <a:cubicBezTo>
                    <a:pt x="7468" y="888"/>
                    <a:pt x="7449" y="876"/>
                    <a:pt x="7434" y="864"/>
                  </a:cubicBezTo>
                  <a:cubicBezTo>
                    <a:pt x="7428" y="861"/>
                    <a:pt x="7422" y="855"/>
                    <a:pt x="7419" y="852"/>
                  </a:cubicBezTo>
                  <a:cubicBezTo>
                    <a:pt x="6841" y="422"/>
                    <a:pt x="6150" y="130"/>
                    <a:pt x="5395" y="35"/>
                  </a:cubicBezTo>
                  <a:cubicBezTo>
                    <a:pt x="5385" y="35"/>
                    <a:pt x="5379" y="35"/>
                    <a:pt x="5376" y="28"/>
                  </a:cubicBezTo>
                  <a:cubicBezTo>
                    <a:pt x="5348" y="25"/>
                    <a:pt x="5321" y="22"/>
                    <a:pt x="5293" y="22"/>
                  </a:cubicBezTo>
                  <a:cubicBezTo>
                    <a:pt x="5284" y="22"/>
                    <a:pt x="5269" y="19"/>
                    <a:pt x="5256" y="19"/>
                  </a:cubicBezTo>
                  <a:cubicBezTo>
                    <a:pt x="5232" y="16"/>
                    <a:pt x="5210" y="16"/>
                    <a:pt x="5186" y="10"/>
                  </a:cubicBezTo>
                  <a:cubicBezTo>
                    <a:pt x="5167" y="10"/>
                    <a:pt x="5149" y="7"/>
                    <a:pt x="5133" y="7"/>
                  </a:cubicBezTo>
                  <a:cubicBezTo>
                    <a:pt x="5115" y="7"/>
                    <a:pt x="5093" y="4"/>
                    <a:pt x="5072" y="4"/>
                  </a:cubicBezTo>
                  <a:cubicBezTo>
                    <a:pt x="5047" y="4"/>
                    <a:pt x="5026" y="1"/>
                    <a:pt x="4998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8"/>
            <p:cNvSpPr/>
            <p:nvPr/>
          </p:nvSpPr>
          <p:spPr>
            <a:xfrm>
              <a:off x="7877960" y="4508632"/>
              <a:ext cx="560439" cy="639459"/>
            </a:xfrm>
            <a:custGeom>
              <a:avLst/>
              <a:gdLst/>
              <a:ahLst/>
              <a:cxnLst/>
              <a:rect l="l" t="t" r="r" b="b"/>
              <a:pathLst>
                <a:path w="9674" h="11038" extrusionOk="0">
                  <a:moveTo>
                    <a:pt x="4836" y="1"/>
                  </a:moveTo>
                  <a:cubicBezTo>
                    <a:pt x="2105" y="1"/>
                    <a:pt x="1" y="2504"/>
                    <a:pt x="578" y="5263"/>
                  </a:cubicBezTo>
                  <a:cubicBezTo>
                    <a:pt x="1101" y="7766"/>
                    <a:pt x="3607" y="9290"/>
                    <a:pt x="3607" y="10116"/>
                  </a:cubicBezTo>
                  <a:lnTo>
                    <a:pt x="3607" y="11038"/>
                  </a:lnTo>
                  <a:lnTo>
                    <a:pt x="6064" y="11038"/>
                  </a:lnTo>
                  <a:lnTo>
                    <a:pt x="6064" y="10116"/>
                  </a:lnTo>
                  <a:cubicBezTo>
                    <a:pt x="6064" y="9290"/>
                    <a:pt x="8577" y="7760"/>
                    <a:pt x="9093" y="5263"/>
                  </a:cubicBezTo>
                  <a:cubicBezTo>
                    <a:pt x="9674" y="2563"/>
                    <a:pt x="7609" y="1"/>
                    <a:pt x="4836" y="1"/>
                  </a:cubicBezTo>
                  <a:close/>
                </a:path>
              </a:pathLst>
            </a:custGeom>
            <a:solidFill>
              <a:srgbClr val="B0C5D9">
                <a:alpha val="58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8"/>
            <p:cNvSpPr/>
            <p:nvPr/>
          </p:nvSpPr>
          <p:spPr>
            <a:xfrm>
              <a:off x="8149191" y="4544085"/>
              <a:ext cx="225705" cy="225531"/>
            </a:xfrm>
            <a:custGeom>
              <a:avLst/>
              <a:gdLst/>
              <a:ahLst/>
              <a:cxnLst/>
              <a:rect l="l" t="t" r="r" b="b"/>
              <a:pathLst>
                <a:path w="3896" h="3893" extrusionOk="0">
                  <a:moveTo>
                    <a:pt x="154" y="0"/>
                  </a:moveTo>
                  <a:cubicBezTo>
                    <a:pt x="71" y="0"/>
                    <a:pt x="0" y="68"/>
                    <a:pt x="0" y="154"/>
                  </a:cubicBezTo>
                  <a:cubicBezTo>
                    <a:pt x="0" y="237"/>
                    <a:pt x="71" y="307"/>
                    <a:pt x="154" y="307"/>
                  </a:cubicBezTo>
                  <a:cubicBezTo>
                    <a:pt x="2046" y="307"/>
                    <a:pt x="3588" y="1846"/>
                    <a:pt x="3588" y="3738"/>
                  </a:cubicBezTo>
                  <a:cubicBezTo>
                    <a:pt x="3588" y="3824"/>
                    <a:pt x="3655" y="3892"/>
                    <a:pt x="3741" y="3892"/>
                  </a:cubicBezTo>
                  <a:cubicBezTo>
                    <a:pt x="3824" y="3892"/>
                    <a:pt x="3895" y="3824"/>
                    <a:pt x="3895" y="3738"/>
                  </a:cubicBezTo>
                  <a:cubicBezTo>
                    <a:pt x="3895" y="1677"/>
                    <a:pt x="2215" y="0"/>
                    <a:pt x="1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8"/>
            <p:cNvSpPr/>
            <p:nvPr/>
          </p:nvSpPr>
          <p:spPr>
            <a:xfrm>
              <a:off x="8086916" y="5162780"/>
              <a:ext cx="142398" cy="100397"/>
            </a:xfrm>
            <a:custGeom>
              <a:avLst/>
              <a:gdLst/>
              <a:ahLst/>
              <a:cxnLst/>
              <a:rect l="l" t="t" r="r" b="b"/>
              <a:pathLst>
                <a:path w="2458" h="1733" extrusionOk="0">
                  <a:moveTo>
                    <a:pt x="0" y="1"/>
                  </a:moveTo>
                  <a:lnTo>
                    <a:pt x="0" y="1426"/>
                  </a:lnTo>
                  <a:cubicBezTo>
                    <a:pt x="0" y="1595"/>
                    <a:pt x="138" y="1733"/>
                    <a:pt x="307" y="1733"/>
                  </a:cubicBezTo>
                  <a:lnTo>
                    <a:pt x="2150" y="1733"/>
                  </a:lnTo>
                  <a:cubicBezTo>
                    <a:pt x="2319" y="1733"/>
                    <a:pt x="2457" y="1595"/>
                    <a:pt x="2457" y="1426"/>
                  </a:cubicBezTo>
                  <a:lnTo>
                    <a:pt x="24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8"/>
            <p:cNvSpPr/>
            <p:nvPr/>
          </p:nvSpPr>
          <p:spPr>
            <a:xfrm>
              <a:off x="8108929" y="5262942"/>
              <a:ext cx="97964" cy="28908"/>
            </a:xfrm>
            <a:custGeom>
              <a:avLst/>
              <a:gdLst/>
              <a:ahLst/>
              <a:cxnLst/>
              <a:rect l="l" t="t" r="r" b="b"/>
              <a:pathLst>
                <a:path w="1691" h="499" extrusionOk="0">
                  <a:moveTo>
                    <a:pt x="1" y="1"/>
                  </a:moveTo>
                  <a:lnTo>
                    <a:pt x="90" y="284"/>
                  </a:lnTo>
                  <a:cubicBezTo>
                    <a:pt x="130" y="409"/>
                    <a:pt x="250" y="499"/>
                    <a:pt x="385" y="499"/>
                  </a:cubicBezTo>
                  <a:lnTo>
                    <a:pt x="1313" y="499"/>
                  </a:lnTo>
                  <a:cubicBezTo>
                    <a:pt x="1451" y="499"/>
                    <a:pt x="1571" y="416"/>
                    <a:pt x="1611" y="284"/>
                  </a:cubicBezTo>
                  <a:lnTo>
                    <a:pt x="16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8"/>
            <p:cNvSpPr/>
            <p:nvPr/>
          </p:nvSpPr>
          <p:spPr>
            <a:xfrm>
              <a:off x="8086916" y="5236641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8"/>
            <p:cNvSpPr/>
            <p:nvPr/>
          </p:nvSpPr>
          <p:spPr>
            <a:xfrm>
              <a:off x="8086916" y="5214049"/>
              <a:ext cx="142398" cy="7531"/>
            </a:xfrm>
            <a:custGeom>
              <a:avLst/>
              <a:gdLst/>
              <a:ahLst/>
              <a:cxnLst/>
              <a:rect l="l" t="t" r="r" b="b"/>
              <a:pathLst>
                <a:path w="2458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457" y="129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8"/>
            <p:cNvSpPr/>
            <p:nvPr/>
          </p:nvSpPr>
          <p:spPr>
            <a:xfrm>
              <a:off x="8086916" y="5191282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8"/>
            <p:cNvSpPr/>
            <p:nvPr/>
          </p:nvSpPr>
          <p:spPr>
            <a:xfrm>
              <a:off x="7944696" y="4637643"/>
              <a:ext cx="187817" cy="287287"/>
            </a:xfrm>
            <a:custGeom>
              <a:avLst/>
              <a:gdLst/>
              <a:ahLst/>
              <a:cxnLst/>
              <a:rect l="l" t="t" r="r" b="b"/>
              <a:pathLst>
                <a:path w="3242" h="4959" extrusionOk="0">
                  <a:moveTo>
                    <a:pt x="1641" y="1"/>
                  </a:moveTo>
                  <a:lnTo>
                    <a:pt x="1641" y="1"/>
                  </a:lnTo>
                  <a:cubicBezTo>
                    <a:pt x="747" y="1088"/>
                    <a:pt x="1" y="4673"/>
                    <a:pt x="3232" y="4959"/>
                  </a:cubicBezTo>
                  <a:cubicBezTo>
                    <a:pt x="2848" y="4102"/>
                    <a:pt x="3241" y="3346"/>
                    <a:pt x="3002" y="2206"/>
                  </a:cubicBezTo>
                  <a:cubicBezTo>
                    <a:pt x="2759" y="1061"/>
                    <a:pt x="1641" y="1"/>
                    <a:pt x="1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8"/>
            <p:cNvSpPr/>
            <p:nvPr/>
          </p:nvSpPr>
          <p:spPr>
            <a:xfrm>
              <a:off x="8139227" y="4637643"/>
              <a:ext cx="95067" cy="153637"/>
            </a:xfrm>
            <a:custGeom>
              <a:avLst/>
              <a:gdLst/>
              <a:ahLst/>
              <a:cxnLst/>
              <a:rect l="l" t="t" r="r" b="b"/>
              <a:pathLst>
                <a:path w="1641" h="2652" extrusionOk="0">
                  <a:moveTo>
                    <a:pt x="1103" y="1"/>
                  </a:moveTo>
                  <a:lnTo>
                    <a:pt x="1103" y="1"/>
                  </a:lnTo>
                  <a:cubicBezTo>
                    <a:pt x="77" y="600"/>
                    <a:pt x="0" y="2114"/>
                    <a:pt x="399" y="2652"/>
                  </a:cubicBezTo>
                  <a:cubicBezTo>
                    <a:pt x="1640" y="2025"/>
                    <a:pt x="1432" y="465"/>
                    <a:pt x="11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8"/>
            <p:cNvSpPr/>
            <p:nvPr/>
          </p:nvSpPr>
          <p:spPr>
            <a:xfrm>
              <a:off x="8158054" y="4750317"/>
              <a:ext cx="140660" cy="210585"/>
            </a:xfrm>
            <a:custGeom>
              <a:avLst/>
              <a:gdLst/>
              <a:ahLst/>
              <a:cxnLst/>
              <a:rect l="l" t="t" r="r" b="b"/>
              <a:pathLst>
                <a:path w="2428" h="3635" extrusionOk="0">
                  <a:moveTo>
                    <a:pt x="2427" y="0"/>
                  </a:moveTo>
                  <a:lnTo>
                    <a:pt x="2427" y="0"/>
                  </a:lnTo>
                  <a:cubicBezTo>
                    <a:pt x="1478" y="77"/>
                    <a:pt x="1" y="1161"/>
                    <a:pt x="1" y="3634"/>
                  </a:cubicBezTo>
                  <a:cubicBezTo>
                    <a:pt x="2314" y="3124"/>
                    <a:pt x="2427" y="0"/>
                    <a:pt x="2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8"/>
            <p:cNvSpPr/>
            <p:nvPr/>
          </p:nvSpPr>
          <p:spPr>
            <a:xfrm>
              <a:off x="8042425" y="4691749"/>
              <a:ext cx="119457" cy="325697"/>
            </a:xfrm>
            <a:custGeom>
              <a:avLst/>
              <a:gdLst/>
              <a:ahLst/>
              <a:cxnLst/>
              <a:rect l="l" t="t" r="r" b="b"/>
              <a:pathLst>
                <a:path w="2062" h="5622" extrusionOk="0">
                  <a:moveTo>
                    <a:pt x="9" y="1"/>
                  </a:moveTo>
                  <a:cubicBezTo>
                    <a:pt x="9" y="1"/>
                    <a:pt x="3" y="96"/>
                    <a:pt x="0" y="271"/>
                  </a:cubicBezTo>
                  <a:cubicBezTo>
                    <a:pt x="3" y="357"/>
                    <a:pt x="6" y="458"/>
                    <a:pt x="15" y="572"/>
                  </a:cubicBezTo>
                  <a:cubicBezTo>
                    <a:pt x="28" y="689"/>
                    <a:pt x="37" y="818"/>
                    <a:pt x="65" y="956"/>
                  </a:cubicBezTo>
                  <a:cubicBezTo>
                    <a:pt x="89" y="1097"/>
                    <a:pt x="123" y="1248"/>
                    <a:pt x="160" y="1404"/>
                  </a:cubicBezTo>
                  <a:cubicBezTo>
                    <a:pt x="203" y="1564"/>
                    <a:pt x="252" y="1727"/>
                    <a:pt x="310" y="1896"/>
                  </a:cubicBezTo>
                  <a:cubicBezTo>
                    <a:pt x="341" y="1976"/>
                    <a:pt x="378" y="2065"/>
                    <a:pt x="406" y="2151"/>
                  </a:cubicBezTo>
                  <a:cubicBezTo>
                    <a:pt x="442" y="2234"/>
                    <a:pt x="479" y="2320"/>
                    <a:pt x="513" y="2406"/>
                  </a:cubicBezTo>
                  <a:cubicBezTo>
                    <a:pt x="590" y="2575"/>
                    <a:pt x="673" y="2750"/>
                    <a:pt x="762" y="2919"/>
                  </a:cubicBezTo>
                  <a:cubicBezTo>
                    <a:pt x="937" y="3257"/>
                    <a:pt x="1137" y="3582"/>
                    <a:pt x="1339" y="3874"/>
                  </a:cubicBezTo>
                  <a:cubicBezTo>
                    <a:pt x="1389" y="3948"/>
                    <a:pt x="1435" y="4019"/>
                    <a:pt x="1487" y="4089"/>
                  </a:cubicBezTo>
                  <a:cubicBezTo>
                    <a:pt x="1533" y="4163"/>
                    <a:pt x="1570" y="4230"/>
                    <a:pt x="1610" y="4301"/>
                  </a:cubicBezTo>
                  <a:cubicBezTo>
                    <a:pt x="1683" y="4439"/>
                    <a:pt x="1736" y="4581"/>
                    <a:pt x="1782" y="4710"/>
                  </a:cubicBezTo>
                  <a:cubicBezTo>
                    <a:pt x="1865" y="4971"/>
                    <a:pt x="1895" y="5201"/>
                    <a:pt x="1908" y="5364"/>
                  </a:cubicBezTo>
                  <a:cubicBezTo>
                    <a:pt x="1911" y="5444"/>
                    <a:pt x="1911" y="5505"/>
                    <a:pt x="1911" y="5548"/>
                  </a:cubicBezTo>
                  <a:cubicBezTo>
                    <a:pt x="1911" y="5591"/>
                    <a:pt x="1908" y="5610"/>
                    <a:pt x="1908" y="5610"/>
                  </a:cubicBezTo>
                  <a:lnTo>
                    <a:pt x="2061" y="5622"/>
                  </a:lnTo>
                  <a:lnTo>
                    <a:pt x="2061" y="5548"/>
                  </a:lnTo>
                  <a:cubicBezTo>
                    <a:pt x="2061" y="5502"/>
                    <a:pt x="2061" y="5432"/>
                    <a:pt x="2055" y="5349"/>
                  </a:cubicBezTo>
                  <a:cubicBezTo>
                    <a:pt x="2043" y="5180"/>
                    <a:pt x="2000" y="4937"/>
                    <a:pt x="1908" y="4661"/>
                  </a:cubicBezTo>
                  <a:cubicBezTo>
                    <a:pt x="1859" y="4522"/>
                    <a:pt x="1797" y="4378"/>
                    <a:pt x="1717" y="4230"/>
                  </a:cubicBezTo>
                  <a:cubicBezTo>
                    <a:pt x="1631" y="4083"/>
                    <a:pt x="1536" y="3939"/>
                    <a:pt x="1428" y="3797"/>
                  </a:cubicBezTo>
                  <a:cubicBezTo>
                    <a:pt x="1223" y="3515"/>
                    <a:pt x="1014" y="3198"/>
                    <a:pt x="829" y="2870"/>
                  </a:cubicBezTo>
                  <a:cubicBezTo>
                    <a:pt x="737" y="2704"/>
                    <a:pt x="651" y="2538"/>
                    <a:pt x="571" y="2369"/>
                  </a:cubicBezTo>
                  <a:cubicBezTo>
                    <a:pt x="538" y="2280"/>
                    <a:pt x="498" y="2200"/>
                    <a:pt x="461" y="2117"/>
                  </a:cubicBezTo>
                  <a:cubicBezTo>
                    <a:pt x="427" y="2031"/>
                    <a:pt x="396" y="1948"/>
                    <a:pt x="360" y="1865"/>
                  </a:cubicBezTo>
                  <a:cubicBezTo>
                    <a:pt x="298" y="1702"/>
                    <a:pt x="246" y="1540"/>
                    <a:pt x="200" y="1383"/>
                  </a:cubicBezTo>
                  <a:cubicBezTo>
                    <a:pt x="157" y="1226"/>
                    <a:pt x="120" y="1076"/>
                    <a:pt x="92" y="938"/>
                  </a:cubicBezTo>
                  <a:cubicBezTo>
                    <a:pt x="62" y="799"/>
                    <a:pt x="46" y="673"/>
                    <a:pt x="31" y="557"/>
                  </a:cubicBezTo>
                  <a:cubicBezTo>
                    <a:pt x="19" y="446"/>
                    <a:pt x="15" y="345"/>
                    <a:pt x="9" y="262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8"/>
            <p:cNvSpPr/>
            <p:nvPr/>
          </p:nvSpPr>
          <p:spPr>
            <a:xfrm>
              <a:off x="8153593" y="4819370"/>
              <a:ext cx="97790" cy="302002"/>
            </a:xfrm>
            <a:custGeom>
              <a:avLst/>
              <a:gdLst/>
              <a:ahLst/>
              <a:cxnLst/>
              <a:rect l="l" t="t" r="r" b="b"/>
              <a:pathLst>
                <a:path w="1688" h="5213" extrusionOk="0">
                  <a:moveTo>
                    <a:pt x="1687" y="0"/>
                  </a:moveTo>
                  <a:cubicBezTo>
                    <a:pt x="1687" y="0"/>
                    <a:pt x="1626" y="68"/>
                    <a:pt x="1521" y="169"/>
                  </a:cubicBezTo>
                  <a:cubicBezTo>
                    <a:pt x="1411" y="277"/>
                    <a:pt x="1248" y="430"/>
                    <a:pt x="1070" y="630"/>
                  </a:cubicBezTo>
                  <a:cubicBezTo>
                    <a:pt x="981" y="731"/>
                    <a:pt x="886" y="842"/>
                    <a:pt x="793" y="965"/>
                  </a:cubicBezTo>
                  <a:cubicBezTo>
                    <a:pt x="695" y="1088"/>
                    <a:pt x="603" y="1223"/>
                    <a:pt x="520" y="1367"/>
                  </a:cubicBezTo>
                  <a:cubicBezTo>
                    <a:pt x="477" y="1441"/>
                    <a:pt x="434" y="1514"/>
                    <a:pt x="397" y="1594"/>
                  </a:cubicBezTo>
                  <a:cubicBezTo>
                    <a:pt x="357" y="1674"/>
                    <a:pt x="317" y="1751"/>
                    <a:pt x="287" y="1837"/>
                  </a:cubicBezTo>
                  <a:cubicBezTo>
                    <a:pt x="213" y="2003"/>
                    <a:pt x="158" y="2175"/>
                    <a:pt x="118" y="2350"/>
                  </a:cubicBezTo>
                  <a:cubicBezTo>
                    <a:pt x="72" y="2528"/>
                    <a:pt x="47" y="2709"/>
                    <a:pt x="26" y="2884"/>
                  </a:cubicBezTo>
                  <a:cubicBezTo>
                    <a:pt x="13" y="3066"/>
                    <a:pt x="4" y="3241"/>
                    <a:pt x="4" y="3407"/>
                  </a:cubicBezTo>
                  <a:cubicBezTo>
                    <a:pt x="1" y="3741"/>
                    <a:pt x="1" y="4052"/>
                    <a:pt x="1" y="4322"/>
                  </a:cubicBezTo>
                  <a:cubicBezTo>
                    <a:pt x="1" y="4853"/>
                    <a:pt x="4" y="5213"/>
                    <a:pt x="4" y="5213"/>
                  </a:cubicBezTo>
                  <a:lnTo>
                    <a:pt x="158" y="5213"/>
                  </a:lnTo>
                  <a:cubicBezTo>
                    <a:pt x="158" y="5213"/>
                    <a:pt x="158" y="4853"/>
                    <a:pt x="164" y="4322"/>
                  </a:cubicBezTo>
                  <a:cubicBezTo>
                    <a:pt x="158" y="4052"/>
                    <a:pt x="158" y="3741"/>
                    <a:pt x="158" y="3407"/>
                  </a:cubicBezTo>
                  <a:cubicBezTo>
                    <a:pt x="155" y="3241"/>
                    <a:pt x="164" y="3072"/>
                    <a:pt x="167" y="2900"/>
                  </a:cubicBezTo>
                  <a:cubicBezTo>
                    <a:pt x="182" y="2731"/>
                    <a:pt x="204" y="2556"/>
                    <a:pt x="244" y="2387"/>
                  </a:cubicBezTo>
                  <a:cubicBezTo>
                    <a:pt x="280" y="2218"/>
                    <a:pt x="333" y="2049"/>
                    <a:pt x="394" y="1886"/>
                  </a:cubicBezTo>
                  <a:cubicBezTo>
                    <a:pt x="419" y="1803"/>
                    <a:pt x="459" y="1726"/>
                    <a:pt x="492" y="1650"/>
                  </a:cubicBezTo>
                  <a:cubicBezTo>
                    <a:pt x="523" y="1573"/>
                    <a:pt x="566" y="1499"/>
                    <a:pt x="603" y="1425"/>
                  </a:cubicBezTo>
                  <a:cubicBezTo>
                    <a:pt x="680" y="1281"/>
                    <a:pt x="769" y="1146"/>
                    <a:pt x="855" y="1020"/>
                  </a:cubicBezTo>
                  <a:cubicBezTo>
                    <a:pt x="938" y="897"/>
                    <a:pt x="1027" y="780"/>
                    <a:pt x="1110" y="676"/>
                  </a:cubicBezTo>
                  <a:cubicBezTo>
                    <a:pt x="1196" y="575"/>
                    <a:pt x="1276" y="482"/>
                    <a:pt x="1346" y="399"/>
                  </a:cubicBezTo>
                  <a:cubicBezTo>
                    <a:pt x="1414" y="320"/>
                    <a:pt x="1478" y="246"/>
                    <a:pt x="1531" y="191"/>
                  </a:cubicBezTo>
                  <a:cubicBezTo>
                    <a:pt x="1632" y="71"/>
                    <a:pt x="1687" y="0"/>
                    <a:pt x="1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8"/>
            <p:cNvSpPr/>
            <p:nvPr/>
          </p:nvSpPr>
          <p:spPr>
            <a:xfrm>
              <a:off x="8093114" y="5094654"/>
              <a:ext cx="129247" cy="42233"/>
            </a:xfrm>
            <a:custGeom>
              <a:avLst/>
              <a:gdLst/>
              <a:ahLst/>
              <a:cxnLst/>
              <a:rect l="l" t="t" r="r" b="b"/>
              <a:pathLst>
                <a:path w="2231" h="729" extrusionOk="0">
                  <a:moveTo>
                    <a:pt x="1" y="0"/>
                  </a:moveTo>
                  <a:lnTo>
                    <a:pt x="1" y="728"/>
                  </a:lnTo>
                  <a:lnTo>
                    <a:pt x="2231" y="728"/>
                  </a:lnTo>
                  <a:lnTo>
                    <a:pt x="22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8"/>
            <p:cNvSpPr/>
            <p:nvPr/>
          </p:nvSpPr>
          <p:spPr>
            <a:xfrm>
              <a:off x="8080138" y="5136827"/>
              <a:ext cx="155780" cy="35628"/>
            </a:xfrm>
            <a:custGeom>
              <a:avLst/>
              <a:gdLst/>
              <a:ahLst/>
              <a:cxnLst/>
              <a:rect l="l" t="t" r="r" b="b"/>
              <a:pathLst>
                <a:path w="2689" h="615" extrusionOk="0">
                  <a:moveTo>
                    <a:pt x="0" y="0"/>
                  </a:moveTo>
                  <a:lnTo>
                    <a:pt x="0" y="614"/>
                  </a:lnTo>
                  <a:lnTo>
                    <a:pt x="2688" y="614"/>
                  </a:lnTo>
                  <a:lnTo>
                    <a:pt x="26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8"/>
            <p:cNvSpPr/>
            <p:nvPr/>
          </p:nvSpPr>
          <p:spPr>
            <a:xfrm>
              <a:off x="8158054" y="4508806"/>
              <a:ext cx="252412" cy="783769"/>
            </a:xfrm>
            <a:custGeom>
              <a:avLst/>
              <a:gdLst/>
              <a:ahLst/>
              <a:cxnLst/>
              <a:rect l="l" t="t" r="r" b="b"/>
              <a:pathLst>
                <a:path w="4357" h="13529" extrusionOk="0">
                  <a:moveTo>
                    <a:pt x="1" y="1"/>
                  </a:moveTo>
                  <a:lnTo>
                    <a:pt x="1" y="13529"/>
                  </a:lnTo>
                  <a:lnTo>
                    <a:pt x="465" y="13529"/>
                  </a:lnTo>
                  <a:lnTo>
                    <a:pt x="465" y="13523"/>
                  </a:lnTo>
                  <a:cubicBezTo>
                    <a:pt x="600" y="13523"/>
                    <a:pt x="720" y="13434"/>
                    <a:pt x="763" y="13308"/>
                  </a:cubicBezTo>
                  <a:lnTo>
                    <a:pt x="849" y="13022"/>
                  </a:lnTo>
                  <a:lnTo>
                    <a:pt x="925" y="13022"/>
                  </a:lnTo>
                  <a:cubicBezTo>
                    <a:pt x="1094" y="13022"/>
                    <a:pt x="1232" y="12884"/>
                    <a:pt x="1232" y="12715"/>
                  </a:cubicBezTo>
                  <a:lnTo>
                    <a:pt x="1232" y="12696"/>
                  </a:lnTo>
                  <a:lnTo>
                    <a:pt x="1232" y="12564"/>
                  </a:lnTo>
                  <a:lnTo>
                    <a:pt x="1232" y="12303"/>
                  </a:lnTo>
                  <a:lnTo>
                    <a:pt x="1232" y="12174"/>
                  </a:lnTo>
                  <a:lnTo>
                    <a:pt x="1232" y="11913"/>
                  </a:lnTo>
                  <a:lnTo>
                    <a:pt x="1232" y="11781"/>
                  </a:lnTo>
                  <a:lnTo>
                    <a:pt x="1232" y="11455"/>
                  </a:lnTo>
                  <a:lnTo>
                    <a:pt x="1349" y="11455"/>
                  </a:lnTo>
                  <a:lnTo>
                    <a:pt x="1349" y="10841"/>
                  </a:lnTo>
                  <a:lnTo>
                    <a:pt x="1232" y="10841"/>
                  </a:lnTo>
                  <a:lnTo>
                    <a:pt x="1232" y="10110"/>
                  </a:lnTo>
                  <a:cubicBezTo>
                    <a:pt x="1232" y="9287"/>
                    <a:pt x="3742" y="7757"/>
                    <a:pt x="4264" y="5257"/>
                  </a:cubicBezTo>
                  <a:cubicBezTo>
                    <a:pt x="4267" y="5247"/>
                    <a:pt x="4270" y="5232"/>
                    <a:pt x="4270" y="5220"/>
                  </a:cubicBezTo>
                  <a:lnTo>
                    <a:pt x="4295" y="5094"/>
                  </a:lnTo>
                  <a:cubicBezTo>
                    <a:pt x="4301" y="5051"/>
                    <a:pt x="4310" y="5005"/>
                    <a:pt x="4313" y="4962"/>
                  </a:cubicBezTo>
                  <a:cubicBezTo>
                    <a:pt x="4316" y="4928"/>
                    <a:pt x="4320" y="4894"/>
                    <a:pt x="4326" y="4864"/>
                  </a:cubicBezTo>
                  <a:cubicBezTo>
                    <a:pt x="4332" y="4808"/>
                    <a:pt x="4335" y="4750"/>
                    <a:pt x="4341" y="4698"/>
                  </a:cubicBezTo>
                  <a:cubicBezTo>
                    <a:pt x="4344" y="4670"/>
                    <a:pt x="4344" y="4639"/>
                    <a:pt x="4347" y="4612"/>
                  </a:cubicBezTo>
                  <a:cubicBezTo>
                    <a:pt x="4350" y="4529"/>
                    <a:pt x="4356" y="4443"/>
                    <a:pt x="4356" y="4357"/>
                  </a:cubicBezTo>
                  <a:cubicBezTo>
                    <a:pt x="4356" y="1952"/>
                    <a:pt x="2406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8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4" name="Google Shape;504;p38"/>
          <p:cNvGrpSpPr/>
          <p:nvPr/>
        </p:nvGrpSpPr>
        <p:grpSpPr>
          <a:xfrm rot="-1604192">
            <a:off x="8638982" y="3928762"/>
            <a:ext cx="333773" cy="638893"/>
            <a:chOff x="6692313" y="4433554"/>
            <a:chExt cx="421445" cy="806710"/>
          </a:xfrm>
        </p:grpSpPr>
        <p:sp>
          <p:nvSpPr>
            <p:cNvPr id="505" name="Google Shape;505;p38"/>
            <p:cNvSpPr/>
            <p:nvPr/>
          </p:nvSpPr>
          <p:spPr>
            <a:xfrm>
              <a:off x="6692313" y="4433554"/>
              <a:ext cx="421111" cy="806536"/>
            </a:xfrm>
            <a:custGeom>
              <a:avLst/>
              <a:gdLst/>
              <a:ahLst/>
              <a:cxnLst/>
              <a:rect l="l" t="t" r="r" b="b"/>
              <a:pathLst>
                <a:path w="7269" h="13922" extrusionOk="0">
                  <a:moveTo>
                    <a:pt x="4114" y="3960"/>
                  </a:moveTo>
                  <a:cubicBezTo>
                    <a:pt x="4197" y="4000"/>
                    <a:pt x="4277" y="4034"/>
                    <a:pt x="4350" y="4061"/>
                  </a:cubicBezTo>
                  <a:cubicBezTo>
                    <a:pt x="4363" y="4166"/>
                    <a:pt x="4366" y="4267"/>
                    <a:pt x="4363" y="4369"/>
                  </a:cubicBezTo>
                  <a:cubicBezTo>
                    <a:pt x="4363" y="4544"/>
                    <a:pt x="4323" y="4713"/>
                    <a:pt x="4289" y="4882"/>
                  </a:cubicBezTo>
                  <a:cubicBezTo>
                    <a:pt x="4240" y="5047"/>
                    <a:pt x="4184" y="5210"/>
                    <a:pt x="4114" y="5358"/>
                  </a:cubicBezTo>
                  <a:cubicBezTo>
                    <a:pt x="4043" y="5508"/>
                    <a:pt x="3960" y="5643"/>
                    <a:pt x="3874" y="5772"/>
                  </a:cubicBezTo>
                  <a:cubicBezTo>
                    <a:pt x="3785" y="5895"/>
                    <a:pt x="3699" y="6012"/>
                    <a:pt x="3610" y="6107"/>
                  </a:cubicBezTo>
                  <a:cubicBezTo>
                    <a:pt x="3537" y="6186"/>
                    <a:pt x="3464" y="6259"/>
                    <a:pt x="3397" y="6321"/>
                  </a:cubicBezTo>
                  <a:lnTo>
                    <a:pt x="3397" y="6321"/>
                  </a:lnTo>
                  <a:lnTo>
                    <a:pt x="2480" y="6322"/>
                  </a:lnTo>
                  <a:lnTo>
                    <a:pt x="4114" y="3960"/>
                  </a:lnTo>
                  <a:close/>
                  <a:moveTo>
                    <a:pt x="4983" y="1"/>
                  </a:moveTo>
                  <a:lnTo>
                    <a:pt x="4012" y="1490"/>
                  </a:lnTo>
                  <a:cubicBezTo>
                    <a:pt x="3395" y="848"/>
                    <a:pt x="2538" y="483"/>
                    <a:pt x="2301" y="277"/>
                  </a:cubicBezTo>
                  <a:lnTo>
                    <a:pt x="2301" y="277"/>
                  </a:lnTo>
                  <a:cubicBezTo>
                    <a:pt x="2301" y="277"/>
                    <a:pt x="2102" y="1082"/>
                    <a:pt x="2320" y="2099"/>
                  </a:cubicBezTo>
                  <a:cubicBezTo>
                    <a:pt x="2403" y="2492"/>
                    <a:pt x="2639" y="2845"/>
                    <a:pt x="2934" y="3143"/>
                  </a:cubicBezTo>
                  <a:lnTo>
                    <a:pt x="673" y="6608"/>
                  </a:lnTo>
                  <a:lnTo>
                    <a:pt x="1" y="7631"/>
                  </a:lnTo>
                  <a:lnTo>
                    <a:pt x="1217" y="7631"/>
                  </a:lnTo>
                  <a:lnTo>
                    <a:pt x="4750" y="7637"/>
                  </a:lnTo>
                  <a:lnTo>
                    <a:pt x="1217" y="13922"/>
                  </a:lnTo>
                  <a:lnTo>
                    <a:pt x="6439" y="7345"/>
                  </a:lnTo>
                  <a:lnTo>
                    <a:pt x="7268" y="6304"/>
                  </a:lnTo>
                  <a:lnTo>
                    <a:pt x="5886" y="6307"/>
                  </a:lnTo>
                  <a:lnTo>
                    <a:pt x="4301" y="6310"/>
                  </a:lnTo>
                  <a:lnTo>
                    <a:pt x="4301" y="6310"/>
                  </a:lnTo>
                  <a:cubicBezTo>
                    <a:pt x="4338" y="6258"/>
                    <a:pt x="4378" y="6199"/>
                    <a:pt x="4421" y="6141"/>
                  </a:cubicBezTo>
                  <a:cubicBezTo>
                    <a:pt x="4479" y="6080"/>
                    <a:pt x="4535" y="6000"/>
                    <a:pt x="4614" y="5941"/>
                  </a:cubicBezTo>
                  <a:cubicBezTo>
                    <a:pt x="4654" y="5911"/>
                    <a:pt x="4691" y="5877"/>
                    <a:pt x="4731" y="5846"/>
                  </a:cubicBezTo>
                  <a:cubicBezTo>
                    <a:pt x="4759" y="5825"/>
                    <a:pt x="4783" y="5803"/>
                    <a:pt x="4814" y="5785"/>
                  </a:cubicBezTo>
                  <a:cubicBezTo>
                    <a:pt x="5072" y="5919"/>
                    <a:pt x="5321" y="5978"/>
                    <a:pt x="5555" y="5978"/>
                  </a:cubicBezTo>
                  <a:cubicBezTo>
                    <a:pt x="6434" y="5978"/>
                    <a:pt x="7111" y="5150"/>
                    <a:pt x="7268" y="4372"/>
                  </a:cubicBezTo>
                  <a:lnTo>
                    <a:pt x="7268" y="4372"/>
                  </a:lnTo>
                  <a:cubicBezTo>
                    <a:pt x="7249" y="4374"/>
                    <a:pt x="7227" y="4375"/>
                    <a:pt x="7204" y="4375"/>
                  </a:cubicBezTo>
                  <a:cubicBezTo>
                    <a:pt x="6957" y="4375"/>
                    <a:pt x="6490" y="4254"/>
                    <a:pt x="6028" y="4254"/>
                  </a:cubicBezTo>
                  <a:cubicBezTo>
                    <a:pt x="5373" y="4254"/>
                    <a:pt x="4727" y="4498"/>
                    <a:pt x="4734" y="5677"/>
                  </a:cubicBezTo>
                  <a:cubicBezTo>
                    <a:pt x="4657" y="5723"/>
                    <a:pt x="4590" y="5782"/>
                    <a:pt x="4522" y="5834"/>
                  </a:cubicBezTo>
                  <a:cubicBezTo>
                    <a:pt x="4439" y="5895"/>
                    <a:pt x="4375" y="5981"/>
                    <a:pt x="4304" y="6049"/>
                  </a:cubicBezTo>
                  <a:cubicBezTo>
                    <a:pt x="4243" y="6126"/>
                    <a:pt x="4194" y="6202"/>
                    <a:pt x="4144" y="6273"/>
                  </a:cubicBezTo>
                  <a:lnTo>
                    <a:pt x="4120" y="6319"/>
                  </a:lnTo>
                  <a:lnTo>
                    <a:pt x="3618" y="6320"/>
                  </a:lnTo>
                  <a:lnTo>
                    <a:pt x="3618" y="6320"/>
                  </a:lnTo>
                  <a:cubicBezTo>
                    <a:pt x="3654" y="6287"/>
                    <a:pt x="3688" y="6254"/>
                    <a:pt x="3724" y="6212"/>
                  </a:cubicBezTo>
                  <a:cubicBezTo>
                    <a:pt x="3816" y="6107"/>
                    <a:pt x="3908" y="5987"/>
                    <a:pt x="4000" y="5858"/>
                  </a:cubicBezTo>
                  <a:cubicBezTo>
                    <a:pt x="4086" y="5726"/>
                    <a:pt x="4178" y="5582"/>
                    <a:pt x="4249" y="5425"/>
                  </a:cubicBezTo>
                  <a:cubicBezTo>
                    <a:pt x="4326" y="5272"/>
                    <a:pt x="4384" y="5097"/>
                    <a:pt x="4433" y="4922"/>
                  </a:cubicBezTo>
                  <a:cubicBezTo>
                    <a:pt x="4476" y="4743"/>
                    <a:pt x="4510" y="4559"/>
                    <a:pt x="4516" y="4372"/>
                  </a:cubicBezTo>
                  <a:cubicBezTo>
                    <a:pt x="4522" y="4280"/>
                    <a:pt x="4510" y="4184"/>
                    <a:pt x="4507" y="4092"/>
                  </a:cubicBezTo>
                  <a:cubicBezTo>
                    <a:pt x="4501" y="4043"/>
                    <a:pt x="4492" y="4000"/>
                    <a:pt x="4485" y="3957"/>
                  </a:cubicBezTo>
                  <a:cubicBezTo>
                    <a:pt x="4599" y="3665"/>
                    <a:pt x="4661" y="3398"/>
                    <a:pt x="4676" y="3146"/>
                  </a:cubicBezTo>
                  <a:lnTo>
                    <a:pt x="6519" y="452"/>
                  </a:lnTo>
                  <a:lnTo>
                    <a:pt x="6835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8"/>
            <p:cNvSpPr/>
            <p:nvPr/>
          </p:nvSpPr>
          <p:spPr>
            <a:xfrm>
              <a:off x="6692704" y="4433554"/>
              <a:ext cx="421053" cy="806710"/>
            </a:xfrm>
            <a:custGeom>
              <a:avLst/>
              <a:gdLst/>
              <a:ahLst/>
              <a:cxnLst/>
              <a:rect l="l" t="t" r="r" b="b"/>
              <a:pathLst>
                <a:path w="7268" h="13925" extrusionOk="0">
                  <a:moveTo>
                    <a:pt x="4989" y="1"/>
                  </a:moveTo>
                  <a:lnTo>
                    <a:pt x="673" y="6608"/>
                  </a:lnTo>
                  <a:lnTo>
                    <a:pt x="0" y="7637"/>
                  </a:lnTo>
                  <a:lnTo>
                    <a:pt x="1217" y="7637"/>
                  </a:lnTo>
                  <a:lnTo>
                    <a:pt x="4749" y="7643"/>
                  </a:lnTo>
                  <a:lnTo>
                    <a:pt x="1217" y="13925"/>
                  </a:lnTo>
                  <a:lnTo>
                    <a:pt x="6442" y="7348"/>
                  </a:lnTo>
                  <a:lnTo>
                    <a:pt x="7268" y="6307"/>
                  </a:lnTo>
                  <a:lnTo>
                    <a:pt x="5886" y="6307"/>
                  </a:lnTo>
                  <a:lnTo>
                    <a:pt x="2476" y="6316"/>
                  </a:lnTo>
                  <a:lnTo>
                    <a:pt x="2476" y="6316"/>
                  </a:lnTo>
                  <a:lnTo>
                    <a:pt x="6525" y="452"/>
                  </a:lnTo>
                  <a:lnTo>
                    <a:pt x="68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8"/>
            <p:cNvSpPr/>
            <p:nvPr/>
          </p:nvSpPr>
          <p:spPr>
            <a:xfrm>
              <a:off x="6814590" y="4449601"/>
              <a:ext cx="196855" cy="220317"/>
            </a:xfrm>
            <a:custGeom>
              <a:avLst/>
              <a:gdLst/>
              <a:ahLst/>
              <a:cxnLst/>
              <a:rect l="l" t="t" r="r" b="b"/>
              <a:pathLst>
                <a:path w="3398" h="3803" extrusionOk="0">
                  <a:moveTo>
                    <a:pt x="197" y="0"/>
                  </a:moveTo>
                  <a:cubicBezTo>
                    <a:pt x="197" y="0"/>
                    <a:pt x="0" y="805"/>
                    <a:pt x="215" y="1828"/>
                  </a:cubicBezTo>
                  <a:cubicBezTo>
                    <a:pt x="430" y="2844"/>
                    <a:pt x="1671" y="3594"/>
                    <a:pt x="2323" y="3803"/>
                  </a:cubicBezTo>
                  <a:cubicBezTo>
                    <a:pt x="3398" y="1361"/>
                    <a:pt x="655" y="402"/>
                    <a:pt x="1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8"/>
            <p:cNvSpPr/>
            <p:nvPr/>
          </p:nvSpPr>
          <p:spPr>
            <a:xfrm>
              <a:off x="6965267" y="4679526"/>
              <a:ext cx="148481" cy="100165"/>
            </a:xfrm>
            <a:custGeom>
              <a:avLst/>
              <a:gdLst/>
              <a:ahLst/>
              <a:cxnLst/>
              <a:rect l="l" t="t" r="r" b="b"/>
              <a:pathLst>
                <a:path w="2563" h="1729" extrusionOk="0">
                  <a:moveTo>
                    <a:pt x="1321" y="0"/>
                  </a:moveTo>
                  <a:cubicBezTo>
                    <a:pt x="655" y="0"/>
                    <a:pt x="1" y="254"/>
                    <a:pt x="29" y="1490"/>
                  </a:cubicBezTo>
                  <a:cubicBezTo>
                    <a:pt x="315" y="1656"/>
                    <a:pt x="592" y="1728"/>
                    <a:pt x="852" y="1728"/>
                  </a:cubicBezTo>
                  <a:cubicBezTo>
                    <a:pt x="1730" y="1728"/>
                    <a:pt x="2406" y="902"/>
                    <a:pt x="2563" y="120"/>
                  </a:cubicBezTo>
                  <a:lnTo>
                    <a:pt x="2563" y="120"/>
                  </a:lnTo>
                  <a:cubicBezTo>
                    <a:pt x="2544" y="122"/>
                    <a:pt x="2522" y="123"/>
                    <a:pt x="2499" y="123"/>
                  </a:cubicBezTo>
                  <a:cubicBezTo>
                    <a:pt x="2252" y="123"/>
                    <a:pt x="1784" y="0"/>
                    <a:pt x="1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8"/>
            <p:cNvSpPr/>
            <p:nvPr/>
          </p:nvSpPr>
          <p:spPr>
            <a:xfrm>
              <a:off x="6873679" y="4542116"/>
              <a:ext cx="80816" cy="257394"/>
            </a:xfrm>
            <a:custGeom>
              <a:avLst/>
              <a:gdLst/>
              <a:ahLst/>
              <a:cxnLst/>
              <a:rect l="l" t="t" r="r" b="b"/>
              <a:pathLst>
                <a:path w="1395" h="4443" extrusionOk="0">
                  <a:moveTo>
                    <a:pt x="9" y="0"/>
                  </a:moveTo>
                  <a:lnTo>
                    <a:pt x="0" y="3"/>
                  </a:lnTo>
                  <a:cubicBezTo>
                    <a:pt x="0" y="3"/>
                    <a:pt x="55" y="71"/>
                    <a:pt x="160" y="194"/>
                  </a:cubicBezTo>
                  <a:cubicBezTo>
                    <a:pt x="212" y="265"/>
                    <a:pt x="283" y="344"/>
                    <a:pt x="360" y="440"/>
                  </a:cubicBezTo>
                  <a:cubicBezTo>
                    <a:pt x="424" y="523"/>
                    <a:pt x="492" y="606"/>
                    <a:pt x="565" y="707"/>
                  </a:cubicBezTo>
                  <a:cubicBezTo>
                    <a:pt x="648" y="814"/>
                    <a:pt x="728" y="931"/>
                    <a:pt x="811" y="1063"/>
                  </a:cubicBezTo>
                  <a:cubicBezTo>
                    <a:pt x="888" y="1198"/>
                    <a:pt x="974" y="1337"/>
                    <a:pt x="1038" y="1490"/>
                  </a:cubicBezTo>
                  <a:cubicBezTo>
                    <a:pt x="1084" y="1598"/>
                    <a:pt x="1131" y="1711"/>
                    <a:pt x="1161" y="1828"/>
                  </a:cubicBezTo>
                  <a:cubicBezTo>
                    <a:pt x="1177" y="1877"/>
                    <a:pt x="1189" y="1923"/>
                    <a:pt x="1195" y="1969"/>
                  </a:cubicBezTo>
                  <a:cubicBezTo>
                    <a:pt x="1226" y="2138"/>
                    <a:pt x="1238" y="2313"/>
                    <a:pt x="1235" y="2488"/>
                  </a:cubicBezTo>
                  <a:cubicBezTo>
                    <a:pt x="1235" y="2660"/>
                    <a:pt x="1201" y="2833"/>
                    <a:pt x="1161" y="3001"/>
                  </a:cubicBezTo>
                  <a:cubicBezTo>
                    <a:pt x="1112" y="3167"/>
                    <a:pt x="1057" y="3333"/>
                    <a:pt x="986" y="3478"/>
                  </a:cubicBezTo>
                  <a:cubicBezTo>
                    <a:pt x="916" y="3631"/>
                    <a:pt x="833" y="3766"/>
                    <a:pt x="747" y="3892"/>
                  </a:cubicBezTo>
                  <a:cubicBezTo>
                    <a:pt x="657" y="4015"/>
                    <a:pt x="571" y="4126"/>
                    <a:pt x="482" y="4227"/>
                  </a:cubicBezTo>
                  <a:cubicBezTo>
                    <a:pt x="406" y="4310"/>
                    <a:pt x="335" y="4381"/>
                    <a:pt x="267" y="4442"/>
                  </a:cubicBezTo>
                  <a:lnTo>
                    <a:pt x="489" y="4442"/>
                  </a:lnTo>
                  <a:cubicBezTo>
                    <a:pt x="525" y="4408"/>
                    <a:pt x="562" y="4368"/>
                    <a:pt x="596" y="4332"/>
                  </a:cubicBezTo>
                  <a:cubicBezTo>
                    <a:pt x="688" y="4227"/>
                    <a:pt x="780" y="4107"/>
                    <a:pt x="873" y="3978"/>
                  </a:cubicBezTo>
                  <a:cubicBezTo>
                    <a:pt x="962" y="3843"/>
                    <a:pt x="1051" y="3702"/>
                    <a:pt x="1124" y="3542"/>
                  </a:cubicBezTo>
                  <a:cubicBezTo>
                    <a:pt x="1201" y="3385"/>
                    <a:pt x="1256" y="3216"/>
                    <a:pt x="1309" y="3041"/>
                  </a:cubicBezTo>
                  <a:cubicBezTo>
                    <a:pt x="1349" y="2863"/>
                    <a:pt x="1389" y="2679"/>
                    <a:pt x="1389" y="2492"/>
                  </a:cubicBezTo>
                  <a:cubicBezTo>
                    <a:pt x="1395" y="2396"/>
                    <a:pt x="1385" y="2304"/>
                    <a:pt x="1389" y="2212"/>
                  </a:cubicBezTo>
                  <a:cubicBezTo>
                    <a:pt x="1373" y="2114"/>
                    <a:pt x="1358" y="2034"/>
                    <a:pt x="1330" y="1942"/>
                  </a:cubicBezTo>
                  <a:cubicBezTo>
                    <a:pt x="1312" y="1862"/>
                    <a:pt x="1284" y="1782"/>
                    <a:pt x="1253" y="1705"/>
                  </a:cubicBezTo>
                  <a:cubicBezTo>
                    <a:pt x="1220" y="1613"/>
                    <a:pt x="1180" y="1527"/>
                    <a:pt x="1140" y="1444"/>
                  </a:cubicBezTo>
                  <a:cubicBezTo>
                    <a:pt x="1063" y="1290"/>
                    <a:pt x="968" y="1152"/>
                    <a:pt x="882" y="1020"/>
                  </a:cubicBezTo>
                  <a:cubicBezTo>
                    <a:pt x="790" y="894"/>
                    <a:pt x="700" y="774"/>
                    <a:pt x="611" y="670"/>
                  </a:cubicBezTo>
                  <a:cubicBezTo>
                    <a:pt x="528" y="575"/>
                    <a:pt x="452" y="486"/>
                    <a:pt x="381" y="409"/>
                  </a:cubicBezTo>
                  <a:cubicBezTo>
                    <a:pt x="304" y="323"/>
                    <a:pt x="231" y="246"/>
                    <a:pt x="175" y="185"/>
                  </a:cubicBezTo>
                  <a:cubicBezTo>
                    <a:pt x="68" y="68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8"/>
            <p:cNvSpPr/>
            <p:nvPr/>
          </p:nvSpPr>
          <p:spPr>
            <a:xfrm>
              <a:off x="6931146" y="4718803"/>
              <a:ext cx="151146" cy="79947"/>
            </a:xfrm>
            <a:custGeom>
              <a:avLst/>
              <a:gdLst/>
              <a:ahLst/>
              <a:cxnLst/>
              <a:rect l="l" t="t" r="r" b="b"/>
              <a:pathLst>
                <a:path w="2609" h="1380" extrusionOk="0">
                  <a:moveTo>
                    <a:pt x="2608" y="1"/>
                  </a:moveTo>
                  <a:cubicBezTo>
                    <a:pt x="2605" y="1"/>
                    <a:pt x="2593" y="10"/>
                    <a:pt x="2568" y="13"/>
                  </a:cubicBezTo>
                  <a:cubicBezTo>
                    <a:pt x="2550" y="25"/>
                    <a:pt x="2519" y="47"/>
                    <a:pt x="2473" y="62"/>
                  </a:cubicBezTo>
                  <a:cubicBezTo>
                    <a:pt x="2390" y="105"/>
                    <a:pt x="2258" y="139"/>
                    <a:pt x="2101" y="182"/>
                  </a:cubicBezTo>
                  <a:cubicBezTo>
                    <a:pt x="1785" y="268"/>
                    <a:pt x="1361" y="369"/>
                    <a:pt x="956" y="554"/>
                  </a:cubicBezTo>
                  <a:cubicBezTo>
                    <a:pt x="857" y="600"/>
                    <a:pt x="756" y="646"/>
                    <a:pt x="664" y="707"/>
                  </a:cubicBezTo>
                  <a:cubicBezTo>
                    <a:pt x="572" y="762"/>
                    <a:pt x="486" y="830"/>
                    <a:pt x="403" y="898"/>
                  </a:cubicBezTo>
                  <a:cubicBezTo>
                    <a:pt x="320" y="962"/>
                    <a:pt x="255" y="1042"/>
                    <a:pt x="185" y="1113"/>
                  </a:cubicBezTo>
                  <a:cubicBezTo>
                    <a:pt x="123" y="1189"/>
                    <a:pt x="74" y="1266"/>
                    <a:pt x="25" y="1334"/>
                  </a:cubicBezTo>
                  <a:lnTo>
                    <a:pt x="0" y="1380"/>
                  </a:lnTo>
                  <a:lnTo>
                    <a:pt x="185" y="1380"/>
                  </a:lnTo>
                  <a:cubicBezTo>
                    <a:pt x="218" y="1328"/>
                    <a:pt x="258" y="1269"/>
                    <a:pt x="304" y="1211"/>
                  </a:cubicBezTo>
                  <a:cubicBezTo>
                    <a:pt x="369" y="1149"/>
                    <a:pt x="424" y="1073"/>
                    <a:pt x="501" y="1011"/>
                  </a:cubicBezTo>
                  <a:cubicBezTo>
                    <a:pt x="538" y="980"/>
                    <a:pt x="578" y="947"/>
                    <a:pt x="615" y="916"/>
                  </a:cubicBezTo>
                  <a:cubicBezTo>
                    <a:pt x="655" y="885"/>
                    <a:pt x="701" y="858"/>
                    <a:pt x="741" y="827"/>
                  </a:cubicBezTo>
                  <a:cubicBezTo>
                    <a:pt x="824" y="765"/>
                    <a:pt x="919" y="716"/>
                    <a:pt x="1011" y="661"/>
                  </a:cubicBezTo>
                  <a:cubicBezTo>
                    <a:pt x="1392" y="461"/>
                    <a:pt x="1810" y="335"/>
                    <a:pt x="2117" y="231"/>
                  </a:cubicBezTo>
                  <a:cubicBezTo>
                    <a:pt x="2270" y="179"/>
                    <a:pt x="2399" y="133"/>
                    <a:pt x="2485" y="87"/>
                  </a:cubicBezTo>
                  <a:cubicBezTo>
                    <a:pt x="2528" y="62"/>
                    <a:pt x="2559" y="41"/>
                    <a:pt x="2577" y="25"/>
                  </a:cubicBezTo>
                  <a:cubicBezTo>
                    <a:pt x="2593" y="13"/>
                    <a:pt x="2605" y="7"/>
                    <a:pt x="2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1" name="Google Shape;511;p38"/>
          <p:cNvGrpSpPr/>
          <p:nvPr/>
        </p:nvGrpSpPr>
        <p:grpSpPr>
          <a:xfrm rot="-1396822">
            <a:off x="59478" y="4105091"/>
            <a:ext cx="454418" cy="394596"/>
            <a:chOff x="753489" y="4226263"/>
            <a:chExt cx="924843" cy="536117"/>
          </a:xfrm>
        </p:grpSpPr>
        <p:sp>
          <p:nvSpPr>
            <p:cNvPr id="512" name="Google Shape;512;p38"/>
            <p:cNvSpPr/>
            <p:nvPr/>
          </p:nvSpPr>
          <p:spPr>
            <a:xfrm>
              <a:off x="753511" y="4226263"/>
              <a:ext cx="924821" cy="535167"/>
            </a:xfrm>
            <a:custGeom>
              <a:avLst/>
              <a:gdLst/>
              <a:ahLst/>
              <a:cxnLst/>
              <a:rect l="l" t="t" r="r" b="b"/>
              <a:pathLst>
                <a:path w="9726" h="5628" extrusionOk="0">
                  <a:moveTo>
                    <a:pt x="6009" y="1"/>
                  </a:moveTo>
                  <a:cubicBezTo>
                    <a:pt x="5404" y="1"/>
                    <a:pt x="4854" y="246"/>
                    <a:pt x="4454" y="636"/>
                  </a:cubicBezTo>
                  <a:cubicBezTo>
                    <a:pt x="4304" y="642"/>
                    <a:pt x="4163" y="661"/>
                    <a:pt x="4021" y="692"/>
                  </a:cubicBezTo>
                  <a:cubicBezTo>
                    <a:pt x="3905" y="673"/>
                    <a:pt x="3785" y="658"/>
                    <a:pt x="3662" y="658"/>
                  </a:cubicBezTo>
                  <a:cubicBezTo>
                    <a:pt x="2753" y="658"/>
                    <a:pt x="1988" y="1266"/>
                    <a:pt x="1748" y="2095"/>
                  </a:cubicBezTo>
                  <a:cubicBezTo>
                    <a:pt x="1687" y="2089"/>
                    <a:pt x="1625" y="2086"/>
                    <a:pt x="1564" y="2086"/>
                  </a:cubicBezTo>
                  <a:cubicBezTo>
                    <a:pt x="698" y="2086"/>
                    <a:pt x="0" y="2783"/>
                    <a:pt x="0" y="3647"/>
                  </a:cubicBezTo>
                  <a:lnTo>
                    <a:pt x="0" y="5210"/>
                  </a:lnTo>
                  <a:lnTo>
                    <a:pt x="541" y="5210"/>
                  </a:lnTo>
                  <a:lnTo>
                    <a:pt x="541" y="5628"/>
                  </a:lnTo>
                  <a:lnTo>
                    <a:pt x="2258" y="5628"/>
                  </a:lnTo>
                  <a:cubicBezTo>
                    <a:pt x="2654" y="5628"/>
                    <a:pt x="3020" y="5496"/>
                    <a:pt x="3309" y="5269"/>
                  </a:cubicBezTo>
                  <a:cubicBezTo>
                    <a:pt x="3674" y="5474"/>
                    <a:pt x="4092" y="5597"/>
                    <a:pt x="4544" y="5597"/>
                  </a:cubicBezTo>
                  <a:cubicBezTo>
                    <a:pt x="5173" y="5597"/>
                    <a:pt x="5745" y="5364"/>
                    <a:pt x="6184" y="4980"/>
                  </a:cubicBezTo>
                  <a:cubicBezTo>
                    <a:pt x="6516" y="5152"/>
                    <a:pt x="6896" y="5253"/>
                    <a:pt x="7296" y="5253"/>
                  </a:cubicBezTo>
                  <a:cubicBezTo>
                    <a:pt x="8641" y="5253"/>
                    <a:pt x="9725" y="4163"/>
                    <a:pt x="9725" y="2820"/>
                  </a:cubicBezTo>
                  <a:cubicBezTo>
                    <a:pt x="9725" y="1481"/>
                    <a:pt x="8641" y="391"/>
                    <a:pt x="7296" y="391"/>
                  </a:cubicBezTo>
                  <a:lnTo>
                    <a:pt x="7265" y="391"/>
                  </a:lnTo>
                  <a:cubicBezTo>
                    <a:pt x="6909" y="145"/>
                    <a:pt x="6473" y="1"/>
                    <a:pt x="6009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8"/>
            <p:cNvSpPr/>
            <p:nvPr/>
          </p:nvSpPr>
          <p:spPr>
            <a:xfrm>
              <a:off x="753489" y="4226548"/>
              <a:ext cx="782000" cy="495514"/>
            </a:xfrm>
            <a:custGeom>
              <a:avLst/>
              <a:gdLst/>
              <a:ahLst/>
              <a:cxnLst/>
              <a:rect l="l" t="t" r="r" b="b"/>
              <a:pathLst>
                <a:path w="8224" h="5211" extrusionOk="0">
                  <a:moveTo>
                    <a:pt x="6009" y="1"/>
                  </a:moveTo>
                  <a:cubicBezTo>
                    <a:pt x="5336" y="1"/>
                    <a:pt x="4734" y="302"/>
                    <a:pt x="4326" y="772"/>
                  </a:cubicBezTo>
                  <a:cubicBezTo>
                    <a:pt x="4120" y="701"/>
                    <a:pt x="3893" y="658"/>
                    <a:pt x="3662" y="658"/>
                  </a:cubicBezTo>
                  <a:cubicBezTo>
                    <a:pt x="2753" y="658"/>
                    <a:pt x="1988" y="1269"/>
                    <a:pt x="1745" y="2099"/>
                  </a:cubicBezTo>
                  <a:cubicBezTo>
                    <a:pt x="1684" y="2089"/>
                    <a:pt x="1623" y="2086"/>
                    <a:pt x="1561" y="2086"/>
                  </a:cubicBezTo>
                  <a:cubicBezTo>
                    <a:pt x="698" y="2086"/>
                    <a:pt x="1" y="2784"/>
                    <a:pt x="1" y="3650"/>
                  </a:cubicBezTo>
                  <a:lnTo>
                    <a:pt x="1" y="5210"/>
                  </a:lnTo>
                  <a:lnTo>
                    <a:pt x="1561" y="5210"/>
                  </a:lnTo>
                  <a:cubicBezTo>
                    <a:pt x="2120" y="5210"/>
                    <a:pt x="2606" y="4918"/>
                    <a:pt x="2882" y="4482"/>
                  </a:cubicBezTo>
                  <a:cubicBezTo>
                    <a:pt x="3122" y="4584"/>
                    <a:pt x="3386" y="4639"/>
                    <a:pt x="3662" y="4639"/>
                  </a:cubicBezTo>
                  <a:cubicBezTo>
                    <a:pt x="4157" y="4639"/>
                    <a:pt x="4608" y="4458"/>
                    <a:pt x="4955" y="4163"/>
                  </a:cubicBezTo>
                  <a:cubicBezTo>
                    <a:pt x="5272" y="4332"/>
                    <a:pt x="5628" y="4427"/>
                    <a:pt x="6009" y="4427"/>
                  </a:cubicBezTo>
                  <a:cubicBezTo>
                    <a:pt x="7232" y="4427"/>
                    <a:pt x="8224" y="3438"/>
                    <a:pt x="8224" y="2212"/>
                  </a:cubicBezTo>
                  <a:cubicBezTo>
                    <a:pt x="8224" y="993"/>
                    <a:pt x="7228" y="1"/>
                    <a:pt x="60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8"/>
            <p:cNvSpPr/>
            <p:nvPr/>
          </p:nvSpPr>
          <p:spPr>
            <a:xfrm>
              <a:off x="804646" y="4263347"/>
              <a:ext cx="873664" cy="499032"/>
            </a:xfrm>
            <a:custGeom>
              <a:avLst/>
              <a:gdLst/>
              <a:ahLst/>
              <a:cxnLst/>
              <a:rect l="l" t="t" r="r" b="b"/>
              <a:pathLst>
                <a:path w="9188" h="5248" extrusionOk="0">
                  <a:moveTo>
                    <a:pt x="6758" y="1"/>
                  </a:moveTo>
                  <a:cubicBezTo>
                    <a:pt x="6168" y="1"/>
                    <a:pt x="5628" y="213"/>
                    <a:pt x="5207" y="560"/>
                  </a:cubicBezTo>
                  <a:cubicBezTo>
                    <a:pt x="4847" y="360"/>
                    <a:pt x="4439" y="246"/>
                    <a:pt x="4000" y="246"/>
                  </a:cubicBezTo>
                  <a:cubicBezTo>
                    <a:pt x="2952" y="246"/>
                    <a:pt x="2058" y="898"/>
                    <a:pt x="1693" y="1819"/>
                  </a:cubicBezTo>
                  <a:cubicBezTo>
                    <a:pt x="756" y="1828"/>
                    <a:pt x="0" y="2593"/>
                    <a:pt x="0" y="3530"/>
                  </a:cubicBezTo>
                  <a:lnTo>
                    <a:pt x="0" y="5247"/>
                  </a:lnTo>
                  <a:lnTo>
                    <a:pt x="1720" y="5247"/>
                  </a:lnTo>
                  <a:cubicBezTo>
                    <a:pt x="2114" y="5247"/>
                    <a:pt x="2479" y="5112"/>
                    <a:pt x="2771" y="4885"/>
                  </a:cubicBezTo>
                  <a:cubicBezTo>
                    <a:pt x="3137" y="5094"/>
                    <a:pt x="3554" y="5216"/>
                    <a:pt x="4003" y="5216"/>
                  </a:cubicBezTo>
                  <a:cubicBezTo>
                    <a:pt x="4632" y="5216"/>
                    <a:pt x="5207" y="4983"/>
                    <a:pt x="5643" y="4599"/>
                  </a:cubicBezTo>
                  <a:cubicBezTo>
                    <a:pt x="5978" y="4771"/>
                    <a:pt x="6356" y="4869"/>
                    <a:pt x="6758" y="4869"/>
                  </a:cubicBezTo>
                  <a:cubicBezTo>
                    <a:pt x="8100" y="4869"/>
                    <a:pt x="9188" y="3779"/>
                    <a:pt x="9188" y="2440"/>
                  </a:cubicBezTo>
                  <a:cubicBezTo>
                    <a:pt x="9188" y="1091"/>
                    <a:pt x="8100" y="1"/>
                    <a:pt x="6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5" name="Google Shape;515;p38"/>
          <p:cNvSpPr txBox="1">
            <a:spLocks noGrp="1"/>
          </p:cNvSpPr>
          <p:nvPr>
            <p:ph type="subTitle" idx="1"/>
          </p:nvPr>
        </p:nvSpPr>
        <p:spPr>
          <a:xfrm>
            <a:off x="0" y="4718209"/>
            <a:ext cx="91440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ar-SA" sz="18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cs typeface="Akhbar MT" pitchFamily="2" charset="-78"/>
              </a:rPr>
              <a:t>اعداد المعلمة / منال الرحيلي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FA9D8A58-39F5-7BD4-244F-D30E6E2CA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511" y="117490"/>
            <a:ext cx="7348193" cy="4594194"/>
          </a:xfrm>
          <a:prstGeom prst="rect">
            <a:avLst/>
          </a:prstGeom>
        </p:spPr>
      </p:pic>
      <p:pic>
        <p:nvPicPr>
          <p:cNvPr id="13" name="Picture 2" descr="الفرق بين المعلومات والمعرفة (مع مخطط المقارنة) - مدونة 2022">
            <a:extLst>
              <a:ext uri="{FF2B5EF4-FFF2-40B4-BE49-F238E27FC236}">
                <a16:creationId xmlns:a16="http://schemas.microsoft.com/office/drawing/2014/main" id="{B6D6A349-68DF-0B9F-B77C-4B3ED4C4B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971" y="1981200"/>
            <a:ext cx="3503692" cy="15760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فلمين دوبلاجة باديني (@kurd_tv8) TikTok | شاهد أحدث فيديوهات فلمين دوبلاجة  باديني على TikTok">
            <a:extLst>
              <a:ext uri="{FF2B5EF4-FFF2-40B4-BE49-F238E27FC236}">
                <a16:creationId xmlns:a16="http://schemas.microsoft.com/office/drawing/2014/main" id="{A233CDCE-9F51-AAF9-67C7-75643FCB6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364" y="183701"/>
            <a:ext cx="1465152" cy="102870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جرائد png">
            <a:extLst>
              <a:ext uri="{FF2B5EF4-FFF2-40B4-BE49-F238E27FC236}">
                <a16:creationId xmlns:a16="http://schemas.microsoft.com/office/drawing/2014/main" id="{5675B77F-0CB1-90AA-B658-5129AB8D1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837" y="232337"/>
            <a:ext cx="1465152" cy="89716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تجربة شرائح لحم التفاوت تفضل مجرى إعادة مال مدرسة كليب ارت - zin-fidel.com">
            <a:extLst>
              <a:ext uri="{FF2B5EF4-FFF2-40B4-BE49-F238E27FC236}">
                <a16:creationId xmlns:a16="http://schemas.microsoft.com/office/drawing/2014/main" id="{25193F8B-4B5B-7FF8-E5DB-0A0CA0398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119" y="339962"/>
            <a:ext cx="1369701" cy="7204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حديقة منزل كليب ارت – avtoreferats.com">
            <a:extLst>
              <a:ext uri="{FF2B5EF4-FFF2-40B4-BE49-F238E27FC236}">
                <a16:creationId xmlns:a16="http://schemas.microsoft.com/office/drawing/2014/main" id="{B1D7C8C6-241F-3F08-01EF-29F8D34CE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942" y="2124552"/>
            <a:ext cx="1184998" cy="75417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صور مجانية للكتب ، تنزيل قصاصات فنية مجانية ، قصاصات فنية مجانية - آخر">
            <a:extLst>
              <a:ext uri="{FF2B5EF4-FFF2-40B4-BE49-F238E27FC236}">
                <a16:creationId xmlns:a16="http://schemas.microsoft.com/office/drawing/2014/main" id="{C20F56F5-CB70-32ED-CD09-3113EB0DF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056" y="2112806"/>
            <a:ext cx="1285825" cy="74246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قصاصات فنية مجانية على الإنترنت ، تنزيل قصاصات فنية مجانية ، قصاصات فنية  مجانية - آخر">
            <a:extLst>
              <a:ext uri="{FF2B5EF4-FFF2-40B4-BE49-F238E27FC236}">
                <a16:creationId xmlns:a16="http://schemas.microsoft.com/office/drawing/2014/main" id="{6FF09844-6B40-4405-A971-95E231696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32" y="3748750"/>
            <a:ext cx="1430117" cy="8257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البقاء مثير معدن محل مكتبة كليب ارت - loritos.org">
            <a:extLst>
              <a:ext uri="{FF2B5EF4-FFF2-40B4-BE49-F238E27FC236}">
                <a16:creationId xmlns:a16="http://schemas.microsoft.com/office/drawing/2014/main" id="{0412F4BA-2DA9-4980-648E-2C91BB668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022" y="3808138"/>
            <a:ext cx="998605" cy="63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4AE16F2-811C-A523-2968-7337D9B201F1}"/>
              </a:ext>
            </a:extLst>
          </p:cNvPr>
          <p:cNvSpPr txBox="1"/>
          <p:nvPr/>
        </p:nvSpPr>
        <p:spPr>
          <a:xfrm>
            <a:off x="3615023" y="3932067"/>
            <a:ext cx="1266296" cy="48750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SA" sz="2400" b="1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Akhbar MT" pitchFamily="2" charset="-78"/>
              </a:rPr>
              <a:t>التهيئة ..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63F6E326-0982-6CF5-D0CD-0453280DF01C}"/>
              </a:ext>
            </a:extLst>
          </p:cNvPr>
          <p:cNvSpPr txBox="1"/>
          <p:nvPr/>
        </p:nvSpPr>
        <p:spPr>
          <a:xfrm>
            <a:off x="1747520" y="1274668"/>
            <a:ext cx="5019040" cy="94384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rtl="1">
              <a:spcAft>
                <a:spcPts val="800"/>
              </a:spcAft>
            </a:pPr>
            <a:r>
              <a:rPr lang="ar-SA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تأملي الصورة التالية ....ثم أكملي الفراغات </a:t>
            </a:r>
          </a:p>
          <a:p>
            <a:pPr algn="ctr" rtl="1">
              <a:spcAft>
                <a:spcPts val="800"/>
              </a:spcAft>
            </a:pPr>
            <a:r>
              <a:rPr lang="ar-SA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تحيط بك البيانات بصورة يومية وفي كل مكان فأنت تتلقى المعلومات من ........</a:t>
            </a:r>
          </a:p>
          <a:p>
            <a:pPr algn="ctr" rtl="1">
              <a:spcAft>
                <a:spcPts val="800"/>
              </a:spcAft>
            </a:pPr>
            <a:endParaRPr lang="ar-SA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327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38"/>
          <p:cNvGrpSpPr/>
          <p:nvPr/>
        </p:nvGrpSpPr>
        <p:grpSpPr>
          <a:xfrm>
            <a:off x="8840235" y="121431"/>
            <a:ext cx="235238" cy="242263"/>
            <a:chOff x="3146663" y="2304000"/>
            <a:chExt cx="93750" cy="96550"/>
          </a:xfrm>
        </p:grpSpPr>
        <p:sp>
          <p:nvSpPr>
            <p:cNvPr id="459" name="Google Shape;459;p38"/>
            <p:cNvSpPr/>
            <p:nvPr/>
          </p:nvSpPr>
          <p:spPr>
            <a:xfrm>
              <a:off x="3147113" y="2304000"/>
              <a:ext cx="93300" cy="96475"/>
            </a:xfrm>
            <a:custGeom>
              <a:avLst/>
              <a:gdLst/>
              <a:ahLst/>
              <a:cxnLst/>
              <a:rect l="l" t="t" r="r" b="b"/>
              <a:pathLst>
                <a:path w="3732" h="3859" extrusionOk="0">
                  <a:moveTo>
                    <a:pt x="2747" y="1"/>
                  </a:moveTo>
                  <a:cubicBezTo>
                    <a:pt x="2746" y="1"/>
                    <a:pt x="1518" y="760"/>
                    <a:pt x="762" y="1635"/>
                  </a:cubicBezTo>
                  <a:cubicBezTo>
                    <a:pt x="0" y="2510"/>
                    <a:pt x="762" y="3859"/>
                    <a:pt x="762" y="3859"/>
                  </a:cubicBezTo>
                  <a:cubicBezTo>
                    <a:pt x="768" y="3859"/>
                    <a:pt x="774" y="3859"/>
                    <a:pt x="780" y="3859"/>
                  </a:cubicBezTo>
                  <a:cubicBezTo>
                    <a:pt x="3732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8"/>
            <p:cNvSpPr/>
            <p:nvPr/>
          </p:nvSpPr>
          <p:spPr>
            <a:xfrm>
              <a:off x="3146663" y="2304075"/>
              <a:ext cx="93500" cy="96475"/>
            </a:xfrm>
            <a:custGeom>
              <a:avLst/>
              <a:gdLst/>
              <a:ahLst/>
              <a:cxnLst/>
              <a:rect l="l" t="t" r="r" b="b"/>
              <a:pathLst>
                <a:path w="3740" h="3859" extrusionOk="0">
                  <a:moveTo>
                    <a:pt x="2747" y="1"/>
                  </a:moveTo>
                  <a:cubicBezTo>
                    <a:pt x="2747" y="1"/>
                    <a:pt x="1521" y="760"/>
                    <a:pt x="763" y="1638"/>
                  </a:cubicBezTo>
                  <a:cubicBezTo>
                    <a:pt x="1" y="2514"/>
                    <a:pt x="763" y="3859"/>
                    <a:pt x="763" y="3859"/>
                  </a:cubicBezTo>
                  <a:cubicBezTo>
                    <a:pt x="767" y="3859"/>
                    <a:pt x="772" y="3859"/>
                    <a:pt x="777" y="3859"/>
                  </a:cubicBezTo>
                  <a:cubicBezTo>
                    <a:pt x="3739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8"/>
            <p:cNvSpPr/>
            <p:nvPr/>
          </p:nvSpPr>
          <p:spPr>
            <a:xfrm>
              <a:off x="3165713" y="2304075"/>
              <a:ext cx="74400" cy="96475"/>
            </a:xfrm>
            <a:custGeom>
              <a:avLst/>
              <a:gdLst/>
              <a:ahLst/>
              <a:cxnLst/>
              <a:rect l="l" t="t" r="r" b="b"/>
              <a:pathLst>
                <a:path w="2976" h="3859" extrusionOk="0">
                  <a:moveTo>
                    <a:pt x="1985" y="1"/>
                  </a:moveTo>
                  <a:cubicBezTo>
                    <a:pt x="1985" y="1"/>
                    <a:pt x="1985" y="1"/>
                    <a:pt x="1985" y="1"/>
                  </a:cubicBezTo>
                  <a:lnTo>
                    <a:pt x="1" y="3859"/>
                  </a:lnTo>
                  <a:cubicBezTo>
                    <a:pt x="5" y="3859"/>
                    <a:pt x="10" y="3859"/>
                    <a:pt x="15" y="3859"/>
                  </a:cubicBezTo>
                  <a:cubicBezTo>
                    <a:pt x="2976" y="3859"/>
                    <a:pt x="1989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" name="Google Shape;462;p38"/>
          <p:cNvGrpSpPr/>
          <p:nvPr/>
        </p:nvGrpSpPr>
        <p:grpSpPr>
          <a:xfrm rot="-1468270">
            <a:off x="8431601" y="158884"/>
            <a:ext cx="336045" cy="627991"/>
            <a:chOff x="3091250" y="2515500"/>
            <a:chExt cx="133925" cy="250275"/>
          </a:xfrm>
        </p:grpSpPr>
        <p:sp>
          <p:nvSpPr>
            <p:cNvPr id="463" name="Google Shape;463;p38"/>
            <p:cNvSpPr/>
            <p:nvPr/>
          </p:nvSpPr>
          <p:spPr>
            <a:xfrm>
              <a:off x="3091525" y="2515500"/>
              <a:ext cx="133650" cy="250275"/>
            </a:xfrm>
            <a:custGeom>
              <a:avLst/>
              <a:gdLst/>
              <a:ahLst/>
              <a:cxnLst/>
              <a:rect l="l" t="t" r="r" b="b"/>
              <a:pathLst>
                <a:path w="5346" h="10011" extrusionOk="0">
                  <a:moveTo>
                    <a:pt x="1337" y="0"/>
                  </a:moveTo>
                  <a:lnTo>
                    <a:pt x="1337" y="845"/>
                  </a:lnTo>
                  <a:lnTo>
                    <a:pt x="1" y="845"/>
                  </a:lnTo>
                  <a:lnTo>
                    <a:pt x="1" y="10011"/>
                  </a:lnTo>
                  <a:lnTo>
                    <a:pt x="5346" y="10011"/>
                  </a:lnTo>
                  <a:lnTo>
                    <a:pt x="5346" y="845"/>
                  </a:lnTo>
                  <a:lnTo>
                    <a:pt x="4009" y="845"/>
                  </a:lnTo>
                  <a:lnTo>
                    <a:pt x="4009" y="0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8"/>
            <p:cNvSpPr/>
            <p:nvPr/>
          </p:nvSpPr>
          <p:spPr>
            <a:xfrm>
              <a:off x="3091250" y="2536600"/>
              <a:ext cx="66825" cy="229175"/>
            </a:xfrm>
            <a:custGeom>
              <a:avLst/>
              <a:gdLst/>
              <a:ahLst/>
              <a:cxnLst/>
              <a:rect l="l" t="t" r="r" b="b"/>
              <a:pathLst>
                <a:path w="267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8"/>
            <p:cNvSpPr/>
            <p:nvPr/>
          </p:nvSpPr>
          <p:spPr>
            <a:xfrm>
              <a:off x="3157975" y="2536600"/>
              <a:ext cx="66850" cy="229175"/>
            </a:xfrm>
            <a:custGeom>
              <a:avLst/>
              <a:gdLst/>
              <a:ahLst/>
              <a:cxnLst/>
              <a:rect l="l" t="t" r="r" b="b"/>
              <a:pathLst>
                <a:path w="2674" h="9167" extrusionOk="0">
                  <a:moveTo>
                    <a:pt x="1" y="1"/>
                  </a:moveTo>
                  <a:lnTo>
                    <a:pt x="1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8"/>
            <p:cNvSpPr/>
            <p:nvPr/>
          </p:nvSpPr>
          <p:spPr>
            <a:xfrm>
              <a:off x="3124650" y="2515500"/>
              <a:ext cx="66677" cy="21275"/>
            </a:xfrm>
            <a:custGeom>
              <a:avLst/>
              <a:gdLst/>
              <a:ahLst/>
              <a:cxnLst/>
              <a:rect l="l" t="t" r="r" b="b"/>
              <a:pathLst>
                <a:path w="1334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4" y="851"/>
                  </a:lnTo>
                  <a:lnTo>
                    <a:pt x="13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8"/>
            <p:cNvSpPr/>
            <p:nvPr/>
          </p:nvSpPr>
          <p:spPr>
            <a:xfrm>
              <a:off x="3157975" y="2515500"/>
              <a:ext cx="33425" cy="21275"/>
            </a:xfrm>
            <a:custGeom>
              <a:avLst/>
              <a:gdLst/>
              <a:ahLst/>
              <a:cxnLst/>
              <a:rect l="l" t="t" r="r" b="b"/>
              <a:pathLst>
                <a:path w="1337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7" y="851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8"/>
            <p:cNvSpPr/>
            <p:nvPr/>
          </p:nvSpPr>
          <p:spPr>
            <a:xfrm>
              <a:off x="3091250" y="2536600"/>
              <a:ext cx="27825" cy="229175"/>
            </a:xfrm>
            <a:custGeom>
              <a:avLst/>
              <a:gdLst/>
              <a:ahLst/>
              <a:cxnLst/>
              <a:rect l="l" t="t" r="r" b="b"/>
              <a:pathLst>
                <a:path w="111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2" y="9167"/>
                  </a:lnTo>
                  <a:lnTo>
                    <a:pt x="11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8"/>
            <p:cNvSpPr/>
            <p:nvPr/>
          </p:nvSpPr>
          <p:spPr>
            <a:xfrm>
              <a:off x="3197075" y="2536600"/>
              <a:ext cx="27900" cy="229175"/>
            </a:xfrm>
            <a:custGeom>
              <a:avLst/>
              <a:gdLst/>
              <a:ahLst/>
              <a:cxnLst/>
              <a:rect l="l" t="t" r="r" b="b"/>
              <a:pathLst>
                <a:path w="1116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5" y="9167"/>
                  </a:lnTo>
                  <a:lnTo>
                    <a:pt x="11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8"/>
            <p:cNvSpPr/>
            <p:nvPr/>
          </p:nvSpPr>
          <p:spPr>
            <a:xfrm>
              <a:off x="3110225" y="2575400"/>
              <a:ext cx="95625" cy="170025"/>
            </a:xfrm>
            <a:custGeom>
              <a:avLst/>
              <a:gdLst/>
              <a:ahLst/>
              <a:cxnLst/>
              <a:rect l="l" t="t" r="r" b="b"/>
              <a:pathLst>
                <a:path w="3825" h="6801" extrusionOk="0">
                  <a:moveTo>
                    <a:pt x="0" y="0"/>
                  </a:moveTo>
                  <a:lnTo>
                    <a:pt x="0" y="6801"/>
                  </a:lnTo>
                  <a:lnTo>
                    <a:pt x="3824" y="6801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8"/>
            <p:cNvSpPr/>
            <p:nvPr/>
          </p:nvSpPr>
          <p:spPr>
            <a:xfrm>
              <a:off x="3115200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8"/>
            <p:cNvSpPr/>
            <p:nvPr/>
          </p:nvSpPr>
          <p:spPr>
            <a:xfrm>
              <a:off x="3157975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8"/>
            <p:cNvSpPr/>
            <p:nvPr/>
          </p:nvSpPr>
          <p:spPr>
            <a:xfrm>
              <a:off x="3115200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8"/>
            <p:cNvSpPr/>
            <p:nvPr/>
          </p:nvSpPr>
          <p:spPr>
            <a:xfrm>
              <a:off x="3157975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rgbClr val="76C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8"/>
            <p:cNvSpPr/>
            <p:nvPr/>
          </p:nvSpPr>
          <p:spPr>
            <a:xfrm>
              <a:off x="3115200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8"/>
            <p:cNvSpPr/>
            <p:nvPr/>
          </p:nvSpPr>
          <p:spPr>
            <a:xfrm>
              <a:off x="3157975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8"/>
            <p:cNvSpPr/>
            <p:nvPr/>
          </p:nvSpPr>
          <p:spPr>
            <a:xfrm>
              <a:off x="3115200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8"/>
            <p:cNvSpPr/>
            <p:nvPr/>
          </p:nvSpPr>
          <p:spPr>
            <a:xfrm>
              <a:off x="3157975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8"/>
            <p:cNvSpPr/>
            <p:nvPr/>
          </p:nvSpPr>
          <p:spPr>
            <a:xfrm>
              <a:off x="3115200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8"/>
            <p:cNvSpPr/>
            <p:nvPr/>
          </p:nvSpPr>
          <p:spPr>
            <a:xfrm>
              <a:off x="3157975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8"/>
            <p:cNvSpPr/>
            <p:nvPr/>
          </p:nvSpPr>
          <p:spPr>
            <a:xfrm>
              <a:off x="3115200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8"/>
            <p:cNvSpPr/>
            <p:nvPr/>
          </p:nvSpPr>
          <p:spPr>
            <a:xfrm>
              <a:off x="3157975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8"/>
            <p:cNvSpPr/>
            <p:nvPr/>
          </p:nvSpPr>
          <p:spPr>
            <a:xfrm>
              <a:off x="3115200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8"/>
            <p:cNvSpPr/>
            <p:nvPr/>
          </p:nvSpPr>
          <p:spPr>
            <a:xfrm>
              <a:off x="3157975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8"/>
            <p:cNvSpPr/>
            <p:nvPr/>
          </p:nvSpPr>
          <p:spPr>
            <a:xfrm>
              <a:off x="3155900" y="2543900"/>
              <a:ext cx="4325" cy="24750"/>
            </a:xfrm>
            <a:custGeom>
              <a:avLst/>
              <a:gdLst/>
              <a:ahLst/>
              <a:cxnLst/>
              <a:rect l="l" t="t" r="r" b="b"/>
              <a:pathLst>
                <a:path w="173" h="990" extrusionOk="0">
                  <a:moveTo>
                    <a:pt x="1" y="1"/>
                  </a:moveTo>
                  <a:lnTo>
                    <a:pt x="1" y="990"/>
                  </a:lnTo>
                  <a:lnTo>
                    <a:pt x="173" y="990"/>
                  </a:lnTo>
                  <a:lnTo>
                    <a:pt x="1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8"/>
            <p:cNvSpPr/>
            <p:nvPr/>
          </p:nvSpPr>
          <p:spPr>
            <a:xfrm>
              <a:off x="3145775" y="2554125"/>
              <a:ext cx="24675" cy="4325"/>
            </a:xfrm>
            <a:custGeom>
              <a:avLst/>
              <a:gdLst/>
              <a:ahLst/>
              <a:cxnLst/>
              <a:rect l="l" t="t" r="r" b="b"/>
              <a:pathLst>
                <a:path w="987" h="173" extrusionOk="0">
                  <a:moveTo>
                    <a:pt x="0" y="0"/>
                  </a:moveTo>
                  <a:lnTo>
                    <a:pt x="0" y="172"/>
                  </a:lnTo>
                  <a:lnTo>
                    <a:pt x="986" y="172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38"/>
          <p:cNvGrpSpPr/>
          <p:nvPr/>
        </p:nvGrpSpPr>
        <p:grpSpPr>
          <a:xfrm rot="841025">
            <a:off x="102344" y="258397"/>
            <a:ext cx="447275" cy="625913"/>
            <a:chOff x="7877949" y="4508284"/>
            <a:chExt cx="560451" cy="784290"/>
          </a:xfrm>
        </p:grpSpPr>
        <p:sp>
          <p:nvSpPr>
            <p:cNvPr id="488" name="Google Shape;488;p38"/>
            <p:cNvSpPr/>
            <p:nvPr/>
          </p:nvSpPr>
          <p:spPr>
            <a:xfrm>
              <a:off x="7877949" y="4508284"/>
              <a:ext cx="538019" cy="783421"/>
            </a:xfrm>
            <a:custGeom>
              <a:avLst/>
              <a:gdLst/>
              <a:ahLst/>
              <a:cxnLst/>
              <a:rect l="l" t="t" r="r" b="b"/>
              <a:pathLst>
                <a:path w="9287" h="13523" extrusionOk="0">
                  <a:moveTo>
                    <a:pt x="4832" y="1"/>
                  </a:moveTo>
                  <a:cubicBezTo>
                    <a:pt x="2105" y="1"/>
                    <a:pt x="1" y="2504"/>
                    <a:pt x="575" y="5260"/>
                  </a:cubicBezTo>
                  <a:cubicBezTo>
                    <a:pt x="1097" y="7763"/>
                    <a:pt x="3604" y="9287"/>
                    <a:pt x="3604" y="10113"/>
                  </a:cubicBezTo>
                  <a:lnTo>
                    <a:pt x="3604" y="10844"/>
                  </a:lnTo>
                  <a:lnTo>
                    <a:pt x="3490" y="10844"/>
                  </a:lnTo>
                  <a:lnTo>
                    <a:pt x="3490" y="11458"/>
                  </a:lnTo>
                  <a:lnTo>
                    <a:pt x="3604" y="11458"/>
                  </a:lnTo>
                  <a:lnTo>
                    <a:pt x="3604" y="11784"/>
                  </a:lnTo>
                  <a:lnTo>
                    <a:pt x="3604" y="11913"/>
                  </a:lnTo>
                  <a:lnTo>
                    <a:pt x="3604" y="12174"/>
                  </a:lnTo>
                  <a:lnTo>
                    <a:pt x="3604" y="12306"/>
                  </a:lnTo>
                  <a:lnTo>
                    <a:pt x="3604" y="12567"/>
                  </a:lnTo>
                  <a:lnTo>
                    <a:pt x="3604" y="12696"/>
                  </a:lnTo>
                  <a:lnTo>
                    <a:pt x="3604" y="12718"/>
                  </a:lnTo>
                  <a:cubicBezTo>
                    <a:pt x="3604" y="12887"/>
                    <a:pt x="3742" y="13025"/>
                    <a:pt x="3911" y="13025"/>
                  </a:cubicBezTo>
                  <a:lnTo>
                    <a:pt x="3988" y="13025"/>
                  </a:lnTo>
                  <a:lnTo>
                    <a:pt x="4077" y="13307"/>
                  </a:lnTo>
                  <a:cubicBezTo>
                    <a:pt x="4117" y="13440"/>
                    <a:pt x="4233" y="13522"/>
                    <a:pt x="4372" y="13522"/>
                  </a:cubicBezTo>
                  <a:lnTo>
                    <a:pt x="5302" y="13522"/>
                  </a:lnTo>
                  <a:cubicBezTo>
                    <a:pt x="5438" y="13522"/>
                    <a:pt x="5554" y="13433"/>
                    <a:pt x="5597" y="13307"/>
                  </a:cubicBezTo>
                  <a:lnTo>
                    <a:pt x="5686" y="13025"/>
                  </a:lnTo>
                  <a:lnTo>
                    <a:pt x="5763" y="13025"/>
                  </a:lnTo>
                  <a:cubicBezTo>
                    <a:pt x="5932" y="13025"/>
                    <a:pt x="6070" y="12887"/>
                    <a:pt x="6070" y="12718"/>
                  </a:cubicBezTo>
                  <a:lnTo>
                    <a:pt x="6070" y="12696"/>
                  </a:lnTo>
                  <a:lnTo>
                    <a:pt x="6070" y="12567"/>
                  </a:lnTo>
                  <a:lnTo>
                    <a:pt x="6070" y="12306"/>
                  </a:lnTo>
                  <a:lnTo>
                    <a:pt x="6070" y="12174"/>
                  </a:lnTo>
                  <a:lnTo>
                    <a:pt x="6070" y="11913"/>
                  </a:lnTo>
                  <a:lnTo>
                    <a:pt x="6070" y="11784"/>
                  </a:lnTo>
                  <a:lnTo>
                    <a:pt x="6070" y="11458"/>
                  </a:lnTo>
                  <a:lnTo>
                    <a:pt x="6184" y="11458"/>
                  </a:lnTo>
                  <a:lnTo>
                    <a:pt x="6184" y="10844"/>
                  </a:lnTo>
                  <a:lnTo>
                    <a:pt x="6070" y="10844"/>
                  </a:lnTo>
                  <a:lnTo>
                    <a:pt x="6070" y="10113"/>
                  </a:lnTo>
                  <a:cubicBezTo>
                    <a:pt x="6070" y="9287"/>
                    <a:pt x="8577" y="7760"/>
                    <a:pt x="9099" y="5260"/>
                  </a:cubicBezTo>
                  <a:cubicBezTo>
                    <a:pt x="9102" y="5247"/>
                    <a:pt x="9108" y="5232"/>
                    <a:pt x="9108" y="5223"/>
                  </a:cubicBezTo>
                  <a:cubicBezTo>
                    <a:pt x="9111" y="5210"/>
                    <a:pt x="9111" y="5198"/>
                    <a:pt x="9114" y="5186"/>
                  </a:cubicBezTo>
                  <a:cubicBezTo>
                    <a:pt x="9286" y="4304"/>
                    <a:pt x="9179" y="3435"/>
                    <a:pt x="8856" y="2673"/>
                  </a:cubicBezTo>
                  <a:cubicBezTo>
                    <a:pt x="8838" y="2667"/>
                    <a:pt x="8835" y="2664"/>
                    <a:pt x="8832" y="2658"/>
                  </a:cubicBezTo>
                  <a:cubicBezTo>
                    <a:pt x="8823" y="2636"/>
                    <a:pt x="8810" y="2615"/>
                    <a:pt x="8804" y="2596"/>
                  </a:cubicBezTo>
                  <a:cubicBezTo>
                    <a:pt x="8795" y="2575"/>
                    <a:pt x="8789" y="2556"/>
                    <a:pt x="8776" y="2538"/>
                  </a:cubicBezTo>
                  <a:cubicBezTo>
                    <a:pt x="8773" y="2526"/>
                    <a:pt x="8764" y="2513"/>
                    <a:pt x="8761" y="2504"/>
                  </a:cubicBezTo>
                  <a:cubicBezTo>
                    <a:pt x="8746" y="2473"/>
                    <a:pt x="8733" y="2446"/>
                    <a:pt x="8718" y="2415"/>
                  </a:cubicBezTo>
                  <a:cubicBezTo>
                    <a:pt x="8718" y="2412"/>
                    <a:pt x="8718" y="2412"/>
                    <a:pt x="8715" y="2406"/>
                  </a:cubicBezTo>
                  <a:cubicBezTo>
                    <a:pt x="8466" y="1911"/>
                    <a:pt x="8128" y="1469"/>
                    <a:pt x="7720" y="1107"/>
                  </a:cubicBezTo>
                  <a:lnTo>
                    <a:pt x="7717" y="1100"/>
                  </a:lnTo>
                  <a:cubicBezTo>
                    <a:pt x="7689" y="1079"/>
                    <a:pt x="7668" y="1054"/>
                    <a:pt x="7640" y="1033"/>
                  </a:cubicBezTo>
                  <a:cubicBezTo>
                    <a:pt x="7634" y="1024"/>
                    <a:pt x="7625" y="1021"/>
                    <a:pt x="7622" y="1014"/>
                  </a:cubicBezTo>
                  <a:cubicBezTo>
                    <a:pt x="7603" y="996"/>
                    <a:pt x="7582" y="978"/>
                    <a:pt x="7560" y="962"/>
                  </a:cubicBezTo>
                  <a:cubicBezTo>
                    <a:pt x="7548" y="956"/>
                    <a:pt x="7536" y="944"/>
                    <a:pt x="7526" y="938"/>
                  </a:cubicBezTo>
                  <a:cubicBezTo>
                    <a:pt x="7511" y="925"/>
                    <a:pt x="7499" y="913"/>
                    <a:pt x="7483" y="901"/>
                  </a:cubicBezTo>
                  <a:cubicBezTo>
                    <a:pt x="7468" y="888"/>
                    <a:pt x="7449" y="876"/>
                    <a:pt x="7434" y="864"/>
                  </a:cubicBezTo>
                  <a:cubicBezTo>
                    <a:pt x="7428" y="861"/>
                    <a:pt x="7422" y="855"/>
                    <a:pt x="7419" y="852"/>
                  </a:cubicBezTo>
                  <a:cubicBezTo>
                    <a:pt x="6841" y="422"/>
                    <a:pt x="6150" y="130"/>
                    <a:pt x="5395" y="35"/>
                  </a:cubicBezTo>
                  <a:cubicBezTo>
                    <a:pt x="5385" y="35"/>
                    <a:pt x="5379" y="35"/>
                    <a:pt x="5376" y="28"/>
                  </a:cubicBezTo>
                  <a:cubicBezTo>
                    <a:pt x="5348" y="25"/>
                    <a:pt x="5321" y="22"/>
                    <a:pt x="5293" y="22"/>
                  </a:cubicBezTo>
                  <a:cubicBezTo>
                    <a:pt x="5284" y="22"/>
                    <a:pt x="5269" y="19"/>
                    <a:pt x="5256" y="19"/>
                  </a:cubicBezTo>
                  <a:cubicBezTo>
                    <a:pt x="5232" y="16"/>
                    <a:pt x="5210" y="16"/>
                    <a:pt x="5186" y="10"/>
                  </a:cubicBezTo>
                  <a:cubicBezTo>
                    <a:pt x="5167" y="10"/>
                    <a:pt x="5149" y="7"/>
                    <a:pt x="5133" y="7"/>
                  </a:cubicBezTo>
                  <a:cubicBezTo>
                    <a:pt x="5115" y="7"/>
                    <a:pt x="5093" y="4"/>
                    <a:pt x="5072" y="4"/>
                  </a:cubicBezTo>
                  <a:cubicBezTo>
                    <a:pt x="5047" y="4"/>
                    <a:pt x="5026" y="1"/>
                    <a:pt x="4998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8"/>
            <p:cNvSpPr/>
            <p:nvPr/>
          </p:nvSpPr>
          <p:spPr>
            <a:xfrm>
              <a:off x="7877960" y="4508632"/>
              <a:ext cx="560439" cy="639459"/>
            </a:xfrm>
            <a:custGeom>
              <a:avLst/>
              <a:gdLst/>
              <a:ahLst/>
              <a:cxnLst/>
              <a:rect l="l" t="t" r="r" b="b"/>
              <a:pathLst>
                <a:path w="9674" h="11038" extrusionOk="0">
                  <a:moveTo>
                    <a:pt x="4836" y="1"/>
                  </a:moveTo>
                  <a:cubicBezTo>
                    <a:pt x="2105" y="1"/>
                    <a:pt x="1" y="2504"/>
                    <a:pt x="578" y="5263"/>
                  </a:cubicBezTo>
                  <a:cubicBezTo>
                    <a:pt x="1101" y="7766"/>
                    <a:pt x="3607" y="9290"/>
                    <a:pt x="3607" y="10116"/>
                  </a:cubicBezTo>
                  <a:lnTo>
                    <a:pt x="3607" y="11038"/>
                  </a:lnTo>
                  <a:lnTo>
                    <a:pt x="6064" y="11038"/>
                  </a:lnTo>
                  <a:lnTo>
                    <a:pt x="6064" y="10116"/>
                  </a:lnTo>
                  <a:cubicBezTo>
                    <a:pt x="6064" y="9290"/>
                    <a:pt x="8577" y="7760"/>
                    <a:pt x="9093" y="5263"/>
                  </a:cubicBezTo>
                  <a:cubicBezTo>
                    <a:pt x="9674" y="2563"/>
                    <a:pt x="7609" y="1"/>
                    <a:pt x="4836" y="1"/>
                  </a:cubicBezTo>
                  <a:close/>
                </a:path>
              </a:pathLst>
            </a:custGeom>
            <a:solidFill>
              <a:srgbClr val="B0C5D9">
                <a:alpha val="58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8"/>
            <p:cNvSpPr/>
            <p:nvPr/>
          </p:nvSpPr>
          <p:spPr>
            <a:xfrm>
              <a:off x="8149191" y="4544085"/>
              <a:ext cx="225705" cy="225531"/>
            </a:xfrm>
            <a:custGeom>
              <a:avLst/>
              <a:gdLst/>
              <a:ahLst/>
              <a:cxnLst/>
              <a:rect l="l" t="t" r="r" b="b"/>
              <a:pathLst>
                <a:path w="3896" h="3893" extrusionOk="0">
                  <a:moveTo>
                    <a:pt x="154" y="0"/>
                  </a:moveTo>
                  <a:cubicBezTo>
                    <a:pt x="71" y="0"/>
                    <a:pt x="0" y="68"/>
                    <a:pt x="0" y="154"/>
                  </a:cubicBezTo>
                  <a:cubicBezTo>
                    <a:pt x="0" y="237"/>
                    <a:pt x="71" y="307"/>
                    <a:pt x="154" y="307"/>
                  </a:cubicBezTo>
                  <a:cubicBezTo>
                    <a:pt x="2046" y="307"/>
                    <a:pt x="3588" y="1846"/>
                    <a:pt x="3588" y="3738"/>
                  </a:cubicBezTo>
                  <a:cubicBezTo>
                    <a:pt x="3588" y="3824"/>
                    <a:pt x="3655" y="3892"/>
                    <a:pt x="3741" y="3892"/>
                  </a:cubicBezTo>
                  <a:cubicBezTo>
                    <a:pt x="3824" y="3892"/>
                    <a:pt x="3895" y="3824"/>
                    <a:pt x="3895" y="3738"/>
                  </a:cubicBezTo>
                  <a:cubicBezTo>
                    <a:pt x="3895" y="1677"/>
                    <a:pt x="2215" y="0"/>
                    <a:pt x="1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8"/>
            <p:cNvSpPr/>
            <p:nvPr/>
          </p:nvSpPr>
          <p:spPr>
            <a:xfrm>
              <a:off x="8086916" y="5162780"/>
              <a:ext cx="142398" cy="100397"/>
            </a:xfrm>
            <a:custGeom>
              <a:avLst/>
              <a:gdLst/>
              <a:ahLst/>
              <a:cxnLst/>
              <a:rect l="l" t="t" r="r" b="b"/>
              <a:pathLst>
                <a:path w="2458" h="1733" extrusionOk="0">
                  <a:moveTo>
                    <a:pt x="0" y="1"/>
                  </a:moveTo>
                  <a:lnTo>
                    <a:pt x="0" y="1426"/>
                  </a:lnTo>
                  <a:cubicBezTo>
                    <a:pt x="0" y="1595"/>
                    <a:pt x="138" y="1733"/>
                    <a:pt x="307" y="1733"/>
                  </a:cubicBezTo>
                  <a:lnTo>
                    <a:pt x="2150" y="1733"/>
                  </a:lnTo>
                  <a:cubicBezTo>
                    <a:pt x="2319" y="1733"/>
                    <a:pt x="2457" y="1595"/>
                    <a:pt x="2457" y="1426"/>
                  </a:cubicBezTo>
                  <a:lnTo>
                    <a:pt x="24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8"/>
            <p:cNvSpPr/>
            <p:nvPr/>
          </p:nvSpPr>
          <p:spPr>
            <a:xfrm>
              <a:off x="8108929" y="5262942"/>
              <a:ext cx="97964" cy="28908"/>
            </a:xfrm>
            <a:custGeom>
              <a:avLst/>
              <a:gdLst/>
              <a:ahLst/>
              <a:cxnLst/>
              <a:rect l="l" t="t" r="r" b="b"/>
              <a:pathLst>
                <a:path w="1691" h="499" extrusionOk="0">
                  <a:moveTo>
                    <a:pt x="1" y="1"/>
                  </a:moveTo>
                  <a:lnTo>
                    <a:pt x="90" y="284"/>
                  </a:lnTo>
                  <a:cubicBezTo>
                    <a:pt x="130" y="409"/>
                    <a:pt x="250" y="499"/>
                    <a:pt x="385" y="499"/>
                  </a:cubicBezTo>
                  <a:lnTo>
                    <a:pt x="1313" y="499"/>
                  </a:lnTo>
                  <a:cubicBezTo>
                    <a:pt x="1451" y="499"/>
                    <a:pt x="1571" y="416"/>
                    <a:pt x="1611" y="284"/>
                  </a:cubicBezTo>
                  <a:lnTo>
                    <a:pt x="16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8"/>
            <p:cNvSpPr/>
            <p:nvPr/>
          </p:nvSpPr>
          <p:spPr>
            <a:xfrm>
              <a:off x="8086916" y="5236641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8"/>
            <p:cNvSpPr/>
            <p:nvPr/>
          </p:nvSpPr>
          <p:spPr>
            <a:xfrm>
              <a:off x="8086916" y="5214049"/>
              <a:ext cx="142398" cy="7531"/>
            </a:xfrm>
            <a:custGeom>
              <a:avLst/>
              <a:gdLst/>
              <a:ahLst/>
              <a:cxnLst/>
              <a:rect l="l" t="t" r="r" b="b"/>
              <a:pathLst>
                <a:path w="2458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457" y="129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8"/>
            <p:cNvSpPr/>
            <p:nvPr/>
          </p:nvSpPr>
          <p:spPr>
            <a:xfrm>
              <a:off x="8086916" y="5191282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8"/>
            <p:cNvSpPr/>
            <p:nvPr/>
          </p:nvSpPr>
          <p:spPr>
            <a:xfrm>
              <a:off x="7944696" y="4637643"/>
              <a:ext cx="187817" cy="287287"/>
            </a:xfrm>
            <a:custGeom>
              <a:avLst/>
              <a:gdLst/>
              <a:ahLst/>
              <a:cxnLst/>
              <a:rect l="l" t="t" r="r" b="b"/>
              <a:pathLst>
                <a:path w="3242" h="4959" extrusionOk="0">
                  <a:moveTo>
                    <a:pt x="1641" y="1"/>
                  </a:moveTo>
                  <a:lnTo>
                    <a:pt x="1641" y="1"/>
                  </a:lnTo>
                  <a:cubicBezTo>
                    <a:pt x="747" y="1088"/>
                    <a:pt x="1" y="4673"/>
                    <a:pt x="3232" y="4959"/>
                  </a:cubicBezTo>
                  <a:cubicBezTo>
                    <a:pt x="2848" y="4102"/>
                    <a:pt x="3241" y="3346"/>
                    <a:pt x="3002" y="2206"/>
                  </a:cubicBezTo>
                  <a:cubicBezTo>
                    <a:pt x="2759" y="1061"/>
                    <a:pt x="1641" y="1"/>
                    <a:pt x="1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8"/>
            <p:cNvSpPr/>
            <p:nvPr/>
          </p:nvSpPr>
          <p:spPr>
            <a:xfrm>
              <a:off x="8139227" y="4637643"/>
              <a:ext cx="95067" cy="153637"/>
            </a:xfrm>
            <a:custGeom>
              <a:avLst/>
              <a:gdLst/>
              <a:ahLst/>
              <a:cxnLst/>
              <a:rect l="l" t="t" r="r" b="b"/>
              <a:pathLst>
                <a:path w="1641" h="2652" extrusionOk="0">
                  <a:moveTo>
                    <a:pt x="1103" y="1"/>
                  </a:moveTo>
                  <a:lnTo>
                    <a:pt x="1103" y="1"/>
                  </a:lnTo>
                  <a:cubicBezTo>
                    <a:pt x="77" y="600"/>
                    <a:pt x="0" y="2114"/>
                    <a:pt x="399" y="2652"/>
                  </a:cubicBezTo>
                  <a:cubicBezTo>
                    <a:pt x="1640" y="2025"/>
                    <a:pt x="1432" y="465"/>
                    <a:pt x="11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8"/>
            <p:cNvSpPr/>
            <p:nvPr/>
          </p:nvSpPr>
          <p:spPr>
            <a:xfrm>
              <a:off x="8158054" y="4750317"/>
              <a:ext cx="140660" cy="210585"/>
            </a:xfrm>
            <a:custGeom>
              <a:avLst/>
              <a:gdLst/>
              <a:ahLst/>
              <a:cxnLst/>
              <a:rect l="l" t="t" r="r" b="b"/>
              <a:pathLst>
                <a:path w="2428" h="3635" extrusionOk="0">
                  <a:moveTo>
                    <a:pt x="2427" y="0"/>
                  </a:moveTo>
                  <a:lnTo>
                    <a:pt x="2427" y="0"/>
                  </a:lnTo>
                  <a:cubicBezTo>
                    <a:pt x="1478" y="77"/>
                    <a:pt x="1" y="1161"/>
                    <a:pt x="1" y="3634"/>
                  </a:cubicBezTo>
                  <a:cubicBezTo>
                    <a:pt x="2314" y="3124"/>
                    <a:pt x="2427" y="0"/>
                    <a:pt x="2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8"/>
            <p:cNvSpPr/>
            <p:nvPr/>
          </p:nvSpPr>
          <p:spPr>
            <a:xfrm>
              <a:off x="8042425" y="4691749"/>
              <a:ext cx="119457" cy="325697"/>
            </a:xfrm>
            <a:custGeom>
              <a:avLst/>
              <a:gdLst/>
              <a:ahLst/>
              <a:cxnLst/>
              <a:rect l="l" t="t" r="r" b="b"/>
              <a:pathLst>
                <a:path w="2062" h="5622" extrusionOk="0">
                  <a:moveTo>
                    <a:pt x="9" y="1"/>
                  </a:moveTo>
                  <a:cubicBezTo>
                    <a:pt x="9" y="1"/>
                    <a:pt x="3" y="96"/>
                    <a:pt x="0" y="271"/>
                  </a:cubicBezTo>
                  <a:cubicBezTo>
                    <a:pt x="3" y="357"/>
                    <a:pt x="6" y="458"/>
                    <a:pt x="15" y="572"/>
                  </a:cubicBezTo>
                  <a:cubicBezTo>
                    <a:pt x="28" y="689"/>
                    <a:pt x="37" y="818"/>
                    <a:pt x="65" y="956"/>
                  </a:cubicBezTo>
                  <a:cubicBezTo>
                    <a:pt x="89" y="1097"/>
                    <a:pt x="123" y="1248"/>
                    <a:pt x="160" y="1404"/>
                  </a:cubicBezTo>
                  <a:cubicBezTo>
                    <a:pt x="203" y="1564"/>
                    <a:pt x="252" y="1727"/>
                    <a:pt x="310" y="1896"/>
                  </a:cubicBezTo>
                  <a:cubicBezTo>
                    <a:pt x="341" y="1976"/>
                    <a:pt x="378" y="2065"/>
                    <a:pt x="406" y="2151"/>
                  </a:cubicBezTo>
                  <a:cubicBezTo>
                    <a:pt x="442" y="2234"/>
                    <a:pt x="479" y="2320"/>
                    <a:pt x="513" y="2406"/>
                  </a:cubicBezTo>
                  <a:cubicBezTo>
                    <a:pt x="590" y="2575"/>
                    <a:pt x="673" y="2750"/>
                    <a:pt x="762" y="2919"/>
                  </a:cubicBezTo>
                  <a:cubicBezTo>
                    <a:pt x="937" y="3257"/>
                    <a:pt x="1137" y="3582"/>
                    <a:pt x="1339" y="3874"/>
                  </a:cubicBezTo>
                  <a:cubicBezTo>
                    <a:pt x="1389" y="3948"/>
                    <a:pt x="1435" y="4019"/>
                    <a:pt x="1487" y="4089"/>
                  </a:cubicBezTo>
                  <a:cubicBezTo>
                    <a:pt x="1533" y="4163"/>
                    <a:pt x="1570" y="4230"/>
                    <a:pt x="1610" y="4301"/>
                  </a:cubicBezTo>
                  <a:cubicBezTo>
                    <a:pt x="1683" y="4439"/>
                    <a:pt x="1736" y="4581"/>
                    <a:pt x="1782" y="4710"/>
                  </a:cubicBezTo>
                  <a:cubicBezTo>
                    <a:pt x="1865" y="4971"/>
                    <a:pt x="1895" y="5201"/>
                    <a:pt x="1908" y="5364"/>
                  </a:cubicBezTo>
                  <a:cubicBezTo>
                    <a:pt x="1911" y="5444"/>
                    <a:pt x="1911" y="5505"/>
                    <a:pt x="1911" y="5548"/>
                  </a:cubicBezTo>
                  <a:cubicBezTo>
                    <a:pt x="1911" y="5591"/>
                    <a:pt x="1908" y="5610"/>
                    <a:pt x="1908" y="5610"/>
                  </a:cubicBezTo>
                  <a:lnTo>
                    <a:pt x="2061" y="5622"/>
                  </a:lnTo>
                  <a:lnTo>
                    <a:pt x="2061" y="5548"/>
                  </a:lnTo>
                  <a:cubicBezTo>
                    <a:pt x="2061" y="5502"/>
                    <a:pt x="2061" y="5432"/>
                    <a:pt x="2055" y="5349"/>
                  </a:cubicBezTo>
                  <a:cubicBezTo>
                    <a:pt x="2043" y="5180"/>
                    <a:pt x="2000" y="4937"/>
                    <a:pt x="1908" y="4661"/>
                  </a:cubicBezTo>
                  <a:cubicBezTo>
                    <a:pt x="1859" y="4522"/>
                    <a:pt x="1797" y="4378"/>
                    <a:pt x="1717" y="4230"/>
                  </a:cubicBezTo>
                  <a:cubicBezTo>
                    <a:pt x="1631" y="4083"/>
                    <a:pt x="1536" y="3939"/>
                    <a:pt x="1428" y="3797"/>
                  </a:cubicBezTo>
                  <a:cubicBezTo>
                    <a:pt x="1223" y="3515"/>
                    <a:pt x="1014" y="3198"/>
                    <a:pt x="829" y="2870"/>
                  </a:cubicBezTo>
                  <a:cubicBezTo>
                    <a:pt x="737" y="2704"/>
                    <a:pt x="651" y="2538"/>
                    <a:pt x="571" y="2369"/>
                  </a:cubicBezTo>
                  <a:cubicBezTo>
                    <a:pt x="538" y="2280"/>
                    <a:pt x="498" y="2200"/>
                    <a:pt x="461" y="2117"/>
                  </a:cubicBezTo>
                  <a:cubicBezTo>
                    <a:pt x="427" y="2031"/>
                    <a:pt x="396" y="1948"/>
                    <a:pt x="360" y="1865"/>
                  </a:cubicBezTo>
                  <a:cubicBezTo>
                    <a:pt x="298" y="1702"/>
                    <a:pt x="246" y="1540"/>
                    <a:pt x="200" y="1383"/>
                  </a:cubicBezTo>
                  <a:cubicBezTo>
                    <a:pt x="157" y="1226"/>
                    <a:pt x="120" y="1076"/>
                    <a:pt x="92" y="938"/>
                  </a:cubicBezTo>
                  <a:cubicBezTo>
                    <a:pt x="62" y="799"/>
                    <a:pt x="46" y="673"/>
                    <a:pt x="31" y="557"/>
                  </a:cubicBezTo>
                  <a:cubicBezTo>
                    <a:pt x="19" y="446"/>
                    <a:pt x="15" y="345"/>
                    <a:pt x="9" y="262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8"/>
            <p:cNvSpPr/>
            <p:nvPr/>
          </p:nvSpPr>
          <p:spPr>
            <a:xfrm>
              <a:off x="8153593" y="4819370"/>
              <a:ext cx="97790" cy="302002"/>
            </a:xfrm>
            <a:custGeom>
              <a:avLst/>
              <a:gdLst/>
              <a:ahLst/>
              <a:cxnLst/>
              <a:rect l="l" t="t" r="r" b="b"/>
              <a:pathLst>
                <a:path w="1688" h="5213" extrusionOk="0">
                  <a:moveTo>
                    <a:pt x="1687" y="0"/>
                  </a:moveTo>
                  <a:cubicBezTo>
                    <a:pt x="1687" y="0"/>
                    <a:pt x="1626" y="68"/>
                    <a:pt x="1521" y="169"/>
                  </a:cubicBezTo>
                  <a:cubicBezTo>
                    <a:pt x="1411" y="277"/>
                    <a:pt x="1248" y="430"/>
                    <a:pt x="1070" y="630"/>
                  </a:cubicBezTo>
                  <a:cubicBezTo>
                    <a:pt x="981" y="731"/>
                    <a:pt x="886" y="842"/>
                    <a:pt x="793" y="965"/>
                  </a:cubicBezTo>
                  <a:cubicBezTo>
                    <a:pt x="695" y="1088"/>
                    <a:pt x="603" y="1223"/>
                    <a:pt x="520" y="1367"/>
                  </a:cubicBezTo>
                  <a:cubicBezTo>
                    <a:pt x="477" y="1441"/>
                    <a:pt x="434" y="1514"/>
                    <a:pt x="397" y="1594"/>
                  </a:cubicBezTo>
                  <a:cubicBezTo>
                    <a:pt x="357" y="1674"/>
                    <a:pt x="317" y="1751"/>
                    <a:pt x="287" y="1837"/>
                  </a:cubicBezTo>
                  <a:cubicBezTo>
                    <a:pt x="213" y="2003"/>
                    <a:pt x="158" y="2175"/>
                    <a:pt x="118" y="2350"/>
                  </a:cubicBezTo>
                  <a:cubicBezTo>
                    <a:pt x="72" y="2528"/>
                    <a:pt x="47" y="2709"/>
                    <a:pt x="26" y="2884"/>
                  </a:cubicBezTo>
                  <a:cubicBezTo>
                    <a:pt x="13" y="3066"/>
                    <a:pt x="4" y="3241"/>
                    <a:pt x="4" y="3407"/>
                  </a:cubicBezTo>
                  <a:cubicBezTo>
                    <a:pt x="1" y="3741"/>
                    <a:pt x="1" y="4052"/>
                    <a:pt x="1" y="4322"/>
                  </a:cubicBezTo>
                  <a:cubicBezTo>
                    <a:pt x="1" y="4853"/>
                    <a:pt x="4" y="5213"/>
                    <a:pt x="4" y="5213"/>
                  </a:cubicBezTo>
                  <a:lnTo>
                    <a:pt x="158" y="5213"/>
                  </a:lnTo>
                  <a:cubicBezTo>
                    <a:pt x="158" y="5213"/>
                    <a:pt x="158" y="4853"/>
                    <a:pt x="164" y="4322"/>
                  </a:cubicBezTo>
                  <a:cubicBezTo>
                    <a:pt x="158" y="4052"/>
                    <a:pt x="158" y="3741"/>
                    <a:pt x="158" y="3407"/>
                  </a:cubicBezTo>
                  <a:cubicBezTo>
                    <a:pt x="155" y="3241"/>
                    <a:pt x="164" y="3072"/>
                    <a:pt x="167" y="2900"/>
                  </a:cubicBezTo>
                  <a:cubicBezTo>
                    <a:pt x="182" y="2731"/>
                    <a:pt x="204" y="2556"/>
                    <a:pt x="244" y="2387"/>
                  </a:cubicBezTo>
                  <a:cubicBezTo>
                    <a:pt x="280" y="2218"/>
                    <a:pt x="333" y="2049"/>
                    <a:pt x="394" y="1886"/>
                  </a:cubicBezTo>
                  <a:cubicBezTo>
                    <a:pt x="419" y="1803"/>
                    <a:pt x="459" y="1726"/>
                    <a:pt x="492" y="1650"/>
                  </a:cubicBezTo>
                  <a:cubicBezTo>
                    <a:pt x="523" y="1573"/>
                    <a:pt x="566" y="1499"/>
                    <a:pt x="603" y="1425"/>
                  </a:cubicBezTo>
                  <a:cubicBezTo>
                    <a:pt x="680" y="1281"/>
                    <a:pt x="769" y="1146"/>
                    <a:pt x="855" y="1020"/>
                  </a:cubicBezTo>
                  <a:cubicBezTo>
                    <a:pt x="938" y="897"/>
                    <a:pt x="1027" y="780"/>
                    <a:pt x="1110" y="676"/>
                  </a:cubicBezTo>
                  <a:cubicBezTo>
                    <a:pt x="1196" y="575"/>
                    <a:pt x="1276" y="482"/>
                    <a:pt x="1346" y="399"/>
                  </a:cubicBezTo>
                  <a:cubicBezTo>
                    <a:pt x="1414" y="320"/>
                    <a:pt x="1478" y="246"/>
                    <a:pt x="1531" y="191"/>
                  </a:cubicBezTo>
                  <a:cubicBezTo>
                    <a:pt x="1632" y="71"/>
                    <a:pt x="1687" y="0"/>
                    <a:pt x="1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8"/>
            <p:cNvSpPr/>
            <p:nvPr/>
          </p:nvSpPr>
          <p:spPr>
            <a:xfrm>
              <a:off x="8093114" y="5094654"/>
              <a:ext cx="129247" cy="42233"/>
            </a:xfrm>
            <a:custGeom>
              <a:avLst/>
              <a:gdLst/>
              <a:ahLst/>
              <a:cxnLst/>
              <a:rect l="l" t="t" r="r" b="b"/>
              <a:pathLst>
                <a:path w="2231" h="729" extrusionOk="0">
                  <a:moveTo>
                    <a:pt x="1" y="0"/>
                  </a:moveTo>
                  <a:lnTo>
                    <a:pt x="1" y="728"/>
                  </a:lnTo>
                  <a:lnTo>
                    <a:pt x="2231" y="728"/>
                  </a:lnTo>
                  <a:lnTo>
                    <a:pt x="22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8"/>
            <p:cNvSpPr/>
            <p:nvPr/>
          </p:nvSpPr>
          <p:spPr>
            <a:xfrm>
              <a:off x="8080138" y="5136827"/>
              <a:ext cx="155780" cy="35628"/>
            </a:xfrm>
            <a:custGeom>
              <a:avLst/>
              <a:gdLst/>
              <a:ahLst/>
              <a:cxnLst/>
              <a:rect l="l" t="t" r="r" b="b"/>
              <a:pathLst>
                <a:path w="2689" h="615" extrusionOk="0">
                  <a:moveTo>
                    <a:pt x="0" y="0"/>
                  </a:moveTo>
                  <a:lnTo>
                    <a:pt x="0" y="614"/>
                  </a:lnTo>
                  <a:lnTo>
                    <a:pt x="2688" y="614"/>
                  </a:lnTo>
                  <a:lnTo>
                    <a:pt x="26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8"/>
            <p:cNvSpPr/>
            <p:nvPr/>
          </p:nvSpPr>
          <p:spPr>
            <a:xfrm>
              <a:off x="8158054" y="4508806"/>
              <a:ext cx="252412" cy="783769"/>
            </a:xfrm>
            <a:custGeom>
              <a:avLst/>
              <a:gdLst/>
              <a:ahLst/>
              <a:cxnLst/>
              <a:rect l="l" t="t" r="r" b="b"/>
              <a:pathLst>
                <a:path w="4357" h="13529" extrusionOk="0">
                  <a:moveTo>
                    <a:pt x="1" y="1"/>
                  </a:moveTo>
                  <a:lnTo>
                    <a:pt x="1" y="13529"/>
                  </a:lnTo>
                  <a:lnTo>
                    <a:pt x="465" y="13529"/>
                  </a:lnTo>
                  <a:lnTo>
                    <a:pt x="465" y="13523"/>
                  </a:lnTo>
                  <a:cubicBezTo>
                    <a:pt x="600" y="13523"/>
                    <a:pt x="720" y="13434"/>
                    <a:pt x="763" y="13308"/>
                  </a:cubicBezTo>
                  <a:lnTo>
                    <a:pt x="849" y="13022"/>
                  </a:lnTo>
                  <a:lnTo>
                    <a:pt x="925" y="13022"/>
                  </a:lnTo>
                  <a:cubicBezTo>
                    <a:pt x="1094" y="13022"/>
                    <a:pt x="1232" y="12884"/>
                    <a:pt x="1232" y="12715"/>
                  </a:cubicBezTo>
                  <a:lnTo>
                    <a:pt x="1232" y="12696"/>
                  </a:lnTo>
                  <a:lnTo>
                    <a:pt x="1232" y="12564"/>
                  </a:lnTo>
                  <a:lnTo>
                    <a:pt x="1232" y="12303"/>
                  </a:lnTo>
                  <a:lnTo>
                    <a:pt x="1232" y="12174"/>
                  </a:lnTo>
                  <a:lnTo>
                    <a:pt x="1232" y="11913"/>
                  </a:lnTo>
                  <a:lnTo>
                    <a:pt x="1232" y="11781"/>
                  </a:lnTo>
                  <a:lnTo>
                    <a:pt x="1232" y="11455"/>
                  </a:lnTo>
                  <a:lnTo>
                    <a:pt x="1349" y="11455"/>
                  </a:lnTo>
                  <a:lnTo>
                    <a:pt x="1349" y="10841"/>
                  </a:lnTo>
                  <a:lnTo>
                    <a:pt x="1232" y="10841"/>
                  </a:lnTo>
                  <a:lnTo>
                    <a:pt x="1232" y="10110"/>
                  </a:lnTo>
                  <a:cubicBezTo>
                    <a:pt x="1232" y="9287"/>
                    <a:pt x="3742" y="7757"/>
                    <a:pt x="4264" y="5257"/>
                  </a:cubicBezTo>
                  <a:cubicBezTo>
                    <a:pt x="4267" y="5247"/>
                    <a:pt x="4270" y="5232"/>
                    <a:pt x="4270" y="5220"/>
                  </a:cubicBezTo>
                  <a:lnTo>
                    <a:pt x="4295" y="5094"/>
                  </a:lnTo>
                  <a:cubicBezTo>
                    <a:pt x="4301" y="5051"/>
                    <a:pt x="4310" y="5005"/>
                    <a:pt x="4313" y="4962"/>
                  </a:cubicBezTo>
                  <a:cubicBezTo>
                    <a:pt x="4316" y="4928"/>
                    <a:pt x="4320" y="4894"/>
                    <a:pt x="4326" y="4864"/>
                  </a:cubicBezTo>
                  <a:cubicBezTo>
                    <a:pt x="4332" y="4808"/>
                    <a:pt x="4335" y="4750"/>
                    <a:pt x="4341" y="4698"/>
                  </a:cubicBezTo>
                  <a:cubicBezTo>
                    <a:pt x="4344" y="4670"/>
                    <a:pt x="4344" y="4639"/>
                    <a:pt x="4347" y="4612"/>
                  </a:cubicBezTo>
                  <a:cubicBezTo>
                    <a:pt x="4350" y="4529"/>
                    <a:pt x="4356" y="4443"/>
                    <a:pt x="4356" y="4357"/>
                  </a:cubicBezTo>
                  <a:cubicBezTo>
                    <a:pt x="4356" y="1952"/>
                    <a:pt x="2406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8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4" name="Google Shape;504;p38"/>
          <p:cNvGrpSpPr/>
          <p:nvPr/>
        </p:nvGrpSpPr>
        <p:grpSpPr>
          <a:xfrm rot="-1604192">
            <a:off x="8638982" y="3928762"/>
            <a:ext cx="333773" cy="638893"/>
            <a:chOff x="6692313" y="4433554"/>
            <a:chExt cx="421445" cy="806710"/>
          </a:xfrm>
        </p:grpSpPr>
        <p:sp>
          <p:nvSpPr>
            <p:cNvPr id="505" name="Google Shape;505;p38"/>
            <p:cNvSpPr/>
            <p:nvPr/>
          </p:nvSpPr>
          <p:spPr>
            <a:xfrm>
              <a:off x="6692313" y="4433554"/>
              <a:ext cx="421111" cy="806536"/>
            </a:xfrm>
            <a:custGeom>
              <a:avLst/>
              <a:gdLst/>
              <a:ahLst/>
              <a:cxnLst/>
              <a:rect l="l" t="t" r="r" b="b"/>
              <a:pathLst>
                <a:path w="7269" h="13922" extrusionOk="0">
                  <a:moveTo>
                    <a:pt x="4114" y="3960"/>
                  </a:moveTo>
                  <a:cubicBezTo>
                    <a:pt x="4197" y="4000"/>
                    <a:pt x="4277" y="4034"/>
                    <a:pt x="4350" y="4061"/>
                  </a:cubicBezTo>
                  <a:cubicBezTo>
                    <a:pt x="4363" y="4166"/>
                    <a:pt x="4366" y="4267"/>
                    <a:pt x="4363" y="4369"/>
                  </a:cubicBezTo>
                  <a:cubicBezTo>
                    <a:pt x="4363" y="4544"/>
                    <a:pt x="4323" y="4713"/>
                    <a:pt x="4289" y="4882"/>
                  </a:cubicBezTo>
                  <a:cubicBezTo>
                    <a:pt x="4240" y="5047"/>
                    <a:pt x="4184" y="5210"/>
                    <a:pt x="4114" y="5358"/>
                  </a:cubicBezTo>
                  <a:cubicBezTo>
                    <a:pt x="4043" y="5508"/>
                    <a:pt x="3960" y="5643"/>
                    <a:pt x="3874" y="5772"/>
                  </a:cubicBezTo>
                  <a:cubicBezTo>
                    <a:pt x="3785" y="5895"/>
                    <a:pt x="3699" y="6012"/>
                    <a:pt x="3610" y="6107"/>
                  </a:cubicBezTo>
                  <a:cubicBezTo>
                    <a:pt x="3537" y="6186"/>
                    <a:pt x="3464" y="6259"/>
                    <a:pt x="3397" y="6321"/>
                  </a:cubicBezTo>
                  <a:lnTo>
                    <a:pt x="3397" y="6321"/>
                  </a:lnTo>
                  <a:lnTo>
                    <a:pt x="2480" y="6322"/>
                  </a:lnTo>
                  <a:lnTo>
                    <a:pt x="4114" y="3960"/>
                  </a:lnTo>
                  <a:close/>
                  <a:moveTo>
                    <a:pt x="4983" y="1"/>
                  </a:moveTo>
                  <a:lnTo>
                    <a:pt x="4012" y="1490"/>
                  </a:lnTo>
                  <a:cubicBezTo>
                    <a:pt x="3395" y="848"/>
                    <a:pt x="2538" y="483"/>
                    <a:pt x="2301" y="277"/>
                  </a:cubicBezTo>
                  <a:lnTo>
                    <a:pt x="2301" y="277"/>
                  </a:lnTo>
                  <a:cubicBezTo>
                    <a:pt x="2301" y="277"/>
                    <a:pt x="2102" y="1082"/>
                    <a:pt x="2320" y="2099"/>
                  </a:cubicBezTo>
                  <a:cubicBezTo>
                    <a:pt x="2403" y="2492"/>
                    <a:pt x="2639" y="2845"/>
                    <a:pt x="2934" y="3143"/>
                  </a:cubicBezTo>
                  <a:lnTo>
                    <a:pt x="673" y="6608"/>
                  </a:lnTo>
                  <a:lnTo>
                    <a:pt x="1" y="7631"/>
                  </a:lnTo>
                  <a:lnTo>
                    <a:pt x="1217" y="7631"/>
                  </a:lnTo>
                  <a:lnTo>
                    <a:pt x="4750" y="7637"/>
                  </a:lnTo>
                  <a:lnTo>
                    <a:pt x="1217" y="13922"/>
                  </a:lnTo>
                  <a:lnTo>
                    <a:pt x="6439" y="7345"/>
                  </a:lnTo>
                  <a:lnTo>
                    <a:pt x="7268" y="6304"/>
                  </a:lnTo>
                  <a:lnTo>
                    <a:pt x="5886" y="6307"/>
                  </a:lnTo>
                  <a:lnTo>
                    <a:pt x="4301" y="6310"/>
                  </a:lnTo>
                  <a:lnTo>
                    <a:pt x="4301" y="6310"/>
                  </a:lnTo>
                  <a:cubicBezTo>
                    <a:pt x="4338" y="6258"/>
                    <a:pt x="4378" y="6199"/>
                    <a:pt x="4421" y="6141"/>
                  </a:cubicBezTo>
                  <a:cubicBezTo>
                    <a:pt x="4479" y="6080"/>
                    <a:pt x="4535" y="6000"/>
                    <a:pt x="4614" y="5941"/>
                  </a:cubicBezTo>
                  <a:cubicBezTo>
                    <a:pt x="4654" y="5911"/>
                    <a:pt x="4691" y="5877"/>
                    <a:pt x="4731" y="5846"/>
                  </a:cubicBezTo>
                  <a:cubicBezTo>
                    <a:pt x="4759" y="5825"/>
                    <a:pt x="4783" y="5803"/>
                    <a:pt x="4814" y="5785"/>
                  </a:cubicBezTo>
                  <a:cubicBezTo>
                    <a:pt x="5072" y="5919"/>
                    <a:pt x="5321" y="5978"/>
                    <a:pt x="5555" y="5978"/>
                  </a:cubicBezTo>
                  <a:cubicBezTo>
                    <a:pt x="6434" y="5978"/>
                    <a:pt x="7111" y="5150"/>
                    <a:pt x="7268" y="4372"/>
                  </a:cubicBezTo>
                  <a:lnTo>
                    <a:pt x="7268" y="4372"/>
                  </a:lnTo>
                  <a:cubicBezTo>
                    <a:pt x="7249" y="4374"/>
                    <a:pt x="7227" y="4375"/>
                    <a:pt x="7204" y="4375"/>
                  </a:cubicBezTo>
                  <a:cubicBezTo>
                    <a:pt x="6957" y="4375"/>
                    <a:pt x="6490" y="4254"/>
                    <a:pt x="6028" y="4254"/>
                  </a:cubicBezTo>
                  <a:cubicBezTo>
                    <a:pt x="5373" y="4254"/>
                    <a:pt x="4727" y="4498"/>
                    <a:pt x="4734" y="5677"/>
                  </a:cubicBezTo>
                  <a:cubicBezTo>
                    <a:pt x="4657" y="5723"/>
                    <a:pt x="4590" y="5782"/>
                    <a:pt x="4522" y="5834"/>
                  </a:cubicBezTo>
                  <a:cubicBezTo>
                    <a:pt x="4439" y="5895"/>
                    <a:pt x="4375" y="5981"/>
                    <a:pt x="4304" y="6049"/>
                  </a:cubicBezTo>
                  <a:cubicBezTo>
                    <a:pt x="4243" y="6126"/>
                    <a:pt x="4194" y="6202"/>
                    <a:pt x="4144" y="6273"/>
                  </a:cubicBezTo>
                  <a:lnTo>
                    <a:pt x="4120" y="6319"/>
                  </a:lnTo>
                  <a:lnTo>
                    <a:pt x="3618" y="6320"/>
                  </a:lnTo>
                  <a:lnTo>
                    <a:pt x="3618" y="6320"/>
                  </a:lnTo>
                  <a:cubicBezTo>
                    <a:pt x="3654" y="6287"/>
                    <a:pt x="3688" y="6254"/>
                    <a:pt x="3724" y="6212"/>
                  </a:cubicBezTo>
                  <a:cubicBezTo>
                    <a:pt x="3816" y="6107"/>
                    <a:pt x="3908" y="5987"/>
                    <a:pt x="4000" y="5858"/>
                  </a:cubicBezTo>
                  <a:cubicBezTo>
                    <a:pt x="4086" y="5726"/>
                    <a:pt x="4178" y="5582"/>
                    <a:pt x="4249" y="5425"/>
                  </a:cubicBezTo>
                  <a:cubicBezTo>
                    <a:pt x="4326" y="5272"/>
                    <a:pt x="4384" y="5097"/>
                    <a:pt x="4433" y="4922"/>
                  </a:cubicBezTo>
                  <a:cubicBezTo>
                    <a:pt x="4476" y="4743"/>
                    <a:pt x="4510" y="4559"/>
                    <a:pt x="4516" y="4372"/>
                  </a:cubicBezTo>
                  <a:cubicBezTo>
                    <a:pt x="4522" y="4280"/>
                    <a:pt x="4510" y="4184"/>
                    <a:pt x="4507" y="4092"/>
                  </a:cubicBezTo>
                  <a:cubicBezTo>
                    <a:pt x="4501" y="4043"/>
                    <a:pt x="4492" y="4000"/>
                    <a:pt x="4485" y="3957"/>
                  </a:cubicBezTo>
                  <a:cubicBezTo>
                    <a:pt x="4599" y="3665"/>
                    <a:pt x="4661" y="3398"/>
                    <a:pt x="4676" y="3146"/>
                  </a:cubicBezTo>
                  <a:lnTo>
                    <a:pt x="6519" y="452"/>
                  </a:lnTo>
                  <a:lnTo>
                    <a:pt x="6835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8"/>
            <p:cNvSpPr/>
            <p:nvPr/>
          </p:nvSpPr>
          <p:spPr>
            <a:xfrm>
              <a:off x="6692704" y="4433554"/>
              <a:ext cx="421053" cy="806710"/>
            </a:xfrm>
            <a:custGeom>
              <a:avLst/>
              <a:gdLst/>
              <a:ahLst/>
              <a:cxnLst/>
              <a:rect l="l" t="t" r="r" b="b"/>
              <a:pathLst>
                <a:path w="7268" h="13925" extrusionOk="0">
                  <a:moveTo>
                    <a:pt x="4989" y="1"/>
                  </a:moveTo>
                  <a:lnTo>
                    <a:pt x="673" y="6608"/>
                  </a:lnTo>
                  <a:lnTo>
                    <a:pt x="0" y="7637"/>
                  </a:lnTo>
                  <a:lnTo>
                    <a:pt x="1217" y="7637"/>
                  </a:lnTo>
                  <a:lnTo>
                    <a:pt x="4749" y="7643"/>
                  </a:lnTo>
                  <a:lnTo>
                    <a:pt x="1217" y="13925"/>
                  </a:lnTo>
                  <a:lnTo>
                    <a:pt x="6442" y="7348"/>
                  </a:lnTo>
                  <a:lnTo>
                    <a:pt x="7268" y="6307"/>
                  </a:lnTo>
                  <a:lnTo>
                    <a:pt x="5886" y="6307"/>
                  </a:lnTo>
                  <a:lnTo>
                    <a:pt x="2476" y="6316"/>
                  </a:lnTo>
                  <a:lnTo>
                    <a:pt x="2476" y="6316"/>
                  </a:lnTo>
                  <a:lnTo>
                    <a:pt x="6525" y="452"/>
                  </a:lnTo>
                  <a:lnTo>
                    <a:pt x="68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8"/>
            <p:cNvSpPr/>
            <p:nvPr/>
          </p:nvSpPr>
          <p:spPr>
            <a:xfrm>
              <a:off x="6814590" y="4449601"/>
              <a:ext cx="196855" cy="220317"/>
            </a:xfrm>
            <a:custGeom>
              <a:avLst/>
              <a:gdLst/>
              <a:ahLst/>
              <a:cxnLst/>
              <a:rect l="l" t="t" r="r" b="b"/>
              <a:pathLst>
                <a:path w="3398" h="3803" extrusionOk="0">
                  <a:moveTo>
                    <a:pt x="197" y="0"/>
                  </a:moveTo>
                  <a:cubicBezTo>
                    <a:pt x="197" y="0"/>
                    <a:pt x="0" y="805"/>
                    <a:pt x="215" y="1828"/>
                  </a:cubicBezTo>
                  <a:cubicBezTo>
                    <a:pt x="430" y="2844"/>
                    <a:pt x="1671" y="3594"/>
                    <a:pt x="2323" y="3803"/>
                  </a:cubicBezTo>
                  <a:cubicBezTo>
                    <a:pt x="3398" y="1361"/>
                    <a:pt x="655" y="402"/>
                    <a:pt x="1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8"/>
            <p:cNvSpPr/>
            <p:nvPr/>
          </p:nvSpPr>
          <p:spPr>
            <a:xfrm>
              <a:off x="6965267" y="4679526"/>
              <a:ext cx="148481" cy="100165"/>
            </a:xfrm>
            <a:custGeom>
              <a:avLst/>
              <a:gdLst/>
              <a:ahLst/>
              <a:cxnLst/>
              <a:rect l="l" t="t" r="r" b="b"/>
              <a:pathLst>
                <a:path w="2563" h="1729" extrusionOk="0">
                  <a:moveTo>
                    <a:pt x="1321" y="0"/>
                  </a:moveTo>
                  <a:cubicBezTo>
                    <a:pt x="655" y="0"/>
                    <a:pt x="1" y="254"/>
                    <a:pt x="29" y="1490"/>
                  </a:cubicBezTo>
                  <a:cubicBezTo>
                    <a:pt x="315" y="1656"/>
                    <a:pt x="592" y="1728"/>
                    <a:pt x="852" y="1728"/>
                  </a:cubicBezTo>
                  <a:cubicBezTo>
                    <a:pt x="1730" y="1728"/>
                    <a:pt x="2406" y="902"/>
                    <a:pt x="2563" y="120"/>
                  </a:cubicBezTo>
                  <a:lnTo>
                    <a:pt x="2563" y="120"/>
                  </a:lnTo>
                  <a:cubicBezTo>
                    <a:pt x="2544" y="122"/>
                    <a:pt x="2522" y="123"/>
                    <a:pt x="2499" y="123"/>
                  </a:cubicBezTo>
                  <a:cubicBezTo>
                    <a:pt x="2252" y="123"/>
                    <a:pt x="1784" y="0"/>
                    <a:pt x="1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8"/>
            <p:cNvSpPr/>
            <p:nvPr/>
          </p:nvSpPr>
          <p:spPr>
            <a:xfrm>
              <a:off x="6873679" y="4542116"/>
              <a:ext cx="80816" cy="257394"/>
            </a:xfrm>
            <a:custGeom>
              <a:avLst/>
              <a:gdLst/>
              <a:ahLst/>
              <a:cxnLst/>
              <a:rect l="l" t="t" r="r" b="b"/>
              <a:pathLst>
                <a:path w="1395" h="4443" extrusionOk="0">
                  <a:moveTo>
                    <a:pt x="9" y="0"/>
                  </a:moveTo>
                  <a:lnTo>
                    <a:pt x="0" y="3"/>
                  </a:lnTo>
                  <a:cubicBezTo>
                    <a:pt x="0" y="3"/>
                    <a:pt x="55" y="71"/>
                    <a:pt x="160" y="194"/>
                  </a:cubicBezTo>
                  <a:cubicBezTo>
                    <a:pt x="212" y="265"/>
                    <a:pt x="283" y="344"/>
                    <a:pt x="360" y="440"/>
                  </a:cubicBezTo>
                  <a:cubicBezTo>
                    <a:pt x="424" y="523"/>
                    <a:pt x="492" y="606"/>
                    <a:pt x="565" y="707"/>
                  </a:cubicBezTo>
                  <a:cubicBezTo>
                    <a:pt x="648" y="814"/>
                    <a:pt x="728" y="931"/>
                    <a:pt x="811" y="1063"/>
                  </a:cubicBezTo>
                  <a:cubicBezTo>
                    <a:pt x="888" y="1198"/>
                    <a:pt x="974" y="1337"/>
                    <a:pt x="1038" y="1490"/>
                  </a:cubicBezTo>
                  <a:cubicBezTo>
                    <a:pt x="1084" y="1598"/>
                    <a:pt x="1131" y="1711"/>
                    <a:pt x="1161" y="1828"/>
                  </a:cubicBezTo>
                  <a:cubicBezTo>
                    <a:pt x="1177" y="1877"/>
                    <a:pt x="1189" y="1923"/>
                    <a:pt x="1195" y="1969"/>
                  </a:cubicBezTo>
                  <a:cubicBezTo>
                    <a:pt x="1226" y="2138"/>
                    <a:pt x="1238" y="2313"/>
                    <a:pt x="1235" y="2488"/>
                  </a:cubicBezTo>
                  <a:cubicBezTo>
                    <a:pt x="1235" y="2660"/>
                    <a:pt x="1201" y="2833"/>
                    <a:pt x="1161" y="3001"/>
                  </a:cubicBezTo>
                  <a:cubicBezTo>
                    <a:pt x="1112" y="3167"/>
                    <a:pt x="1057" y="3333"/>
                    <a:pt x="986" y="3478"/>
                  </a:cubicBezTo>
                  <a:cubicBezTo>
                    <a:pt x="916" y="3631"/>
                    <a:pt x="833" y="3766"/>
                    <a:pt x="747" y="3892"/>
                  </a:cubicBezTo>
                  <a:cubicBezTo>
                    <a:pt x="657" y="4015"/>
                    <a:pt x="571" y="4126"/>
                    <a:pt x="482" y="4227"/>
                  </a:cubicBezTo>
                  <a:cubicBezTo>
                    <a:pt x="406" y="4310"/>
                    <a:pt x="335" y="4381"/>
                    <a:pt x="267" y="4442"/>
                  </a:cubicBezTo>
                  <a:lnTo>
                    <a:pt x="489" y="4442"/>
                  </a:lnTo>
                  <a:cubicBezTo>
                    <a:pt x="525" y="4408"/>
                    <a:pt x="562" y="4368"/>
                    <a:pt x="596" y="4332"/>
                  </a:cubicBezTo>
                  <a:cubicBezTo>
                    <a:pt x="688" y="4227"/>
                    <a:pt x="780" y="4107"/>
                    <a:pt x="873" y="3978"/>
                  </a:cubicBezTo>
                  <a:cubicBezTo>
                    <a:pt x="962" y="3843"/>
                    <a:pt x="1051" y="3702"/>
                    <a:pt x="1124" y="3542"/>
                  </a:cubicBezTo>
                  <a:cubicBezTo>
                    <a:pt x="1201" y="3385"/>
                    <a:pt x="1256" y="3216"/>
                    <a:pt x="1309" y="3041"/>
                  </a:cubicBezTo>
                  <a:cubicBezTo>
                    <a:pt x="1349" y="2863"/>
                    <a:pt x="1389" y="2679"/>
                    <a:pt x="1389" y="2492"/>
                  </a:cubicBezTo>
                  <a:cubicBezTo>
                    <a:pt x="1395" y="2396"/>
                    <a:pt x="1385" y="2304"/>
                    <a:pt x="1389" y="2212"/>
                  </a:cubicBezTo>
                  <a:cubicBezTo>
                    <a:pt x="1373" y="2114"/>
                    <a:pt x="1358" y="2034"/>
                    <a:pt x="1330" y="1942"/>
                  </a:cubicBezTo>
                  <a:cubicBezTo>
                    <a:pt x="1312" y="1862"/>
                    <a:pt x="1284" y="1782"/>
                    <a:pt x="1253" y="1705"/>
                  </a:cubicBezTo>
                  <a:cubicBezTo>
                    <a:pt x="1220" y="1613"/>
                    <a:pt x="1180" y="1527"/>
                    <a:pt x="1140" y="1444"/>
                  </a:cubicBezTo>
                  <a:cubicBezTo>
                    <a:pt x="1063" y="1290"/>
                    <a:pt x="968" y="1152"/>
                    <a:pt x="882" y="1020"/>
                  </a:cubicBezTo>
                  <a:cubicBezTo>
                    <a:pt x="790" y="894"/>
                    <a:pt x="700" y="774"/>
                    <a:pt x="611" y="670"/>
                  </a:cubicBezTo>
                  <a:cubicBezTo>
                    <a:pt x="528" y="575"/>
                    <a:pt x="452" y="486"/>
                    <a:pt x="381" y="409"/>
                  </a:cubicBezTo>
                  <a:cubicBezTo>
                    <a:pt x="304" y="323"/>
                    <a:pt x="231" y="246"/>
                    <a:pt x="175" y="185"/>
                  </a:cubicBezTo>
                  <a:cubicBezTo>
                    <a:pt x="68" y="68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8"/>
            <p:cNvSpPr/>
            <p:nvPr/>
          </p:nvSpPr>
          <p:spPr>
            <a:xfrm>
              <a:off x="6931146" y="4718803"/>
              <a:ext cx="151146" cy="79947"/>
            </a:xfrm>
            <a:custGeom>
              <a:avLst/>
              <a:gdLst/>
              <a:ahLst/>
              <a:cxnLst/>
              <a:rect l="l" t="t" r="r" b="b"/>
              <a:pathLst>
                <a:path w="2609" h="1380" extrusionOk="0">
                  <a:moveTo>
                    <a:pt x="2608" y="1"/>
                  </a:moveTo>
                  <a:cubicBezTo>
                    <a:pt x="2605" y="1"/>
                    <a:pt x="2593" y="10"/>
                    <a:pt x="2568" y="13"/>
                  </a:cubicBezTo>
                  <a:cubicBezTo>
                    <a:pt x="2550" y="25"/>
                    <a:pt x="2519" y="47"/>
                    <a:pt x="2473" y="62"/>
                  </a:cubicBezTo>
                  <a:cubicBezTo>
                    <a:pt x="2390" y="105"/>
                    <a:pt x="2258" y="139"/>
                    <a:pt x="2101" y="182"/>
                  </a:cubicBezTo>
                  <a:cubicBezTo>
                    <a:pt x="1785" y="268"/>
                    <a:pt x="1361" y="369"/>
                    <a:pt x="956" y="554"/>
                  </a:cubicBezTo>
                  <a:cubicBezTo>
                    <a:pt x="857" y="600"/>
                    <a:pt x="756" y="646"/>
                    <a:pt x="664" y="707"/>
                  </a:cubicBezTo>
                  <a:cubicBezTo>
                    <a:pt x="572" y="762"/>
                    <a:pt x="486" y="830"/>
                    <a:pt x="403" y="898"/>
                  </a:cubicBezTo>
                  <a:cubicBezTo>
                    <a:pt x="320" y="962"/>
                    <a:pt x="255" y="1042"/>
                    <a:pt x="185" y="1113"/>
                  </a:cubicBezTo>
                  <a:cubicBezTo>
                    <a:pt x="123" y="1189"/>
                    <a:pt x="74" y="1266"/>
                    <a:pt x="25" y="1334"/>
                  </a:cubicBezTo>
                  <a:lnTo>
                    <a:pt x="0" y="1380"/>
                  </a:lnTo>
                  <a:lnTo>
                    <a:pt x="185" y="1380"/>
                  </a:lnTo>
                  <a:cubicBezTo>
                    <a:pt x="218" y="1328"/>
                    <a:pt x="258" y="1269"/>
                    <a:pt x="304" y="1211"/>
                  </a:cubicBezTo>
                  <a:cubicBezTo>
                    <a:pt x="369" y="1149"/>
                    <a:pt x="424" y="1073"/>
                    <a:pt x="501" y="1011"/>
                  </a:cubicBezTo>
                  <a:cubicBezTo>
                    <a:pt x="538" y="980"/>
                    <a:pt x="578" y="947"/>
                    <a:pt x="615" y="916"/>
                  </a:cubicBezTo>
                  <a:cubicBezTo>
                    <a:pt x="655" y="885"/>
                    <a:pt x="701" y="858"/>
                    <a:pt x="741" y="827"/>
                  </a:cubicBezTo>
                  <a:cubicBezTo>
                    <a:pt x="824" y="765"/>
                    <a:pt x="919" y="716"/>
                    <a:pt x="1011" y="661"/>
                  </a:cubicBezTo>
                  <a:cubicBezTo>
                    <a:pt x="1392" y="461"/>
                    <a:pt x="1810" y="335"/>
                    <a:pt x="2117" y="231"/>
                  </a:cubicBezTo>
                  <a:cubicBezTo>
                    <a:pt x="2270" y="179"/>
                    <a:pt x="2399" y="133"/>
                    <a:pt x="2485" y="87"/>
                  </a:cubicBezTo>
                  <a:cubicBezTo>
                    <a:pt x="2528" y="62"/>
                    <a:pt x="2559" y="41"/>
                    <a:pt x="2577" y="25"/>
                  </a:cubicBezTo>
                  <a:cubicBezTo>
                    <a:pt x="2593" y="13"/>
                    <a:pt x="2605" y="7"/>
                    <a:pt x="2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1" name="Google Shape;511;p38"/>
          <p:cNvGrpSpPr/>
          <p:nvPr/>
        </p:nvGrpSpPr>
        <p:grpSpPr>
          <a:xfrm rot="-1396822">
            <a:off x="50266" y="4060373"/>
            <a:ext cx="680708" cy="394596"/>
            <a:chOff x="753489" y="4226263"/>
            <a:chExt cx="924843" cy="536117"/>
          </a:xfrm>
        </p:grpSpPr>
        <p:sp>
          <p:nvSpPr>
            <p:cNvPr id="512" name="Google Shape;512;p38"/>
            <p:cNvSpPr/>
            <p:nvPr/>
          </p:nvSpPr>
          <p:spPr>
            <a:xfrm>
              <a:off x="753511" y="4226263"/>
              <a:ext cx="924821" cy="535167"/>
            </a:xfrm>
            <a:custGeom>
              <a:avLst/>
              <a:gdLst/>
              <a:ahLst/>
              <a:cxnLst/>
              <a:rect l="l" t="t" r="r" b="b"/>
              <a:pathLst>
                <a:path w="9726" h="5628" extrusionOk="0">
                  <a:moveTo>
                    <a:pt x="6009" y="1"/>
                  </a:moveTo>
                  <a:cubicBezTo>
                    <a:pt x="5404" y="1"/>
                    <a:pt x="4854" y="246"/>
                    <a:pt x="4454" y="636"/>
                  </a:cubicBezTo>
                  <a:cubicBezTo>
                    <a:pt x="4304" y="642"/>
                    <a:pt x="4163" y="661"/>
                    <a:pt x="4021" y="692"/>
                  </a:cubicBezTo>
                  <a:cubicBezTo>
                    <a:pt x="3905" y="673"/>
                    <a:pt x="3785" y="658"/>
                    <a:pt x="3662" y="658"/>
                  </a:cubicBezTo>
                  <a:cubicBezTo>
                    <a:pt x="2753" y="658"/>
                    <a:pt x="1988" y="1266"/>
                    <a:pt x="1748" y="2095"/>
                  </a:cubicBezTo>
                  <a:cubicBezTo>
                    <a:pt x="1687" y="2089"/>
                    <a:pt x="1625" y="2086"/>
                    <a:pt x="1564" y="2086"/>
                  </a:cubicBezTo>
                  <a:cubicBezTo>
                    <a:pt x="698" y="2086"/>
                    <a:pt x="0" y="2783"/>
                    <a:pt x="0" y="3647"/>
                  </a:cubicBezTo>
                  <a:lnTo>
                    <a:pt x="0" y="5210"/>
                  </a:lnTo>
                  <a:lnTo>
                    <a:pt x="541" y="5210"/>
                  </a:lnTo>
                  <a:lnTo>
                    <a:pt x="541" y="5628"/>
                  </a:lnTo>
                  <a:lnTo>
                    <a:pt x="2258" y="5628"/>
                  </a:lnTo>
                  <a:cubicBezTo>
                    <a:pt x="2654" y="5628"/>
                    <a:pt x="3020" y="5496"/>
                    <a:pt x="3309" y="5269"/>
                  </a:cubicBezTo>
                  <a:cubicBezTo>
                    <a:pt x="3674" y="5474"/>
                    <a:pt x="4092" y="5597"/>
                    <a:pt x="4544" y="5597"/>
                  </a:cubicBezTo>
                  <a:cubicBezTo>
                    <a:pt x="5173" y="5597"/>
                    <a:pt x="5745" y="5364"/>
                    <a:pt x="6184" y="4980"/>
                  </a:cubicBezTo>
                  <a:cubicBezTo>
                    <a:pt x="6516" y="5152"/>
                    <a:pt x="6896" y="5253"/>
                    <a:pt x="7296" y="5253"/>
                  </a:cubicBezTo>
                  <a:cubicBezTo>
                    <a:pt x="8641" y="5253"/>
                    <a:pt x="9725" y="4163"/>
                    <a:pt x="9725" y="2820"/>
                  </a:cubicBezTo>
                  <a:cubicBezTo>
                    <a:pt x="9725" y="1481"/>
                    <a:pt x="8641" y="391"/>
                    <a:pt x="7296" y="391"/>
                  </a:cubicBezTo>
                  <a:lnTo>
                    <a:pt x="7265" y="391"/>
                  </a:lnTo>
                  <a:cubicBezTo>
                    <a:pt x="6909" y="145"/>
                    <a:pt x="6473" y="1"/>
                    <a:pt x="6009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8"/>
            <p:cNvSpPr/>
            <p:nvPr/>
          </p:nvSpPr>
          <p:spPr>
            <a:xfrm>
              <a:off x="753489" y="4226548"/>
              <a:ext cx="782000" cy="495514"/>
            </a:xfrm>
            <a:custGeom>
              <a:avLst/>
              <a:gdLst/>
              <a:ahLst/>
              <a:cxnLst/>
              <a:rect l="l" t="t" r="r" b="b"/>
              <a:pathLst>
                <a:path w="8224" h="5211" extrusionOk="0">
                  <a:moveTo>
                    <a:pt x="6009" y="1"/>
                  </a:moveTo>
                  <a:cubicBezTo>
                    <a:pt x="5336" y="1"/>
                    <a:pt x="4734" y="302"/>
                    <a:pt x="4326" y="772"/>
                  </a:cubicBezTo>
                  <a:cubicBezTo>
                    <a:pt x="4120" y="701"/>
                    <a:pt x="3893" y="658"/>
                    <a:pt x="3662" y="658"/>
                  </a:cubicBezTo>
                  <a:cubicBezTo>
                    <a:pt x="2753" y="658"/>
                    <a:pt x="1988" y="1269"/>
                    <a:pt x="1745" y="2099"/>
                  </a:cubicBezTo>
                  <a:cubicBezTo>
                    <a:pt x="1684" y="2089"/>
                    <a:pt x="1623" y="2086"/>
                    <a:pt x="1561" y="2086"/>
                  </a:cubicBezTo>
                  <a:cubicBezTo>
                    <a:pt x="698" y="2086"/>
                    <a:pt x="1" y="2784"/>
                    <a:pt x="1" y="3650"/>
                  </a:cubicBezTo>
                  <a:lnTo>
                    <a:pt x="1" y="5210"/>
                  </a:lnTo>
                  <a:lnTo>
                    <a:pt x="1561" y="5210"/>
                  </a:lnTo>
                  <a:cubicBezTo>
                    <a:pt x="2120" y="5210"/>
                    <a:pt x="2606" y="4918"/>
                    <a:pt x="2882" y="4482"/>
                  </a:cubicBezTo>
                  <a:cubicBezTo>
                    <a:pt x="3122" y="4584"/>
                    <a:pt x="3386" y="4639"/>
                    <a:pt x="3662" y="4639"/>
                  </a:cubicBezTo>
                  <a:cubicBezTo>
                    <a:pt x="4157" y="4639"/>
                    <a:pt x="4608" y="4458"/>
                    <a:pt x="4955" y="4163"/>
                  </a:cubicBezTo>
                  <a:cubicBezTo>
                    <a:pt x="5272" y="4332"/>
                    <a:pt x="5628" y="4427"/>
                    <a:pt x="6009" y="4427"/>
                  </a:cubicBezTo>
                  <a:cubicBezTo>
                    <a:pt x="7232" y="4427"/>
                    <a:pt x="8224" y="3438"/>
                    <a:pt x="8224" y="2212"/>
                  </a:cubicBezTo>
                  <a:cubicBezTo>
                    <a:pt x="8224" y="993"/>
                    <a:pt x="7228" y="1"/>
                    <a:pt x="60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8"/>
            <p:cNvSpPr/>
            <p:nvPr/>
          </p:nvSpPr>
          <p:spPr>
            <a:xfrm>
              <a:off x="804646" y="4263347"/>
              <a:ext cx="873664" cy="499032"/>
            </a:xfrm>
            <a:custGeom>
              <a:avLst/>
              <a:gdLst/>
              <a:ahLst/>
              <a:cxnLst/>
              <a:rect l="l" t="t" r="r" b="b"/>
              <a:pathLst>
                <a:path w="9188" h="5248" extrusionOk="0">
                  <a:moveTo>
                    <a:pt x="6758" y="1"/>
                  </a:moveTo>
                  <a:cubicBezTo>
                    <a:pt x="6168" y="1"/>
                    <a:pt x="5628" y="213"/>
                    <a:pt x="5207" y="560"/>
                  </a:cubicBezTo>
                  <a:cubicBezTo>
                    <a:pt x="4847" y="360"/>
                    <a:pt x="4439" y="246"/>
                    <a:pt x="4000" y="246"/>
                  </a:cubicBezTo>
                  <a:cubicBezTo>
                    <a:pt x="2952" y="246"/>
                    <a:pt x="2058" y="898"/>
                    <a:pt x="1693" y="1819"/>
                  </a:cubicBezTo>
                  <a:cubicBezTo>
                    <a:pt x="756" y="1828"/>
                    <a:pt x="0" y="2593"/>
                    <a:pt x="0" y="3530"/>
                  </a:cubicBezTo>
                  <a:lnTo>
                    <a:pt x="0" y="5247"/>
                  </a:lnTo>
                  <a:lnTo>
                    <a:pt x="1720" y="5247"/>
                  </a:lnTo>
                  <a:cubicBezTo>
                    <a:pt x="2114" y="5247"/>
                    <a:pt x="2479" y="5112"/>
                    <a:pt x="2771" y="4885"/>
                  </a:cubicBezTo>
                  <a:cubicBezTo>
                    <a:pt x="3137" y="5094"/>
                    <a:pt x="3554" y="5216"/>
                    <a:pt x="4003" y="5216"/>
                  </a:cubicBezTo>
                  <a:cubicBezTo>
                    <a:pt x="4632" y="5216"/>
                    <a:pt x="5207" y="4983"/>
                    <a:pt x="5643" y="4599"/>
                  </a:cubicBezTo>
                  <a:cubicBezTo>
                    <a:pt x="5978" y="4771"/>
                    <a:pt x="6356" y="4869"/>
                    <a:pt x="6758" y="4869"/>
                  </a:cubicBezTo>
                  <a:cubicBezTo>
                    <a:pt x="8100" y="4869"/>
                    <a:pt x="9188" y="3779"/>
                    <a:pt x="9188" y="2440"/>
                  </a:cubicBezTo>
                  <a:cubicBezTo>
                    <a:pt x="9188" y="1091"/>
                    <a:pt x="8100" y="1"/>
                    <a:pt x="6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5" name="Google Shape;515;p38"/>
          <p:cNvSpPr txBox="1">
            <a:spLocks noGrp="1"/>
          </p:cNvSpPr>
          <p:nvPr>
            <p:ph type="subTitle" idx="1"/>
          </p:nvPr>
        </p:nvSpPr>
        <p:spPr>
          <a:xfrm>
            <a:off x="0" y="4718209"/>
            <a:ext cx="91440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ar-SA" sz="18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cs typeface="Akhbar MT" pitchFamily="2" charset="-78"/>
              </a:rPr>
              <a:t>اعداد المعلمة / منال الرحيلي</a:t>
            </a:r>
          </a:p>
        </p:txBody>
      </p:sp>
      <p:pic>
        <p:nvPicPr>
          <p:cNvPr id="2052" name="Picture 4" descr="قواعد البيانات تعرف على خصائصها | قاعدة المعرفة - استضافة كواليتي">
            <a:extLst>
              <a:ext uri="{FF2B5EF4-FFF2-40B4-BE49-F238E27FC236}">
                <a16:creationId xmlns:a16="http://schemas.microsoft.com/office/drawing/2014/main" id="{9C7CBD8D-1758-83CC-F5C1-5E53DACBC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7" y="837322"/>
            <a:ext cx="1398295" cy="31621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4" descr="منزل كليب ارت">
            <a:extLst>
              <a:ext uri="{FF2B5EF4-FFF2-40B4-BE49-F238E27FC236}">
                <a16:creationId xmlns:a16="http://schemas.microsoft.com/office/drawing/2014/main" id="{A2CB72CC-3488-4E50-7B0B-2612DD9AE5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44436"/>
            <a:ext cx="304800" cy="27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9" name="عنوان 4">
            <a:extLst>
              <a:ext uri="{FF2B5EF4-FFF2-40B4-BE49-F238E27FC236}">
                <a16:creationId xmlns:a16="http://schemas.microsoft.com/office/drawing/2014/main" id="{2898A35C-9B34-8FBA-C7BA-B455207E9626}"/>
              </a:ext>
            </a:extLst>
          </p:cNvPr>
          <p:cNvSpPr txBox="1">
            <a:spLocks/>
          </p:cNvSpPr>
          <p:nvPr/>
        </p:nvSpPr>
        <p:spPr>
          <a:xfrm>
            <a:off x="4377501" y="1272400"/>
            <a:ext cx="4541560" cy="2324726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ar-SA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طالباتي الغاليات </a:t>
            </a:r>
          </a:p>
          <a:p>
            <a:pPr algn="ctr">
              <a:lnSpc>
                <a:spcPct val="150000"/>
              </a:lnSpc>
            </a:pPr>
            <a:r>
              <a:rPr lang="ar-SA" sz="3600" b="1" dirty="0">
                <a:latin typeface="Calibri" panose="020F0502020204030204" pitchFamily="34" charset="0"/>
                <a:cs typeface="Calibri" panose="020F0502020204030204" pitchFamily="34" charset="0"/>
              </a:rPr>
              <a:t>تصفحي الكتاب واستخرجي الأهداف  صـ 9 - 16</a:t>
            </a:r>
          </a:p>
          <a:p>
            <a:pPr>
              <a:lnSpc>
                <a:spcPct val="150000"/>
              </a:lnSpc>
            </a:pPr>
            <a:endParaRPr lang="ar-SA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88" name="Picture 20" descr="اهداف الدرس - درس اللاسعات">
            <a:extLst>
              <a:ext uri="{FF2B5EF4-FFF2-40B4-BE49-F238E27FC236}">
                <a16:creationId xmlns:a16="http://schemas.microsoft.com/office/drawing/2014/main" id="{9F3277EC-AABE-920D-E292-4C5621387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053" y="1391921"/>
            <a:ext cx="2143125" cy="24037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246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38"/>
          <p:cNvGrpSpPr/>
          <p:nvPr/>
        </p:nvGrpSpPr>
        <p:grpSpPr>
          <a:xfrm>
            <a:off x="8840235" y="121431"/>
            <a:ext cx="235238" cy="242263"/>
            <a:chOff x="3146663" y="2304000"/>
            <a:chExt cx="93750" cy="96550"/>
          </a:xfrm>
        </p:grpSpPr>
        <p:sp>
          <p:nvSpPr>
            <p:cNvPr id="459" name="Google Shape;459;p38"/>
            <p:cNvSpPr/>
            <p:nvPr/>
          </p:nvSpPr>
          <p:spPr>
            <a:xfrm>
              <a:off x="3147113" y="2304000"/>
              <a:ext cx="93300" cy="96475"/>
            </a:xfrm>
            <a:custGeom>
              <a:avLst/>
              <a:gdLst/>
              <a:ahLst/>
              <a:cxnLst/>
              <a:rect l="l" t="t" r="r" b="b"/>
              <a:pathLst>
                <a:path w="3732" h="3859" extrusionOk="0">
                  <a:moveTo>
                    <a:pt x="2747" y="1"/>
                  </a:moveTo>
                  <a:cubicBezTo>
                    <a:pt x="2746" y="1"/>
                    <a:pt x="1518" y="760"/>
                    <a:pt x="762" y="1635"/>
                  </a:cubicBezTo>
                  <a:cubicBezTo>
                    <a:pt x="0" y="2510"/>
                    <a:pt x="762" y="3859"/>
                    <a:pt x="762" y="3859"/>
                  </a:cubicBezTo>
                  <a:cubicBezTo>
                    <a:pt x="768" y="3859"/>
                    <a:pt x="774" y="3859"/>
                    <a:pt x="780" y="3859"/>
                  </a:cubicBezTo>
                  <a:cubicBezTo>
                    <a:pt x="3732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8"/>
            <p:cNvSpPr/>
            <p:nvPr/>
          </p:nvSpPr>
          <p:spPr>
            <a:xfrm>
              <a:off x="3146663" y="2304075"/>
              <a:ext cx="93500" cy="96475"/>
            </a:xfrm>
            <a:custGeom>
              <a:avLst/>
              <a:gdLst/>
              <a:ahLst/>
              <a:cxnLst/>
              <a:rect l="l" t="t" r="r" b="b"/>
              <a:pathLst>
                <a:path w="3740" h="3859" extrusionOk="0">
                  <a:moveTo>
                    <a:pt x="2747" y="1"/>
                  </a:moveTo>
                  <a:cubicBezTo>
                    <a:pt x="2747" y="1"/>
                    <a:pt x="1521" y="760"/>
                    <a:pt x="763" y="1638"/>
                  </a:cubicBezTo>
                  <a:cubicBezTo>
                    <a:pt x="1" y="2514"/>
                    <a:pt x="763" y="3859"/>
                    <a:pt x="763" y="3859"/>
                  </a:cubicBezTo>
                  <a:cubicBezTo>
                    <a:pt x="767" y="3859"/>
                    <a:pt x="772" y="3859"/>
                    <a:pt x="777" y="3859"/>
                  </a:cubicBezTo>
                  <a:cubicBezTo>
                    <a:pt x="3739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8"/>
            <p:cNvSpPr/>
            <p:nvPr/>
          </p:nvSpPr>
          <p:spPr>
            <a:xfrm>
              <a:off x="3165713" y="2304075"/>
              <a:ext cx="74400" cy="96475"/>
            </a:xfrm>
            <a:custGeom>
              <a:avLst/>
              <a:gdLst/>
              <a:ahLst/>
              <a:cxnLst/>
              <a:rect l="l" t="t" r="r" b="b"/>
              <a:pathLst>
                <a:path w="2976" h="3859" extrusionOk="0">
                  <a:moveTo>
                    <a:pt x="1985" y="1"/>
                  </a:moveTo>
                  <a:cubicBezTo>
                    <a:pt x="1985" y="1"/>
                    <a:pt x="1985" y="1"/>
                    <a:pt x="1985" y="1"/>
                  </a:cubicBezTo>
                  <a:lnTo>
                    <a:pt x="1" y="3859"/>
                  </a:lnTo>
                  <a:cubicBezTo>
                    <a:pt x="5" y="3859"/>
                    <a:pt x="10" y="3859"/>
                    <a:pt x="15" y="3859"/>
                  </a:cubicBezTo>
                  <a:cubicBezTo>
                    <a:pt x="2976" y="3859"/>
                    <a:pt x="1989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" name="Google Shape;462;p38"/>
          <p:cNvGrpSpPr/>
          <p:nvPr/>
        </p:nvGrpSpPr>
        <p:grpSpPr>
          <a:xfrm rot="-1468270">
            <a:off x="8431601" y="158884"/>
            <a:ext cx="336045" cy="627991"/>
            <a:chOff x="3091250" y="2515500"/>
            <a:chExt cx="133925" cy="250275"/>
          </a:xfrm>
        </p:grpSpPr>
        <p:sp>
          <p:nvSpPr>
            <p:cNvPr id="463" name="Google Shape;463;p38"/>
            <p:cNvSpPr/>
            <p:nvPr/>
          </p:nvSpPr>
          <p:spPr>
            <a:xfrm>
              <a:off x="3091525" y="2515500"/>
              <a:ext cx="133650" cy="250275"/>
            </a:xfrm>
            <a:custGeom>
              <a:avLst/>
              <a:gdLst/>
              <a:ahLst/>
              <a:cxnLst/>
              <a:rect l="l" t="t" r="r" b="b"/>
              <a:pathLst>
                <a:path w="5346" h="10011" extrusionOk="0">
                  <a:moveTo>
                    <a:pt x="1337" y="0"/>
                  </a:moveTo>
                  <a:lnTo>
                    <a:pt x="1337" y="845"/>
                  </a:lnTo>
                  <a:lnTo>
                    <a:pt x="1" y="845"/>
                  </a:lnTo>
                  <a:lnTo>
                    <a:pt x="1" y="10011"/>
                  </a:lnTo>
                  <a:lnTo>
                    <a:pt x="5346" y="10011"/>
                  </a:lnTo>
                  <a:lnTo>
                    <a:pt x="5346" y="845"/>
                  </a:lnTo>
                  <a:lnTo>
                    <a:pt x="4009" y="845"/>
                  </a:lnTo>
                  <a:lnTo>
                    <a:pt x="4009" y="0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8"/>
            <p:cNvSpPr/>
            <p:nvPr/>
          </p:nvSpPr>
          <p:spPr>
            <a:xfrm>
              <a:off x="3091250" y="2536600"/>
              <a:ext cx="66825" cy="229175"/>
            </a:xfrm>
            <a:custGeom>
              <a:avLst/>
              <a:gdLst/>
              <a:ahLst/>
              <a:cxnLst/>
              <a:rect l="l" t="t" r="r" b="b"/>
              <a:pathLst>
                <a:path w="267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8"/>
            <p:cNvSpPr/>
            <p:nvPr/>
          </p:nvSpPr>
          <p:spPr>
            <a:xfrm>
              <a:off x="3157975" y="2536600"/>
              <a:ext cx="66850" cy="229175"/>
            </a:xfrm>
            <a:custGeom>
              <a:avLst/>
              <a:gdLst/>
              <a:ahLst/>
              <a:cxnLst/>
              <a:rect l="l" t="t" r="r" b="b"/>
              <a:pathLst>
                <a:path w="2674" h="9167" extrusionOk="0">
                  <a:moveTo>
                    <a:pt x="1" y="1"/>
                  </a:moveTo>
                  <a:lnTo>
                    <a:pt x="1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8"/>
            <p:cNvSpPr/>
            <p:nvPr/>
          </p:nvSpPr>
          <p:spPr>
            <a:xfrm>
              <a:off x="3124650" y="2515500"/>
              <a:ext cx="66677" cy="21275"/>
            </a:xfrm>
            <a:custGeom>
              <a:avLst/>
              <a:gdLst/>
              <a:ahLst/>
              <a:cxnLst/>
              <a:rect l="l" t="t" r="r" b="b"/>
              <a:pathLst>
                <a:path w="1334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4" y="851"/>
                  </a:lnTo>
                  <a:lnTo>
                    <a:pt x="13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8"/>
            <p:cNvSpPr/>
            <p:nvPr/>
          </p:nvSpPr>
          <p:spPr>
            <a:xfrm>
              <a:off x="3157975" y="2515500"/>
              <a:ext cx="33425" cy="21275"/>
            </a:xfrm>
            <a:custGeom>
              <a:avLst/>
              <a:gdLst/>
              <a:ahLst/>
              <a:cxnLst/>
              <a:rect l="l" t="t" r="r" b="b"/>
              <a:pathLst>
                <a:path w="1337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7" y="851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8"/>
            <p:cNvSpPr/>
            <p:nvPr/>
          </p:nvSpPr>
          <p:spPr>
            <a:xfrm>
              <a:off x="3091250" y="2536600"/>
              <a:ext cx="27825" cy="229175"/>
            </a:xfrm>
            <a:custGeom>
              <a:avLst/>
              <a:gdLst/>
              <a:ahLst/>
              <a:cxnLst/>
              <a:rect l="l" t="t" r="r" b="b"/>
              <a:pathLst>
                <a:path w="111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2" y="9167"/>
                  </a:lnTo>
                  <a:lnTo>
                    <a:pt x="11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8"/>
            <p:cNvSpPr/>
            <p:nvPr/>
          </p:nvSpPr>
          <p:spPr>
            <a:xfrm>
              <a:off x="3197075" y="2536600"/>
              <a:ext cx="27900" cy="229175"/>
            </a:xfrm>
            <a:custGeom>
              <a:avLst/>
              <a:gdLst/>
              <a:ahLst/>
              <a:cxnLst/>
              <a:rect l="l" t="t" r="r" b="b"/>
              <a:pathLst>
                <a:path w="1116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5" y="9167"/>
                  </a:lnTo>
                  <a:lnTo>
                    <a:pt x="11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8"/>
            <p:cNvSpPr/>
            <p:nvPr/>
          </p:nvSpPr>
          <p:spPr>
            <a:xfrm>
              <a:off x="3110225" y="2575400"/>
              <a:ext cx="95625" cy="170025"/>
            </a:xfrm>
            <a:custGeom>
              <a:avLst/>
              <a:gdLst/>
              <a:ahLst/>
              <a:cxnLst/>
              <a:rect l="l" t="t" r="r" b="b"/>
              <a:pathLst>
                <a:path w="3825" h="6801" extrusionOk="0">
                  <a:moveTo>
                    <a:pt x="0" y="0"/>
                  </a:moveTo>
                  <a:lnTo>
                    <a:pt x="0" y="6801"/>
                  </a:lnTo>
                  <a:lnTo>
                    <a:pt x="3824" y="6801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8"/>
            <p:cNvSpPr/>
            <p:nvPr/>
          </p:nvSpPr>
          <p:spPr>
            <a:xfrm>
              <a:off x="3115200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8"/>
            <p:cNvSpPr/>
            <p:nvPr/>
          </p:nvSpPr>
          <p:spPr>
            <a:xfrm>
              <a:off x="3157975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8"/>
            <p:cNvSpPr/>
            <p:nvPr/>
          </p:nvSpPr>
          <p:spPr>
            <a:xfrm>
              <a:off x="3115200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8"/>
            <p:cNvSpPr/>
            <p:nvPr/>
          </p:nvSpPr>
          <p:spPr>
            <a:xfrm>
              <a:off x="3157975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rgbClr val="76C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8"/>
            <p:cNvSpPr/>
            <p:nvPr/>
          </p:nvSpPr>
          <p:spPr>
            <a:xfrm>
              <a:off x="3115200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8"/>
            <p:cNvSpPr/>
            <p:nvPr/>
          </p:nvSpPr>
          <p:spPr>
            <a:xfrm>
              <a:off x="3157975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8"/>
            <p:cNvSpPr/>
            <p:nvPr/>
          </p:nvSpPr>
          <p:spPr>
            <a:xfrm>
              <a:off x="3115200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8"/>
            <p:cNvSpPr/>
            <p:nvPr/>
          </p:nvSpPr>
          <p:spPr>
            <a:xfrm>
              <a:off x="3157975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8"/>
            <p:cNvSpPr/>
            <p:nvPr/>
          </p:nvSpPr>
          <p:spPr>
            <a:xfrm>
              <a:off x="3115200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8"/>
            <p:cNvSpPr/>
            <p:nvPr/>
          </p:nvSpPr>
          <p:spPr>
            <a:xfrm>
              <a:off x="3157975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8"/>
            <p:cNvSpPr/>
            <p:nvPr/>
          </p:nvSpPr>
          <p:spPr>
            <a:xfrm>
              <a:off x="3115200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8"/>
            <p:cNvSpPr/>
            <p:nvPr/>
          </p:nvSpPr>
          <p:spPr>
            <a:xfrm>
              <a:off x="3157975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8"/>
            <p:cNvSpPr/>
            <p:nvPr/>
          </p:nvSpPr>
          <p:spPr>
            <a:xfrm>
              <a:off x="3115200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8"/>
            <p:cNvSpPr/>
            <p:nvPr/>
          </p:nvSpPr>
          <p:spPr>
            <a:xfrm>
              <a:off x="3157975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8"/>
            <p:cNvSpPr/>
            <p:nvPr/>
          </p:nvSpPr>
          <p:spPr>
            <a:xfrm>
              <a:off x="3155900" y="2543900"/>
              <a:ext cx="4325" cy="24750"/>
            </a:xfrm>
            <a:custGeom>
              <a:avLst/>
              <a:gdLst/>
              <a:ahLst/>
              <a:cxnLst/>
              <a:rect l="l" t="t" r="r" b="b"/>
              <a:pathLst>
                <a:path w="173" h="990" extrusionOk="0">
                  <a:moveTo>
                    <a:pt x="1" y="1"/>
                  </a:moveTo>
                  <a:lnTo>
                    <a:pt x="1" y="990"/>
                  </a:lnTo>
                  <a:lnTo>
                    <a:pt x="173" y="990"/>
                  </a:lnTo>
                  <a:lnTo>
                    <a:pt x="1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8"/>
            <p:cNvSpPr/>
            <p:nvPr/>
          </p:nvSpPr>
          <p:spPr>
            <a:xfrm>
              <a:off x="3145775" y="2554125"/>
              <a:ext cx="24675" cy="4325"/>
            </a:xfrm>
            <a:custGeom>
              <a:avLst/>
              <a:gdLst/>
              <a:ahLst/>
              <a:cxnLst/>
              <a:rect l="l" t="t" r="r" b="b"/>
              <a:pathLst>
                <a:path w="987" h="173" extrusionOk="0">
                  <a:moveTo>
                    <a:pt x="0" y="0"/>
                  </a:moveTo>
                  <a:lnTo>
                    <a:pt x="0" y="172"/>
                  </a:lnTo>
                  <a:lnTo>
                    <a:pt x="986" y="172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38"/>
          <p:cNvGrpSpPr/>
          <p:nvPr/>
        </p:nvGrpSpPr>
        <p:grpSpPr>
          <a:xfrm rot="841025">
            <a:off x="102344" y="258397"/>
            <a:ext cx="447275" cy="625913"/>
            <a:chOff x="7877949" y="4508284"/>
            <a:chExt cx="560451" cy="784290"/>
          </a:xfrm>
        </p:grpSpPr>
        <p:sp>
          <p:nvSpPr>
            <p:cNvPr id="488" name="Google Shape;488;p38"/>
            <p:cNvSpPr/>
            <p:nvPr/>
          </p:nvSpPr>
          <p:spPr>
            <a:xfrm>
              <a:off x="7877949" y="4508284"/>
              <a:ext cx="538019" cy="783421"/>
            </a:xfrm>
            <a:custGeom>
              <a:avLst/>
              <a:gdLst/>
              <a:ahLst/>
              <a:cxnLst/>
              <a:rect l="l" t="t" r="r" b="b"/>
              <a:pathLst>
                <a:path w="9287" h="13523" extrusionOk="0">
                  <a:moveTo>
                    <a:pt x="4832" y="1"/>
                  </a:moveTo>
                  <a:cubicBezTo>
                    <a:pt x="2105" y="1"/>
                    <a:pt x="1" y="2504"/>
                    <a:pt x="575" y="5260"/>
                  </a:cubicBezTo>
                  <a:cubicBezTo>
                    <a:pt x="1097" y="7763"/>
                    <a:pt x="3604" y="9287"/>
                    <a:pt x="3604" y="10113"/>
                  </a:cubicBezTo>
                  <a:lnTo>
                    <a:pt x="3604" y="10844"/>
                  </a:lnTo>
                  <a:lnTo>
                    <a:pt x="3490" y="10844"/>
                  </a:lnTo>
                  <a:lnTo>
                    <a:pt x="3490" y="11458"/>
                  </a:lnTo>
                  <a:lnTo>
                    <a:pt x="3604" y="11458"/>
                  </a:lnTo>
                  <a:lnTo>
                    <a:pt x="3604" y="11784"/>
                  </a:lnTo>
                  <a:lnTo>
                    <a:pt x="3604" y="11913"/>
                  </a:lnTo>
                  <a:lnTo>
                    <a:pt x="3604" y="12174"/>
                  </a:lnTo>
                  <a:lnTo>
                    <a:pt x="3604" y="12306"/>
                  </a:lnTo>
                  <a:lnTo>
                    <a:pt x="3604" y="12567"/>
                  </a:lnTo>
                  <a:lnTo>
                    <a:pt x="3604" y="12696"/>
                  </a:lnTo>
                  <a:lnTo>
                    <a:pt x="3604" y="12718"/>
                  </a:lnTo>
                  <a:cubicBezTo>
                    <a:pt x="3604" y="12887"/>
                    <a:pt x="3742" y="13025"/>
                    <a:pt x="3911" y="13025"/>
                  </a:cubicBezTo>
                  <a:lnTo>
                    <a:pt x="3988" y="13025"/>
                  </a:lnTo>
                  <a:lnTo>
                    <a:pt x="4077" y="13307"/>
                  </a:lnTo>
                  <a:cubicBezTo>
                    <a:pt x="4117" y="13440"/>
                    <a:pt x="4233" y="13522"/>
                    <a:pt x="4372" y="13522"/>
                  </a:cubicBezTo>
                  <a:lnTo>
                    <a:pt x="5302" y="13522"/>
                  </a:lnTo>
                  <a:cubicBezTo>
                    <a:pt x="5438" y="13522"/>
                    <a:pt x="5554" y="13433"/>
                    <a:pt x="5597" y="13307"/>
                  </a:cubicBezTo>
                  <a:lnTo>
                    <a:pt x="5686" y="13025"/>
                  </a:lnTo>
                  <a:lnTo>
                    <a:pt x="5763" y="13025"/>
                  </a:lnTo>
                  <a:cubicBezTo>
                    <a:pt x="5932" y="13025"/>
                    <a:pt x="6070" y="12887"/>
                    <a:pt x="6070" y="12718"/>
                  </a:cubicBezTo>
                  <a:lnTo>
                    <a:pt x="6070" y="12696"/>
                  </a:lnTo>
                  <a:lnTo>
                    <a:pt x="6070" y="12567"/>
                  </a:lnTo>
                  <a:lnTo>
                    <a:pt x="6070" y="12306"/>
                  </a:lnTo>
                  <a:lnTo>
                    <a:pt x="6070" y="12174"/>
                  </a:lnTo>
                  <a:lnTo>
                    <a:pt x="6070" y="11913"/>
                  </a:lnTo>
                  <a:lnTo>
                    <a:pt x="6070" y="11784"/>
                  </a:lnTo>
                  <a:lnTo>
                    <a:pt x="6070" y="11458"/>
                  </a:lnTo>
                  <a:lnTo>
                    <a:pt x="6184" y="11458"/>
                  </a:lnTo>
                  <a:lnTo>
                    <a:pt x="6184" y="10844"/>
                  </a:lnTo>
                  <a:lnTo>
                    <a:pt x="6070" y="10844"/>
                  </a:lnTo>
                  <a:lnTo>
                    <a:pt x="6070" y="10113"/>
                  </a:lnTo>
                  <a:cubicBezTo>
                    <a:pt x="6070" y="9287"/>
                    <a:pt x="8577" y="7760"/>
                    <a:pt x="9099" y="5260"/>
                  </a:cubicBezTo>
                  <a:cubicBezTo>
                    <a:pt x="9102" y="5247"/>
                    <a:pt x="9108" y="5232"/>
                    <a:pt x="9108" y="5223"/>
                  </a:cubicBezTo>
                  <a:cubicBezTo>
                    <a:pt x="9111" y="5210"/>
                    <a:pt x="9111" y="5198"/>
                    <a:pt x="9114" y="5186"/>
                  </a:cubicBezTo>
                  <a:cubicBezTo>
                    <a:pt x="9286" y="4304"/>
                    <a:pt x="9179" y="3435"/>
                    <a:pt x="8856" y="2673"/>
                  </a:cubicBezTo>
                  <a:cubicBezTo>
                    <a:pt x="8838" y="2667"/>
                    <a:pt x="8835" y="2664"/>
                    <a:pt x="8832" y="2658"/>
                  </a:cubicBezTo>
                  <a:cubicBezTo>
                    <a:pt x="8823" y="2636"/>
                    <a:pt x="8810" y="2615"/>
                    <a:pt x="8804" y="2596"/>
                  </a:cubicBezTo>
                  <a:cubicBezTo>
                    <a:pt x="8795" y="2575"/>
                    <a:pt x="8789" y="2556"/>
                    <a:pt x="8776" y="2538"/>
                  </a:cubicBezTo>
                  <a:cubicBezTo>
                    <a:pt x="8773" y="2526"/>
                    <a:pt x="8764" y="2513"/>
                    <a:pt x="8761" y="2504"/>
                  </a:cubicBezTo>
                  <a:cubicBezTo>
                    <a:pt x="8746" y="2473"/>
                    <a:pt x="8733" y="2446"/>
                    <a:pt x="8718" y="2415"/>
                  </a:cubicBezTo>
                  <a:cubicBezTo>
                    <a:pt x="8718" y="2412"/>
                    <a:pt x="8718" y="2412"/>
                    <a:pt x="8715" y="2406"/>
                  </a:cubicBezTo>
                  <a:cubicBezTo>
                    <a:pt x="8466" y="1911"/>
                    <a:pt x="8128" y="1469"/>
                    <a:pt x="7720" y="1107"/>
                  </a:cubicBezTo>
                  <a:lnTo>
                    <a:pt x="7717" y="1100"/>
                  </a:lnTo>
                  <a:cubicBezTo>
                    <a:pt x="7689" y="1079"/>
                    <a:pt x="7668" y="1054"/>
                    <a:pt x="7640" y="1033"/>
                  </a:cubicBezTo>
                  <a:cubicBezTo>
                    <a:pt x="7634" y="1024"/>
                    <a:pt x="7625" y="1021"/>
                    <a:pt x="7622" y="1014"/>
                  </a:cubicBezTo>
                  <a:cubicBezTo>
                    <a:pt x="7603" y="996"/>
                    <a:pt x="7582" y="978"/>
                    <a:pt x="7560" y="962"/>
                  </a:cubicBezTo>
                  <a:cubicBezTo>
                    <a:pt x="7548" y="956"/>
                    <a:pt x="7536" y="944"/>
                    <a:pt x="7526" y="938"/>
                  </a:cubicBezTo>
                  <a:cubicBezTo>
                    <a:pt x="7511" y="925"/>
                    <a:pt x="7499" y="913"/>
                    <a:pt x="7483" y="901"/>
                  </a:cubicBezTo>
                  <a:cubicBezTo>
                    <a:pt x="7468" y="888"/>
                    <a:pt x="7449" y="876"/>
                    <a:pt x="7434" y="864"/>
                  </a:cubicBezTo>
                  <a:cubicBezTo>
                    <a:pt x="7428" y="861"/>
                    <a:pt x="7422" y="855"/>
                    <a:pt x="7419" y="852"/>
                  </a:cubicBezTo>
                  <a:cubicBezTo>
                    <a:pt x="6841" y="422"/>
                    <a:pt x="6150" y="130"/>
                    <a:pt x="5395" y="35"/>
                  </a:cubicBezTo>
                  <a:cubicBezTo>
                    <a:pt x="5385" y="35"/>
                    <a:pt x="5379" y="35"/>
                    <a:pt x="5376" y="28"/>
                  </a:cubicBezTo>
                  <a:cubicBezTo>
                    <a:pt x="5348" y="25"/>
                    <a:pt x="5321" y="22"/>
                    <a:pt x="5293" y="22"/>
                  </a:cubicBezTo>
                  <a:cubicBezTo>
                    <a:pt x="5284" y="22"/>
                    <a:pt x="5269" y="19"/>
                    <a:pt x="5256" y="19"/>
                  </a:cubicBezTo>
                  <a:cubicBezTo>
                    <a:pt x="5232" y="16"/>
                    <a:pt x="5210" y="16"/>
                    <a:pt x="5186" y="10"/>
                  </a:cubicBezTo>
                  <a:cubicBezTo>
                    <a:pt x="5167" y="10"/>
                    <a:pt x="5149" y="7"/>
                    <a:pt x="5133" y="7"/>
                  </a:cubicBezTo>
                  <a:cubicBezTo>
                    <a:pt x="5115" y="7"/>
                    <a:pt x="5093" y="4"/>
                    <a:pt x="5072" y="4"/>
                  </a:cubicBezTo>
                  <a:cubicBezTo>
                    <a:pt x="5047" y="4"/>
                    <a:pt x="5026" y="1"/>
                    <a:pt x="4998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8"/>
            <p:cNvSpPr/>
            <p:nvPr/>
          </p:nvSpPr>
          <p:spPr>
            <a:xfrm>
              <a:off x="7877960" y="4508632"/>
              <a:ext cx="560439" cy="639459"/>
            </a:xfrm>
            <a:custGeom>
              <a:avLst/>
              <a:gdLst/>
              <a:ahLst/>
              <a:cxnLst/>
              <a:rect l="l" t="t" r="r" b="b"/>
              <a:pathLst>
                <a:path w="9674" h="11038" extrusionOk="0">
                  <a:moveTo>
                    <a:pt x="4836" y="1"/>
                  </a:moveTo>
                  <a:cubicBezTo>
                    <a:pt x="2105" y="1"/>
                    <a:pt x="1" y="2504"/>
                    <a:pt x="578" y="5263"/>
                  </a:cubicBezTo>
                  <a:cubicBezTo>
                    <a:pt x="1101" y="7766"/>
                    <a:pt x="3607" y="9290"/>
                    <a:pt x="3607" y="10116"/>
                  </a:cubicBezTo>
                  <a:lnTo>
                    <a:pt x="3607" y="11038"/>
                  </a:lnTo>
                  <a:lnTo>
                    <a:pt x="6064" y="11038"/>
                  </a:lnTo>
                  <a:lnTo>
                    <a:pt x="6064" y="10116"/>
                  </a:lnTo>
                  <a:cubicBezTo>
                    <a:pt x="6064" y="9290"/>
                    <a:pt x="8577" y="7760"/>
                    <a:pt x="9093" y="5263"/>
                  </a:cubicBezTo>
                  <a:cubicBezTo>
                    <a:pt x="9674" y="2563"/>
                    <a:pt x="7609" y="1"/>
                    <a:pt x="4836" y="1"/>
                  </a:cubicBezTo>
                  <a:close/>
                </a:path>
              </a:pathLst>
            </a:custGeom>
            <a:solidFill>
              <a:srgbClr val="B0C5D9">
                <a:alpha val="58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8"/>
            <p:cNvSpPr/>
            <p:nvPr/>
          </p:nvSpPr>
          <p:spPr>
            <a:xfrm>
              <a:off x="8149191" y="4544085"/>
              <a:ext cx="225705" cy="225531"/>
            </a:xfrm>
            <a:custGeom>
              <a:avLst/>
              <a:gdLst/>
              <a:ahLst/>
              <a:cxnLst/>
              <a:rect l="l" t="t" r="r" b="b"/>
              <a:pathLst>
                <a:path w="3896" h="3893" extrusionOk="0">
                  <a:moveTo>
                    <a:pt x="154" y="0"/>
                  </a:moveTo>
                  <a:cubicBezTo>
                    <a:pt x="71" y="0"/>
                    <a:pt x="0" y="68"/>
                    <a:pt x="0" y="154"/>
                  </a:cubicBezTo>
                  <a:cubicBezTo>
                    <a:pt x="0" y="237"/>
                    <a:pt x="71" y="307"/>
                    <a:pt x="154" y="307"/>
                  </a:cubicBezTo>
                  <a:cubicBezTo>
                    <a:pt x="2046" y="307"/>
                    <a:pt x="3588" y="1846"/>
                    <a:pt x="3588" y="3738"/>
                  </a:cubicBezTo>
                  <a:cubicBezTo>
                    <a:pt x="3588" y="3824"/>
                    <a:pt x="3655" y="3892"/>
                    <a:pt x="3741" y="3892"/>
                  </a:cubicBezTo>
                  <a:cubicBezTo>
                    <a:pt x="3824" y="3892"/>
                    <a:pt x="3895" y="3824"/>
                    <a:pt x="3895" y="3738"/>
                  </a:cubicBezTo>
                  <a:cubicBezTo>
                    <a:pt x="3895" y="1677"/>
                    <a:pt x="2215" y="0"/>
                    <a:pt x="1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8"/>
            <p:cNvSpPr/>
            <p:nvPr/>
          </p:nvSpPr>
          <p:spPr>
            <a:xfrm>
              <a:off x="8086916" y="5162780"/>
              <a:ext cx="142398" cy="100397"/>
            </a:xfrm>
            <a:custGeom>
              <a:avLst/>
              <a:gdLst/>
              <a:ahLst/>
              <a:cxnLst/>
              <a:rect l="l" t="t" r="r" b="b"/>
              <a:pathLst>
                <a:path w="2458" h="1733" extrusionOk="0">
                  <a:moveTo>
                    <a:pt x="0" y="1"/>
                  </a:moveTo>
                  <a:lnTo>
                    <a:pt x="0" y="1426"/>
                  </a:lnTo>
                  <a:cubicBezTo>
                    <a:pt x="0" y="1595"/>
                    <a:pt x="138" y="1733"/>
                    <a:pt x="307" y="1733"/>
                  </a:cubicBezTo>
                  <a:lnTo>
                    <a:pt x="2150" y="1733"/>
                  </a:lnTo>
                  <a:cubicBezTo>
                    <a:pt x="2319" y="1733"/>
                    <a:pt x="2457" y="1595"/>
                    <a:pt x="2457" y="1426"/>
                  </a:cubicBezTo>
                  <a:lnTo>
                    <a:pt x="24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8"/>
            <p:cNvSpPr/>
            <p:nvPr/>
          </p:nvSpPr>
          <p:spPr>
            <a:xfrm>
              <a:off x="8108929" y="5262942"/>
              <a:ext cx="97964" cy="28908"/>
            </a:xfrm>
            <a:custGeom>
              <a:avLst/>
              <a:gdLst/>
              <a:ahLst/>
              <a:cxnLst/>
              <a:rect l="l" t="t" r="r" b="b"/>
              <a:pathLst>
                <a:path w="1691" h="499" extrusionOk="0">
                  <a:moveTo>
                    <a:pt x="1" y="1"/>
                  </a:moveTo>
                  <a:lnTo>
                    <a:pt x="90" y="284"/>
                  </a:lnTo>
                  <a:cubicBezTo>
                    <a:pt x="130" y="409"/>
                    <a:pt x="250" y="499"/>
                    <a:pt x="385" y="499"/>
                  </a:cubicBezTo>
                  <a:lnTo>
                    <a:pt x="1313" y="499"/>
                  </a:lnTo>
                  <a:cubicBezTo>
                    <a:pt x="1451" y="499"/>
                    <a:pt x="1571" y="416"/>
                    <a:pt x="1611" y="284"/>
                  </a:cubicBezTo>
                  <a:lnTo>
                    <a:pt x="16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8"/>
            <p:cNvSpPr/>
            <p:nvPr/>
          </p:nvSpPr>
          <p:spPr>
            <a:xfrm>
              <a:off x="8086916" y="5236641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8"/>
            <p:cNvSpPr/>
            <p:nvPr/>
          </p:nvSpPr>
          <p:spPr>
            <a:xfrm>
              <a:off x="8086916" y="5214049"/>
              <a:ext cx="142398" cy="7531"/>
            </a:xfrm>
            <a:custGeom>
              <a:avLst/>
              <a:gdLst/>
              <a:ahLst/>
              <a:cxnLst/>
              <a:rect l="l" t="t" r="r" b="b"/>
              <a:pathLst>
                <a:path w="2458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457" y="129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8"/>
            <p:cNvSpPr/>
            <p:nvPr/>
          </p:nvSpPr>
          <p:spPr>
            <a:xfrm>
              <a:off x="8086916" y="5191282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8"/>
            <p:cNvSpPr/>
            <p:nvPr/>
          </p:nvSpPr>
          <p:spPr>
            <a:xfrm>
              <a:off x="7944696" y="4637643"/>
              <a:ext cx="187817" cy="287287"/>
            </a:xfrm>
            <a:custGeom>
              <a:avLst/>
              <a:gdLst/>
              <a:ahLst/>
              <a:cxnLst/>
              <a:rect l="l" t="t" r="r" b="b"/>
              <a:pathLst>
                <a:path w="3242" h="4959" extrusionOk="0">
                  <a:moveTo>
                    <a:pt x="1641" y="1"/>
                  </a:moveTo>
                  <a:lnTo>
                    <a:pt x="1641" y="1"/>
                  </a:lnTo>
                  <a:cubicBezTo>
                    <a:pt x="747" y="1088"/>
                    <a:pt x="1" y="4673"/>
                    <a:pt x="3232" y="4959"/>
                  </a:cubicBezTo>
                  <a:cubicBezTo>
                    <a:pt x="2848" y="4102"/>
                    <a:pt x="3241" y="3346"/>
                    <a:pt x="3002" y="2206"/>
                  </a:cubicBezTo>
                  <a:cubicBezTo>
                    <a:pt x="2759" y="1061"/>
                    <a:pt x="1641" y="1"/>
                    <a:pt x="1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8"/>
            <p:cNvSpPr/>
            <p:nvPr/>
          </p:nvSpPr>
          <p:spPr>
            <a:xfrm>
              <a:off x="8139227" y="4637643"/>
              <a:ext cx="95067" cy="153637"/>
            </a:xfrm>
            <a:custGeom>
              <a:avLst/>
              <a:gdLst/>
              <a:ahLst/>
              <a:cxnLst/>
              <a:rect l="l" t="t" r="r" b="b"/>
              <a:pathLst>
                <a:path w="1641" h="2652" extrusionOk="0">
                  <a:moveTo>
                    <a:pt x="1103" y="1"/>
                  </a:moveTo>
                  <a:lnTo>
                    <a:pt x="1103" y="1"/>
                  </a:lnTo>
                  <a:cubicBezTo>
                    <a:pt x="77" y="600"/>
                    <a:pt x="0" y="2114"/>
                    <a:pt x="399" y="2652"/>
                  </a:cubicBezTo>
                  <a:cubicBezTo>
                    <a:pt x="1640" y="2025"/>
                    <a:pt x="1432" y="465"/>
                    <a:pt x="11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8"/>
            <p:cNvSpPr/>
            <p:nvPr/>
          </p:nvSpPr>
          <p:spPr>
            <a:xfrm>
              <a:off x="8158054" y="4750317"/>
              <a:ext cx="140660" cy="210585"/>
            </a:xfrm>
            <a:custGeom>
              <a:avLst/>
              <a:gdLst/>
              <a:ahLst/>
              <a:cxnLst/>
              <a:rect l="l" t="t" r="r" b="b"/>
              <a:pathLst>
                <a:path w="2428" h="3635" extrusionOk="0">
                  <a:moveTo>
                    <a:pt x="2427" y="0"/>
                  </a:moveTo>
                  <a:lnTo>
                    <a:pt x="2427" y="0"/>
                  </a:lnTo>
                  <a:cubicBezTo>
                    <a:pt x="1478" y="77"/>
                    <a:pt x="1" y="1161"/>
                    <a:pt x="1" y="3634"/>
                  </a:cubicBezTo>
                  <a:cubicBezTo>
                    <a:pt x="2314" y="3124"/>
                    <a:pt x="2427" y="0"/>
                    <a:pt x="2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8"/>
            <p:cNvSpPr/>
            <p:nvPr/>
          </p:nvSpPr>
          <p:spPr>
            <a:xfrm>
              <a:off x="8042425" y="4691749"/>
              <a:ext cx="119457" cy="325697"/>
            </a:xfrm>
            <a:custGeom>
              <a:avLst/>
              <a:gdLst/>
              <a:ahLst/>
              <a:cxnLst/>
              <a:rect l="l" t="t" r="r" b="b"/>
              <a:pathLst>
                <a:path w="2062" h="5622" extrusionOk="0">
                  <a:moveTo>
                    <a:pt x="9" y="1"/>
                  </a:moveTo>
                  <a:cubicBezTo>
                    <a:pt x="9" y="1"/>
                    <a:pt x="3" y="96"/>
                    <a:pt x="0" y="271"/>
                  </a:cubicBezTo>
                  <a:cubicBezTo>
                    <a:pt x="3" y="357"/>
                    <a:pt x="6" y="458"/>
                    <a:pt x="15" y="572"/>
                  </a:cubicBezTo>
                  <a:cubicBezTo>
                    <a:pt x="28" y="689"/>
                    <a:pt x="37" y="818"/>
                    <a:pt x="65" y="956"/>
                  </a:cubicBezTo>
                  <a:cubicBezTo>
                    <a:pt x="89" y="1097"/>
                    <a:pt x="123" y="1248"/>
                    <a:pt x="160" y="1404"/>
                  </a:cubicBezTo>
                  <a:cubicBezTo>
                    <a:pt x="203" y="1564"/>
                    <a:pt x="252" y="1727"/>
                    <a:pt x="310" y="1896"/>
                  </a:cubicBezTo>
                  <a:cubicBezTo>
                    <a:pt x="341" y="1976"/>
                    <a:pt x="378" y="2065"/>
                    <a:pt x="406" y="2151"/>
                  </a:cubicBezTo>
                  <a:cubicBezTo>
                    <a:pt x="442" y="2234"/>
                    <a:pt x="479" y="2320"/>
                    <a:pt x="513" y="2406"/>
                  </a:cubicBezTo>
                  <a:cubicBezTo>
                    <a:pt x="590" y="2575"/>
                    <a:pt x="673" y="2750"/>
                    <a:pt x="762" y="2919"/>
                  </a:cubicBezTo>
                  <a:cubicBezTo>
                    <a:pt x="937" y="3257"/>
                    <a:pt x="1137" y="3582"/>
                    <a:pt x="1339" y="3874"/>
                  </a:cubicBezTo>
                  <a:cubicBezTo>
                    <a:pt x="1389" y="3948"/>
                    <a:pt x="1435" y="4019"/>
                    <a:pt x="1487" y="4089"/>
                  </a:cubicBezTo>
                  <a:cubicBezTo>
                    <a:pt x="1533" y="4163"/>
                    <a:pt x="1570" y="4230"/>
                    <a:pt x="1610" y="4301"/>
                  </a:cubicBezTo>
                  <a:cubicBezTo>
                    <a:pt x="1683" y="4439"/>
                    <a:pt x="1736" y="4581"/>
                    <a:pt x="1782" y="4710"/>
                  </a:cubicBezTo>
                  <a:cubicBezTo>
                    <a:pt x="1865" y="4971"/>
                    <a:pt x="1895" y="5201"/>
                    <a:pt x="1908" y="5364"/>
                  </a:cubicBezTo>
                  <a:cubicBezTo>
                    <a:pt x="1911" y="5444"/>
                    <a:pt x="1911" y="5505"/>
                    <a:pt x="1911" y="5548"/>
                  </a:cubicBezTo>
                  <a:cubicBezTo>
                    <a:pt x="1911" y="5591"/>
                    <a:pt x="1908" y="5610"/>
                    <a:pt x="1908" y="5610"/>
                  </a:cubicBezTo>
                  <a:lnTo>
                    <a:pt x="2061" y="5622"/>
                  </a:lnTo>
                  <a:lnTo>
                    <a:pt x="2061" y="5548"/>
                  </a:lnTo>
                  <a:cubicBezTo>
                    <a:pt x="2061" y="5502"/>
                    <a:pt x="2061" y="5432"/>
                    <a:pt x="2055" y="5349"/>
                  </a:cubicBezTo>
                  <a:cubicBezTo>
                    <a:pt x="2043" y="5180"/>
                    <a:pt x="2000" y="4937"/>
                    <a:pt x="1908" y="4661"/>
                  </a:cubicBezTo>
                  <a:cubicBezTo>
                    <a:pt x="1859" y="4522"/>
                    <a:pt x="1797" y="4378"/>
                    <a:pt x="1717" y="4230"/>
                  </a:cubicBezTo>
                  <a:cubicBezTo>
                    <a:pt x="1631" y="4083"/>
                    <a:pt x="1536" y="3939"/>
                    <a:pt x="1428" y="3797"/>
                  </a:cubicBezTo>
                  <a:cubicBezTo>
                    <a:pt x="1223" y="3515"/>
                    <a:pt x="1014" y="3198"/>
                    <a:pt x="829" y="2870"/>
                  </a:cubicBezTo>
                  <a:cubicBezTo>
                    <a:pt x="737" y="2704"/>
                    <a:pt x="651" y="2538"/>
                    <a:pt x="571" y="2369"/>
                  </a:cubicBezTo>
                  <a:cubicBezTo>
                    <a:pt x="538" y="2280"/>
                    <a:pt x="498" y="2200"/>
                    <a:pt x="461" y="2117"/>
                  </a:cubicBezTo>
                  <a:cubicBezTo>
                    <a:pt x="427" y="2031"/>
                    <a:pt x="396" y="1948"/>
                    <a:pt x="360" y="1865"/>
                  </a:cubicBezTo>
                  <a:cubicBezTo>
                    <a:pt x="298" y="1702"/>
                    <a:pt x="246" y="1540"/>
                    <a:pt x="200" y="1383"/>
                  </a:cubicBezTo>
                  <a:cubicBezTo>
                    <a:pt x="157" y="1226"/>
                    <a:pt x="120" y="1076"/>
                    <a:pt x="92" y="938"/>
                  </a:cubicBezTo>
                  <a:cubicBezTo>
                    <a:pt x="62" y="799"/>
                    <a:pt x="46" y="673"/>
                    <a:pt x="31" y="557"/>
                  </a:cubicBezTo>
                  <a:cubicBezTo>
                    <a:pt x="19" y="446"/>
                    <a:pt x="15" y="345"/>
                    <a:pt x="9" y="262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8"/>
            <p:cNvSpPr/>
            <p:nvPr/>
          </p:nvSpPr>
          <p:spPr>
            <a:xfrm>
              <a:off x="8153593" y="4819370"/>
              <a:ext cx="97790" cy="302002"/>
            </a:xfrm>
            <a:custGeom>
              <a:avLst/>
              <a:gdLst/>
              <a:ahLst/>
              <a:cxnLst/>
              <a:rect l="l" t="t" r="r" b="b"/>
              <a:pathLst>
                <a:path w="1688" h="5213" extrusionOk="0">
                  <a:moveTo>
                    <a:pt x="1687" y="0"/>
                  </a:moveTo>
                  <a:cubicBezTo>
                    <a:pt x="1687" y="0"/>
                    <a:pt x="1626" y="68"/>
                    <a:pt x="1521" y="169"/>
                  </a:cubicBezTo>
                  <a:cubicBezTo>
                    <a:pt x="1411" y="277"/>
                    <a:pt x="1248" y="430"/>
                    <a:pt x="1070" y="630"/>
                  </a:cubicBezTo>
                  <a:cubicBezTo>
                    <a:pt x="981" y="731"/>
                    <a:pt x="886" y="842"/>
                    <a:pt x="793" y="965"/>
                  </a:cubicBezTo>
                  <a:cubicBezTo>
                    <a:pt x="695" y="1088"/>
                    <a:pt x="603" y="1223"/>
                    <a:pt x="520" y="1367"/>
                  </a:cubicBezTo>
                  <a:cubicBezTo>
                    <a:pt x="477" y="1441"/>
                    <a:pt x="434" y="1514"/>
                    <a:pt x="397" y="1594"/>
                  </a:cubicBezTo>
                  <a:cubicBezTo>
                    <a:pt x="357" y="1674"/>
                    <a:pt x="317" y="1751"/>
                    <a:pt x="287" y="1837"/>
                  </a:cubicBezTo>
                  <a:cubicBezTo>
                    <a:pt x="213" y="2003"/>
                    <a:pt x="158" y="2175"/>
                    <a:pt x="118" y="2350"/>
                  </a:cubicBezTo>
                  <a:cubicBezTo>
                    <a:pt x="72" y="2528"/>
                    <a:pt x="47" y="2709"/>
                    <a:pt x="26" y="2884"/>
                  </a:cubicBezTo>
                  <a:cubicBezTo>
                    <a:pt x="13" y="3066"/>
                    <a:pt x="4" y="3241"/>
                    <a:pt x="4" y="3407"/>
                  </a:cubicBezTo>
                  <a:cubicBezTo>
                    <a:pt x="1" y="3741"/>
                    <a:pt x="1" y="4052"/>
                    <a:pt x="1" y="4322"/>
                  </a:cubicBezTo>
                  <a:cubicBezTo>
                    <a:pt x="1" y="4853"/>
                    <a:pt x="4" y="5213"/>
                    <a:pt x="4" y="5213"/>
                  </a:cubicBezTo>
                  <a:lnTo>
                    <a:pt x="158" y="5213"/>
                  </a:lnTo>
                  <a:cubicBezTo>
                    <a:pt x="158" y="5213"/>
                    <a:pt x="158" y="4853"/>
                    <a:pt x="164" y="4322"/>
                  </a:cubicBezTo>
                  <a:cubicBezTo>
                    <a:pt x="158" y="4052"/>
                    <a:pt x="158" y="3741"/>
                    <a:pt x="158" y="3407"/>
                  </a:cubicBezTo>
                  <a:cubicBezTo>
                    <a:pt x="155" y="3241"/>
                    <a:pt x="164" y="3072"/>
                    <a:pt x="167" y="2900"/>
                  </a:cubicBezTo>
                  <a:cubicBezTo>
                    <a:pt x="182" y="2731"/>
                    <a:pt x="204" y="2556"/>
                    <a:pt x="244" y="2387"/>
                  </a:cubicBezTo>
                  <a:cubicBezTo>
                    <a:pt x="280" y="2218"/>
                    <a:pt x="333" y="2049"/>
                    <a:pt x="394" y="1886"/>
                  </a:cubicBezTo>
                  <a:cubicBezTo>
                    <a:pt x="419" y="1803"/>
                    <a:pt x="459" y="1726"/>
                    <a:pt x="492" y="1650"/>
                  </a:cubicBezTo>
                  <a:cubicBezTo>
                    <a:pt x="523" y="1573"/>
                    <a:pt x="566" y="1499"/>
                    <a:pt x="603" y="1425"/>
                  </a:cubicBezTo>
                  <a:cubicBezTo>
                    <a:pt x="680" y="1281"/>
                    <a:pt x="769" y="1146"/>
                    <a:pt x="855" y="1020"/>
                  </a:cubicBezTo>
                  <a:cubicBezTo>
                    <a:pt x="938" y="897"/>
                    <a:pt x="1027" y="780"/>
                    <a:pt x="1110" y="676"/>
                  </a:cubicBezTo>
                  <a:cubicBezTo>
                    <a:pt x="1196" y="575"/>
                    <a:pt x="1276" y="482"/>
                    <a:pt x="1346" y="399"/>
                  </a:cubicBezTo>
                  <a:cubicBezTo>
                    <a:pt x="1414" y="320"/>
                    <a:pt x="1478" y="246"/>
                    <a:pt x="1531" y="191"/>
                  </a:cubicBezTo>
                  <a:cubicBezTo>
                    <a:pt x="1632" y="71"/>
                    <a:pt x="1687" y="0"/>
                    <a:pt x="1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8"/>
            <p:cNvSpPr/>
            <p:nvPr/>
          </p:nvSpPr>
          <p:spPr>
            <a:xfrm>
              <a:off x="8093114" y="5094654"/>
              <a:ext cx="129247" cy="42233"/>
            </a:xfrm>
            <a:custGeom>
              <a:avLst/>
              <a:gdLst/>
              <a:ahLst/>
              <a:cxnLst/>
              <a:rect l="l" t="t" r="r" b="b"/>
              <a:pathLst>
                <a:path w="2231" h="729" extrusionOk="0">
                  <a:moveTo>
                    <a:pt x="1" y="0"/>
                  </a:moveTo>
                  <a:lnTo>
                    <a:pt x="1" y="728"/>
                  </a:lnTo>
                  <a:lnTo>
                    <a:pt x="2231" y="728"/>
                  </a:lnTo>
                  <a:lnTo>
                    <a:pt x="22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8"/>
            <p:cNvSpPr/>
            <p:nvPr/>
          </p:nvSpPr>
          <p:spPr>
            <a:xfrm>
              <a:off x="8080138" y="5136827"/>
              <a:ext cx="155780" cy="35628"/>
            </a:xfrm>
            <a:custGeom>
              <a:avLst/>
              <a:gdLst/>
              <a:ahLst/>
              <a:cxnLst/>
              <a:rect l="l" t="t" r="r" b="b"/>
              <a:pathLst>
                <a:path w="2689" h="615" extrusionOk="0">
                  <a:moveTo>
                    <a:pt x="0" y="0"/>
                  </a:moveTo>
                  <a:lnTo>
                    <a:pt x="0" y="614"/>
                  </a:lnTo>
                  <a:lnTo>
                    <a:pt x="2688" y="614"/>
                  </a:lnTo>
                  <a:lnTo>
                    <a:pt x="26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8"/>
            <p:cNvSpPr/>
            <p:nvPr/>
          </p:nvSpPr>
          <p:spPr>
            <a:xfrm>
              <a:off x="8158054" y="4508806"/>
              <a:ext cx="252412" cy="783769"/>
            </a:xfrm>
            <a:custGeom>
              <a:avLst/>
              <a:gdLst/>
              <a:ahLst/>
              <a:cxnLst/>
              <a:rect l="l" t="t" r="r" b="b"/>
              <a:pathLst>
                <a:path w="4357" h="13529" extrusionOk="0">
                  <a:moveTo>
                    <a:pt x="1" y="1"/>
                  </a:moveTo>
                  <a:lnTo>
                    <a:pt x="1" y="13529"/>
                  </a:lnTo>
                  <a:lnTo>
                    <a:pt x="465" y="13529"/>
                  </a:lnTo>
                  <a:lnTo>
                    <a:pt x="465" y="13523"/>
                  </a:lnTo>
                  <a:cubicBezTo>
                    <a:pt x="600" y="13523"/>
                    <a:pt x="720" y="13434"/>
                    <a:pt x="763" y="13308"/>
                  </a:cubicBezTo>
                  <a:lnTo>
                    <a:pt x="849" y="13022"/>
                  </a:lnTo>
                  <a:lnTo>
                    <a:pt x="925" y="13022"/>
                  </a:lnTo>
                  <a:cubicBezTo>
                    <a:pt x="1094" y="13022"/>
                    <a:pt x="1232" y="12884"/>
                    <a:pt x="1232" y="12715"/>
                  </a:cubicBezTo>
                  <a:lnTo>
                    <a:pt x="1232" y="12696"/>
                  </a:lnTo>
                  <a:lnTo>
                    <a:pt x="1232" y="12564"/>
                  </a:lnTo>
                  <a:lnTo>
                    <a:pt x="1232" y="12303"/>
                  </a:lnTo>
                  <a:lnTo>
                    <a:pt x="1232" y="12174"/>
                  </a:lnTo>
                  <a:lnTo>
                    <a:pt x="1232" y="11913"/>
                  </a:lnTo>
                  <a:lnTo>
                    <a:pt x="1232" y="11781"/>
                  </a:lnTo>
                  <a:lnTo>
                    <a:pt x="1232" y="11455"/>
                  </a:lnTo>
                  <a:lnTo>
                    <a:pt x="1349" y="11455"/>
                  </a:lnTo>
                  <a:lnTo>
                    <a:pt x="1349" y="10841"/>
                  </a:lnTo>
                  <a:lnTo>
                    <a:pt x="1232" y="10841"/>
                  </a:lnTo>
                  <a:lnTo>
                    <a:pt x="1232" y="10110"/>
                  </a:lnTo>
                  <a:cubicBezTo>
                    <a:pt x="1232" y="9287"/>
                    <a:pt x="3742" y="7757"/>
                    <a:pt x="4264" y="5257"/>
                  </a:cubicBezTo>
                  <a:cubicBezTo>
                    <a:pt x="4267" y="5247"/>
                    <a:pt x="4270" y="5232"/>
                    <a:pt x="4270" y="5220"/>
                  </a:cubicBezTo>
                  <a:lnTo>
                    <a:pt x="4295" y="5094"/>
                  </a:lnTo>
                  <a:cubicBezTo>
                    <a:pt x="4301" y="5051"/>
                    <a:pt x="4310" y="5005"/>
                    <a:pt x="4313" y="4962"/>
                  </a:cubicBezTo>
                  <a:cubicBezTo>
                    <a:pt x="4316" y="4928"/>
                    <a:pt x="4320" y="4894"/>
                    <a:pt x="4326" y="4864"/>
                  </a:cubicBezTo>
                  <a:cubicBezTo>
                    <a:pt x="4332" y="4808"/>
                    <a:pt x="4335" y="4750"/>
                    <a:pt x="4341" y="4698"/>
                  </a:cubicBezTo>
                  <a:cubicBezTo>
                    <a:pt x="4344" y="4670"/>
                    <a:pt x="4344" y="4639"/>
                    <a:pt x="4347" y="4612"/>
                  </a:cubicBezTo>
                  <a:cubicBezTo>
                    <a:pt x="4350" y="4529"/>
                    <a:pt x="4356" y="4443"/>
                    <a:pt x="4356" y="4357"/>
                  </a:cubicBezTo>
                  <a:cubicBezTo>
                    <a:pt x="4356" y="1952"/>
                    <a:pt x="2406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8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4" name="Google Shape;504;p38"/>
          <p:cNvGrpSpPr/>
          <p:nvPr/>
        </p:nvGrpSpPr>
        <p:grpSpPr>
          <a:xfrm rot="-1604192">
            <a:off x="8638982" y="3928762"/>
            <a:ext cx="333773" cy="638893"/>
            <a:chOff x="6692313" y="4433554"/>
            <a:chExt cx="421445" cy="806710"/>
          </a:xfrm>
        </p:grpSpPr>
        <p:sp>
          <p:nvSpPr>
            <p:cNvPr id="505" name="Google Shape;505;p38"/>
            <p:cNvSpPr/>
            <p:nvPr/>
          </p:nvSpPr>
          <p:spPr>
            <a:xfrm>
              <a:off x="6692313" y="4433554"/>
              <a:ext cx="421111" cy="806536"/>
            </a:xfrm>
            <a:custGeom>
              <a:avLst/>
              <a:gdLst/>
              <a:ahLst/>
              <a:cxnLst/>
              <a:rect l="l" t="t" r="r" b="b"/>
              <a:pathLst>
                <a:path w="7269" h="13922" extrusionOk="0">
                  <a:moveTo>
                    <a:pt x="4114" y="3960"/>
                  </a:moveTo>
                  <a:cubicBezTo>
                    <a:pt x="4197" y="4000"/>
                    <a:pt x="4277" y="4034"/>
                    <a:pt x="4350" y="4061"/>
                  </a:cubicBezTo>
                  <a:cubicBezTo>
                    <a:pt x="4363" y="4166"/>
                    <a:pt x="4366" y="4267"/>
                    <a:pt x="4363" y="4369"/>
                  </a:cubicBezTo>
                  <a:cubicBezTo>
                    <a:pt x="4363" y="4544"/>
                    <a:pt x="4323" y="4713"/>
                    <a:pt x="4289" y="4882"/>
                  </a:cubicBezTo>
                  <a:cubicBezTo>
                    <a:pt x="4240" y="5047"/>
                    <a:pt x="4184" y="5210"/>
                    <a:pt x="4114" y="5358"/>
                  </a:cubicBezTo>
                  <a:cubicBezTo>
                    <a:pt x="4043" y="5508"/>
                    <a:pt x="3960" y="5643"/>
                    <a:pt x="3874" y="5772"/>
                  </a:cubicBezTo>
                  <a:cubicBezTo>
                    <a:pt x="3785" y="5895"/>
                    <a:pt x="3699" y="6012"/>
                    <a:pt x="3610" y="6107"/>
                  </a:cubicBezTo>
                  <a:cubicBezTo>
                    <a:pt x="3537" y="6186"/>
                    <a:pt x="3464" y="6259"/>
                    <a:pt x="3397" y="6321"/>
                  </a:cubicBezTo>
                  <a:lnTo>
                    <a:pt x="3397" y="6321"/>
                  </a:lnTo>
                  <a:lnTo>
                    <a:pt x="2480" y="6322"/>
                  </a:lnTo>
                  <a:lnTo>
                    <a:pt x="4114" y="3960"/>
                  </a:lnTo>
                  <a:close/>
                  <a:moveTo>
                    <a:pt x="4983" y="1"/>
                  </a:moveTo>
                  <a:lnTo>
                    <a:pt x="4012" y="1490"/>
                  </a:lnTo>
                  <a:cubicBezTo>
                    <a:pt x="3395" y="848"/>
                    <a:pt x="2538" y="483"/>
                    <a:pt x="2301" y="277"/>
                  </a:cubicBezTo>
                  <a:lnTo>
                    <a:pt x="2301" y="277"/>
                  </a:lnTo>
                  <a:cubicBezTo>
                    <a:pt x="2301" y="277"/>
                    <a:pt x="2102" y="1082"/>
                    <a:pt x="2320" y="2099"/>
                  </a:cubicBezTo>
                  <a:cubicBezTo>
                    <a:pt x="2403" y="2492"/>
                    <a:pt x="2639" y="2845"/>
                    <a:pt x="2934" y="3143"/>
                  </a:cubicBezTo>
                  <a:lnTo>
                    <a:pt x="673" y="6608"/>
                  </a:lnTo>
                  <a:lnTo>
                    <a:pt x="1" y="7631"/>
                  </a:lnTo>
                  <a:lnTo>
                    <a:pt x="1217" y="7631"/>
                  </a:lnTo>
                  <a:lnTo>
                    <a:pt x="4750" y="7637"/>
                  </a:lnTo>
                  <a:lnTo>
                    <a:pt x="1217" y="13922"/>
                  </a:lnTo>
                  <a:lnTo>
                    <a:pt x="6439" y="7345"/>
                  </a:lnTo>
                  <a:lnTo>
                    <a:pt x="7268" y="6304"/>
                  </a:lnTo>
                  <a:lnTo>
                    <a:pt x="5886" y="6307"/>
                  </a:lnTo>
                  <a:lnTo>
                    <a:pt x="4301" y="6310"/>
                  </a:lnTo>
                  <a:lnTo>
                    <a:pt x="4301" y="6310"/>
                  </a:lnTo>
                  <a:cubicBezTo>
                    <a:pt x="4338" y="6258"/>
                    <a:pt x="4378" y="6199"/>
                    <a:pt x="4421" y="6141"/>
                  </a:cubicBezTo>
                  <a:cubicBezTo>
                    <a:pt x="4479" y="6080"/>
                    <a:pt x="4535" y="6000"/>
                    <a:pt x="4614" y="5941"/>
                  </a:cubicBezTo>
                  <a:cubicBezTo>
                    <a:pt x="4654" y="5911"/>
                    <a:pt x="4691" y="5877"/>
                    <a:pt x="4731" y="5846"/>
                  </a:cubicBezTo>
                  <a:cubicBezTo>
                    <a:pt x="4759" y="5825"/>
                    <a:pt x="4783" y="5803"/>
                    <a:pt x="4814" y="5785"/>
                  </a:cubicBezTo>
                  <a:cubicBezTo>
                    <a:pt x="5072" y="5919"/>
                    <a:pt x="5321" y="5978"/>
                    <a:pt x="5555" y="5978"/>
                  </a:cubicBezTo>
                  <a:cubicBezTo>
                    <a:pt x="6434" y="5978"/>
                    <a:pt x="7111" y="5150"/>
                    <a:pt x="7268" y="4372"/>
                  </a:cubicBezTo>
                  <a:lnTo>
                    <a:pt x="7268" y="4372"/>
                  </a:lnTo>
                  <a:cubicBezTo>
                    <a:pt x="7249" y="4374"/>
                    <a:pt x="7227" y="4375"/>
                    <a:pt x="7204" y="4375"/>
                  </a:cubicBezTo>
                  <a:cubicBezTo>
                    <a:pt x="6957" y="4375"/>
                    <a:pt x="6490" y="4254"/>
                    <a:pt x="6028" y="4254"/>
                  </a:cubicBezTo>
                  <a:cubicBezTo>
                    <a:pt x="5373" y="4254"/>
                    <a:pt x="4727" y="4498"/>
                    <a:pt x="4734" y="5677"/>
                  </a:cubicBezTo>
                  <a:cubicBezTo>
                    <a:pt x="4657" y="5723"/>
                    <a:pt x="4590" y="5782"/>
                    <a:pt x="4522" y="5834"/>
                  </a:cubicBezTo>
                  <a:cubicBezTo>
                    <a:pt x="4439" y="5895"/>
                    <a:pt x="4375" y="5981"/>
                    <a:pt x="4304" y="6049"/>
                  </a:cubicBezTo>
                  <a:cubicBezTo>
                    <a:pt x="4243" y="6126"/>
                    <a:pt x="4194" y="6202"/>
                    <a:pt x="4144" y="6273"/>
                  </a:cubicBezTo>
                  <a:lnTo>
                    <a:pt x="4120" y="6319"/>
                  </a:lnTo>
                  <a:lnTo>
                    <a:pt x="3618" y="6320"/>
                  </a:lnTo>
                  <a:lnTo>
                    <a:pt x="3618" y="6320"/>
                  </a:lnTo>
                  <a:cubicBezTo>
                    <a:pt x="3654" y="6287"/>
                    <a:pt x="3688" y="6254"/>
                    <a:pt x="3724" y="6212"/>
                  </a:cubicBezTo>
                  <a:cubicBezTo>
                    <a:pt x="3816" y="6107"/>
                    <a:pt x="3908" y="5987"/>
                    <a:pt x="4000" y="5858"/>
                  </a:cubicBezTo>
                  <a:cubicBezTo>
                    <a:pt x="4086" y="5726"/>
                    <a:pt x="4178" y="5582"/>
                    <a:pt x="4249" y="5425"/>
                  </a:cubicBezTo>
                  <a:cubicBezTo>
                    <a:pt x="4326" y="5272"/>
                    <a:pt x="4384" y="5097"/>
                    <a:pt x="4433" y="4922"/>
                  </a:cubicBezTo>
                  <a:cubicBezTo>
                    <a:pt x="4476" y="4743"/>
                    <a:pt x="4510" y="4559"/>
                    <a:pt x="4516" y="4372"/>
                  </a:cubicBezTo>
                  <a:cubicBezTo>
                    <a:pt x="4522" y="4280"/>
                    <a:pt x="4510" y="4184"/>
                    <a:pt x="4507" y="4092"/>
                  </a:cubicBezTo>
                  <a:cubicBezTo>
                    <a:pt x="4501" y="4043"/>
                    <a:pt x="4492" y="4000"/>
                    <a:pt x="4485" y="3957"/>
                  </a:cubicBezTo>
                  <a:cubicBezTo>
                    <a:pt x="4599" y="3665"/>
                    <a:pt x="4661" y="3398"/>
                    <a:pt x="4676" y="3146"/>
                  </a:cubicBezTo>
                  <a:lnTo>
                    <a:pt x="6519" y="452"/>
                  </a:lnTo>
                  <a:lnTo>
                    <a:pt x="6835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8"/>
            <p:cNvSpPr/>
            <p:nvPr/>
          </p:nvSpPr>
          <p:spPr>
            <a:xfrm>
              <a:off x="6692704" y="4433554"/>
              <a:ext cx="421053" cy="806710"/>
            </a:xfrm>
            <a:custGeom>
              <a:avLst/>
              <a:gdLst/>
              <a:ahLst/>
              <a:cxnLst/>
              <a:rect l="l" t="t" r="r" b="b"/>
              <a:pathLst>
                <a:path w="7268" h="13925" extrusionOk="0">
                  <a:moveTo>
                    <a:pt x="4989" y="1"/>
                  </a:moveTo>
                  <a:lnTo>
                    <a:pt x="673" y="6608"/>
                  </a:lnTo>
                  <a:lnTo>
                    <a:pt x="0" y="7637"/>
                  </a:lnTo>
                  <a:lnTo>
                    <a:pt x="1217" y="7637"/>
                  </a:lnTo>
                  <a:lnTo>
                    <a:pt x="4749" y="7643"/>
                  </a:lnTo>
                  <a:lnTo>
                    <a:pt x="1217" y="13925"/>
                  </a:lnTo>
                  <a:lnTo>
                    <a:pt x="6442" y="7348"/>
                  </a:lnTo>
                  <a:lnTo>
                    <a:pt x="7268" y="6307"/>
                  </a:lnTo>
                  <a:lnTo>
                    <a:pt x="5886" y="6307"/>
                  </a:lnTo>
                  <a:lnTo>
                    <a:pt x="2476" y="6316"/>
                  </a:lnTo>
                  <a:lnTo>
                    <a:pt x="2476" y="6316"/>
                  </a:lnTo>
                  <a:lnTo>
                    <a:pt x="6525" y="452"/>
                  </a:lnTo>
                  <a:lnTo>
                    <a:pt x="68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8"/>
            <p:cNvSpPr/>
            <p:nvPr/>
          </p:nvSpPr>
          <p:spPr>
            <a:xfrm>
              <a:off x="6814590" y="4449601"/>
              <a:ext cx="196855" cy="220317"/>
            </a:xfrm>
            <a:custGeom>
              <a:avLst/>
              <a:gdLst/>
              <a:ahLst/>
              <a:cxnLst/>
              <a:rect l="l" t="t" r="r" b="b"/>
              <a:pathLst>
                <a:path w="3398" h="3803" extrusionOk="0">
                  <a:moveTo>
                    <a:pt x="197" y="0"/>
                  </a:moveTo>
                  <a:cubicBezTo>
                    <a:pt x="197" y="0"/>
                    <a:pt x="0" y="805"/>
                    <a:pt x="215" y="1828"/>
                  </a:cubicBezTo>
                  <a:cubicBezTo>
                    <a:pt x="430" y="2844"/>
                    <a:pt x="1671" y="3594"/>
                    <a:pt x="2323" y="3803"/>
                  </a:cubicBezTo>
                  <a:cubicBezTo>
                    <a:pt x="3398" y="1361"/>
                    <a:pt x="655" y="402"/>
                    <a:pt x="1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8"/>
            <p:cNvSpPr/>
            <p:nvPr/>
          </p:nvSpPr>
          <p:spPr>
            <a:xfrm>
              <a:off x="6965267" y="4679526"/>
              <a:ext cx="148481" cy="100165"/>
            </a:xfrm>
            <a:custGeom>
              <a:avLst/>
              <a:gdLst/>
              <a:ahLst/>
              <a:cxnLst/>
              <a:rect l="l" t="t" r="r" b="b"/>
              <a:pathLst>
                <a:path w="2563" h="1729" extrusionOk="0">
                  <a:moveTo>
                    <a:pt x="1321" y="0"/>
                  </a:moveTo>
                  <a:cubicBezTo>
                    <a:pt x="655" y="0"/>
                    <a:pt x="1" y="254"/>
                    <a:pt x="29" y="1490"/>
                  </a:cubicBezTo>
                  <a:cubicBezTo>
                    <a:pt x="315" y="1656"/>
                    <a:pt x="592" y="1728"/>
                    <a:pt x="852" y="1728"/>
                  </a:cubicBezTo>
                  <a:cubicBezTo>
                    <a:pt x="1730" y="1728"/>
                    <a:pt x="2406" y="902"/>
                    <a:pt x="2563" y="120"/>
                  </a:cubicBezTo>
                  <a:lnTo>
                    <a:pt x="2563" y="120"/>
                  </a:lnTo>
                  <a:cubicBezTo>
                    <a:pt x="2544" y="122"/>
                    <a:pt x="2522" y="123"/>
                    <a:pt x="2499" y="123"/>
                  </a:cubicBezTo>
                  <a:cubicBezTo>
                    <a:pt x="2252" y="123"/>
                    <a:pt x="1784" y="0"/>
                    <a:pt x="1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8"/>
            <p:cNvSpPr/>
            <p:nvPr/>
          </p:nvSpPr>
          <p:spPr>
            <a:xfrm>
              <a:off x="6873679" y="4542116"/>
              <a:ext cx="80816" cy="257394"/>
            </a:xfrm>
            <a:custGeom>
              <a:avLst/>
              <a:gdLst/>
              <a:ahLst/>
              <a:cxnLst/>
              <a:rect l="l" t="t" r="r" b="b"/>
              <a:pathLst>
                <a:path w="1395" h="4443" extrusionOk="0">
                  <a:moveTo>
                    <a:pt x="9" y="0"/>
                  </a:moveTo>
                  <a:lnTo>
                    <a:pt x="0" y="3"/>
                  </a:lnTo>
                  <a:cubicBezTo>
                    <a:pt x="0" y="3"/>
                    <a:pt x="55" y="71"/>
                    <a:pt x="160" y="194"/>
                  </a:cubicBezTo>
                  <a:cubicBezTo>
                    <a:pt x="212" y="265"/>
                    <a:pt x="283" y="344"/>
                    <a:pt x="360" y="440"/>
                  </a:cubicBezTo>
                  <a:cubicBezTo>
                    <a:pt x="424" y="523"/>
                    <a:pt x="492" y="606"/>
                    <a:pt x="565" y="707"/>
                  </a:cubicBezTo>
                  <a:cubicBezTo>
                    <a:pt x="648" y="814"/>
                    <a:pt x="728" y="931"/>
                    <a:pt x="811" y="1063"/>
                  </a:cubicBezTo>
                  <a:cubicBezTo>
                    <a:pt x="888" y="1198"/>
                    <a:pt x="974" y="1337"/>
                    <a:pt x="1038" y="1490"/>
                  </a:cubicBezTo>
                  <a:cubicBezTo>
                    <a:pt x="1084" y="1598"/>
                    <a:pt x="1131" y="1711"/>
                    <a:pt x="1161" y="1828"/>
                  </a:cubicBezTo>
                  <a:cubicBezTo>
                    <a:pt x="1177" y="1877"/>
                    <a:pt x="1189" y="1923"/>
                    <a:pt x="1195" y="1969"/>
                  </a:cubicBezTo>
                  <a:cubicBezTo>
                    <a:pt x="1226" y="2138"/>
                    <a:pt x="1238" y="2313"/>
                    <a:pt x="1235" y="2488"/>
                  </a:cubicBezTo>
                  <a:cubicBezTo>
                    <a:pt x="1235" y="2660"/>
                    <a:pt x="1201" y="2833"/>
                    <a:pt x="1161" y="3001"/>
                  </a:cubicBezTo>
                  <a:cubicBezTo>
                    <a:pt x="1112" y="3167"/>
                    <a:pt x="1057" y="3333"/>
                    <a:pt x="986" y="3478"/>
                  </a:cubicBezTo>
                  <a:cubicBezTo>
                    <a:pt x="916" y="3631"/>
                    <a:pt x="833" y="3766"/>
                    <a:pt x="747" y="3892"/>
                  </a:cubicBezTo>
                  <a:cubicBezTo>
                    <a:pt x="657" y="4015"/>
                    <a:pt x="571" y="4126"/>
                    <a:pt x="482" y="4227"/>
                  </a:cubicBezTo>
                  <a:cubicBezTo>
                    <a:pt x="406" y="4310"/>
                    <a:pt x="335" y="4381"/>
                    <a:pt x="267" y="4442"/>
                  </a:cubicBezTo>
                  <a:lnTo>
                    <a:pt x="489" y="4442"/>
                  </a:lnTo>
                  <a:cubicBezTo>
                    <a:pt x="525" y="4408"/>
                    <a:pt x="562" y="4368"/>
                    <a:pt x="596" y="4332"/>
                  </a:cubicBezTo>
                  <a:cubicBezTo>
                    <a:pt x="688" y="4227"/>
                    <a:pt x="780" y="4107"/>
                    <a:pt x="873" y="3978"/>
                  </a:cubicBezTo>
                  <a:cubicBezTo>
                    <a:pt x="962" y="3843"/>
                    <a:pt x="1051" y="3702"/>
                    <a:pt x="1124" y="3542"/>
                  </a:cubicBezTo>
                  <a:cubicBezTo>
                    <a:pt x="1201" y="3385"/>
                    <a:pt x="1256" y="3216"/>
                    <a:pt x="1309" y="3041"/>
                  </a:cubicBezTo>
                  <a:cubicBezTo>
                    <a:pt x="1349" y="2863"/>
                    <a:pt x="1389" y="2679"/>
                    <a:pt x="1389" y="2492"/>
                  </a:cubicBezTo>
                  <a:cubicBezTo>
                    <a:pt x="1395" y="2396"/>
                    <a:pt x="1385" y="2304"/>
                    <a:pt x="1389" y="2212"/>
                  </a:cubicBezTo>
                  <a:cubicBezTo>
                    <a:pt x="1373" y="2114"/>
                    <a:pt x="1358" y="2034"/>
                    <a:pt x="1330" y="1942"/>
                  </a:cubicBezTo>
                  <a:cubicBezTo>
                    <a:pt x="1312" y="1862"/>
                    <a:pt x="1284" y="1782"/>
                    <a:pt x="1253" y="1705"/>
                  </a:cubicBezTo>
                  <a:cubicBezTo>
                    <a:pt x="1220" y="1613"/>
                    <a:pt x="1180" y="1527"/>
                    <a:pt x="1140" y="1444"/>
                  </a:cubicBezTo>
                  <a:cubicBezTo>
                    <a:pt x="1063" y="1290"/>
                    <a:pt x="968" y="1152"/>
                    <a:pt x="882" y="1020"/>
                  </a:cubicBezTo>
                  <a:cubicBezTo>
                    <a:pt x="790" y="894"/>
                    <a:pt x="700" y="774"/>
                    <a:pt x="611" y="670"/>
                  </a:cubicBezTo>
                  <a:cubicBezTo>
                    <a:pt x="528" y="575"/>
                    <a:pt x="452" y="486"/>
                    <a:pt x="381" y="409"/>
                  </a:cubicBezTo>
                  <a:cubicBezTo>
                    <a:pt x="304" y="323"/>
                    <a:pt x="231" y="246"/>
                    <a:pt x="175" y="185"/>
                  </a:cubicBezTo>
                  <a:cubicBezTo>
                    <a:pt x="68" y="68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8"/>
            <p:cNvSpPr/>
            <p:nvPr/>
          </p:nvSpPr>
          <p:spPr>
            <a:xfrm>
              <a:off x="6931146" y="4718803"/>
              <a:ext cx="151146" cy="79947"/>
            </a:xfrm>
            <a:custGeom>
              <a:avLst/>
              <a:gdLst/>
              <a:ahLst/>
              <a:cxnLst/>
              <a:rect l="l" t="t" r="r" b="b"/>
              <a:pathLst>
                <a:path w="2609" h="1380" extrusionOk="0">
                  <a:moveTo>
                    <a:pt x="2608" y="1"/>
                  </a:moveTo>
                  <a:cubicBezTo>
                    <a:pt x="2605" y="1"/>
                    <a:pt x="2593" y="10"/>
                    <a:pt x="2568" y="13"/>
                  </a:cubicBezTo>
                  <a:cubicBezTo>
                    <a:pt x="2550" y="25"/>
                    <a:pt x="2519" y="47"/>
                    <a:pt x="2473" y="62"/>
                  </a:cubicBezTo>
                  <a:cubicBezTo>
                    <a:pt x="2390" y="105"/>
                    <a:pt x="2258" y="139"/>
                    <a:pt x="2101" y="182"/>
                  </a:cubicBezTo>
                  <a:cubicBezTo>
                    <a:pt x="1785" y="268"/>
                    <a:pt x="1361" y="369"/>
                    <a:pt x="956" y="554"/>
                  </a:cubicBezTo>
                  <a:cubicBezTo>
                    <a:pt x="857" y="600"/>
                    <a:pt x="756" y="646"/>
                    <a:pt x="664" y="707"/>
                  </a:cubicBezTo>
                  <a:cubicBezTo>
                    <a:pt x="572" y="762"/>
                    <a:pt x="486" y="830"/>
                    <a:pt x="403" y="898"/>
                  </a:cubicBezTo>
                  <a:cubicBezTo>
                    <a:pt x="320" y="962"/>
                    <a:pt x="255" y="1042"/>
                    <a:pt x="185" y="1113"/>
                  </a:cubicBezTo>
                  <a:cubicBezTo>
                    <a:pt x="123" y="1189"/>
                    <a:pt x="74" y="1266"/>
                    <a:pt x="25" y="1334"/>
                  </a:cubicBezTo>
                  <a:lnTo>
                    <a:pt x="0" y="1380"/>
                  </a:lnTo>
                  <a:lnTo>
                    <a:pt x="185" y="1380"/>
                  </a:lnTo>
                  <a:cubicBezTo>
                    <a:pt x="218" y="1328"/>
                    <a:pt x="258" y="1269"/>
                    <a:pt x="304" y="1211"/>
                  </a:cubicBezTo>
                  <a:cubicBezTo>
                    <a:pt x="369" y="1149"/>
                    <a:pt x="424" y="1073"/>
                    <a:pt x="501" y="1011"/>
                  </a:cubicBezTo>
                  <a:cubicBezTo>
                    <a:pt x="538" y="980"/>
                    <a:pt x="578" y="947"/>
                    <a:pt x="615" y="916"/>
                  </a:cubicBezTo>
                  <a:cubicBezTo>
                    <a:pt x="655" y="885"/>
                    <a:pt x="701" y="858"/>
                    <a:pt x="741" y="827"/>
                  </a:cubicBezTo>
                  <a:cubicBezTo>
                    <a:pt x="824" y="765"/>
                    <a:pt x="919" y="716"/>
                    <a:pt x="1011" y="661"/>
                  </a:cubicBezTo>
                  <a:cubicBezTo>
                    <a:pt x="1392" y="461"/>
                    <a:pt x="1810" y="335"/>
                    <a:pt x="2117" y="231"/>
                  </a:cubicBezTo>
                  <a:cubicBezTo>
                    <a:pt x="2270" y="179"/>
                    <a:pt x="2399" y="133"/>
                    <a:pt x="2485" y="87"/>
                  </a:cubicBezTo>
                  <a:cubicBezTo>
                    <a:pt x="2528" y="62"/>
                    <a:pt x="2559" y="41"/>
                    <a:pt x="2577" y="25"/>
                  </a:cubicBezTo>
                  <a:cubicBezTo>
                    <a:pt x="2593" y="13"/>
                    <a:pt x="2605" y="7"/>
                    <a:pt x="2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1" name="Google Shape;511;p38"/>
          <p:cNvGrpSpPr/>
          <p:nvPr/>
        </p:nvGrpSpPr>
        <p:grpSpPr>
          <a:xfrm rot="-1396822">
            <a:off x="50266" y="4060373"/>
            <a:ext cx="680708" cy="394596"/>
            <a:chOff x="753489" y="4226263"/>
            <a:chExt cx="924843" cy="536117"/>
          </a:xfrm>
        </p:grpSpPr>
        <p:sp>
          <p:nvSpPr>
            <p:cNvPr id="512" name="Google Shape;512;p38"/>
            <p:cNvSpPr/>
            <p:nvPr/>
          </p:nvSpPr>
          <p:spPr>
            <a:xfrm>
              <a:off x="753511" y="4226263"/>
              <a:ext cx="924821" cy="535167"/>
            </a:xfrm>
            <a:custGeom>
              <a:avLst/>
              <a:gdLst/>
              <a:ahLst/>
              <a:cxnLst/>
              <a:rect l="l" t="t" r="r" b="b"/>
              <a:pathLst>
                <a:path w="9726" h="5628" extrusionOk="0">
                  <a:moveTo>
                    <a:pt x="6009" y="1"/>
                  </a:moveTo>
                  <a:cubicBezTo>
                    <a:pt x="5404" y="1"/>
                    <a:pt x="4854" y="246"/>
                    <a:pt x="4454" y="636"/>
                  </a:cubicBezTo>
                  <a:cubicBezTo>
                    <a:pt x="4304" y="642"/>
                    <a:pt x="4163" y="661"/>
                    <a:pt x="4021" y="692"/>
                  </a:cubicBezTo>
                  <a:cubicBezTo>
                    <a:pt x="3905" y="673"/>
                    <a:pt x="3785" y="658"/>
                    <a:pt x="3662" y="658"/>
                  </a:cubicBezTo>
                  <a:cubicBezTo>
                    <a:pt x="2753" y="658"/>
                    <a:pt x="1988" y="1266"/>
                    <a:pt x="1748" y="2095"/>
                  </a:cubicBezTo>
                  <a:cubicBezTo>
                    <a:pt x="1687" y="2089"/>
                    <a:pt x="1625" y="2086"/>
                    <a:pt x="1564" y="2086"/>
                  </a:cubicBezTo>
                  <a:cubicBezTo>
                    <a:pt x="698" y="2086"/>
                    <a:pt x="0" y="2783"/>
                    <a:pt x="0" y="3647"/>
                  </a:cubicBezTo>
                  <a:lnTo>
                    <a:pt x="0" y="5210"/>
                  </a:lnTo>
                  <a:lnTo>
                    <a:pt x="541" y="5210"/>
                  </a:lnTo>
                  <a:lnTo>
                    <a:pt x="541" y="5628"/>
                  </a:lnTo>
                  <a:lnTo>
                    <a:pt x="2258" y="5628"/>
                  </a:lnTo>
                  <a:cubicBezTo>
                    <a:pt x="2654" y="5628"/>
                    <a:pt x="3020" y="5496"/>
                    <a:pt x="3309" y="5269"/>
                  </a:cubicBezTo>
                  <a:cubicBezTo>
                    <a:pt x="3674" y="5474"/>
                    <a:pt x="4092" y="5597"/>
                    <a:pt x="4544" y="5597"/>
                  </a:cubicBezTo>
                  <a:cubicBezTo>
                    <a:pt x="5173" y="5597"/>
                    <a:pt x="5745" y="5364"/>
                    <a:pt x="6184" y="4980"/>
                  </a:cubicBezTo>
                  <a:cubicBezTo>
                    <a:pt x="6516" y="5152"/>
                    <a:pt x="6896" y="5253"/>
                    <a:pt x="7296" y="5253"/>
                  </a:cubicBezTo>
                  <a:cubicBezTo>
                    <a:pt x="8641" y="5253"/>
                    <a:pt x="9725" y="4163"/>
                    <a:pt x="9725" y="2820"/>
                  </a:cubicBezTo>
                  <a:cubicBezTo>
                    <a:pt x="9725" y="1481"/>
                    <a:pt x="8641" y="391"/>
                    <a:pt x="7296" y="391"/>
                  </a:cubicBezTo>
                  <a:lnTo>
                    <a:pt x="7265" y="391"/>
                  </a:lnTo>
                  <a:cubicBezTo>
                    <a:pt x="6909" y="145"/>
                    <a:pt x="6473" y="1"/>
                    <a:pt x="6009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8"/>
            <p:cNvSpPr/>
            <p:nvPr/>
          </p:nvSpPr>
          <p:spPr>
            <a:xfrm>
              <a:off x="753489" y="4226548"/>
              <a:ext cx="782000" cy="495514"/>
            </a:xfrm>
            <a:custGeom>
              <a:avLst/>
              <a:gdLst/>
              <a:ahLst/>
              <a:cxnLst/>
              <a:rect l="l" t="t" r="r" b="b"/>
              <a:pathLst>
                <a:path w="8224" h="5211" extrusionOk="0">
                  <a:moveTo>
                    <a:pt x="6009" y="1"/>
                  </a:moveTo>
                  <a:cubicBezTo>
                    <a:pt x="5336" y="1"/>
                    <a:pt x="4734" y="302"/>
                    <a:pt x="4326" y="772"/>
                  </a:cubicBezTo>
                  <a:cubicBezTo>
                    <a:pt x="4120" y="701"/>
                    <a:pt x="3893" y="658"/>
                    <a:pt x="3662" y="658"/>
                  </a:cubicBezTo>
                  <a:cubicBezTo>
                    <a:pt x="2753" y="658"/>
                    <a:pt x="1988" y="1269"/>
                    <a:pt x="1745" y="2099"/>
                  </a:cubicBezTo>
                  <a:cubicBezTo>
                    <a:pt x="1684" y="2089"/>
                    <a:pt x="1623" y="2086"/>
                    <a:pt x="1561" y="2086"/>
                  </a:cubicBezTo>
                  <a:cubicBezTo>
                    <a:pt x="698" y="2086"/>
                    <a:pt x="1" y="2784"/>
                    <a:pt x="1" y="3650"/>
                  </a:cubicBezTo>
                  <a:lnTo>
                    <a:pt x="1" y="5210"/>
                  </a:lnTo>
                  <a:lnTo>
                    <a:pt x="1561" y="5210"/>
                  </a:lnTo>
                  <a:cubicBezTo>
                    <a:pt x="2120" y="5210"/>
                    <a:pt x="2606" y="4918"/>
                    <a:pt x="2882" y="4482"/>
                  </a:cubicBezTo>
                  <a:cubicBezTo>
                    <a:pt x="3122" y="4584"/>
                    <a:pt x="3386" y="4639"/>
                    <a:pt x="3662" y="4639"/>
                  </a:cubicBezTo>
                  <a:cubicBezTo>
                    <a:pt x="4157" y="4639"/>
                    <a:pt x="4608" y="4458"/>
                    <a:pt x="4955" y="4163"/>
                  </a:cubicBezTo>
                  <a:cubicBezTo>
                    <a:pt x="5272" y="4332"/>
                    <a:pt x="5628" y="4427"/>
                    <a:pt x="6009" y="4427"/>
                  </a:cubicBezTo>
                  <a:cubicBezTo>
                    <a:pt x="7232" y="4427"/>
                    <a:pt x="8224" y="3438"/>
                    <a:pt x="8224" y="2212"/>
                  </a:cubicBezTo>
                  <a:cubicBezTo>
                    <a:pt x="8224" y="993"/>
                    <a:pt x="7228" y="1"/>
                    <a:pt x="60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8"/>
            <p:cNvSpPr/>
            <p:nvPr/>
          </p:nvSpPr>
          <p:spPr>
            <a:xfrm>
              <a:off x="804646" y="4263347"/>
              <a:ext cx="873664" cy="499032"/>
            </a:xfrm>
            <a:custGeom>
              <a:avLst/>
              <a:gdLst/>
              <a:ahLst/>
              <a:cxnLst/>
              <a:rect l="l" t="t" r="r" b="b"/>
              <a:pathLst>
                <a:path w="9188" h="5248" extrusionOk="0">
                  <a:moveTo>
                    <a:pt x="6758" y="1"/>
                  </a:moveTo>
                  <a:cubicBezTo>
                    <a:pt x="6168" y="1"/>
                    <a:pt x="5628" y="213"/>
                    <a:pt x="5207" y="560"/>
                  </a:cubicBezTo>
                  <a:cubicBezTo>
                    <a:pt x="4847" y="360"/>
                    <a:pt x="4439" y="246"/>
                    <a:pt x="4000" y="246"/>
                  </a:cubicBezTo>
                  <a:cubicBezTo>
                    <a:pt x="2952" y="246"/>
                    <a:pt x="2058" y="898"/>
                    <a:pt x="1693" y="1819"/>
                  </a:cubicBezTo>
                  <a:cubicBezTo>
                    <a:pt x="756" y="1828"/>
                    <a:pt x="0" y="2593"/>
                    <a:pt x="0" y="3530"/>
                  </a:cubicBezTo>
                  <a:lnTo>
                    <a:pt x="0" y="5247"/>
                  </a:lnTo>
                  <a:lnTo>
                    <a:pt x="1720" y="5247"/>
                  </a:lnTo>
                  <a:cubicBezTo>
                    <a:pt x="2114" y="5247"/>
                    <a:pt x="2479" y="5112"/>
                    <a:pt x="2771" y="4885"/>
                  </a:cubicBezTo>
                  <a:cubicBezTo>
                    <a:pt x="3137" y="5094"/>
                    <a:pt x="3554" y="5216"/>
                    <a:pt x="4003" y="5216"/>
                  </a:cubicBezTo>
                  <a:cubicBezTo>
                    <a:pt x="4632" y="5216"/>
                    <a:pt x="5207" y="4983"/>
                    <a:pt x="5643" y="4599"/>
                  </a:cubicBezTo>
                  <a:cubicBezTo>
                    <a:pt x="5978" y="4771"/>
                    <a:pt x="6356" y="4869"/>
                    <a:pt x="6758" y="4869"/>
                  </a:cubicBezTo>
                  <a:cubicBezTo>
                    <a:pt x="8100" y="4869"/>
                    <a:pt x="9188" y="3779"/>
                    <a:pt x="9188" y="2440"/>
                  </a:cubicBezTo>
                  <a:cubicBezTo>
                    <a:pt x="9188" y="1091"/>
                    <a:pt x="8100" y="1"/>
                    <a:pt x="6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5" name="Google Shape;515;p38"/>
          <p:cNvSpPr txBox="1">
            <a:spLocks noGrp="1"/>
          </p:cNvSpPr>
          <p:nvPr>
            <p:ph type="subTitle" idx="1"/>
          </p:nvPr>
        </p:nvSpPr>
        <p:spPr>
          <a:xfrm>
            <a:off x="0" y="4718209"/>
            <a:ext cx="91440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ar-SA" sz="18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cs typeface="Akhbar MT" pitchFamily="2" charset="-78"/>
              </a:rPr>
              <a:t>اعداد المعلمة / منال الرحيلي</a:t>
            </a:r>
          </a:p>
        </p:txBody>
      </p:sp>
      <p:pic>
        <p:nvPicPr>
          <p:cNvPr id="2052" name="Picture 4" descr="قواعد البيانات تعرف على خصائصها | قاعدة المعرفة - استضافة كواليتي">
            <a:extLst>
              <a:ext uri="{FF2B5EF4-FFF2-40B4-BE49-F238E27FC236}">
                <a16:creationId xmlns:a16="http://schemas.microsoft.com/office/drawing/2014/main" id="{9C7CBD8D-1758-83CC-F5C1-5E53DACBC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7" y="837322"/>
            <a:ext cx="1398295" cy="31621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4" descr="منزل كليب ارت">
            <a:extLst>
              <a:ext uri="{FF2B5EF4-FFF2-40B4-BE49-F238E27FC236}">
                <a16:creationId xmlns:a16="http://schemas.microsoft.com/office/drawing/2014/main" id="{A2CB72CC-3488-4E50-7B0B-2612DD9AE5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44436"/>
            <a:ext cx="304800" cy="27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2" name="Google Shape;2345;p56">
            <a:extLst>
              <a:ext uri="{FF2B5EF4-FFF2-40B4-BE49-F238E27FC236}">
                <a16:creationId xmlns:a16="http://schemas.microsoft.com/office/drawing/2014/main" id="{E98B0C41-2035-54A7-8103-207544375AA4}"/>
              </a:ext>
            </a:extLst>
          </p:cNvPr>
          <p:cNvSpPr txBox="1">
            <a:spLocks/>
          </p:cNvSpPr>
          <p:nvPr/>
        </p:nvSpPr>
        <p:spPr>
          <a:xfrm>
            <a:off x="4754751" y="1170023"/>
            <a:ext cx="3583806" cy="758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1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9pPr>
          </a:lstStyle>
          <a:p>
            <a:pPr algn="r" rtl="1"/>
            <a:r>
              <a:rPr lang="ar-SA" dirty="0">
                <a:solidFill>
                  <a:srgbClr val="C00000"/>
                </a:solidFill>
                <a:latin typeface="Calibri" panose="020F0502020204030204" pitchFamily="34" charset="0"/>
                <a:ea typeface="GE SS Two Bold" panose="020A0503020102020204" pitchFamily="18" charset="-78"/>
                <a:cs typeface="Calibri" panose="020F0502020204030204" pitchFamily="34" charset="0"/>
                <a:sym typeface="Wingdings" panose="05000000000000000000" pitchFamily="2" charset="2"/>
              </a:rPr>
              <a:t>سنتعلم في هذ الدرس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1A28DE21-3EC7-823C-4ED4-E44F8F5DF9BA}"/>
              </a:ext>
            </a:extLst>
          </p:cNvPr>
          <p:cNvSpPr txBox="1"/>
          <p:nvPr/>
        </p:nvSpPr>
        <p:spPr>
          <a:xfrm>
            <a:off x="2987041" y="2155559"/>
            <a:ext cx="570613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r" rtl="1">
              <a:buFont typeface="Wingdings" panose="05000000000000000000" pitchFamily="2" charset="2"/>
              <a:buChar char="q"/>
            </a:pPr>
            <a:r>
              <a:rPr lang="ar-SA" sz="1800" b="1" dirty="0">
                <a:latin typeface="Calibri" panose="020F0502020204030204" pitchFamily="34" charset="0"/>
                <a:ea typeface="GE SS Two Bold" panose="020A0503020102020204" pitchFamily="18" charset="-78"/>
                <a:cs typeface="Calibri" panose="020F0502020204030204" pitchFamily="34" charset="0"/>
                <a:sym typeface="Wingdings" panose="05000000000000000000" pitchFamily="2" charset="2"/>
              </a:rPr>
              <a:t> مفهوم مصطلح علم البيانات .</a:t>
            </a:r>
          </a:p>
          <a:p>
            <a:pPr marL="342900" indent="-342900" algn="r" rtl="1">
              <a:buFont typeface="Wingdings" panose="05000000000000000000" pitchFamily="2" charset="2"/>
              <a:buChar char="q"/>
            </a:pPr>
            <a:r>
              <a:rPr lang="ar-SA" sz="1800" b="1" dirty="0">
                <a:latin typeface="Calibri" panose="020F0502020204030204" pitchFamily="34" charset="0"/>
                <a:ea typeface="GE SS Two Bold" panose="020A0503020102020204" pitchFamily="18" charset="-78"/>
                <a:cs typeface="Calibri" panose="020F0502020204030204" pitchFamily="34" charset="0"/>
                <a:sym typeface="Wingdings" panose="05000000000000000000" pitchFamily="2" charset="2"/>
              </a:rPr>
              <a:t> مفهوم مصطلح المعلومات.</a:t>
            </a:r>
          </a:p>
          <a:p>
            <a:pPr marL="342900" indent="-342900" algn="r" rtl="1">
              <a:buFont typeface="Wingdings" panose="05000000000000000000" pitchFamily="2" charset="2"/>
              <a:buChar char="q"/>
            </a:pPr>
            <a:r>
              <a:rPr lang="ar-SA" sz="1800" b="1" dirty="0">
                <a:latin typeface="Calibri" panose="020F0502020204030204" pitchFamily="34" charset="0"/>
                <a:ea typeface="GE SS Two Bold" panose="020A0503020102020204" pitchFamily="18" charset="-78"/>
                <a:cs typeface="Calibri" panose="020F0502020204030204" pitchFamily="34" charset="0"/>
                <a:sym typeface="Wingdings" panose="05000000000000000000" pitchFamily="2" charset="2"/>
              </a:rPr>
              <a:t> مفهوم مصطلح علم المعرفة. </a:t>
            </a:r>
          </a:p>
          <a:p>
            <a:pPr marL="342900" indent="-342900" algn="r" rtl="1">
              <a:buFont typeface="Wingdings" panose="05000000000000000000" pitchFamily="2" charset="2"/>
              <a:buChar char="q"/>
            </a:pPr>
            <a:r>
              <a:rPr lang="ar-SA" sz="1800" b="1" dirty="0">
                <a:latin typeface="Calibri" panose="020F0502020204030204" pitchFamily="34" charset="0"/>
                <a:ea typeface="GE SS Two Bold" panose="020A0503020102020204" pitchFamily="18" charset="-78"/>
                <a:cs typeface="Calibri" panose="020F0502020204030204" pitchFamily="34" charset="0"/>
                <a:sym typeface="Wingdings" panose="05000000000000000000" pitchFamily="2" charset="2"/>
              </a:rPr>
              <a:t> الفرق بين البيانات والمعلومات والمعرفة.</a:t>
            </a:r>
          </a:p>
          <a:p>
            <a:pPr marL="342900" indent="-342900" algn="r" rtl="1">
              <a:buFont typeface="Wingdings" panose="05000000000000000000" pitchFamily="2" charset="2"/>
              <a:buChar char="q"/>
            </a:pPr>
            <a:r>
              <a:rPr lang="ar-SA" sz="1800" b="1" dirty="0">
                <a:latin typeface="Calibri" panose="020F0502020204030204" pitchFamily="34" charset="0"/>
                <a:ea typeface="GE SS Two Bold" panose="020A0503020102020204" pitchFamily="18" charset="-78"/>
                <a:cs typeface="Calibri" panose="020F0502020204030204" pitchFamily="34" charset="0"/>
                <a:sym typeface="Wingdings" panose="05000000000000000000" pitchFamily="2" charset="2"/>
              </a:rPr>
              <a:t> الفرق بين علم البيانات وذكاء الأعمال.</a:t>
            </a:r>
          </a:p>
          <a:p>
            <a:pPr marL="342900" indent="-342900" algn="r" rtl="1">
              <a:buFont typeface="Wingdings" panose="05000000000000000000" pitchFamily="2" charset="2"/>
              <a:buChar char="q"/>
            </a:pPr>
            <a:r>
              <a:rPr lang="ar-SA" sz="1800" b="1" dirty="0">
                <a:latin typeface="Calibri" panose="020F0502020204030204" pitchFamily="34" charset="0"/>
                <a:ea typeface="GE SS Two Bold" panose="020A0503020102020204" pitchFamily="18" charset="-78"/>
                <a:cs typeface="Calibri" panose="020F0502020204030204" pitchFamily="34" charset="0"/>
                <a:sym typeface="Wingdings" panose="05000000000000000000" pitchFamily="2" charset="2"/>
              </a:rPr>
              <a:t> توضيح أوجه التقارب بين علم البيانات والذكاء الاصطناعي.</a:t>
            </a:r>
          </a:p>
          <a:p>
            <a:pPr marL="342900" indent="-342900" algn="r" rtl="1">
              <a:buFont typeface="Wingdings" panose="05000000000000000000" pitchFamily="2" charset="2"/>
              <a:buChar char="q"/>
            </a:pPr>
            <a:r>
              <a:rPr lang="ar-SA" sz="1800" b="1" dirty="0">
                <a:latin typeface="Calibri" panose="020F0502020204030204" pitchFamily="34" charset="0"/>
                <a:ea typeface="GE SS Two Bold" panose="020A0503020102020204" pitchFamily="18" charset="-78"/>
                <a:cs typeface="Calibri" panose="020F0502020204030204" pitchFamily="34" charset="0"/>
                <a:sym typeface="Wingdings" panose="05000000000000000000" pitchFamily="2" charset="2"/>
              </a:rPr>
              <a:t>تحديد مراحل دورة علم البيانات . </a:t>
            </a:r>
          </a:p>
        </p:txBody>
      </p:sp>
      <p:sp>
        <p:nvSpPr>
          <p:cNvPr id="4" name="Google Shape;2345;p56">
            <a:extLst>
              <a:ext uri="{FF2B5EF4-FFF2-40B4-BE49-F238E27FC236}">
                <a16:creationId xmlns:a16="http://schemas.microsoft.com/office/drawing/2014/main" id="{F61523A4-1F7E-85B7-5CAC-5370697B1A78}"/>
              </a:ext>
            </a:extLst>
          </p:cNvPr>
          <p:cNvSpPr txBox="1">
            <a:spLocks/>
          </p:cNvSpPr>
          <p:nvPr/>
        </p:nvSpPr>
        <p:spPr>
          <a:xfrm>
            <a:off x="6614159" y="266097"/>
            <a:ext cx="1573097" cy="758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1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anumGothic ExtraBold"/>
              <a:buNone/>
              <a:defRPr sz="1800" b="0" i="0" u="none" strike="noStrike" cap="none">
                <a:solidFill>
                  <a:schemeClr val="lt1"/>
                </a:solidFill>
                <a:latin typeface="NanumGothic ExtraBold"/>
                <a:ea typeface="NanumGothic ExtraBold"/>
                <a:cs typeface="NanumGothic ExtraBold"/>
                <a:sym typeface="NanumGothic ExtraBold"/>
              </a:defRPr>
            </a:lvl9pPr>
          </a:lstStyle>
          <a:p>
            <a:pPr algn="r" rtl="1"/>
            <a:r>
              <a:rPr lang="ar-SA" dirty="0">
                <a:solidFill>
                  <a:srgbClr val="0070C0"/>
                </a:solidFill>
                <a:latin typeface="Calibri" panose="020F0502020204030204" pitchFamily="34" charset="0"/>
                <a:ea typeface="GE SS Two Bold" panose="020A0503020102020204" pitchFamily="18" charset="-78"/>
                <a:cs typeface="Calibri" panose="020F0502020204030204" pitchFamily="34" charset="0"/>
                <a:sym typeface="Wingdings" panose="05000000000000000000" pitchFamily="2" charset="2"/>
              </a:rPr>
              <a:t>أهداف الدرس : </a:t>
            </a:r>
          </a:p>
        </p:txBody>
      </p:sp>
    </p:spTree>
    <p:extLst>
      <p:ext uri="{BB962C8B-B14F-4D97-AF65-F5344CB8AC3E}">
        <p14:creationId xmlns:p14="http://schemas.microsoft.com/office/powerpoint/2010/main" val="419946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74D3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74D3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74D3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74D3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74D3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74D3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74D3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Solar Energy Company Pitch Deck by Slidesgo">
  <a:themeElements>
    <a:clrScheme name="Simple Light">
      <a:dk1>
        <a:srgbClr val="376D00"/>
      </a:dk1>
      <a:lt1>
        <a:srgbClr val="152A00"/>
      </a:lt1>
      <a:dk2>
        <a:srgbClr val="FF9200"/>
      </a:dk2>
      <a:lt2>
        <a:srgbClr val="FFDA00"/>
      </a:lt2>
      <a:accent1>
        <a:srgbClr val="76C608"/>
      </a:accent1>
      <a:accent2>
        <a:srgbClr val="2C3A4C"/>
      </a:accent2>
      <a:accent3>
        <a:srgbClr val="394A66"/>
      </a:accent3>
      <a:accent4>
        <a:srgbClr val="9AACC0"/>
      </a:accent4>
      <a:accent5>
        <a:srgbClr val="B0C5D9"/>
      </a:accent5>
      <a:accent6>
        <a:srgbClr val="FFFFFF"/>
      </a:accent6>
      <a:hlink>
        <a:srgbClr val="152A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</TotalTime>
  <Words>670</Words>
  <Application>Microsoft Office PowerPoint</Application>
  <PresentationFormat>عرض على الشاشة (16:9)</PresentationFormat>
  <Paragraphs>153</Paragraphs>
  <Slides>45</Slides>
  <Notes>45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45</vt:i4>
      </vt:variant>
    </vt:vector>
  </HeadingPairs>
  <TitlesOfParts>
    <vt:vector size="54" baseType="lpstr">
      <vt:lpstr>Arimo</vt:lpstr>
      <vt:lpstr>Arial</vt:lpstr>
      <vt:lpstr>Tajawal</vt:lpstr>
      <vt:lpstr>Wingdings</vt:lpstr>
      <vt:lpstr>Audiowide</vt:lpstr>
      <vt:lpstr>NanumGothic ExtraBold</vt:lpstr>
      <vt:lpstr>Calibri</vt:lpstr>
      <vt:lpstr>Abril Fatface</vt:lpstr>
      <vt:lpstr>Solar Energy Company Pitch Deck by Slidesgo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hp</dc:creator>
  <cp:lastModifiedBy>منال الرحيلي</cp:lastModifiedBy>
  <cp:revision>7</cp:revision>
  <dcterms:modified xsi:type="dcterms:W3CDTF">2022-08-28T15:45:31Z</dcterms:modified>
</cp:coreProperties>
</file>