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8"/>
  </p:notesMasterIdLst>
  <p:sldIdLst>
    <p:sldId id="519" r:id="rId2"/>
    <p:sldId id="756" r:id="rId3"/>
    <p:sldId id="754" r:id="rId4"/>
    <p:sldId id="881" r:id="rId5"/>
    <p:sldId id="711" r:id="rId6"/>
    <p:sldId id="319" r:id="rId7"/>
    <p:sldId id="717" r:id="rId8"/>
    <p:sldId id="896" r:id="rId9"/>
    <p:sldId id="897" r:id="rId10"/>
    <p:sldId id="882" r:id="rId11"/>
    <p:sldId id="898" r:id="rId12"/>
    <p:sldId id="883" r:id="rId13"/>
    <p:sldId id="900" r:id="rId14"/>
    <p:sldId id="899" r:id="rId15"/>
    <p:sldId id="891" r:id="rId16"/>
    <p:sldId id="901" r:id="rId17"/>
    <p:sldId id="892" r:id="rId18"/>
    <p:sldId id="888" r:id="rId19"/>
    <p:sldId id="903" r:id="rId20"/>
    <p:sldId id="902" r:id="rId21"/>
    <p:sldId id="904" r:id="rId22"/>
    <p:sldId id="905" r:id="rId23"/>
    <p:sldId id="906" r:id="rId24"/>
    <p:sldId id="893" r:id="rId25"/>
    <p:sldId id="889" r:id="rId26"/>
    <p:sldId id="907" r:id="rId27"/>
    <p:sldId id="894" r:id="rId28"/>
    <p:sldId id="887" r:id="rId29"/>
    <p:sldId id="908" r:id="rId30"/>
    <p:sldId id="909" r:id="rId31"/>
    <p:sldId id="895" r:id="rId32"/>
    <p:sldId id="886" r:id="rId33"/>
    <p:sldId id="911" r:id="rId34"/>
    <p:sldId id="915" r:id="rId35"/>
    <p:sldId id="916" r:id="rId36"/>
    <p:sldId id="917" r:id="rId37"/>
    <p:sldId id="913" r:id="rId38"/>
    <p:sldId id="912" r:id="rId39"/>
    <p:sldId id="910" r:id="rId40"/>
    <p:sldId id="918" r:id="rId41"/>
    <p:sldId id="884" r:id="rId42"/>
    <p:sldId id="877" r:id="rId43"/>
    <p:sldId id="914" r:id="rId44"/>
    <p:sldId id="839" r:id="rId45"/>
    <p:sldId id="789" r:id="rId46"/>
    <p:sldId id="779" r:id="rId47"/>
  </p:sldIdLst>
  <p:sldSz cx="9144000" cy="6858000" type="screen4x3"/>
  <p:notesSz cx="6888163"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D1F2"/>
    <a:srgbClr val="E24A96"/>
    <a:srgbClr val="3E2169"/>
    <a:srgbClr val="CDBAE9"/>
    <a:srgbClr val="B9C1EE"/>
    <a:srgbClr val="B8E3F2"/>
    <a:srgbClr val="F0F0F0"/>
    <a:srgbClr val="B5F6D6"/>
    <a:srgbClr val="DCFDA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68" autoAdjust="0"/>
    <p:restoredTop sz="75060" autoAdjust="0"/>
  </p:normalViewPr>
  <p:slideViewPr>
    <p:cSldViewPr snapToGrid="0">
      <p:cViewPr varScale="1">
        <p:scale>
          <a:sx n="51" d="100"/>
          <a:sy n="51" d="100"/>
        </p:scale>
        <p:origin x="1291" y="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774679-1DE4-4DEF-8634-76650D0C6B8E}" type="doc">
      <dgm:prSet loTypeId="urn:microsoft.com/office/officeart/2005/8/layout/vList3" loCatId="list" qsTypeId="urn:microsoft.com/office/officeart/2005/8/quickstyle/3d4" qsCatId="3D" csTypeId="urn:microsoft.com/office/officeart/2005/8/colors/colorful2" csCatId="colorful" phldr="1"/>
      <dgm:spPr/>
    </dgm:pt>
    <dgm:pt modelId="{099C9E65-E882-41B1-A210-07B4116F4008}">
      <dgm:prSet custT="1"/>
      <dgm:spPr/>
      <dgm:t>
        <a:bodyPr/>
        <a:lstStyle/>
        <a:p>
          <a:pPr rtl="1"/>
          <a:r>
            <a:rPr lang="ar-SA" sz="2800" b="1" dirty="0">
              <a:solidFill>
                <a:schemeClr val="tx1"/>
              </a:solidFill>
            </a:rPr>
            <a:t>الدرس الأول: دورة حياة النظام</a:t>
          </a:r>
        </a:p>
      </dgm:t>
    </dgm:pt>
    <dgm:pt modelId="{BFBFD95C-49B6-41AB-ADD5-C86C404BEFF4}" type="parTrans" cxnId="{732AE4E7-114C-4EDE-A6F5-90842A754743}">
      <dgm:prSet/>
      <dgm:spPr/>
      <dgm:t>
        <a:bodyPr/>
        <a:lstStyle/>
        <a:p>
          <a:endParaRPr lang="en-US" sz="2800" b="1">
            <a:solidFill>
              <a:schemeClr val="tx1"/>
            </a:solidFill>
          </a:endParaRPr>
        </a:p>
      </dgm:t>
    </dgm:pt>
    <dgm:pt modelId="{4D34F618-0580-4EB8-8C65-19FCF0B62DD4}" type="sibTrans" cxnId="{732AE4E7-114C-4EDE-A6F5-90842A754743}">
      <dgm:prSet/>
      <dgm:spPr/>
      <dgm:t>
        <a:bodyPr/>
        <a:lstStyle/>
        <a:p>
          <a:endParaRPr lang="en-US" sz="2800" b="1">
            <a:solidFill>
              <a:schemeClr val="tx1"/>
            </a:solidFill>
          </a:endParaRPr>
        </a:p>
      </dgm:t>
    </dgm:pt>
    <dgm:pt modelId="{01CC3BC1-4568-4FB4-B577-F6C2E9164CC6}">
      <dgm:prSet custT="1"/>
      <dgm:spPr/>
      <dgm:t>
        <a:bodyPr/>
        <a:lstStyle/>
        <a:p>
          <a:pPr rtl="1"/>
          <a:r>
            <a:rPr lang="ar-SA" sz="2800" b="1" dirty="0">
              <a:solidFill>
                <a:schemeClr val="tx1"/>
              </a:solidFill>
            </a:rPr>
            <a:t>الدرس الثاني: إنشاء المخطط</a:t>
          </a:r>
        </a:p>
      </dgm:t>
    </dgm:pt>
    <dgm:pt modelId="{3756E664-A55D-4756-BA1C-20EE5C93EA42}" type="parTrans" cxnId="{E5E3D244-59A9-4E5D-A62A-8C9354182F80}">
      <dgm:prSet/>
      <dgm:spPr/>
      <dgm:t>
        <a:bodyPr/>
        <a:lstStyle/>
        <a:p>
          <a:endParaRPr lang="en-US" sz="2800" b="1">
            <a:solidFill>
              <a:schemeClr val="tx1"/>
            </a:solidFill>
          </a:endParaRPr>
        </a:p>
      </dgm:t>
    </dgm:pt>
    <dgm:pt modelId="{C8761A78-5FEF-493B-A010-469F66ABAB18}" type="sibTrans" cxnId="{E5E3D244-59A9-4E5D-A62A-8C9354182F80}">
      <dgm:prSet/>
      <dgm:spPr/>
      <dgm:t>
        <a:bodyPr/>
        <a:lstStyle/>
        <a:p>
          <a:endParaRPr lang="en-US" sz="2800" b="1">
            <a:solidFill>
              <a:schemeClr val="tx1"/>
            </a:solidFill>
          </a:endParaRPr>
        </a:p>
      </dgm:t>
    </dgm:pt>
    <dgm:pt modelId="{44324138-A9AE-4FA0-A5D4-C1716CDC122F}">
      <dgm:prSet custT="1"/>
      <dgm:spPr/>
      <dgm:t>
        <a:bodyPr/>
        <a:lstStyle/>
        <a:p>
          <a:pPr rtl="1"/>
          <a:r>
            <a:rPr lang="ar-SA" sz="2800" b="1" dirty="0">
              <a:solidFill>
                <a:schemeClr val="tx1"/>
              </a:solidFill>
            </a:rPr>
            <a:t>الدرس الثالث: الأمن السيبراني</a:t>
          </a:r>
        </a:p>
      </dgm:t>
    </dgm:pt>
    <dgm:pt modelId="{64931752-D1C8-4154-A128-5F89F9C8D361}" type="parTrans" cxnId="{30D3DBC6-346A-48DA-9BA7-0A499E65C71D}">
      <dgm:prSet/>
      <dgm:spPr/>
      <dgm:t>
        <a:bodyPr/>
        <a:lstStyle/>
        <a:p>
          <a:endParaRPr lang="en-US" sz="2800" b="1">
            <a:solidFill>
              <a:schemeClr val="tx1"/>
            </a:solidFill>
          </a:endParaRPr>
        </a:p>
      </dgm:t>
    </dgm:pt>
    <dgm:pt modelId="{90FEC183-A372-4E6C-A865-026C615E1F73}" type="sibTrans" cxnId="{30D3DBC6-346A-48DA-9BA7-0A499E65C71D}">
      <dgm:prSet/>
      <dgm:spPr/>
      <dgm:t>
        <a:bodyPr/>
        <a:lstStyle/>
        <a:p>
          <a:endParaRPr lang="en-US" sz="2800" b="1">
            <a:solidFill>
              <a:schemeClr val="tx1"/>
            </a:solidFill>
          </a:endParaRPr>
        </a:p>
      </dgm:t>
    </dgm:pt>
    <dgm:pt modelId="{45E822A4-C9BE-43C7-A582-7E600160AE0C}" type="pres">
      <dgm:prSet presAssocID="{41774679-1DE4-4DEF-8634-76650D0C6B8E}" presName="linearFlow" presStyleCnt="0">
        <dgm:presLayoutVars>
          <dgm:dir val="rev"/>
          <dgm:resizeHandles val="exact"/>
        </dgm:presLayoutVars>
      </dgm:prSet>
      <dgm:spPr/>
    </dgm:pt>
    <dgm:pt modelId="{55804FF1-4334-4CA2-9EF4-536E703773A8}" type="pres">
      <dgm:prSet presAssocID="{099C9E65-E882-41B1-A210-07B4116F4008}" presName="composite" presStyleCnt="0"/>
      <dgm:spPr/>
    </dgm:pt>
    <dgm:pt modelId="{492E3CA5-EEAB-4F85-8F13-E1AEBAE4C1B3}" type="pres">
      <dgm:prSet presAssocID="{099C9E65-E882-41B1-A210-07B4116F4008}" presName="imgShp" presStyleLbl="fgImgPlace1" presStyleIdx="0" presStyleCnt="3"/>
      <dgm:spPr/>
    </dgm:pt>
    <dgm:pt modelId="{A3476AF2-5A8A-488A-97A1-4E3AA9A0546D}" type="pres">
      <dgm:prSet presAssocID="{099C9E65-E882-41B1-A210-07B4116F4008}" presName="txShp" presStyleLbl="node1" presStyleIdx="0" presStyleCnt="3">
        <dgm:presLayoutVars>
          <dgm:bulletEnabled val="1"/>
        </dgm:presLayoutVars>
      </dgm:prSet>
      <dgm:spPr/>
    </dgm:pt>
    <dgm:pt modelId="{53C8A2A0-CC7A-42F8-B958-B4BB7097863D}" type="pres">
      <dgm:prSet presAssocID="{4D34F618-0580-4EB8-8C65-19FCF0B62DD4}" presName="spacing" presStyleCnt="0"/>
      <dgm:spPr/>
    </dgm:pt>
    <dgm:pt modelId="{AB9E00A9-A1A0-4E71-BB7C-3F6FFA1D92B3}" type="pres">
      <dgm:prSet presAssocID="{01CC3BC1-4568-4FB4-B577-F6C2E9164CC6}" presName="composite" presStyleCnt="0"/>
      <dgm:spPr/>
    </dgm:pt>
    <dgm:pt modelId="{25D56C8C-2B87-4FA0-B3B7-46252D2B22BC}" type="pres">
      <dgm:prSet presAssocID="{01CC3BC1-4568-4FB4-B577-F6C2E9164CC6}" presName="imgShp" presStyleLbl="fgImgPlace1" presStyleIdx="1" presStyleCnt="3"/>
      <dgm:spPr/>
    </dgm:pt>
    <dgm:pt modelId="{50D7AB2F-FB16-4CDB-A7CD-80D94BD1B5FE}" type="pres">
      <dgm:prSet presAssocID="{01CC3BC1-4568-4FB4-B577-F6C2E9164CC6}" presName="txShp" presStyleLbl="node1" presStyleIdx="1" presStyleCnt="3">
        <dgm:presLayoutVars>
          <dgm:bulletEnabled val="1"/>
        </dgm:presLayoutVars>
      </dgm:prSet>
      <dgm:spPr/>
    </dgm:pt>
    <dgm:pt modelId="{9B6B3783-CFF9-4556-97B2-E98544F5DD88}" type="pres">
      <dgm:prSet presAssocID="{C8761A78-5FEF-493B-A010-469F66ABAB18}" presName="spacing" presStyleCnt="0"/>
      <dgm:spPr/>
    </dgm:pt>
    <dgm:pt modelId="{089041CA-1A22-4510-B911-C3FB97C5E179}" type="pres">
      <dgm:prSet presAssocID="{44324138-A9AE-4FA0-A5D4-C1716CDC122F}" presName="composite" presStyleCnt="0"/>
      <dgm:spPr/>
    </dgm:pt>
    <dgm:pt modelId="{778B4CB3-7B3E-4903-A220-429274394D15}" type="pres">
      <dgm:prSet presAssocID="{44324138-A9AE-4FA0-A5D4-C1716CDC122F}" presName="imgShp" presStyleLbl="fgImgPlace1" presStyleIdx="2" presStyleCnt="3"/>
      <dgm:spPr/>
    </dgm:pt>
    <dgm:pt modelId="{245DC712-9414-4A31-9B77-61A4EEBE68F2}" type="pres">
      <dgm:prSet presAssocID="{44324138-A9AE-4FA0-A5D4-C1716CDC122F}" presName="txShp" presStyleLbl="node1" presStyleIdx="2" presStyleCnt="3">
        <dgm:presLayoutVars>
          <dgm:bulletEnabled val="1"/>
        </dgm:presLayoutVars>
      </dgm:prSet>
      <dgm:spPr/>
    </dgm:pt>
  </dgm:ptLst>
  <dgm:cxnLst>
    <dgm:cxn modelId="{E5E3D244-59A9-4E5D-A62A-8C9354182F80}" srcId="{41774679-1DE4-4DEF-8634-76650D0C6B8E}" destId="{01CC3BC1-4568-4FB4-B577-F6C2E9164CC6}" srcOrd="1" destOrd="0" parTransId="{3756E664-A55D-4756-BA1C-20EE5C93EA42}" sibTransId="{C8761A78-5FEF-493B-A010-469F66ABAB18}"/>
    <dgm:cxn modelId="{5CCD3765-1670-499C-96C1-AE976FAB4B35}" type="presOf" srcId="{01CC3BC1-4568-4FB4-B577-F6C2E9164CC6}" destId="{50D7AB2F-FB16-4CDB-A7CD-80D94BD1B5FE}" srcOrd="0" destOrd="0" presId="urn:microsoft.com/office/officeart/2005/8/layout/vList3"/>
    <dgm:cxn modelId="{9A933246-E6BA-4608-90C1-3D9846C52B86}" type="presOf" srcId="{41774679-1DE4-4DEF-8634-76650D0C6B8E}" destId="{45E822A4-C9BE-43C7-A582-7E600160AE0C}" srcOrd="0" destOrd="0" presId="urn:microsoft.com/office/officeart/2005/8/layout/vList3"/>
    <dgm:cxn modelId="{30D3DBC6-346A-48DA-9BA7-0A499E65C71D}" srcId="{41774679-1DE4-4DEF-8634-76650D0C6B8E}" destId="{44324138-A9AE-4FA0-A5D4-C1716CDC122F}" srcOrd="2" destOrd="0" parTransId="{64931752-D1C8-4154-A128-5F89F9C8D361}" sibTransId="{90FEC183-A372-4E6C-A865-026C615E1F73}"/>
    <dgm:cxn modelId="{9D1791C8-C8D2-4464-9DA6-9B2B94206453}" type="presOf" srcId="{099C9E65-E882-41B1-A210-07B4116F4008}" destId="{A3476AF2-5A8A-488A-97A1-4E3AA9A0546D}" srcOrd="0" destOrd="0" presId="urn:microsoft.com/office/officeart/2005/8/layout/vList3"/>
    <dgm:cxn modelId="{732AE4E7-114C-4EDE-A6F5-90842A754743}" srcId="{41774679-1DE4-4DEF-8634-76650D0C6B8E}" destId="{099C9E65-E882-41B1-A210-07B4116F4008}" srcOrd="0" destOrd="0" parTransId="{BFBFD95C-49B6-41AB-ADD5-C86C404BEFF4}" sibTransId="{4D34F618-0580-4EB8-8C65-19FCF0B62DD4}"/>
    <dgm:cxn modelId="{2D5EF2F3-3251-4B7E-AF86-AAAC102F6FD4}" type="presOf" srcId="{44324138-A9AE-4FA0-A5D4-C1716CDC122F}" destId="{245DC712-9414-4A31-9B77-61A4EEBE68F2}" srcOrd="0" destOrd="0" presId="urn:microsoft.com/office/officeart/2005/8/layout/vList3"/>
    <dgm:cxn modelId="{A3B06E50-EBCB-4DA7-8E77-A1908AA759DB}" type="presParOf" srcId="{45E822A4-C9BE-43C7-A582-7E600160AE0C}" destId="{55804FF1-4334-4CA2-9EF4-536E703773A8}" srcOrd="0" destOrd="0" presId="urn:microsoft.com/office/officeart/2005/8/layout/vList3"/>
    <dgm:cxn modelId="{C57BA138-9B6E-4FBD-8178-86B83797CA0E}" type="presParOf" srcId="{55804FF1-4334-4CA2-9EF4-536E703773A8}" destId="{492E3CA5-EEAB-4F85-8F13-E1AEBAE4C1B3}" srcOrd="0" destOrd="0" presId="urn:microsoft.com/office/officeart/2005/8/layout/vList3"/>
    <dgm:cxn modelId="{35EED254-484F-4E21-BAAA-0D784ED2232E}" type="presParOf" srcId="{55804FF1-4334-4CA2-9EF4-536E703773A8}" destId="{A3476AF2-5A8A-488A-97A1-4E3AA9A0546D}" srcOrd="1" destOrd="0" presId="urn:microsoft.com/office/officeart/2005/8/layout/vList3"/>
    <dgm:cxn modelId="{F2090DA0-6D24-487A-8BB1-7BBCD681B7EE}" type="presParOf" srcId="{45E822A4-C9BE-43C7-A582-7E600160AE0C}" destId="{53C8A2A0-CC7A-42F8-B958-B4BB7097863D}" srcOrd="1" destOrd="0" presId="urn:microsoft.com/office/officeart/2005/8/layout/vList3"/>
    <dgm:cxn modelId="{B9928B10-25AE-4E30-B508-A3A8BA65C2D9}" type="presParOf" srcId="{45E822A4-C9BE-43C7-A582-7E600160AE0C}" destId="{AB9E00A9-A1A0-4E71-BB7C-3F6FFA1D92B3}" srcOrd="2" destOrd="0" presId="urn:microsoft.com/office/officeart/2005/8/layout/vList3"/>
    <dgm:cxn modelId="{882A267B-0BA2-4025-BAA1-3B1006B17A8C}" type="presParOf" srcId="{AB9E00A9-A1A0-4E71-BB7C-3F6FFA1D92B3}" destId="{25D56C8C-2B87-4FA0-B3B7-46252D2B22BC}" srcOrd="0" destOrd="0" presId="urn:microsoft.com/office/officeart/2005/8/layout/vList3"/>
    <dgm:cxn modelId="{8E5ACF67-3056-4551-94A6-FD7DD55A4ED4}" type="presParOf" srcId="{AB9E00A9-A1A0-4E71-BB7C-3F6FFA1D92B3}" destId="{50D7AB2F-FB16-4CDB-A7CD-80D94BD1B5FE}" srcOrd="1" destOrd="0" presId="urn:microsoft.com/office/officeart/2005/8/layout/vList3"/>
    <dgm:cxn modelId="{12665AAF-11C6-4E4E-931A-5E650C1E39C0}" type="presParOf" srcId="{45E822A4-C9BE-43C7-A582-7E600160AE0C}" destId="{9B6B3783-CFF9-4556-97B2-E98544F5DD88}" srcOrd="3" destOrd="0" presId="urn:microsoft.com/office/officeart/2005/8/layout/vList3"/>
    <dgm:cxn modelId="{9929C775-A079-445A-9415-684939FC17F0}" type="presParOf" srcId="{45E822A4-C9BE-43C7-A582-7E600160AE0C}" destId="{089041CA-1A22-4510-B911-C3FB97C5E179}" srcOrd="4" destOrd="0" presId="urn:microsoft.com/office/officeart/2005/8/layout/vList3"/>
    <dgm:cxn modelId="{F8390005-B4BE-4EF8-B86B-C3F4E7FB8C52}" type="presParOf" srcId="{089041CA-1A22-4510-B911-C3FB97C5E179}" destId="{778B4CB3-7B3E-4903-A220-429274394D15}" srcOrd="0" destOrd="0" presId="urn:microsoft.com/office/officeart/2005/8/layout/vList3"/>
    <dgm:cxn modelId="{6D893DBD-81E2-4A0D-A663-39C5C80EEE0B}" type="presParOf" srcId="{089041CA-1A22-4510-B911-C3FB97C5E179}" destId="{245DC712-9414-4A31-9B77-61A4EEBE68F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41774679-1DE4-4DEF-8634-76650D0C6B8E}" type="doc">
      <dgm:prSet loTypeId="urn:microsoft.com/office/officeart/2008/layout/VerticalCurvedList" loCatId="list" qsTypeId="urn:microsoft.com/office/officeart/2005/8/quickstyle/3d4" qsCatId="3D" csTypeId="urn:microsoft.com/office/officeart/2005/8/colors/colorful3" csCatId="colorful" phldr="1"/>
      <dgm:spPr/>
    </dgm:pt>
    <dgm:pt modelId="{099C9E65-E882-41B1-A210-07B4116F4008}">
      <dgm:prSet custT="1"/>
      <dgm:spPr/>
      <dgm:t>
        <a:bodyPr rIns="0" bIns="0" anchor="ctr" anchorCtr="1"/>
        <a:lstStyle/>
        <a:p>
          <a:pPr algn="l" rtl="1"/>
          <a:r>
            <a:rPr lang="ar-SA" sz="2400" b="1" dirty="0">
              <a:solidFill>
                <a:schemeClr val="tx1"/>
              </a:solidFill>
              <a:effectLst/>
              <a:latin typeface="Arial" pitchFamily="34" charset="0"/>
              <a:cs typeface="Arial" pitchFamily="34" charset="0"/>
            </a:rPr>
            <a:t>المخططات</a:t>
          </a:r>
        </a:p>
      </dgm:t>
    </dgm:pt>
    <dgm:pt modelId="{BFBFD95C-49B6-41AB-ADD5-C86C404BEFF4}" type="parTrans" cxnId="{732AE4E7-114C-4EDE-A6F5-90842A754743}">
      <dgm:prSet/>
      <dgm:spPr/>
      <dgm:t>
        <a:bodyPr/>
        <a:lstStyle/>
        <a:p>
          <a:pPr rtl="1"/>
          <a:endParaRPr lang="en-US" sz="2400">
            <a:solidFill>
              <a:schemeClr val="tx1"/>
            </a:solidFill>
          </a:endParaRPr>
        </a:p>
      </dgm:t>
    </dgm:pt>
    <dgm:pt modelId="{4D34F618-0580-4EB8-8C65-19FCF0B62DD4}" type="sibTrans" cxnId="{732AE4E7-114C-4EDE-A6F5-90842A754743}">
      <dgm:prSet/>
      <dgm:spPr/>
      <dgm:t>
        <a:bodyPr/>
        <a:lstStyle/>
        <a:p>
          <a:pPr rtl="1"/>
          <a:endParaRPr lang="en-US" sz="2400">
            <a:solidFill>
              <a:schemeClr val="tx1"/>
            </a:solidFill>
          </a:endParaRPr>
        </a:p>
      </dgm:t>
    </dgm:pt>
    <dgm:pt modelId="{D1A9914C-030A-4534-BBE4-B8124C784812}">
      <dgm:prSet custT="1"/>
      <dgm:spPr/>
      <dgm:t>
        <a:bodyPr rIns="0" bIns="0" anchor="ctr" anchorCtr="1"/>
        <a:lstStyle/>
        <a:p>
          <a:pPr algn="l" rtl="1"/>
          <a:r>
            <a:rPr lang="ar-SA" sz="2400" b="1" dirty="0">
              <a:solidFill>
                <a:schemeClr val="tx1"/>
              </a:solidFill>
              <a:effectLst/>
              <a:latin typeface="Arial" pitchFamily="34" charset="0"/>
              <a:cs typeface="Arial" pitchFamily="34" charset="0"/>
            </a:rPr>
            <a:t>أمثلة على أنواع المخططات</a:t>
          </a:r>
        </a:p>
      </dgm:t>
    </dgm:pt>
    <dgm:pt modelId="{2E01294D-A184-4491-B765-32477C97B871}" type="parTrans" cxnId="{A09401F8-3707-4993-9A3F-1CE8BC790821}">
      <dgm:prSet/>
      <dgm:spPr/>
      <dgm:t>
        <a:bodyPr/>
        <a:lstStyle/>
        <a:p>
          <a:endParaRPr lang="en-US"/>
        </a:p>
      </dgm:t>
    </dgm:pt>
    <dgm:pt modelId="{B9A34336-443D-415B-AD6E-FDA73B5C87B3}" type="sibTrans" cxnId="{A09401F8-3707-4993-9A3F-1CE8BC790821}">
      <dgm:prSet/>
      <dgm:spPr/>
      <dgm:t>
        <a:bodyPr/>
        <a:lstStyle/>
        <a:p>
          <a:endParaRPr lang="en-US"/>
        </a:p>
      </dgm:t>
    </dgm:pt>
    <dgm:pt modelId="{7F8B961E-901E-4473-B6F4-A663F34A1544}">
      <dgm:prSet custT="1"/>
      <dgm:spPr/>
      <dgm:t>
        <a:bodyPr rIns="0" bIns="0" anchor="ctr" anchorCtr="1"/>
        <a:lstStyle/>
        <a:p>
          <a:pPr algn="l" rtl="1"/>
          <a:r>
            <a:rPr lang="ar-SA" sz="2000" b="1" dirty="0">
              <a:solidFill>
                <a:schemeClr val="tx1"/>
              </a:solidFill>
              <a:effectLst/>
              <a:latin typeface="Arial" pitchFamily="34" charset="0"/>
              <a:cs typeface="Arial" pitchFamily="34" charset="0"/>
            </a:rPr>
            <a:t>استخدام تطبيق </a:t>
          </a:r>
          <a:r>
            <a:rPr lang="ar-SA" sz="2000" b="1" dirty="0" err="1">
              <a:solidFill>
                <a:schemeClr val="tx1"/>
              </a:solidFill>
              <a:effectLst/>
              <a:latin typeface="Arial" pitchFamily="34" charset="0"/>
              <a:cs typeface="Arial" pitchFamily="34" charset="0"/>
            </a:rPr>
            <a:t>دياجرام</a:t>
          </a:r>
          <a:r>
            <a:rPr lang="ar-SA" sz="2000" b="1" dirty="0">
              <a:solidFill>
                <a:schemeClr val="tx1"/>
              </a:solidFill>
              <a:effectLst/>
              <a:latin typeface="Arial" pitchFamily="34" charset="0"/>
              <a:cs typeface="Arial" pitchFamily="34" charset="0"/>
            </a:rPr>
            <a:t> لتصميم مخطط سير العمل</a:t>
          </a:r>
        </a:p>
      </dgm:t>
    </dgm:pt>
    <dgm:pt modelId="{F4716181-EF7C-4767-9A55-322E10AE1479}" type="parTrans" cxnId="{586509AF-1AF7-4C8F-BB2B-5760A0EFDB41}">
      <dgm:prSet/>
      <dgm:spPr/>
      <dgm:t>
        <a:bodyPr/>
        <a:lstStyle/>
        <a:p>
          <a:endParaRPr lang="en-US"/>
        </a:p>
      </dgm:t>
    </dgm:pt>
    <dgm:pt modelId="{12BABF03-41AA-4679-B942-B1358D7F3C02}" type="sibTrans" cxnId="{586509AF-1AF7-4C8F-BB2B-5760A0EFDB41}">
      <dgm:prSet/>
      <dgm:spPr/>
      <dgm:t>
        <a:bodyPr/>
        <a:lstStyle/>
        <a:p>
          <a:endParaRPr lang="en-US"/>
        </a:p>
      </dgm:t>
    </dgm:pt>
    <dgm:pt modelId="{125C4F9B-3F2B-4FC8-BC28-5638B5928BA7}" type="pres">
      <dgm:prSet presAssocID="{41774679-1DE4-4DEF-8634-76650D0C6B8E}" presName="Name0" presStyleCnt="0">
        <dgm:presLayoutVars>
          <dgm:chMax val="7"/>
          <dgm:chPref val="7"/>
          <dgm:dir/>
        </dgm:presLayoutVars>
      </dgm:prSet>
      <dgm:spPr/>
    </dgm:pt>
    <dgm:pt modelId="{94BB94F7-AF9C-464E-A28A-F76F610E361D}" type="pres">
      <dgm:prSet presAssocID="{41774679-1DE4-4DEF-8634-76650D0C6B8E}" presName="Name1" presStyleCnt="0"/>
      <dgm:spPr/>
    </dgm:pt>
    <dgm:pt modelId="{24FE7582-B76C-4957-B1F6-1EDC78F8B253}" type="pres">
      <dgm:prSet presAssocID="{41774679-1DE4-4DEF-8634-76650D0C6B8E}" presName="cycle" presStyleCnt="0"/>
      <dgm:spPr/>
    </dgm:pt>
    <dgm:pt modelId="{ADE8948D-9935-479F-AD37-ED6F62B864F0}" type="pres">
      <dgm:prSet presAssocID="{41774679-1DE4-4DEF-8634-76650D0C6B8E}" presName="srcNode" presStyleLbl="node1" presStyleIdx="0" presStyleCnt="3"/>
      <dgm:spPr/>
    </dgm:pt>
    <dgm:pt modelId="{754BE59E-266B-458D-94CE-0FC1AF1BE3AF}" type="pres">
      <dgm:prSet presAssocID="{41774679-1DE4-4DEF-8634-76650D0C6B8E}" presName="conn" presStyleLbl="parChTrans1D2" presStyleIdx="0" presStyleCnt="1"/>
      <dgm:spPr/>
    </dgm:pt>
    <dgm:pt modelId="{34C054C1-3601-4AE6-8F3E-C4CFF1C022DF}" type="pres">
      <dgm:prSet presAssocID="{41774679-1DE4-4DEF-8634-76650D0C6B8E}" presName="extraNode" presStyleLbl="node1" presStyleIdx="0" presStyleCnt="3"/>
      <dgm:spPr/>
    </dgm:pt>
    <dgm:pt modelId="{3A2308FD-49ED-4257-B4D2-B3D88F30B516}" type="pres">
      <dgm:prSet presAssocID="{41774679-1DE4-4DEF-8634-76650D0C6B8E}" presName="dstNode" presStyleLbl="node1" presStyleIdx="0" presStyleCnt="3"/>
      <dgm:spPr/>
    </dgm:pt>
    <dgm:pt modelId="{685A475E-5EE8-4B17-AFDE-6BECB55EE6C1}" type="pres">
      <dgm:prSet presAssocID="{099C9E65-E882-41B1-A210-07B4116F4008}" presName="text_1" presStyleLbl="node1" presStyleIdx="0" presStyleCnt="3">
        <dgm:presLayoutVars>
          <dgm:bulletEnabled val="1"/>
        </dgm:presLayoutVars>
      </dgm:prSet>
      <dgm:spPr/>
    </dgm:pt>
    <dgm:pt modelId="{99B53F91-8133-4269-8E94-332E62DD47A2}" type="pres">
      <dgm:prSet presAssocID="{099C9E65-E882-41B1-A210-07B4116F4008}" presName="accent_1" presStyleCnt="0"/>
      <dgm:spPr/>
    </dgm:pt>
    <dgm:pt modelId="{27B1C41D-476E-4266-BEA4-01148561D22F}" type="pres">
      <dgm:prSet presAssocID="{099C9E65-E882-41B1-A210-07B4116F4008}" presName="accentRepeatNode" presStyleLbl="solidFgAcc1" presStyleIdx="0" presStyleCnt="3"/>
      <dgm:spPr/>
    </dgm:pt>
    <dgm:pt modelId="{928BFF52-6B60-4AE4-B3EB-840E5E94A260}" type="pres">
      <dgm:prSet presAssocID="{D1A9914C-030A-4534-BBE4-B8124C784812}" presName="text_2" presStyleLbl="node1" presStyleIdx="1" presStyleCnt="3">
        <dgm:presLayoutVars>
          <dgm:bulletEnabled val="1"/>
        </dgm:presLayoutVars>
      </dgm:prSet>
      <dgm:spPr/>
    </dgm:pt>
    <dgm:pt modelId="{BA3A1704-4263-4EA4-B0A8-2CE1245F13DC}" type="pres">
      <dgm:prSet presAssocID="{D1A9914C-030A-4534-BBE4-B8124C784812}" presName="accent_2" presStyleCnt="0"/>
      <dgm:spPr/>
    </dgm:pt>
    <dgm:pt modelId="{299B89C5-5110-4086-B8D4-3CE6AD77F5BF}" type="pres">
      <dgm:prSet presAssocID="{D1A9914C-030A-4534-BBE4-B8124C784812}" presName="accentRepeatNode" presStyleLbl="solidFgAcc1" presStyleIdx="1" presStyleCnt="3"/>
      <dgm:spPr/>
    </dgm:pt>
    <dgm:pt modelId="{BA4D4803-47C3-47D5-A071-09E79E88D8E2}" type="pres">
      <dgm:prSet presAssocID="{7F8B961E-901E-4473-B6F4-A663F34A1544}" presName="text_3" presStyleLbl="node1" presStyleIdx="2" presStyleCnt="3">
        <dgm:presLayoutVars>
          <dgm:bulletEnabled val="1"/>
        </dgm:presLayoutVars>
      </dgm:prSet>
      <dgm:spPr/>
    </dgm:pt>
    <dgm:pt modelId="{5B042FA9-C678-475E-A677-8AF6F105BEF3}" type="pres">
      <dgm:prSet presAssocID="{7F8B961E-901E-4473-B6F4-A663F34A1544}" presName="accent_3" presStyleCnt="0"/>
      <dgm:spPr/>
    </dgm:pt>
    <dgm:pt modelId="{D8CE8F1D-A163-453D-AA82-20CB8BE6E683}" type="pres">
      <dgm:prSet presAssocID="{7F8B961E-901E-4473-B6F4-A663F34A1544}" presName="accentRepeatNode" presStyleLbl="solidFgAcc1" presStyleIdx="2" presStyleCnt="3"/>
      <dgm:spPr/>
    </dgm:pt>
  </dgm:ptLst>
  <dgm:cxnLst>
    <dgm:cxn modelId="{DDBFC518-81E0-40C1-B086-501F15E9C5AF}" type="presOf" srcId="{099C9E65-E882-41B1-A210-07B4116F4008}" destId="{685A475E-5EE8-4B17-AFDE-6BECB55EE6C1}" srcOrd="0" destOrd="0" presId="urn:microsoft.com/office/officeart/2008/layout/VerticalCurvedList"/>
    <dgm:cxn modelId="{40F0301B-1BFD-44A2-9443-A412221497AC}" type="presOf" srcId="{7F8B961E-901E-4473-B6F4-A663F34A1544}" destId="{BA4D4803-47C3-47D5-A071-09E79E88D8E2}" srcOrd="0" destOrd="0" presId="urn:microsoft.com/office/officeart/2008/layout/VerticalCurvedList"/>
    <dgm:cxn modelId="{359AC31F-6DF8-4493-B20A-767B9F23964E}" type="presOf" srcId="{41774679-1DE4-4DEF-8634-76650D0C6B8E}" destId="{125C4F9B-3F2B-4FC8-BC28-5638B5928BA7}" srcOrd="0" destOrd="0" presId="urn:microsoft.com/office/officeart/2008/layout/VerticalCurvedList"/>
    <dgm:cxn modelId="{AE0C2A48-5D69-4721-AE4E-723C7A898A8A}" type="presOf" srcId="{4D34F618-0580-4EB8-8C65-19FCF0B62DD4}" destId="{754BE59E-266B-458D-94CE-0FC1AF1BE3AF}" srcOrd="0" destOrd="0" presId="urn:microsoft.com/office/officeart/2008/layout/VerticalCurvedList"/>
    <dgm:cxn modelId="{586509AF-1AF7-4C8F-BB2B-5760A0EFDB41}" srcId="{41774679-1DE4-4DEF-8634-76650D0C6B8E}" destId="{7F8B961E-901E-4473-B6F4-A663F34A1544}" srcOrd="2" destOrd="0" parTransId="{F4716181-EF7C-4767-9A55-322E10AE1479}" sibTransId="{12BABF03-41AA-4679-B942-B1358D7F3C02}"/>
    <dgm:cxn modelId="{07725ACD-09CC-4890-9349-6D6D303F0868}" type="presOf" srcId="{D1A9914C-030A-4534-BBE4-B8124C784812}" destId="{928BFF52-6B60-4AE4-B3EB-840E5E94A260}" srcOrd="0" destOrd="0" presId="urn:microsoft.com/office/officeart/2008/layout/VerticalCurvedList"/>
    <dgm:cxn modelId="{732AE4E7-114C-4EDE-A6F5-90842A754743}" srcId="{41774679-1DE4-4DEF-8634-76650D0C6B8E}" destId="{099C9E65-E882-41B1-A210-07B4116F4008}" srcOrd="0" destOrd="0" parTransId="{BFBFD95C-49B6-41AB-ADD5-C86C404BEFF4}" sibTransId="{4D34F618-0580-4EB8-8C65-19FCF0B62DD4}"/>
    <dgm:cxn modelId="{A09401F8-3707-4993-9A3F-1CE8BC790821}" srcId="{41774679-1DE4-4DEF-8634-76650D0C6B8E}" destId="{D1A9914C-030A-4534-BBE4-B8124C784812}" srcOrd="1" destOrd="0" parTransId="{2E01294D-A184-4491-B765-32477C97B871}" sibTransId="{B9A34336-443D-415B-AD6E-FDA73B5C87B3}"/>
    <dgm:cxn modelId="{A8566A72-1F16-454A-8F81-BBCD566F527F}" type="presParOf" srcId="{125C4F9B-3F2B-4FC8-BC28-5638B5928BA7}" destId="{94BB94F7-AF9C-464E-A28A-F76F610E361D}" srcOrd="0" destOrd="0" presId="urn:microsoft.com/office/officeart/2008/layout/VerticalCurvedList"/>
    <dgm:cxn modelId="{08F659AF-5567-4EBA-B56B-98B2D99091B0}" type="presParOf" srcId="{94BB94F7-AF9C-464E-A28A-F76F610E361D}" destId="{24FE7582-B76C-4957-B1F6-1EDC78F8B253}" srcOrd="0" destOrd="0" presId="urn:microsoft.com/office/officeart/2008/layout/VerticalCurvedList"/>
    <dgm:cxn modelId="{68D0C2BF-E754-4D09-8031-DF350136BE0D}" type="presParOf" srcId="{24FE7582-B76C-4957-B1F6-1EDC78F8B253}" destId="{ADE8948D-9935-479F-AD37-ED6F62B864F0}" srcOrd="0" destOrd="0" presId="urn:microsoft.com/office/officeart/2008/layout/VerticalCurvedList"/>
    <dgm:cxn modelId="{5B91B5E1-A91C-42CE-B9B9-3A774AFF0580}" type="presParOf" srcId="{24FE7582-B76C-4957-B1F6-1EDC78F8B253}" destId="{754BE59E-266B-458D-94CE-0FC1AF1BE3AF}" srcOrd="1" destOrd="0" presId="urn:microsoft.com/office/officeart/2008/layout/VerticalCurvedList"/>
    <dgm:cxn modelId="{374912BF-A83B-471D-B467-5C9BEC1F2861}" type="presParOf" srcId="{24FE7582-B76C-4957-B1F6-1EDC78F8B253}" destId="{34C054C1-3601-4AE6-8F3E-C4CFF1C022DF}" srcOrd="2" destOrd="0" presId="urn:microsoft.com/office/officeart/2008/layout/VerticalCurvedList"/>
    <dgm:cxn modelId="{38AE3E86-75D3-44A1-B2DF-BFEB34D2B10E}" type="presParOf" srcId="{24FE7582-B76C-4957-B1F6-1EDC78F8B253}" destId="{3A2308FD-49ED-4257-B4D2-B3D88F30B516}" srcOrd="3" destOrd="0" presId="urn:microsoft.com/office/officeart/2008/layout/VerticalCurvedList"/>
    <dgm:cxn modelId="{08B68082-448F-4604-906D-C0ECCED607BC}" type="presParOf" srcId="{94BB94F7-AF9C-464E-A28A-F76F610E361D}" destId="{685A475E-5EE8-4B17-AFDE-6BECB55EE6C1}" srcOrd="1" destOrd="0" presId="urn:microsoft.com/office/officeart/2008/layout/VerticalCurvedList"/>
    <dgm:cxn modelId="{2268F692-2CE8-47F3-B5C9-BAC73B1A019D}" type="presParOf" srcId="{94BB94F7-AF9C-464E-A28A-F76F610E361D}" destId="{99B53F91-8133-4269-8E94-332E62DD47A2}" srcOrd="2" destOrd="0" presId="urn:microsoft.com/office/officeart/2008/layout/VerticalCurvedList"/>
    <dgm:cxn modelId="{293EEA89-7224-49E6-ADD4-7A4203F29AD4}" type="presParOf" srcId="{99B53F91-8133-4269-8E94-332E62DD47A2}" destId="{27B1C41D-476E-4266-BEA4-01148561D22F}" srcOrd="0" destOrd="0" presId="urn:microsoft.com/office/officeart/2008/layout/VerticalCurvedList"/>
    <dgm:cxn modelId="{F8B6823D-614A-4FCD-A309-184CD89A55D3}" type="presParOf" srcId="{94BB94F7-AF9C-464E-A28A-F76F610E361D}" destId="{928BFF52-6B60-4AE4-B3EB-840E5E94A260}" srcOrd="3" destOrd="0" presId="urn:microsoft.com/office/officeart/2008/layout/VerticalCurvedList"/>
    <dgm:cxn modelId="{EA87FD61-068B-48F5-8D6D-B406A2BC60D8}" type="presParOf" srcId="{94BB94F7-AF9C-464E-A28A-F76F610E361D}" destId="{BA3A1704-4263-4EA4-B0A8-2CE1245F13DC}" srcOrd="4" destOrd="0" presId="urn:microsoft.com/office/officeart/2008/layout/VerticalCurvedList"/>
    <dgm:cxn modelId="{32EA0723-11E4-4236-AED2-D06DC2EE3386}" type="presParOf" srcId="{BA3A1704-4263-4EA4-B0A8-2CE1245F13DC}" destId="{299B89C5-5110-4086-B8D4-3CE6AD77F5BF}" srcOrd="0" destOrd="0" presId="urn:microsoft.com/office/officeart/2008/layout/VerticalCurvedList"/>
    <dgm:cxn modelId="{0578363E-7571-43EA-B2E5-346ED5E8F9BE}" type="presParOf" srcId="{94BB94F7-AF9C-464E-A28A-F76F610E361D}" destId="{BA4D4803-47C3-47D5-A071-09E79E88D8E2}" srcOrd="5" destOrd="0" presId="urn:microsoft.com/office/officeart/2008/layout/VerticalCurvedList"/>
    <dgm:cxn modelId="{35F2235A-1C85-46A8-8D3B-08213D8D1416}" type="presParOf" srcId="{94BB94F7-AF9C-464E-A28A-F76F610E361D}" destId="{5B042FA9-C678-475E-A677-8AF6F105BEF3}" srcOrd="6" destOrd="0" presId="urn:microsoft.com/office/officeart/2008/layout/VerticalCurvedList"/>
    <dgm:cxn modelId="{8B7FB63B-53BE-419E-BAA4-DFCBB1FEB566}" type="presParOf" srcId="{5B042FA9-C678-475E-A677-8AF6F105BEF3}" destId="{D8CE8F1D-A163-453D-AA82-20CB8BE6E68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B2F13014-2E34-4CD2-A592-8F30341D3ADB}" type="doc">
      <dgm:prSet loTypeId="urn:microsoft.com/office/officeart/2011/layout/HexagonRadial" loCatId="cycle" qsTypeId="urn:microsoft.com/office/officeart/2005/8/quickstyle/simple3" qsCatId="simple" csTypeId="urn:microsoft.com/office/officeart/2005/8/colors/colorful3" csCatId="colorful" phldr="1"/>
      <dgm:spPr/>
      <dgm:t>
        <a:bodyPr/>
        <a:lstStyle/>
        <a:p>
          <a:endParaRPr lang="en-US"/>
        </a:p>
      </dgm:t>
    </dgm:pt>
    <dgm:pt modelId="{9FF83888-1079-45EA-B6A2-336B8F48FAA6}">
      <dgm:prSet phldrT="[Text]" custT="1"/>
      <dgm:spPr/>
      <dgm:t>
        <a:bodyPr/>
        <a:lstStyle/>
        <a:p>
          <a:r>
            <a:rPr lang="ar-SA" sz="1600" b="1" dirty="0"/>
            <a:t>خطة المشروع</a:t>
          </a:r>
          <a:endParaRPr lang="en-US" sz="1600" b="1" dirty="0"/>
        </a:p>
      </dgm:t>
    </dgm:pt>
    <dgm:pt modelId="{A1154DD9-05CF-40C1-829F-519FE124F138}" type="parTrans" cxnId="{9984EEE6-1D50-4775-AE26-BDA604885A90}">
      <dgm:prSet/>
      <dgm:spPr/>
      <dgm:t>
        <a:bodyPr/>
        <a:lstStyle/>
        <a:p>
          <a:endParaRPr lang="en-US" sz="1600" b="1"/>
        </a:p>
      </dgm:t>
    </dgm:pt>
    <dgm:pt modelId="{86998C26-7841-4170-892E-A1704EFF4594}" type="sibTrans" cxnId="{9984EEE6-1D50-4775-AE26-BDA604885A90}">
      <dgm:prSet/>
      <dgm:spPr/>
      <dgm:t>
        <a:bodyPr/>
        <a:lstStyle/>
        <a:p>
          <a:endParaRPr lang="en-US" sz="1600" b="1"/>
        </a:p>
      </dgm:t>
    </dgm:pt>
    <dgm:pt modelId="{DC7118D6-6E41-440B-BF56-12A5456E0CC0}">
      <dgm:prSet phldrT="[Text]" custT="1"/>
      <dgm:spPr/>
      <dgm:t>
        <a:bodyPr/>
        <a:lstStyle/>
        <a:p>
          <a:r>
            <a:rPr lang="ar-SA" sz="1600" b="1" dirty="0"/>
            <a:t>خطة الموارد</a:t>
          </a:r>
          <a:endParaRPr lang="en-US" sz="1600" b="1" dirty="0"/>
        </a:p>
      </dgm:t>
    </dgm:pt>
    <dgm:pt modelId="{D1803B09-97DE-4A58-8F49-ECFB9E724DB3}" type="parTrans" cxnId="{6AD797A7-023D-498D-93F5-E5E8D38D37E8}">
      <dgm:prSet/>
      <dgm:spPr/>
      <dgm:t>
        <a:bodyPr/>
        <a:lstStyle/>
        <a:p>
          <a:endParaRPr lang="en-US" sz="1600" b="1"/>
        </a:p>
      </dgm:t>
    </dgm:pt>
    <dgm:pt modelId="{C9B50804-6BDD-4DA2-80CC-0DE46343A529}" type="sibTrans" cxnId="{6AD797A7-023D-498D-93F5-E5E8D38D37E8}">
      <dgm:prSet/>
      <dgm:spPr/>
      <dgm:t>
        <a:bodyPr/>
        <a:lstStyle/>
        <a:p>
          <a:endParaRPr lang="en-US" sz="1600" b="1"/>
        </a:p>
      </dgm:t>
    </dgm:pt>
    <dgm:pt modelId="{8AEB5B0D-A290-494F-B835-7A3B5BF9C28F}">
      <dgm:prSet phldrT="[Text]" custT="1"/>
      <dgm:spPr/>
      <dgm:t>
        <a:bodyPr/>
        <a:lstStyle/>
        <a:p>
          <a:r>
            <a:rPr lang="ar-SA" sz="1600" b="1" dirty="0"/>
            <a:t>الخطة المالية</a:t>
          </a:r>
          <a:endParaRPr lang="en-US" sz="1600" b="1" dirty="0"/>
        </a:p>
      </dgm:t>
    </dgm:pt>
    <dgm:pt modelId="{C15E689F-2479-4B4E-BD69-2D0569268865}" type="parTrans" cxnId="{4FD7CE13-B46F-47AA-BA97-CA28F3967876}">
      <dgm:prSet/>
      <dgm:spPr/>
      <dgm:t>
        <a:bodyPr/>
        <a:lstStyle/>
        <a:p>
          <a:endParaRPr lang="en-US" sz="1600" b="1"/>
        </a:p>
      </dgm:t>
    </dgm:pt>
    <dgm:pt modelId="{DFFE5192-DFEB-4D06-B1CB-72FA8B978E8B}" type="sibTrans" cxnId="{4FD7CE13-B46F-47AA-BA97-CA28F3967876}">
      <dgm:prSet/>
      <dgm:spPr/>
      <dgm:t>
        <a:bodyPr/>
        <a:lstStyle/>
        <a:p>
          <a:endParaRPr lang="en-US" sz="1600" b="1"/>
        </a:p>
      </dgm:t>
    </dgm:pt>
    <dgm:pt modelId="{335B3E61-5DDE-4837-9DD2-2041365CFB4B}">
      <dgm:prSet phldrT="[Text]" custT="1"/>
      <dgm:spPr/>
      <dgm:t>
        <a:bodyPr/>
        <a:lstStyle/>
        <a:p>
          <a:r>
            <a:rPr lang="ar-SA" sz="1600" b="1" dirty="0"/>
            <a:t>خطة التواصل</a:t>
          </a:r>
          <a:endParaRPr lang="en-US" sz="1600" b="1" dirty="0"/>
        </a:p>
      </dgm:t>
    </dgm:pt>
    <dgm:pt modelId="{14BFBA0F-2A9E-4A8B-ADEB-50A3DD559DF4}" type="parTrans" cxnId="{49359B4C-5EF1-4034-8D14-8A99D848440E}">
      <dgm:prSet/>
      <dgm:spPr/>
      <dgm:t>
        <a:bodyPr/>
        <a:lstStyle/>
        <a:p>
          <a:endParaRPr lang="en-US" sz="1600" b="1"/>
        </a:p>
      </dgm:t>
    </dgm:pt>
    <dgm:pt modelId="{F7502FCB-E563-4E00-A71F-4C2B9616C8D6}" type="sibTrans" cxnId="{49359B4C-5EF1-4034-8D14-8A99D848440E}">
      <dgm:prSet/>
      <dgm:spPr/>
      <dgm:t>
        <a:bodyPr/>
        <a:lstStyle/>
        <a:p>
          <a:endParaRPr lang="en-US" sz="1600" b="1"/>
        </a:p>
      </dgm:t>
    </dgm:pt>
    <dgm:pt modelId="{FAB6323F-E3CE-42E8-AC24-22F608F99BA4}">
      <dgm:prSet phldrT="[Text]" custT="1"/>
      <dgm:spPr/>
      <dgm:t>
        <a:bodyPr/>
        <a:lstStyle/>
        <a:p>
          <a:r>
            <a:rPr lang="ar-SA" sz="1600" b="1" dirty="0"/>
            <a:t>خطة المشتريات</a:t>
          </a:r>
          <a:endParaRPr lang="en-US" sz="1600" b="1" dirty="0"/>
        </a:p>
      </dgm:t>
    </dgm:pt>
    <dgm:pt modelId="{5C22ADF0-DEBA-49D2-B108-5DEEE5E6B085}" type="parTrans" cxnId="{1EA9EA9D-9140-462B-BCBE-038C91FA8A11}">
      <dgm:prSet/>
      <dgm:spPr/>
      <dgm:t>
        <a:bodyPr/>
        <a:lstStyle/>
        <a:p>
          <a:endParaRPr lang="en-US" sz="1600" b="1"/>
        </a:p>
      </dgm:t>
    </dgm:pt>
    <dgm:pt modelId="{4DF4E8C5-3FB4-43C1-B109-B36CB1F44029}" type="sibTrans" cxnId="{1EA9EA9D-9140-462B-BCBE-038C91FA8A11}">
      <dgm:prSet/>
      <dgm:spPr/>
      <dgm:t>
        <a:bodyPr/>
        <a:lstStyle/>
        <a:p>
          <a:endParaRPr lang="en-US" sz="1600" b="1"/>
        </a:p>
      </dgm:t>
    </dgm:pt>
    <dgm:pt modelId="{8162C12B-1D21-441F-9E8E-AD3B58B635B4}">
      <dgm:prSet phldrT="[Text]" custT="1"/>
      <dgm:spPr/>
      <dgm:t>
        <a:bodyPr/>
        <a:lstStyle/>
        <a:p>
          <a:r>
            <a:rPr lang="ar-SA" sz="1600" b="1" dirty="0"/>
            <a:t>خطة المخاطر</a:t>
          </a:r>
          <a:endParaRPr lang="en-US" sz="1600" b="1" dirty="0"/>
        </a:p>
      </dgm:t>
    </dgm:pt>
    <dgm:pt modelId="{8F615514-B8D0-4A9A-9F7B-FA46E7DA9F0F}" type="parTrans" cxnId="{E503ED65-281B-43B1-8FDA-1E7249477824}">
      <dgm:prSet/>
      <dgm:spPr/>
      <dgm:t>
        <a:bodyPr/>
        <a:lstStyle/>
        <a:p>
          <a:endParaRPr lang="en-US" sz="1600" b="1"/>
        </a:p>
      </dgm:t>
    </dgm:pt>
    <dgm:pt modelId="{D92DD98B-7454-4295-8DC5-D44E6614277D}" type="sibTrans" cxnId="{E503ED65-281B-43B1-8FDA-1E7249477824}">
      <dgm:prSet/>
      <dgm:spPr/>
      <dgm:t>
        <a:bodyPr/>
        <a:lstStyle/>
        <a:p>
          <a:endParaRPr lang="en-US" sz="1600" b="1"/>
        </a:p>
      </dgm:t>
    </dgm:pt>
    <dgm:pt modelId="{D18C5EDB-8378-461B-8DC1-8D89F44B2EE5}">
      <dgm:prSet phldrT="[Text]" custT="1"/>
      <dgm:spPr/>
      <dgm:t>
        <a:bodyPr/>
        <a:lstStyle/>
        <a:p>
          <a:r>
            <a:rPr lang="ar-SA" sz="1600" b="1" dirty="0"/>
            <a:t>خطة القبول</a:t>
          </a:r>
          <a:endParaRPr lang="en-US" sz="1600" b="1" dirty="0"/>
        </a:p>
      </dgm:t>
    </dgm:pt>
    <dgm:pt modelId="{4209A99B-B771-4A1E-9735-4AE7E3B04D86}" type="parTrans" cxnId="{732BDA1D-10DE-4FC0-B429-25AA78B1348F}">
      <dgm:prSet/>
      <dgm:spPr/>
      <dgm:t>
        <a:bodyPr/>
        <a:lstStyle/>
        <a:p>
          <a:endParaRPr lang="en-US" sz="1600" b="1"/>
        </a:p>
      </dgm:t>
    </dgm:pt>
    <dgm:pt modelId="{74563944-B171-49DE-B3D4-6470FB4B158B}" type="sibTrans" cxnId="{732BDA1D-10DE-4FC0-B429-25AA78B1348F}">
      <dgm:prSet/>
      <dgm:spPr/>
      <dgm:t>
        <a:bodyPr/>
        <a:lstStyle/>
        <a:p>
          <a:endParaRPr lang="en-US" sz="1600" b="1"/>
        </a:p>
      </dgm:t>
    </dgm:pt>
    <dgm:pt modelId="{4DF0A97D-71BF-4586-A957-B19042070CAC}" type="pres">
      <dgm:prSet presAssocID="{B2F13014-2E34-4CD2-A592-8F30341D3ADB}" presName="Name0" presStyleCnt="0">
        <dgm:presLayoutVars>
          <dgm:chMax val="1"/>
          <dgm:chPref val="1"/>
          <dgm:dir/>
          <dgm:animOne val="branch"/>
          <dgm:animLvl val="lvl"/>
        </dgm:presLayoutVars>
      </dgm:prSet>
      <dgm:spPr/>
    </dgm:pt>
    <dgm:pt modelId="{81C0F364-E6FB-489E-9D84-4101206A5B92}" type="pres">
      <dgm:prSet presAssocID="{9FF83888-1079-45EA-B6A2-336B8F48FAA6}" presName="Parent" presStyleLbl="node0" presStyleIdx="0" presStyleCnt="1">
        <dgm:presLayoutVars>
          <dgm:chMax val="6"/>
          <dgm:chPref val="6"/>
        </dgm:presLayoutVars>
      </dgm:prSet>
      <dgm:spPr/>
    </dgm:pt>
    <dgm:pt modelId="{1B50F50F-E30F-4DDD-8DCF-7ADFF0B2E210}" type="pres">
      <dgm:prSet presAssocID="{DC7118D6-6E41-440B-BF56-12A5456E0CC0}" presName="Accent1" presStyleCnt="0"/>
      <dgm:spPr/>
    </dgm:pt>
    <dgm:pt modelId="{39AA0279-FAF9-48AD-B59A-E0D9B9D3D981}" type="pres">
      <dgm:prSet presAssocID="{DC7118D6-6E41-440B-BF56-12A5456E0CC0}" presName="Accent" presStyleLbl="bgShp" presStyleIdx="0" presStyleCnt="6"/>
      <dgm:spPr/>
    </dgm:pt>
    <dgm:pt modelId="{5854962C-CF4F-4576-B393-A19AAE664871}" type="pres">
      <dgm:prSet presAssocID="{DC7118D6-6E41-440B-BF56-12A5456E0CC0}" presName="Child1" presStyleLbl="node1" presStyleIdx="0" presStyleCnt="6">
        <dgm:presLayoutVars>
          <dgm:chMax val="0"/>
          <dgm:chPref val="0"/>
          <dgm:bulletEnabled val="1"/>
        </dgm:presLayoutVars>
      </dgm:prSet>
      <dgm:spPr/>
    </dgm:pt>
    <dgm:pt modelId="{E23461D3-3EE3-4403-AB6D-4C81ECAD2D83}" type="pres">
      <dgm:prSet presAssocID="{8AEB5B0D-A290-494F-B835-7A3B5BF9C28F}" presName="Accent2" presStyleCnt="0"/>
      <dgm:spPr/>
    </dgm:pt>
    <dgm:pt modelId="{D1E902E5-AD6A-4699-A4E1-48128D9CEF38}" type="pres">
      <dgm:prSet presAssocID="{8AEB5B0D-A290-494F-B835-7A3B5BF9C28F}" presName="Accent" presStyleLbl="bgShp" presStyleIdx="1" presStyleCnt="6"/>
      <dgm:spPr/>
    </dgm:pt>
    <dgm:pt modelId="{501D6F59-7B25-46E4-942F-F3DA3A4A6153}" type="pres">
      <dgm:prSet presAssocID="{8AEB5B0D-A290-494F-B835-7A3B5BF9C28F}" presName="Child2" presStyleLbl="node1" presStyleIdx="1" presStyleCnt="6">
        <dgm:presLayoutVars>
          <dgm:chMax val="0"/>
          <dgm:chPref val="0"/>
          <dgm:bulletEnabled val="1"/>
        </dgm:presLayoutVars>
      </dgm:prSet>
      <dgm:spPr/>
    </dgm:pt>
    <dgm:pt modelId="{12642213-380E-4242-8B5E-A777E3979DA2}" type="pres">
      <dgm:prSet presAssocID="{D18C5EDB-8378-461B-8DC1-8D89F44B2EE5}" presName="Accent3" presStyleCnt="0"/>
      <dgm:spPr/>
    </dgm:pt>
    <dgm:pt modelId="{A73DF788-EFEF-463F-AD60-F280699BA3AD}" type="pres">
      <dgm:prSet presAssocID="{D18C5EDB-8378-461B-8DC1-8D89F44B2EE5}" presName="Accent" presStyleLbl="bgShp" presStyleIdx="2" presStyleCnt="6"/>
      <dgm:spPr/>
    </dgm:pt>
    <dgm:pt modelId="{86B2AFE0-B479-4ADE-B8C8-86B56B4B72A4}" type="pres">
      <dgm:prSet presAssocID="{D18C5EDB-8378-461B-8DC1-8D89F44B2EE5}" presName="Child3" presStyleLbl="node1" presStyleIdx="2" presStyleCnt="6">
        <dgm:presLayoutVars>
          <dgm:chMax val="0"/>
          <dgm:chPref val="0"/>
          <dgm:bulletEnabled val="1"/>
        </dgm:presLayoutVars>
      </dgm:prSet>
      <dgm:spPr/>
    </dgm:pt>
    <dgm:pt modelId="{EB5B95FF-B4E1-4FBB-A9CC-E020C0AE54A3}" type="pres">
      <dgm:prSet presAssocID="{335B3E61-5DDE-4837-9DD2-2041365CFB4B}" presName="Accent4" presStyleCnt="0"/>
      <dgm:spPr/>
    </dgm:pt>
    <dgm:pt modelId="{7C8C8001-113F-4551-BB72-930308A212A8}" type="pres">
      <dgm:prSet presAssocID="{335B3E61-5DDE-4837-9DD2-2041365CFB4B}" presName="Accent" presStyleLbl="bgShp" presStyleIdx="3" presStyleCnt="6"/>
      <dgm:spPr/>
    </dgm:pt>
    <dgm:pt modelId="{A33932D6-CC19-4706-9B33-EDCACA7629F0}" type="pres">
      <dgm:prSet presAssocID="{335B3E61-5DDE-4837-9DD2-2041365CFB4B}" presName="Child4" presStyleLbl="node1" presStyleIdx="3" presStyleCnt="6">
        <dgm:presLayoutVars>
          <dgm:chMax val="0"/>
          <dgm:chPref val="0"/>
          <dgm:bulletEnabled val="1"/>
        </dgm:presLayoutVars>
      </dgm:prSet>
      <dgm:spPr/>
    </dgm:pt>
    <dgm:pt modelId="{73892735-58ED-4E53-BA18-427C59E6C730}" type="pres">
      <dgm:prSet presAssocID="{FAB6323F-E3CE-42E8-AC24-22F608F99BA4}" presName="Accent5" presStyleCnt="0"/>
      <dgm:spPr/>
    </dgm:pt>
    <dgm:pt modelId="{635BA67F-95C9-45FA-81AB-428DD4859F15}" type="pres">
      <dgm:prSet presAssocID="{FAB6323F-E3CE-42E8-AC24-22F608F99BA4}" presName="Accent" presStyleLbl="bgShp" presStyleIdx="4" presStyleCnt="6"/>
      <dgm:spPr/>
    </dgm:pt>
    <dgm:pt modelId="{E5FA59DD-9353-4A1E-9A9E-42C93C302FCC}" type="pres">
      <dgm:prSet presAssocID="{FAB6323F-E3CE-42E8-AC24-22F608F99BA4}" presName="Child5" presStyleLbl="node1" presStyleIdx="4" presStyleCnt="6">
        <dgm:presLayoutVars>
          <dgm:chMax val="0"/>
          <dgm:chPref val="0"/>
          <dgm:bulletEnabled val="1"/>
        </dgm:presLayoutVars>
      </dgm:prSet>
      <dgm:spPr/>
    </dgm:pt>
    <dgm:pt modelId="{ADB743DA-2882-478D-AF2B-EBBB874520C5}" type="pres">
      <dgm:prSet presAssocID="{8162C12B-1D21-441F-9E8E-AD3B58B635B4}" presName="Accent6" presStyleCnt="0"/>
      <dgm:spPr/>
    </dgm:pt>
    <dgm:pt modelId="{E1159B08-B60B-4F1D-B8C5-DD95B8D8574E}" type="pres">
      <dgm:prSet presAssocID="{8162C12B-1D21-441F-9E8E-AD3B58B635B4}" presName="Accent" presStyleLbl="bgShp" presStyleIdx="5" presStyleCnt="6"/>
      <dgm:spPr/>
    </dgm:pt>
    <dgm:pt modelId="{DEA0937D-E5A0-44D8-A319-E9C0F6D9C335}" type="pres">
      <dgm:prSet presAssocID="{8162C12B-1D21-441F-9E8E-AD3B58B635B4}" presName="Child6" presStyleLbl="node1" presStyleIdx="5" presStyleCnt="6">
        <dgm:presLayoutVars>
          <dgm:chMax val="0"/>
          <dgm:chPref val="0"/>
          <dgm:bulletEnabled val="1"/>
        </dgm:presLayoutVars>
      </dgm:prSet>
      <dgm:spPr/>
    </dgm:pt>
  </dgm:ptLst>
  <dgm:cxnLst>
    <dgm:cxn modelId="{DCCABD06-F856-41B2-8BDF-A1EF43B95FAE}" type="presOf" srcId="{DC7118D6-6E41-440B-BF56-12A5456E0CC0}" destId="{5854962C-CF4F-4576-B393-A19AAE664871}" srcOrd="0" destOrd="0" presId="urn:microsoft.com/office/officeart/2011/layout/HexagonRadial"/>
    <dgm:cxn modelId="{4FD7CE13-B46F-47AA-BA97-CA28F3967876}" srcId="{9FF83888-1079-45EA-B6A2-336B8F48FAA6}" destId="{8AEB5B0D-A290-494F-B835-7A3B5BF9C28F}" srcOrd="1" destOrd="0" parTransId="{C15E689F-2479-4B4E-BD69-2D0569268865}" sibTransId="{DFFE5192-DFEB-4D06-B1CB-72FA8B978E8B}"/>
    <dgm:cxn modelId="{732BDA1D-10DE-4FC0-B429-25AA78B1348F}" srcId="{9FF83888-1079-45EA-B6A2-336B8F48FAA6}" destId="{D18C5EDB-8378-461B-8DC1-8D89F44B2EE5}" srcOrd="2" destOrd="0" parTransId="{4209A99B-B771-4A1E-9735-4AE7E3B04D86}" sibTransId="{74563944-B171-49DE-B3D4-6470FB4B158B}"/>
    <dgm:cxn modelId="{B33A3C26-EDFE-4C8C-AA85-15841B09B863}" type="presOf" srcId="{B2F13014-2E34-4CD2-A592-8F30341D3ADB}" destId="{4DF0A97D-71BF-4586-A957-B19042070CAC}" srcOrd="0" destOrd="0" presId="urn:microsoft.com/office/officeart/2011/layout/HexagonRadial"/>
    <dgm:cxn modelId="{4A12132B-B919-4F0D-9469-83393EE893FB}" type="presOf" srcId="{D18C5EDB-8378-461B-8DC1-8D89F44B2EE5}" destId="{86B2AFE0-B479-4ADE-B8C8-86B56B4B72A4}" srcOrd="0" destOrd="0" presId="urn:microsoft.com/office/officeart/2011/layout/HexagonRadial"/>
    <dgm:cxn modelId="{78FADD65-EA49-4A2C-9586-AEC4C941B065}" type="presOf" srcId="{335B3E61-5DDE-4837-9DD2-2041365CFB4B}" destId="{A33932D6-CC19-4706-9B33-EDCACA7629F0}" srcOrd="0" destOrd="0" presId="urn:microsoft.com/office/officeart/2011/layout/HexagonRadial"/>
    <dgm:cxn modelId="{E503ED65-281B-43B1-8FDA-1E7249477824}" srcId="{9FF83888-1079-45EA-B6A2-336B8F48FAA6}" destId="{8162C12B-1D21-441F-9E8E-AD3B58B635B4}" srcOrd="5" destOrd="0" parTransId="{8F615514-B8D0-4A9A-9F7B-FA46E7DA9F0F}" sibTransId="{D92DD98B-7454-4295-8DC5-D44E6614277D}"/>
    <dgm:cxn modelId="{49359B4C-5EF1-4034-8D14-8A99D848440E}" srcId="{9FF83888-1079-45EA-B6A2-336B8F48FAA6}" destId="{335B3E61-5DDE-4837-9DD2-2041365CFB4B}" srcOrd="3" destOrd="0" parTransId="{14BFBA0F-2A9E-4A8B-ADEB-50A3DD559DF4}" sibTransId="{F7502FCB-E563-4E00-A71F-4C2B9616C8D6}"/>
    <dgm:cxn modelId="{1EA9EA9D-9140-462B-BCBE-038C91FA8A11}" srcId="{9FF83888-1079-45EA-B6A2-336B8F48FAA6}" destId="{FAB6323F-E3CE-42E8-AC24-22F608F99BA4}" srcOrd="4" destOrd="0" parTransId="{5C22ADF0-DEBA-49D2-B108-5DEEE5E6B085}" sibTransId="{4DF4E8C5-3FB4-43C1-B109-B36CB1F44029}"/>
    <dgm:cxn modelId="{6AD797A7-023D-498D-93F5-E5E8D38D37E8}" srcId="{9FF83888-1079-45EA-B6A2-336B8F48FAA6}" destId="{DC7118D6-6E41-440B-BF56-12A5456E0CC0}" srcOrd="0" destOrd="0" parTransId="{D1803B09-97DE-4A58-8F49-ECFB9E724DB3}" sibTransId="{C9B50804-6BDD-4DA2-80CC-0DE46343A529}"/>
    <dgm:cxn modelId="{C17D30AA-3774-460E-9463-3FF170F9B2B6}" type="presOf" srcId="{8AEB5B0D-A290-494F-B835-7A3B5BF9C28F}" destId="{501D6F59-7B25-46E4-942F-F3DA3A4A6153}" srcOrd="0" destOrd="0" presId="urn:microsoft.com/office/officeart/2011/layout/HexagonRadial"/>
    <dgm:cxn modelId="{B698A8CA-1406-400D-80A0-BF44B40941D2}" type="presOf" srcId="{FAB6323F-E3CE-42E8-AC24-22F608F99BA4}" destId="{E5FA59DD-9353-4A1E-9A9E-42C93C302FCC}" srcOrd="0" destOrd="0" presId="urn:microsoft.com/office/officeart/2011/layout/HexagonRadial"/>
    <dgm:cxn modelId="{96C20FD0-67EB-4858-89A3-659499615E34}" type="presOf" srcId="{8162C12B-1D21-441F-9E8E-AD3B58B635B4}" destId="{DEA0937D-E5A0-44D8-A319-E9C0F6D9C335}" srcOrd="0" destOrd="0" presId="urn:microsoft.com/office/officeart/2011/layout/HexagonRadial"/>
    <dgm:cxn modelId="{B68E31E3-359B-4610-A9D9-713E28FA5EB0}" type="presOf" srcId="{9FF83888-1079-45EA-B6A2-336B8F48FAA6}" destId="{81C0F364-E6FB-489E-9D84-4101206A5B92}" srcOrd="0" destOrd="0" presId="urn:microsoft.com/office/officeart/2011/layout/HexagonRadial"/>
    <dgm:cxn modelId="{9984EEE6-1D50-4775-AE26-BDA604885A90}" srcId="{B2F13014-2E34-4CD2-A592-8F30341D3ADB}" destId="{9FF83888-1079-45EA-B6A2-336B8F48FAA6}" srcOrd="0" destOrd="0" parTransId="{A1154DD9-05CF-40C1-829F-519FE124F138}" sibTransId="{86998C26-7841-4170-892E-A1704EFF4594}"/>
    <dgm:cxn modelId="{2482A175-BFAA-47A4-BCB3-3F726AB98EEC}" type="presParOf" srcId="{4DF0A97D-71BF-4586-A957-B19042070CAC}" destId="{81C0F364-E6FB-489E-9D84-4101206A5B92}" srcOrd="0" destOrd="0" presId="urn:microsoft.com/office/officeart/2011/layout/HexagonRadial"/>
    <dgm:cxn modelId="{734855E2-424F-4BFC-8B56-02518147D65C}" type="presParOf" srcId="{4DF0A97D-71BF-4586-A957-B19042070CAC}" destId="{1B50F50F-E30F-4DDD-8DCF-7ADFF0B2E210}" srcOrd="1" destOrd="0" presId="urn:microsoft.com/office/officeart/2011/layout/HexagonRadial"/>
    <dgm:cxn modelId="{50F306A0-ACEF-4E5B-BD0A-EEEABE8A1A2F}" type="presParOf" srcId="{1B50F50F-E30F-4DDD-8DCF-7ADFF0B2E210}" destId="{39AA0279-FAF9-48AD-B59A-E0D9B9D3D981}" srcOrd="0" destOrd="0" presId="urn:microsoft.com/office/officeart/2011/layout/HexagonRadial"/>
    <dgm:cxn modelId="{A79677C6-15A0-42B2-9A6A-C181D1CD688E}" type="presParOf" srcId="{4DF0A97D-71BF-4586-A957-B19042070CAC}" destId="{5854962C-CF4F-4576-B393-A19AAE664871}" srcOrd="2" destOrd="0" presId="urn:microsoft.com/office/officeart/2011/layout/HexagonRadial"/>
    <dgm:cxn modelId="{F7E7AEBD-7675-4B33-8AEF-57E503ED8682}" type="presParOf" srcId="{4DF0A97D-71BF-4586-A957-B19042070CAC}" destId="{E23461D3-3EE3-4403-AB6D-4C81ECAD2D83}" srcOrd="3" destOrd="0" presId="urn:microsoft.com/office/officeart/2011/layout/HexagonRadial"/>
    <dgm:cxn modelId="{72E43A39-BB1A-4B31-92CA-D461FD5FD122}" type="presParOf" srcId="{E23461D3-3EE3-4403-AB6D-4C81ECAD2D83}" destId="{D1E902E5-AD6A-4699-A4E1-48128D9CEF38}" srcOrd="0" destOrd="0" presId="urn:microsoft.com/office/officeart/2011/layout/HexagonRadial"/>
    <dgm:cxn modelId="{2EDDE799-66CF-4BD8-B07C-E7508274BC84}" type="presParOf" srcId="{4DF0A97D-71BF-4586-A957-B19042070CAC}" destId="{501D6F59-7B25-46E4-942F-F3DA3A4A6153}" srcOrd="4" destOrd="0" presId="urn:microsoft.com/office/officeart/2011/layout/HexagonRadial"/>
    <dgm:cxn modelId="{CB6E9E55-05C6-4857-9673-3497D15D7D23}" type="presParOf" srcId="{4DF0A97D-71BF-4586-A957-B19042070CAC}" destId="{12642213-380E-4242-8B5E-A777E3979DA2}" srcOrd="5" destOrd="0" presId="urn:microsoft.com/office/officeart/2011/layout/HexagonRadial"/>
    <dgm:cxn modelId="{29DDC10F-C81E-497A-B131-453C0941C4C6}" type="presParOf" srcId="{12642213-380E-4242-8B5E-A777E3979DA2}" destId="{A73DF788-EFEF-463F-AD60-F280699BA3AD}" srcOrd="0" destOrd="0" presId="urn:microsoft.com/office/officeart/2011/layout/HexagonRadial"/>
    <dgm:cxn modelId="{AFEA23A5-5C2A-4597-8E88-61C4C187451B}" type="presParOf" srcId="{4DF0A97D-71BF-4586-A957-B19042070CAC}" destId="{86B2AFE0-B479-4ADE-B8C8-86B56B4B72A4}" srcOrd="6" destOrd="0" presId="urn:microsoft.com/office/officeart/2011/layout/HexagonRadial"/>
    <dgm:cxn modelId="{994D370A-5843-499F-A1D5-29CC2ECC7B94}" type="presParOf" srcId="{4DF0A97D-71BF-4586-A957-B19042070CAC}" destId="{EB5B95FF-B4E1-4FBB-A9CC-E020C0AE54A3}" srcOrd="7" destOrd="0" presId="urn:microsoft.com/office/officeart/2011/layout/HexagonRadial"/>
    <dgm:cxn modelId="{E6F15F70-474A-4ED1-8628-11EE29CFECAD}" type="presParOf" srcId="{EB5B95FF-B4E1-4FBB-A9CC-E020C0AE54A3}" destId="{7C8C8001-113F-4551-BB72-930308A212A8}" srcOrd="0" destOrd="0" presId="urn:microsoft.com/office/officeart/2011/layout/HexagonRadial"/>
    <dgm:cxn modelId="{899B5A79-4CCE-45CD-96F0-3E82E40BB06A}" type="presParOf" srcId="{4DF0A97D-71BF-4586-A957-B19042070CAC}" destId="{A33932D6-CC19-4706-9B33-EDCACA7629F0}" srcOrd="8" destOrd="0" presId="urn:microsoft.com/office/officeart/2011/layout/HexagonRadial"/>
    <dgm:cxn modelId="{396D1049-1A8B-4E2F-8F3F-C9879C676380}" type="presParOf" srcId="{4DF0A97D-71BF-4586-A957-B19042070CAC}" destId="{73892735-58ED-4E53-BA18-427C59E6C730}" srcOrd="9" destOrd="0" presId="urn:microsoft.com/office/officeart/2011/layout/HexagonRadial"/>
    <dgm:cxn modelId="{7DB1CFC7-EB7E-46E3-9F7E-F2F0249941FF}" type="presParOf" srcId="{73892735-58ED-4E53-BA18-427C59E6C730}" destId="{635BA67F-95C9-45FA-81AB-428DD4859F15}" srcOrd="0" destOrd="0" presId="urn:microsoft.com/office/officeart/2011/layout/HexagonRadial"/>
    <dgm:cxn modelId="{AE4A7052-F698-4C8C-A6C3-47547AD0A9A9}" type="presParOf" srcId="{4DF0A97D-71BF-4586-A957-B19042070CAC}" destId="{E5FA59DD-9353-4A1E-9A9E-42C93C302FCC}" srcOrd="10" destOrd="0" presId="urn:microsoft.com/office/officeart/2011/layout/HexagonRadial"/>
    <dgm:cxn modelId="{535BE6B7-0E32-4F12-A3E8-4A8192EA8A73}" type="presParOf" srcId="{4DF0A97D-71BF-4586-A957-B19042070CAC}" destId="{ADB743DA-2882-478D-AF2B-EBBB874520C5}" srcOrd="11" destOrd="0" presId="urn:microsoft.com/office/officeart/2011/layout/HexagonRadial"/>
    <dgm:cxn modelId="{28C0B315-22B8-4F26-B87E-E24F8B3CDEFE}" type="presParOf" srcId="{ADB743DA-2882-478D-AF2B-EBBB874520C5}" destId="{E1159B08-B60B-4F1D-B8C5-DD95B8D8574E}" srcOrd="0" destOrd="0" presId="urn:microsoft.com/office/officeart/2011/layout/HexagonRadial"/>
    <dgm:cxn modelId="{F951136E-07F5-4238-BFFF-497C9C856ABB}" type="presParOf" srcId="{4DF0A97D-71BF-4586-A957-B19042070CAC}" destId="{DEA0937D-E5A0-44D8-A319-E9C0F6D9C335}"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F68976-1DFD-4AAC-8799-1D0B04A1DA87}" type="doc">
      <dgm:prSet loTypeId="urn:microsoft.com/office/officeart/2008/layout/PictureStrips" loCatId="list" qsTypeId="urn:microsoft.com/office/officeart/2005/8/quickstyle/simple3" qsCatId="simple" csTypeId="urn:microsoft.com/office/officeart/2005/8/colors/colorful3" csCatId="colorful" phldr="1"/>
      <dgm:spPr/>
      <dgm:t>
        <a:bodyPr/>
        <a:lstStyle/>
        <a:p>
          <a:endParaRPr lang="en-US"/>
        </a:p>
      </dgm:t>
    </dgm:pt>
    <dgm:pt modelId="{AEECE582-4BF5-4377-8FCD-AF80A45D430F}">
      <dgm:prSet phldrT="[Text]" custT="1"/>
      <dgm:spPr/>
      <dgm:t>
        <a:bodyPr/>
        <a:lstStyle/>
        <a:p>
          <a:pPr algn="ctr" rtl="1">
            <a:lnSpc>
              <a:spcPct val="100000"/>
            </a:lnSpc>
            <a:spcBef>
              <a:spcPts val="600"/>
            </a:spcBef>
          </a:pPr>
          <a:r>
            <a:rPr lang="ar-SA" sz="2400" b="1" dirty="0">
              <a:cs typeface="+mj-cs"/>
            </a:rPr>
            <a:t>مخطط الشجرة</a:t>
          </a:r>
          <a:endParaRPr lang="en-US" sz="2400" b="1" dirty="0">
            <a:cs typeface="+mj-cs"/>
          </a:endParaRPr>
        </a:p>
      </dgm:t>
    </dgm:pt>
    <dgm:pt modelId="{E639A5BA-E23B-436F-9E3C-52DA0A4FD11A}" type="parTrans" cxnId="{035736B2-E796-4964-83BA-159CEBC51230}">
      <dgm:prSet/>
      <dgm:spPr/>
      <dgm:t>
        <a:bodyPr/>
        <a:lstStyle/>
        <a:p>
          <a:endParaRPr lang="en-US" sz="2400"/>
        </a:p>
      </dgm:t>
    </dgm:pt>
    <dgm:pt modelId="{64172AE5-8ECB-4755-9ECB-4B2BD9C94E75}" type="sibTrans" cxnId="{035736B2-E796-4964-83BA-159CEBC51230}">
      <dgm:prSet/>
      <dgm:spPr/>
      <dgm:t>
        <a:bodyPr/>
        <a:lstStyle/>
        <a:p>
          <a:endParaRPr lang="en-US" sz="2400"/>
        </a:p>
      </dgm:t>
    </dgm:pt>
    <dgm:pt modelId="{602559DA-BD01-4F1E-BA18-63D2CA6EF24C}">
      <dgm:prSet phldrT="[Text]" custT="1"/>
      <dgm:spPr/>
      <dgm:t>
        <a:bodyPr/>
        <a:lstStyle/>
        <a:p>
          <a:pPr algn="ctr" rtl="1">
            <a:lnSpc>
              <a:spcPct val="100000"/>
            </a:lnSpc>
            <a:spcBef>
              <a:spcPts val="600"/>
            </a:spcBef>
          </a:pPr>
          <a:r>
            <a:rPr lang="ar-SA" sz="2400" b="1" dirty="0">
              <a:cs typeface="+mj-cs"/>
            </a:rPr>
            <a:t>المخطط الهيكلي</a:t>
          </a:r>
          <a:endParaRPr lang="en-US" sz="2400" b="1" dirty="0">
            <a:cs typeface="+mj-cs"/>
          </a:endParaRPr>
        </a:p>
      </dgm:t>
    </dgm:pt>
    <dgm:pt modelId="{9B2F83BE-A387-4BF7-8A8E-C0D8AB9BF123}" type="parTrans" cxnId="{1C3EBE28-3153-40EE-BD8E-237140E345A6}">
      <dgm:prSet/>
      <dgm:spPr/>
      <dgm:t>
        <a:bodyPr/>
        <a:lstStyle/>
        <a:p>
          <a:endParaRPr lang="en-US" sz="2400"/>
        </a:p>
      </dgm:t>
    </dgm:pt>
    <dgm:pt modelId="{5E93FFB6-A76B-4C80-BB6A-C5A3EC954F60}" type="sibTrans" cxnId="{1C3EBE28-3153-40EE-BD8E-237140E345A6}">
      <dgm:prSet/>
      <dgm:spPr/>
      <dgm:t>
        <a:bodyPr/>
        <a:lstStyle/>
        <a:p>
          <a:endParaRPr lang="en-US" sz="2400"/>
        </a:p>
      </dgm:t>
    </dgm:pt>
    <dgm:pt modelId="{330DFD27-04AF-4AE2-8D61-C281F7EC624C}">
      <dgm:prSet phldrT="[Text]" custT="1"/>
      <dgm:spPr/>
      <dgm:t>
        <a:bodyPr/>
        <a:lstStyle/>
        <a:p>
          <a:pPr rtl="1"/>
          <a:r>
            <a:rPr lang="ar-SA" sz="2400" b="1" dirty="0">
              <a:cs typeface="+mj-cs"/>
            </a:rPr>
            <a:t>مخطط حالة الاستخدام</a:t>
          </a:r>
          <a:endParaRPr lang="en-US" sz="2400" b="1" dirty="0">
            <a:cs typeface="+mj-cs"/>
          </a:endParaRPr>
        </a:p>
      </dgm:t>
    </dgm:pt>
    <dgm:pt modelId="{0AE16C34-BFAD-4DDC-8C6E-EFBAADD1E63E}" type="parTrans" cxnId="{80033EBF-135D-4F7F-B189-48DBCF43CD77}">
      <dgm:prSet/>
      <dgm:spPr/>
      <dgm:t>
        <a:bodyPr/>
        <a:lstStyle/>
        <a:p>
          <a:endParaRPr lang="en-US" sz="2400"/>
        </a:p>
      </dgm:t>
    </dgm:pt>
    <dgm:pt modelId="{CB7996A1-3C75-4CFB-8C9C-E7305E6EED9A}" type="sibTrans" cxnId="{80033EBF-135D-4F7F-B189-48DBCF43CD77}">
      <dgm:prSet/>
      <dgm:spPr/>
      <dgm:t>
        <a:bodyPr/>
        <a:lstStyle/>
        <a:p>
          <a:endParaRPr lang="en-US" sz="2400"/>
        </a:p>
      </dgm:t>
    </dgm:pt>
    <dgm:pt modelId="{A43F7F2C-3B23-4504-BE38-C6955722F76E}">
      <dgm:prSet phldrT="[Text]" custT="1"/>
      <dgm:spPr/>
      <dgm:t>
        <a:bodyPr/>
        <a:lstStyle/>
        <a:p>
          <a:pPr rtl="1"/>
          <a:r>
            <a:rPr lang="ar-SA" sz="2400" b="1"/>
            <a:t>مخطط سير العمل</a:t>
          </a:r>
          <a:endParaRPr lang="en-US" sz="2400" b="1" dirty="0">
            <a:cs typeface="+mj-cs"/>
          </a:endParaRPr>
        </a:p>
      </dgm:t>
    </dgm:pt>
    <dgm:pt modelId="{FC602AEA-1BE8-438D-B6D5-A5AA73023F8B}" type="parTrans" cxnId="{B3B323F7-9259-4A6C-ADD6-A5B33B616EB1}">
      <dgm:prSet/>
      <dgm:spPr/>
      <dgm:t>
        <a:bodyPr/>
        <a:lstStyle/>
        <a:p>
          <a:endParaRPr lang="en-US" sz="2400"/>
        </a:p>
      </dgm:t>
    </dgm:pt>
    <dgm:pt modelId="{7DACF122-3E6F-4E74-8896-BAD622C5D8C7}" type="sibTrans" cxnId="{B3B323F7-9259-4A6C-ADD6-A5B33B616EB1}">
      <dgm:prSet/>
      <dgm:spPr/>
      <dgm:t>
        <a:bodyPr/>
        <a:lstStyle/>
        <a:p>
          <a:endParaRPr lang="en-US" sz="2400"/>
        </a:p>
      </dgm:t>
    </dgm:pt>
    <dgm:pt modelId="{CFF399FF-6652-461B-9929-4DC003C898C0}" type="pres">
      <dgm:prSet presAssocID="{FEF68976-1DFD-4AAC-8799-1D0B04A1DA87}" presName="Name0" presStyleCnt="0">
        <dgm:presLayoutVars>
          <dgm:dir/>
          <dgm:resizeHandles val="exact"/>
        </dgm:presLayoutVars>
      </dgm:prSet>
      <dgm:spPr/>
    </dgm:pt>
    <dgm:pt modelId="{A23711C6-51E3-4C83-ADF8-845826769DD9}" type="pres">
      <dgm:prSet presAssocID="{AEECE582-4BF5-4377-8FCD-AF80A45D430F}" presName="composite" presStyleCnt="0"/>
      <dgm:spPr/>
    </dgm:pt>
    <dgm:pt modelId="{1BB1BE24-6002-47D2-A255-477428FF158A}" type="pres">
      <dgm:prSet presAssocID="{AEECE582-4BF5-4377-8FCD-AF80A45D430F}" presName="rect1" presStyleLbl="trAlignAcc1" presStyleIdx="0" presStyleCnt="4">
        <dgm:presLayoutVars>
          <dgm:bulletEnabled val="1"/>
        </dgm:presLayoutVars>
      </dgm:prSet>
      <dgm:spPr/>
    </dgm:pt>
    <dgm:pt modelId="{49D103A7-5736-4F41-B221-BD0DADE55842}" type="pres">
      <dgm:prSet presAssocID="{AEECE582-4BF5-4377-8FCD-AF80A45D430F}" presName="rect2" presStyleLbl="fgImgPlace1" presStyleIdx="0" presStyleCnt="4"/>
      <dgm:spPr/>
    </dgm:pt>
    <dgm:pt modelId="{130477D2-E865-4D13-B678-B49BB250A5E5}" type="pres">
      <dgm:prSet presAssocID="{64172AE5-8ECB-4755-9ECB-4B2BD9C94E75}" presName="sibTrans" presStyleCnt="0"/>
      <dgm:spPr/>
    </dgm:pt>
    <dgm:pt modelId="{955892F8-64C1-4B38-AC99-FD69B61CE358}" type="pres">
      <dgm:prSet presAssocID="{602559DA-BD01-4F1E-BA18-63D2CA6EF24C}" presName="composite" presStyleCnt="0"/>
      <dgm:spPr/>
    </dgm:pt>
    <dgm:pt modelId="{9C360E08-B9E5-4278-A01B-057D88E536CF}" type="pres">
      <dgm:prSet presAssocID="{602559DA-BD01-4F1E-BA18-63D2CA6EF24C}" presName="rect1" presStyleLbl="trAlignAcc1" presStyleIdx="1" presStyleCnt="4">
        <dgm:presLayoutVars>
          <dgm:bulletEnabled val="1"/>
        </dgm:presLayoutVars>
      </dgm:prSet>
      <dgm:spPr/>
    </dgm:pt>
    <dgm:pt modelId="{795656E2-EFE2-4C7D-99BB-009E9A93F951}" type="pres">
      <dgm:prSet presAssocID="{602559DA-BD01-4F1E-BA18-63D2CA6EF24C}" presName="rect2" presStyleLbl="fgImgPlace1" presStyleIdx="1" presStyleCnt="4"/>
      <dgm:spPr/>
    </dgm:pt>
    <dgm:pt modelId="{B691B34D-C658-409F-88BD-A8FDD0D0D77F}" type="pres">
      <dgm:prSet presAssocID="{5E93FFB6-A76B-4C80-BB6A-C5A3EC954F60}" presName="sibTrans" presStyleCnt="0"/>
      <dgm:spPr/>
    </dgm:pt>
    <dgm:pt modelId="{45138E62-19E3-4DC4-B864-01A49BC87F2F}" type="pres">
      <dgm:prSet presAssocID="{330DFD27-04AF-4AE2-8D61-C281F7EC624C}" presName="composite" presStyleCnt="0"/>
      <dgm:spPr/>
    </dgm:pt>
    <dgm:pt modelId="{6A82DE50-7F32-4A01-AE8E-DA71C6F939DB}" type="pres">
      <dgm:prSet presAssocID="{330DFD27-04AF-4AE2-8D61-C281F7EC624C}" presName="rect1" presStyleLbl="trAlignAcc1" presStyleIdx="2" presStyleCnt="4">
        <dgm:presLayoutVars>
          <dgm:bulletEnabled val="1"/>
        </dgm:presLayoutVars>
      </dgm:prSet>
      <dgm:spPr/>
    </dgm:pt>
    <dgm:pt modelId="{EABF439A-6B27-47BB-8B97-55CB55424118}" type="pres">
      <dgm:prSet presAssocID="{330DFD27-04AF-4AE2-8D61-C281F7EC624C}" presName="rect2" presStyleLbl="fgImgPlace1" presStyleIdx="2" presStyleCnt="4"/>
      <dgm:spPr/>
    </dgm:pt>
    <dgm:pt modelId="{C6B12058-6750-4189-B182-7EFAA5933245}" type="pres">
      <dgm:prSet presAssocID="{CB7996A1-3C75-4CFB-8C9C-E7305E6EED9A}" presName="sibTrans" presStyleCnt="0"/>
      <dgm:spPr/>
    </dgm:pt>
    <dgm:pt modelId="{196837A0-C4F1-442A-8567-A93B434D9A8B}" type="pres">
      <dgm:prSet presAssocID="{A43F7F2C-3B23-4504-BE38-C6955722F76E}" presName="composite" presStyleCnt="0"/>
      <dgm:spPr/>
    </dgm:pt>
    <dgm:pt modelId="{0FAE200C-B0DE-4F28-BC6F-B169357652F6}" type="pres">
      <dgm:prSet presAssocID="{A43F7F2C-3B23-4504-BE38-C6955722F76E}" presName="rect1" presStyleLbl="trAlignAcc1" presStyleIdx="3" presStyleCnt="4">
        <dgm:presLayoutVars>
          <dgm:bulletEnabled val="1"/>
        </dgm:presLayoutVars>
      </dgm:prSet>
      <dgm:spPr/>
    </dgm:pt>
    <dgm:pt modelId="{B06B98F6-6DDF-4AAA-905F-B0D9D82E4CE3}" type="pres">
      <dgm:prSet presAssocID="{A43F7F2C-3B23-4504-BE38-C6955722F76E}" presName="rect2" presStyleLbl="fgImgPlace1" presStyleIdx="3" presStyleCnt="4"/>
      <dgm:spPr/>
    </dgm:pt>
  </dgm:ptLst>
  <dgm:cxnLst>
    <dgm:cxn modelId="{62CB550C-31D1-4431-B185-D3FB939CF997}" type="presOf" srcId="{FEF68976-1DFD-4AAC-8799-1D0B04A1DA87}" destId="{CFF399FF-6652-461B-9929-4DC003C898C0}" srcOrd="0" destOrd="0" presId="urn:microsoft.com/office/officeart/2008/layout/PictureStrips"/>
    <dgm:cxn modelId="{1C3EBE28-3153-40EE-BD8E-237140E345A6}" srcId="{FEF68976-1DFD-4AAC-8799-1D0B04A1DA87}" destId="{602559DA-BD01-4F1E-BA18-63D2CA6EF24C}" srcOrd="1" destOrd="0" parTransId="{9B2F83BE-A387-4BF7-8A8E-C0D8AB9BF123}" sibTransId="{5E93FFB6-A76B-4C80-BB6A-C5A3EC954F60}"/>
    <dgm:cxn modelId="{9AC12F38-6077-4C89-A821-85E33E305A7F}" type="presOf" srcId="{A43F7F2C-3B23-4504-BE38-C6955722F76E}" destId="{0FAE200C-B0DE-4F28-BC6F-B169357652F6}" srcOrd="0" destOrd="0" presId="urn:microsoft.com/office/officeart/2008/layout/PictureStrips"/>
    <dgm:cxn modelId="{3131DD42-209B-4F2F-AB16-6338F73E0CDC}" type="presOf" srcId="{330DFD27-04AF-4AE2-8D61-C281F7EC624C}" destId="{6A82DE50-7F32-4A01-AE8E-DA71C6F939DB}" srcOrd="0" destOrd="0" presId="urn:microsoft.com/office/officeart/2008/layout/PictureStrips"/>
    <dgm:cxn modelId="{DA936CAE-B250-4AF4-8F21-3C363AC8F685}" type="presOf" srcId="{AEECE582-4BF5-4377-8FCD-AF80A45D430F}" destId="{1BB1BE24-6002-47D2-A255-477428FF158A}" srcOrd="0" destOrd="0" presId="urn:microsoft.com/office/officeart/2008/layout/PictureStrips"/>
    <dgm:cxn modelId="{035736B2-E796-4964-83BA-159CEBC51230}" srcId="{FEF68976-1DFD-4AAC-8799-1D0B04A1DA87}" destId="{AEECE582-4BF5-4377-8FCD-AF80A45D430F}" srcOrd="0" destOrd="0" parTransId="{E639A5BA-E23B-436F-9E3C-52DA0A4FD11A}" sibTransId="{64172AE5-8ECB-4755-9ECB-4B2BD9C94E75}"/>
    <dgm:cxn modelId="{696488B7-8027-4A04-9A7F-6293EE0E9E39}" type="presOf" srcId="{602559DA-BD01-4F1E-BA18-63D2CA6EF24C}" destId="{9C360E08-B9E5-4278-A01B-057D88E536CF}" srcOrd="0" destOrd="0" presId="urn:microsoft.com/office/officeart/2008/layout/PictureStrips"/>
    <dgm:cxn modelId="{80033EBF-135D-4F7F-B189-48DBCF43CD77}" srcId="{FEF68976-1DFD-4AAC-8799-1D0B04A1DA87}" destId="{330DFD27-04AF-4AE2-8D61-C281F7EC624C}" srcOrd="2" destOrd="0" parTransId="{0AE16C34-BFAD-4DDC-8C6E-EFBAADD1E63E}" sibTransId="{CB7996A1-3C75-4CFB-8C9C-E7305E6EED9A}"/>
    <dgm:cxn modelId="{B3B323F7-9259-4A6C-ADD6-A5B33B616EB1}" srcId="{FEF68976-1DFD-4AAC-8799-1D0B04A1DA87}" destId="{A43F7F2C-3B23-4504-BE38-C6955722F76E}" srcOrd="3" destOrd="0" parTransId="{FC602AEA-1BE8-438D-B6D5-A5AA73023F8B}" sibTransId="{7DACF122-3E6F-4E74-8896-BAD622C5D8C7}"/>
    <dgm:cxn modelId="{25EB7A32-45F5-44C5-A008-61AA7E5CBBBF}" type="presParOf" srcId="{CFF399FF-6652-461B-9929-4DC003C898C0}" destId="{A23711C6-51E3-4C83-ADF8-845826769DD9}" srcOrd="0" destOrd="0" presId="urn:microsoft.com/office/officeart/2008/layout/PictureStrips"/>
    <dgm:cxn modelId="{7E32B31E-786F-43FA-99C1-1B46C2DCCDEA}" type="presParOf" srcId="{A23711C6-51E3-4C83-ADF8-845826769DD9}" destId="{1BB1BE24-6002-47D2-A255-477428FF158A}" srcOrd="0" destOrd="0" presId="urn:microsoft.com/office/officeart/2008/layout/PictureStrips"/>
    <dgm:cxn modelId="{681012A2-576B-4D78-BE68-4F6B853051D5}" type="presParOf" srcId="{A23711C6-51E3-4C83-ADF8-845826769DD9}" destId="{49D103A7-5736-4F41-B221-BD0DADE55842}" srcOrd="1" destOrd="0" presId="urn:microsoft.com/office/officeart/2008/layout/PictureStrips"/>
    <dgm:cxn modelId="{C1FC9BAD-5DDF-48E4-9486-CED601087CD1}" type="presParOf" srcId="{CFF399FF-6652-461B-9929-4DC003C898C0}" destId="{130477D2-E865-4D13-B678-B49BB250A5E5}" srcOrd="1" destOrd="0" presId="urn:microsoft.com/office/officeart/2008/layout/PictureStrips"/>
    <dgm:cxn modelId="{6A015DCA-A65C-49A8-88FE-1F3854C434EE}" type="presParOf" srcId="{CFF399FF-6652-461B-9929-4DC003C898C0}" destId="{955892F8-64C1-4B38-AC99-FD69B61CE358}" srcOrd="2" destOrd="0" presId="urn:microsoft.com/office/officeart/2008/layout/PictureStrips"/>
    <dgm:cxn modelId="{F285092D-6524-4657-B2E3-F5661A4E0CF1}" type="presParOf" srcId="{955892F8-64C1-4B38-AC99-FD69B61CE358}" destId="{9C360E08-B9E5-4278-A01B-057D88E536CF}" srcOrd="0" destOrd="0" presId="urn:microsoft.com/office/officeart/2008/layout/PictureStrips"/>
    <dgm:cxn modelId="{7C7A17B1-5068-42C4-B34A-C10AC1BA693E}" type="presParOf" srcId="{955892F8-64C1-4B38-AC99-FD69B61CE358}" destId="{795656E2-EFE2-4C7D-99BB-009E9A93F951}" srcOrd="1" destOrd="0" presId="urn:microsoft.com/office/officeart/2008/layout/PictureStrips"/>
    <dgm:cxn modelId="{45B2F2DE-C93B-47DD-89C9-AAF956FA1A4A}" type="presParOf" srcId="{CFF399FF-6652-461B-9929-4DC003C898C0}" destId="{B691B34D-C658-409F-88BD-A8FDD0D0D77F}" srcOrd="3" destOrd="0" presId="urn:microsoft.com/office/officeart/2008/layout/PictureStrips"/>
    <dgm:cxn modelId="{A5383A93-FDA9-4918-9548-4DBF2A245CD9}" type="presParOf" srcId="{CFF399FF-6652-461B-9929-4DC003C898C0}" destId="{45138E62-19E3-4DC4-B864-01A49BC87F2F}" srcOrd="4" destOrd="0" presId="urn:microsoft.com/office/officeart/2008/layout/PictureStrips"/>
    <dgm:cxn modelId="{55F85754-9485-41DB-9DA4-DE5FBB9F69C7}" type="presParOf" srcId="{45138E62-19E3-4DC4-B864-01A49BC87F2F}" destId="{6A82DE50-7F32-4A01-AE8E-DA71C6F939DB}" srcOrd="0" destOrd="0" presId="urn:microsoft.com/office/officeart/2008/layout/PictureStrips"/>
    <dgm:cxn modelId="{7A81FB3C-7CAD-4352-8713-EE8384F7D011}" type="presParOf" srcId="{45138E62-19E3-4DC4-B864-01A49BC87F2F}" destId="{EABF439A-6B27-47BB-8B97-55CB55424118}" srcOrd="1" destOrd="0" presId="urn:microsoft.com/office/officeart/2008/layout/PictureStrips"/>
    <dgm:cxn modelId="{5A20C6AA-3F62-49FD-9AAC-86FA76B7E429}" type="presParOf" srcId="{CFF399FF-6652-461B-9929-4DC003C898C0}" destId="{C6B12058-6750-4189-B182-7EFAA5933245}" srcOrd="5" destOrd="0" presId="urn:microsoft.com/office/officeart/2008/layout/PictureStrips"/>
    <dgm:cxn modelId="{81FCC125-756B-4353-8993-0FE8A777A68C}" type="presParOf" srcId="{CFF399FF-6652-461B-9929-4DC003C898C0}" destId="{196837A0-C4F1-442A-8567-A93B434D9A8B}" srcOrd="6" destOrd="0" presId="urn:microsoft.com/office/officeart/2008/layout/PictureStrips"/>
    <dgm:cxn modelId="{932743DC-996E-4658-91DD-6D4F2E5B43D1}" type="presParOf" srcId="{196837A0-C4F1-442A-8567-A93B434D9A8B}" destId="{0FAE200C-B0DE-4F28-BC6F-B169357652F6}" srcOrd="0" destOrd="0" presId="urn:microsoft.com/office/officeart/2008/layout/PictureStrips"/>
    <dgm:cxn modelId="{98A4FFB4-6954-4AD2-848E-72A72BE09B07}" type="presParOf" srcId="{196837A0-C4F1-442A-8567-A93B434D9A8B}" destId="{B06B98F6-6DDF-4AAA-905F-B0D9D82E4CE3}"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EF68976-1DFD-4AAC-8799-1D0B04A1DA87}" type="doc">
      <dgm:prSet loTypeId="urn:microsoft.com/office/officeart/2008/layout/PictureStrips" loCatId="list" qsTypeId="urn:microsoft.com/office/officeart/2005/8/quickstyle/simple3" qsCatId="simple" csTypeId="urn:microsoft.com/office/officeart/2005/8/colors/colorful3" csCatId="colorful" phldr="1"/>
      <dgm:spPr/>
      <dgm:t>
        <a:bodyPr/>
        <a:lstStyle/>
        <a:p>
          <a:endParaRPr lang="en-US"/>
        </a:p>
      </dgm:t>
    </dgm:pt>
    <dgm:pt modelId="{AEECE582-4BF5-4377-8FCD-AF80A45D430F}">
      <dgm:prSet phldrT="[Text]" custT="1"/>
      <dgm:spPr/>
      <dgm:t>
        <a:bodyPr/>
        <a:lstStyle/>
        <a:p>
          <a:pPr algn="ctr" rtl="1">
            <a:lnSpc>
              <a:spcPct val="100000"/>
            </a:lnSpc>
            <a:spcBef>
              <a:spcPts val="600"/>
            </a:spcBef>
          </a:pPr>
          <a:r>
            <a:rPr lang="ar-SA" sz="2400" b="1" dirty="0">
              <a:cs typeface="+mj-cs"/>
            </a:rPr>
            <a:t>مخطط الشجرة</a:t>
          </a:r>
          <a:endParaRPr lang="en-US" sz="2400" b="1" dirty="0">
            <a:cs typeface="+mj-cs"/>
          </a:endParaRPr>
        </a:p>
      </dgm:t>
    </dgm:pt>
    <dgm:pt modelId="{E639A5BA-E23B-436F-9E3C-52DA0A4FD11A}" type="parTrans" cxnId="{035736B2-E796-4964-83BA-159CEBC51230}">
      <dgm:prSet/>
      <dgm:spPr/>
      <dgm:t>
        <a:bodyPr/>
        <a:lstStyle/>
        <a:p>
          <a:endParaRPr lang="en-US" sz="2400"/>
        </a:p>
      </dgm:t>
    </dgm:pt>
    <dgm:pt modelId="{64172AE5-8ECB-4755-9ECB-4B2BD9C94E75}" type="sibTrans" cxnId="{035736B2-E796-4964-83BA-159CEBC51230}">
      <dgm:prSet/>
      <dgm:spPr/>
      <dgm:t>
        <a:bodyPr/>
        <a:lstStyle/>
        <a:p>
          <a:endParaRPr lang="en-US" sz="2400"/>
        </a:p>
      </dgm:t>
    </dgm:pt>
    <dgm:pt modelId="{602559DA-BD01-4F1E-BA18-63D2CA6EF24C}">
      <dgm:prSet phldrT="[Text]" custT="1"/>
      <dgm:spPr/>
      <dgm:t>
        <a:bodyPr/>
        <a:lstStyle/>
        <a:p>
          <a:pPr algn="ctr" rtl="1">
            <a:lnSpc>
              <a:spcPct val="100000"/>
            </a:lnSpc>
            <a:spcBef>
              <a:spcPts val="600"/>
            </a:spcBef>
          </a:pPr>
          <a:r>
            <a:rPr lang="ar-SA" sz="2400" b="1" dirty="0">
              <a:cs typeface="+mj-cs"/>
            </a:rPr>
            <a:t>المخطط الهيكلي</a:t>
          </a:r>
          <a:endParaRPr lang="en-US" sz="2400" b="1" dirty="0">
            <a:cs typeface="+mj-cs"/>
          </a:endParaRPr>
        </a:p>
      </dgm:t>
    </dgm:pt>
    <dgm:pt modelId="{9B2F83BE-A387-4BF7-8A8E-C0D8AB9BF123}" type="parTrans" cxnId="{1C3EBE28-3153-40EE-BD8E-237140E345A6}">
      <dgm:prSet/>
      <dgm:spPr/>
      <dgm:t>
        <a:bodyPr/>
        <a:lstStyle/>
        <a:p>
          <a:endParaRPr lang="en-US" sz="2400"/>
        </a:p>
      </dgm:t>
    </dgm:pt>
    <dgm:pt modelId="{5E93FFB6-A76B-4C80-BB6A-C5A3EC954F60}" type="sibTrans" cxnId="{1C3EBE28-3153-40EE-BD8E-237140E345A6}">
      <dgm:prSet/>
      <dgm:spPr/>
      <dgm:t>
        <a:bodyPr/>
        <a:lstStyle/>
        <a:p>
          <a:endParaRPr lang="en-US" sz="2400"/>
        </a:p>
      </dgm:t>
    </dgm:pt>
    <dgm:pt modelId="{330DFD27-04AF-4AE2-8D61-C281F7EC624C}">
      <dgm:prSet phldrT="[Text]" custT="1"/>
      <dgm:spPr/>
      <dgm:t>
        <a:bodyPr/>
        <a:lstStyle/>
        <a:p>
          <a:pPr rtl="1"/>
          <a:r>
            <a:rPr lang="ar-SA" sz="2400" b="1" dirty="0">
              <a:cs typeface="+mj-cs"/>
            </a:rPr>
            <a:t>مخطط حالة الاستخدام</a:t>
          </a:r>
          <a:endParaRPr lang="en-US" sz="2400" b="1" dirty="0">
            <a:cs typeface="+mj-cs"/>
          </a:endParaRPr>
        </a:p>
      </dgm:t>
    </dgm:pt>
    <dgm:pt modelId="{0AE16C34-BFAD-4DDC-8C6E-EFBAADD1E63E}" type="parTrans" cxnId="{80033EBF-135D-4F7F-B189-48DBCF43CD77}">
      <dgm:prSet/>
      <dgm:spPr/>
      <dgm:t>
        <a:bodyPr/>
        <a:lstStyle/>
        <a:p>
          <a:endParaRPr lang="en-US" sz="2400"/>
        </a:p>
      </dgm:t>
    </dgm:pt>
    <dgm:pt modelId="{CB7996A1-3C75-4CFB-8C9C-E7305E6EED9A}" type="sibTrans" cxnId="{80033EBF-135D-4F7F-B189-48DBCF43CD77}">
      <dgm:prSet/>
      <dgm:spPr/>
      <dgm:t>
        <a:bodyPr/>
        <a:lstStyle/>
        <a:p>
          <a:endParaRPr lang="en-US" sz="2400"/>
        </a:p>
      </dgm:t>
    </dgm:pt>
    <dgm:pt modelId="{A43F7F2C-3B23-4504-BE38-C6955722F76E}">
      <dgm:prSet phldrT="[Text]" custT="1"/>
      <dgm:spPr/>
      <dgm:t>
        <a:bodyPr/>
        <a:lstStyle/>
        <a:p>
          <a:pPr rtl="1"/>
          <a:r>
            <a:rPr lang="ar-SA" sz="2400" b="1"/>
            <a:t>مخطط سير العمل</a:t>
          </a:r>
          <a:endParaRPr lang="en-US" sz="2400" b="1" dirty="0">
            <a:cs typeface="+mj-cs"/>
          </a:endParaRPr>
        </a:p>
      </dgm:t>
    </dgm:pt>
    <dgm:pt modelId="{FC602AEA-1BE8-438D-B6D5-A5AA73023F8B}" type="parTrans" cxnId="{B3B323F7-9259-4A6C-ADD6-A5B33B616EB1}">
      <dgm:prSet/>
      <dgm:spPr/>
      <dgm:t>
        <a:bodyPr/>
        <a:lstStyle/>
        <a:p>
          <a:endParaRPr lang="en-US" sz="2400"/>
        </a:p>
      </dgm:t>
    </dgm:pt>
    <dgm:pt modelId="{7DACF122-3E6F-4E74-8896-BAD622C5D8C7}" type="sibTrans" cxnId="{B3B323F7-9259-4A6C-ADD6-A5B33B616EB1}">
      <dgm:prSet/>
      <dgm:spPr/>
      <dgm:t>
        <a:bodyPr/>
        <a:lstStyle/>
        <a:p>
          <a:endParaRPr lang="en-US" sz="2400"/>
        </a:p>
      </dgm:t>
    </dgm:pt>
    <dgm:pt modelId="{CFF399FF-6652-461B-9929-4DC003C898C0}" type="pres">
      <dgm:prSet presAssocID="{FEF68976-1DFD-4AAC-8799-1D0B04A1DA87}" presName="Name0" presStyleCnt="0">
        <dgm:presLayoutVars>
          <dgm:dir/>
          <dgm:resizeHandles val="exact"/>
        </dgm:presLayoutVars>
      </dgm:prSet>
      <dgm:spPr/>
    </dgm:pt>
    <dgm:pt modelId="{A23711C6-51E3-4C83-ADF8-845826769DD9}" type="pres">
      <dgm:prSet presAssocID="{AEECE582-4BF5-4377-8FCD-AF80A45D430F}" presName="composite" presStyleCnt="0"/>
      <dgm:spPr/>
    </dgm:pt>
    <dgm:pt modelId="{1BB1BE24-6002-47D2-A255-477428FF158A}" type="pres">
      <dgm:prSet presAssocID="{AEECE582-4BF5-4377-8FCD-AF80A45D430F}" presName="rect1" presStyleLbl="trAlignAcc1" presStyleIdx="0" presStyleCnt="4">
        <dgm:presLayoutVars>
          <dgm:bulletEnabled val="1"/>
        </dgm:presLayoutVars>
      </dgm:prSet>
      <dgm:spPr/>
    </dgm:pt>
    <dgm:pt modelId="{49D103A7-5736-4F41-B221-BD0DADE55842}" type="pres">
      <dgm:prSet presAssocID="{AEECE582-4BF5-4377-8FCD-AF80A45D430F}" presName="rect2" presStyleLbl="fgImgPlace1" presStyleIdx="0" presStyleCnt="4"/>
      <dgm:spPr/>
    </dgm:pt>
    <dgm:pt modelId="{130477D2-E865-4D13-B678-B49BB250A5E5}" type="pres">
      <dgm:prSet presAssocID="{64172AE5-8ECB-4755-9ECB-4B2BD9C94E75}" presName="sibTrans" presStyleCnt="0"/>
      <dgm:spPr/>
    </dgm:pt>
    <dgm:pt modelId="{955892F8-64C1-4B38-AC99-FD69B61CE358}" type="pres">
      <dgm:prSet presAssocID="{602559DA-BD01-4F1E-BA18-63D2CA6EF24C}" presName="composite" presStyleCnt="0"/>
      <dgm:spPr/>
    </dgm:pt>
    <dgm:pt modelId="{9C360E08-B9E5-4278-A01B-057D88E536CF}" type="pres">
      <dgm:prSet presAssocID="{602559DA-BD01-4F1E-BA18-63D2CA6EF24C}" presName="rect1" presStyleLbl="trAlignAcc1" presStyleIdx="1" presStyleCnt="4">
        <dgm:presLayoutVars>
          <dgm:bulletEnabled val="1"/>
        </dgm:presLayoutVars>
      </dgm:prSet>
      <dgm:spPr/>
    </dgm:pt>
    <dgm:pt modelId="{795656E2-EFE2-4C7D-99BB-009E9A93F951}" type="pres">
      <dgm:prSet presAssocID="{602559DA-BD01-4F1E-BA18-63D2CA6EF24C}" presName="rect2" presStyleLbl="fgImgPlace1" presStyleIdx="1" presStyleCnt="4"/>
      <dgm:spPr/>
    </dgm:pt>
    <dgm:pt modelId="{B691B34D-C658-409F-88BD-A8FDD0D0D77F}" type="pres">
      <dgm:prSet presAssocID="{5E93FFB6-A76B-4C80-BB6A-C5A3EC954F60}" presName="sibTrans" presStyleCnt="0"/>
      <dgm:spPr/>
    </dgm:pt>
    <dgm:pt modelId="{45138E62-19E3-4DC4-B864-01A49BC87F2F}" type="pres">
      <dgm:prSet presAssocID="{330DFD27-04AF-4AE2-8D61-C281F7EC624C}" presName="composite" presStyleCnt="0"/>
      <dgm:spPr/>
    </dgm:pt>
    <dgm:pt modelId="{6A82DE50-7F32-4A01-AE8E-DA71C6F939DB}" type="pres">
      <dgm:prSet presAssocID="{330DFD27-04AF-4AE2-8D61-C281F7EC624C}" presName="rect1" presStyleLbl="trAlignAcc1" presStyleIdx="2" presStyleCnt="4">
        <dgm:presLayoutVars>
          <dgm:bulletEnabled val="1"/>
        </dgm:presLayoutVars>
      </dgm:prSet>
      <dgm:spPr/>
    </dgm:pt>
    <dgm:pt modelId="{EABF439A-6B27-47BB-8B97-55CB55424118}" type="pres">
      <dgm:prSet presAssocID="{330DFD27-04AF-4AE2-8D61-C281F7EC624C}" presName="rect2" presStyleLbl="fgImgPlace1" presStyleIdx="2" presStyleCnt="4"/>
      <dgm:spPr/>
    </dgm:pt>
    <dgm:pt modelId="{C6B12058-6750-4189-B182-7EFAA5933245}" type="pres">
      <dgm:prSet presAssocID="{CB7996A1-3C75-4CFB-8C9C-E7305E6EED9A}" presName="sibTrans" presStyleCnt="0"/>
      <dgm:spPr/>
    </dgm:pt>
    <dgm:pt modelId="{196837A0-C4F1-442A-8567-A93B434D9A8B}" type="pres">
      <dgm:prSet presAssocID="{A43F7F2C-3B23-4504-BE38-C6955722F76E}" presName="composite" presStyleCnt="0"/>
      <dgm:spPr/>
    </dgm:pt>
    <dgm:pt modelId="{0FAE200C-B0DE-4F28-BC6F-B169357652F6}" type="pres">
      <dgm:prSet presAssocID="{A43F7F2C-3B23-4504-BE38-C6955722F76E}" presName="rect1" presStyleLbl="trAlignAcc1" presStyleIdx="3" presStyleCnt="4">
        <dgm:presLayoutVars>
          <dgm:bulletEnabled val="1"/>
        </dgm:presLayoutVars>
      </dgm:prSet>
      <dgm:spPr/>
    </dgm:pt>
    <dgm:pt modelId="{B06B98F6-6DDF-4AAA-905F-B0D9D82E4CE3}" type="pres">
      <dgm:prSet presAssocID="{A43F7F2C-3B23-4504-BE38-C6955722F76E}" presName="rect2" presStyleLbl="fgImgPlace1" presStyleIdx="3" presStyleCnt="4"/>
      <dgm:spPr/>
    </dgm:pt>
  </dgm:ptLst>
  <dgm:cxnLst>
    <dgm:cxn modelId="{62CB550C-31D1-4431-B185-D3FB939CF997}" type="presOf" srcId="{FEF68976-1DFD-4AAC-8799-1D0B04A1DA87}" destId="{CFF399FF-6652-461B-9929-4DC003C898C0}" srcOrd="0" destOrd="0" presId="urn:microsoft.com/office/officeart/2008/layout/PictureStrips"/>
    <dgm:cxn modelId="{1C3EBE28-3153-40EE-BD8E-237140E345A6}" srcId="{FEF68976-1DFD-4AAC-8799-1D0B04A1DA87}" destId="{602559DA-BD01-4F1E-BA18-63D2CA6EF24C}" srcOrd="1" destOrd="0" parTransId="{9B2F83BE-A387-4BF7-8A8E-C0D8AB9BF123}" sibTransId="{5E93FFB6-A76B-4C80-BB6A-C5A3EC954F60}"/>
    <dgm:cxn modelId="{9AC12F38-6077-4C89-A821-85E33E305A7F}" type="presOf" srcId="{A43F7F2C-3B23-4504-BE38-C6955722F76E}" destId="{0FAE200C-B0DE-4F28-BC6F-B169357652F6}" srcOrd="0" destOrd="0" presId="urn:microsoft.com/office/officeart/2008/layout/PictureStrips"/>
    <dgm:cxn modelId="{3131DD42-209B-4F2F-AB16-6338F73E0CDC}" type="presOf" srcId="{330DFD27-04AF-4AE2-8D61-C281F7EC624C}" destId="{6A82DE50-7F32-4A01-AE8E-DA71C6F939DB}" srcOrd="0" destOrd="0" presId="urn:microsoft.com/office/officeart/2008/layout/PictureStrips"/>
    <dgm:cxn modelId="{DA936CAE-B250-4AF4-8F21-3C363AC8F685}" type="presOf" srcId="{AEECE582-4BF5-4377-8FCD-AF80A45D430F}" destId="{1BB1BE24-6002-47D2-A255-477428FF158A}" srcOrd="0" destOrd="0" presId="urn:microsoft.com/office/officeart/2008/layout/PictureStrips"/>
    <dgm:cxn modelId="{035736B2-E796-4964-83BA-159CEBC51230}" srcId="{FEF68976-1DFD-4AAC-8799-1D0B04A1DA87}" destId="{AEECE582-4BF5-4377-8FCD-AF80A45D430F}" srcOrd="0" destOrd="0" parTransId="{E639A5BA-E23B-436F-9E3C-52DA0A4FD11A}" sibTransId="{64172AE5-8ECB-4755-9ECB-4B2BD9C94E75}"/>
    <dgm:cxn modelId="{696488B7-8027-4A04-9A7F-6293EE0E9E39}" type="presOf" srcId="{602559DA-BD01-4F1E-BA18-63D2CA6EF24C}" destId="{9C360E08-B9E5-4278-A01B-057D88E536CF}" srcOrd="0" destOrd="0" presId="urn:microsoft.com/office/officeart/2008/layout/PictureStrips"/>
    <dgm:cxn modelId="{80033EBF-135D-4F7F-B189-48DBCF43CD77}" srcId="{FEF68976-1DFD-4AAC-8799-1D0B04A1DA87}" destId="{330DFD27-04AF-4AE2-8D61-C281F7EC624C}" srcOrd="2" destOrd="0" parTransId="{0AE16C34-BFAD-4DDC-8C6E-EFBAADD1E63E}" sibTransId="{CB7996A1-3C75-4CFB-8C9C-E7305E6EED9A}"/>
    <dgm:cxn modelId="{B3B323F7-9259-4A6C-ADD6-A5B33B616EB1}" srcId="{FEF68976-1DFD-4AAC-8799-1D0B04A1DA87}" destId="{A43F7F2C-3B23-4504-BE38-C6955722F76E}" srcOrd="3" destOrd="0" parTransId="{FC602AEA-1BE8-438D-B6D5-A5AA73023F8B}" sibTransId="{7DACF122-3E6F-4E74-8896-BAD622C5D8C7}"/>
    <dgm:cxn modelId="{25EB7A32-45F5-44C5-A008-61AA7E5CBBBF}" type="presParOf" srcId="{CFF399FF-6652-461B-9929-4DC003C898C0}" destId="{A23711C6-51E3-4C83-ADF8-845826769DD9}" srcOrd="0" destOrd="0" presId="urn:microsoft.com/office/officeart/2008/layout/PictureStrips"/>
    <dgm:cxn modelId="{7E32B31E-786F-43FA-99C1-1B46C2DCCDEA}" type="presParOf" srcId="{A23711C6-51E3-4C83-ADF8-845826769DD9}" destId="{1BB1BE24-6002-47D2-A255-477428FF158A}" srcOrd="0" destOrd="0" presId="urn:microsoft.com/office/officeart/2008/layout/PictureStrips"/>
    <dgm:cxn modelId="{681012A2-576B-4D78-BE68-4F6B853051D5}" type="presParOf" srcId="{A23711C6-51E3-4C83-ADF8-845826769DD9}" destId="{49D103A7-5736-4F41-B221-BD0DADE55842}" srcOrd="1" destOrd="0" presId="urn:microsoft.com/office/officeart/2008/layout/PictureStrips"/>
    <dgm:cxn modelId="{C1FC9BAD-5DDF-48E4-9486-CED601087CD1}" type="presParOf" srcId="{CFF399FF-6652-461B-9929-4DC003C898C0}" destId="{130477D2-E865-4D13-B678-B49BB250A5E5}" srcOrd="1" destOrd="0" presId="urn:microsoft.com/office/officeart/2008/layout/PictureStrips"/>
    <dgm:cxn modelId="{6A015DCA-A65C-49A8-88FE-1F3854C434EE}" type="presParOf" srcId="{CFF399FF-6652-461B-9929-4DC003C898C0}" destId="{955892F8-64C1-4B38-AC99-FD69B61CE358}" srcOrd="2" destOrd="0" presId="urn:microsoft.com/office/officeart/2008/layout/PictureStrips"/>
    <dgm:cxn modelId="{F285092D-6524-4657-B2E3-F5661A4E0CF1}" type="presParOf" srcId="{955892F8-64C1-4B38-AC99-FD69B61CE358}" destId="{9C360E08-B9E5-4278-A01B-057D88E536CF}" srcOrd="0" destOrd="0" presId="urn:microsoft.com/office/officeart/2008/layout/PictureStrips"/>
    <dgm:cxn modelId="{7C7A17B1-5068-42C4-B34A-C10AC1BA693E}" type="presParOf" srcId="{955892F8-64C1-4B38-AC99-FD69B61CE358}" destId="{795656E2-EFE2-4C7D-99BB-009E9A93F951}" srcOrd="1" destOrd="0" presId="urn:microsoft.com/office/officeart/2008/layout/PictureStrips"/>
    <dgm:cxn modelId="{45B2F2DE-C93B-47DD-89C9-AAF956FA1A4A}" type="presParOf" srcId="{CFF399FF-6652-461B-9929-4DC003C898C0}" destId="{B691B34D-C658-409F-88BD-A8FDD0D0D77F}" srcOrd="3" destOrd="0" presId="urn:microsoft.com/office/officeart/2008/layout/PictureStrips"/>
    <dgm:cxn modelId="{A5383A93-FDA9-4918-9548-4DBF2A245CD9}" type="presParOf" srcId="{CFF399FF-6652-461B-9929-4DC003C898C0}" destId="{45138E62-19E3-4DC4-B864-01A49BC87F2F}" srcOrd="4" destOrd="0" presId="urn:microsoft.com/office/officeart/2008/layout/PictureStrips"/>
    <dgm:cxn modelId="{55F85754-9485-41DB-9DA4-DE5FBB9F69C7}" type="presParOf" srcId="{45138E62-19E3-4DC4-B864-01A49BC87F2F}" destId="{6A82DE50-7F32-4A01-AE8E-DA71C6F939DB}" srcOrd="0" destOrd="0" presId="urn:microsoft.com/office/officeart/2008/layout/PictureStrips"/>
    <dgm:cxn modelId="{7A81FB3C-7CAD-4352-8713-EE8384F7D011}" type="presParOf" srcId="{45138E62-19E3-4DC4-B864-01A49BC87F2F}" destId="{EABF439A-6B27-47BB-8B97-55CB55424118}" srcOrd="1" destOrd="0" presId="urn:microsoft.com/office/officeart/2008/layout/PictureStrips"/>
    <dgm:cxn modelId="{5A20C6AA-3F62-49FD-9AAC-86FA76B7E429}" type="presParOf" srcId="{CFF399FF-6652-461B-9929-4DC003C898C0}" destId="{C6B12058-6750-4189-B182-7EFAA5933245}" srcOrd="5" destOrd="0" presId="urn:microsoft.com/office/officeart/2008/layout/PictureStrips"/>
    <dgm:cxn modelId="{81FCC125-756B-4353-8993-0FE8A777A68C}" type="presParOf" srcId="{CFF399FF-6652-461B-9929-4DC003C898C0}" destId="{196837A0-C4F1-442A-8567-A93B434D9A8B}" srcOrd="6" destOrd="0" presId="urn:microsoft.com/office/officeart/2008/layout/PictureStrips"/>
    <dgm:cxn modelId="{932743DC-996E-4658-91DD-6D4F2E5B43D1}" type="presParOf" srcId="{196837A0-C4F1-442A-8567-A93B434D9A8B}" destId="{0FAE200C-B0DE-4F28-BC6F-B169357652F6}" srcOrd="0" destOrd="0" presId="urn:microsoft.com/office/officeart/2008/layout/PictureStrips"/>
    <dgm:cxn modelId="{98A4FFB4-6954-4AD2-848E-72A72BE09B07}" type="presParOf" srcId="{196837A0-C4F1-442A-8567-A93B434D9A8B}" destId="{B06B98F6-6DDF-4AAA-905F-B0D9D82E4CE3}"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EF68976-1DFD-4AAC-8799-1D0B04A1DA87}" type="doc">
      <dgm:prSet loTypeId="urn:microsoft.com/office/officeart/2008/layout/PictureStrips" loCatId="list" qsTypeId="urn:microsoft.com/office/officeart/2005/8/quickstyle/simple3" qsCatId="simple" csTypeId="urn:microsoft.com/office/officeart/2005/8/colors/colorful3" csCatId="colorful" phldr="1"/>
      <dgm:spPr/>
      <dgm:t>
        <a:bodyPr/>
        <a:lstStyle/>
        <a:p>
          <a:endParaRPr lang="en-US"/>
        </a:p>
      </dgm:t>
    </dgm:pt>
    <dgm:pt modelId="{AEECE582-4BF5-4377-8FCD-AF80A45D430F}">
      <dgm:prSet phldrT="[Text]" custT="1"/>
      <dgm:spPr/>
      <dgm:t>
        <a:bodyPr/>
        <a:lstStyle/>
        <a:p>
          <a:pPr algn="ctr" rtl="1">
            <a:lnSpc>
              <a:spcPct val="100000"/>
            </a:lnSpc>
            <a:spcBef>
              <a:spcPts val="600"/>
            </a:spcBef>
          </a:pPr>
          <a:r>
            <a:rPr lang="ar-SA" sz="2400" b="1" dirty="0">
              <a:cs typeface="+mj-cs"/>
            </a:rPr>
            <a:t>مخطط الشجرة</a:t>
          </a:r>
          <a:endParaRPr lang="en-US" sz="2400" b="1" dirty="0">
            <a:cs typeface="+mj-cs"/>
          </a:endParaRPr>
        </a:p>
      </dgm:t>
    </dgm:pt>
    <dgm:pt modelId="{E639A5BA-E23B-436F-9E3C-52DA0A4FD11A}" type="parTrans" cxnId="{035736B2-E796-4964-83BA-159CEBC51230}">
      <dgm:prSet/>
      <dgm:spPr/>
      <dgm:t>
        <a:bodyPr/>
        <a:lstStyle/>
        <a:p>
          <a:endParaRPr lang="en-US" sz="2400"/>
        </a:p>
      </dgm:t>
    </dgm:pt>
    <dgm:pt modelId="{64172AE5-8ECB-4755-9ECB-4B2BD9C94E75}" type="sibTrans" cxnId="{035736B2-E796-4964-83BA-159CEBC51230}">
      <dgm:prSet/>
      <dgm:spPr/>
      <dgm:t>
        <a:bodyPr/>
        <a:lstStyle/>
        <a:p>
          <a:endParaRPr lang="en-US" sz="2400"/>
        </a:p>
      </dgm:t>
    </dgm:pt>
    <dgm:pt modelId="{602559DA-BD01-4F1E-BA18-63D2CA6EF24C}">
      <dgm:prSet phldrT="[Text]" custT="1"/>
      <dgm:spPr/>
      <dgm:t>
        <a:bodyPr/>
        <a:lstStyle/>
        <a:p>
          <a:pPr algn="ctr" rtl="1">
            <a:lnSpc>
              <a:spcPct val="100000"/>
            </a:lnSpc>
            <a:spcBef>
              <a:spcPts val="600"/>
            </a:spcBef>
          </a:pPr>
          <a:r>
            <a:rPr lang="ar-SA" sz="2400" b="1" dirty="0">
              <a:cs typeface="+mj-cs"/>
            </a:rPr>
            <a:t>المخطط الهيكلي</a:t>
          </a:r>
          <a:endParaRPr lang="en-US" sz="2400" b="1" dirty="0">
            <a:cs typeface="+mj-cs"/>
          </a:endParaRPr>
        </a:p>
      </dgm:t>
    </dgm:pt>
    <dgm:pt modelId="{9B2F83BE-A387-4BF7-8A8E-C0D8AB9BF123}" type="parTrans" cxnId="{1C3EBE28-3153-40EE-BD8E-237140E345A6}">
      <dgm:prSet/>
      <dgm:spPr/>
      <dgm:t>
        <a:bodyPr/>
        <a:lstStyle/>
        <a:p>
          <a:endParaRPr lang="en-US" sz="2400"/>
        </a:p>
      </dgm:t>
    </dgm:pt>
    <dgm:pt modelId="{5E93FFB6-A76B-4C80-BB6A-C5A3EC954F60}" type="sibTrans" cxnId="{1C3EBE28-3153-40EE-BD8E-237140E345A6}">
      <dgm:prSet/>
      <dgm:spPr/>
      <dgm:t>
        <a:bodyPr/>
        <a:lstStyle/>
        <a:p>
          <a:endParaRPr lang="en-US" sz="2400"/>
        </a:p>
      </dgm:t>
    </dgm:pt>
    <dgm:pt modelId="{330DFD27-04AF-4AE2-8D61-C281F7EC624C}">
      <dgm:prSet phldrT="[Text]" custT="1"/>
      <dgm:spPr/>
      <dgm:t>
        <a:bodyPr/>
        <a:lstStyle/>
        <a:p>
          <a:pPr rtl="1"/>
          <a:r>
            <a:rPr lang="ar-SA" sz="2400" b="1" dirty="0">
              <a:cs typeface="+mj-cs"/>
            </a:rPr>
            <a:t>مخطط حالة الاستخدام</a:t>
          </a:r>
          <a:endParaRPr lang="en-US" sz="2400" b="1" dirty="0">
            <a:cs typeface="+mj-cs"/>
          </a:endParaRPr>
        </a:p>
      </dgm:t>
    </dgm:pt>
    <dgm:pt modelId="{0AE16C34-BFAD-4DDC-8C6E-EFBAADD1E63E}" type="parTrans" cxnId="{80033EBF-135D-4F7F-B189-48DBCF43CD77}">
      <dgm:prSet/>
      <dgm:spPr/>
      <dgm:t>
        <a:bodyPr/>
        <a:lstStyle/>
        <a:p>
          <a:endParaRPr lang="en-US" sz="2400"/>
        </a:p>
      </dgm:t>
    </dgm:pt>
    <dgm:pt modelId="{CB7996A1-3C75-4CFB-8C9C-E7305E6EED9A}" type="sibTrans" cxnId="{80033EBF-135D-4F7F-B189-48DBCF43CD77}">
      <dgm:prSet/>
      <dgm:spPr/>
      <dgm:t>
        <a:bodyPr/>
        <a:lstStyle/>
        <a:p>
          <a:endParaRPr lang="en-US" sz="2400"/>
        </a:p>
      </dgm:t>
    </dgm:pt>
    <dgm:pt modelId="{A43F7F2C-3B23-4504-BE38-C6955722F76E}">
      <dgm:prSet phldrT="[Text]" custT="1"/>
      <dgm:spPr/>
      <dgm:t>
        <a:bodyPr/>
        <a:lstStyle/>
        <a:p>
          <a:pPr rtl="1"/>
          <a:r>
            <a:rPr lang="ar-SA" sz="2400" b="1"/>
            <a:t>مخطط سير العمل</a:t>
          </a:r>
          <a:endParaRPr lang="en-US" sz="2400" b="1" dirty="0">
            <a:cs typeface="+mj-cs"/>
          </a:endParaRPr>
        </a:p>
      </dgm:t>
    </dgm:pt>
    <dgm:pt modelId="{FC602AEA-1BE8-438D-B6D5-A5AA73023F8B}" type="parTrans" cxnId="{B3B323F7-9259-4A6C-ADD6-A5B33B616EB1}">
      <dgm:prSet/>
      <dgm:spPr/>
      <dgm:t>
        <a:bodyPr/>
        <a:lstStyle/>
        <a:p>
          <a:endParaRPr lang="en-US" sz="2400"/>
        </a:p>
      </dgm:t>
    </dgm:pt>
    <dgm:pt modelId="{7DACF122-3E6F-4E74-8896-BAD622C5D8C7}" type="sibTrans" cxnId="{B3B323F7-9259-4A6C-ADD6-A5B33B616EB1}">
      <dgm:prSet/>
      <dgm:spPr/>
      <dgm:t>
        <a:bodyPr/>
        <a:lstStyle/>
        <a:p>
          <a:endParaRPr lang="en-US" sz="2400"/>
        </a:p>
      </dgm:t>
    </dgm:pt>
    <dgm:pt modelId="{CFF399FF-6652-461B-9929-4DC003C898C0}" type="pres">
      <dgm:prSet presAssocID="{FEF68976-1DFD-4AAC-8799-1D0B04A1DA87}" presName="Name0" presStyleCnt="0">
        <dgm:presLayoutVars>
          <dgm:dir/>
          <dgm:resizeHandles val="exact"/>
        </dgm:presLayoutVars>
      </dgm:prSet>
      <dgm:spPr/>
    </dgm:pt>
    <dgm:pt modelId="{A23711C6-51E3-4C83-ADF8-845826769DD9}" type="pres">
      <dgm:prSet presAssocID="{AEECE582-4BF5-4377-8FCD-AF80A45D430F}" presName="composite" presStyleCnt="0"/>
      <dgm:spPr/>
    </dgm:pt>
    <dgm:pt modelId="{1BB1BE24-6002-47D2-A255-477428FF158A}" type="pres">
      <dgm:prSet presAssocID="{AEECE582-4BF5-4377-8FCD-AF80A45D430F}" presName="rect1" presStyleLbl="trAlignAcc1" presStyleIdx="0" presStyleCnt="4">
        <dgm:presLayoutVars>
          <dgm:bulletEnabled val="1"/>
        </dgm:presLayoutVars>
      </dgm:prSet>
      <dgm:spPr/>
    </dgm:pt>
    <dgm:pt modelId="{49D103A7-5736-4F41-B221-BD0DADE55842}" type="pres">
      <dgm:prSet presAssocID="{AEECE582-4BF5-4377-8FCD-AF80A45D430F}" presName="rect2" presStyleLbl="fgImgPlace1" presStyleIdx="0" presStyleCnt="4"/>
      <dgm:spPr/>
    </dgm:pt>
    <dgm:pt modelId="{130477D2-E865-4D13-B678-B49BB250A5E5}" type="pres">
      <dgm:prSet presAssocID="{64172AE5-8ECB-4755-9ECB-4B2BD9C94E75}" presName="sibTrans" presStyleCnt="0"/>
      <dgm:spPr/>
    </dgm:pt>
    <dgm:pt modelId="{955892F8-64C1-4B38-AC99-FD69B61CE358}" type="pres">
      <dgm:prSet presAssocID="{602559DA-BD01-4F1E-BA18-63D2CA6EF24C}" presName="composite" presStyleCnt="0"/>
      <dgm:spPr/>
    </dgm:pt>
    <dgm:pt modelId="{9C360E08-B9E5-4278-A01B-057D88E536CF}" type="pres">
      <dgm:prSet presAssocID="{602559DA-BD01-4F1E-BA18-63D2CA6EF24C}" presName="rect1" presStyleLbl="trAlignAcc1" presStyleIdx="1" presStyleCnt="4">
        <dgm:presLayoutVars>
          <dgm:bulletEnabled val="1"/>
        </dgm:presLayoutVars>
      </dgm:prSet>
      <dgm:spPr/>
    </dgm:pt>
    <dgm:pt modelId="{795656E2-EFE2-4C7D-99BB-009E9A93F951}" type="pres">
      <dgm:prSet presAssocID="{602559DA-BD01-4F1E-BA18-63D2CA6EF24C}" presName="rect2" presStyleLbl="fgImgPlace1" presStyleIdx="1" presStyleCnt="4"/>
      <dgm:spPr/>
    </dgm:pt>
    <dgm:pt modelId="{B691B34D-C658-409F-88BD-A8FDD0D0D77F}" type="pres">
      <dgm:prSet presAssocID="{5E93FFB6-A76B-4C80-BB6A-C5A3EC954F60}" presName="sibTrans" presStyleCnt="0"/>
      <dgm:spPr/>
    </dgm:pt>
    <dgm:pt modelId="{45138E62-19E3-4DC4-B864-01A49BC87F2F}" type="pres">
      <dgm:prSet presAssocID="{330DFD27-04AF-4AE2-8D61-C281F7EC624C}" presName="composite" presStyleCnt="0"/>
      <dgm:spPr/>
    </dgm:pt>
    <dgm:pt modelId="{6A82DE50-7F32-4A01-AE8E-DA71C6F939DB}" type="pres">
      <dgm:prSet presAssocID="{330DFD27-04AF-4AE2-8D61-C281F7EC624C}" presName="rect1" presStyleLbl="trAlignAcc1" presStyleIdx="2" presStyleCnt="4">
        <dgm:presLayoutVars>
          <dgm:bulletEnabled val="1"/>
        </dgm:presLayoutVars>
      </dgm:prSet>
      <dgm:spPr/>
    </dgm:pt>
    <dgm:pt modelId="{EABF439A-6B27-47BB-8B97-55CB55424118}" type="pres">
      <dgm:prSet presAssocID="{330DFD27-04AF-4AE2-8D61-C281F7EC624C}" presName="rect2" presStyleLbl="fgImgPlace1" presStyleIdx="2" presStyleCnt="4"/>
      <dgm:spPr/>
    </dgm:pt>
    <dgm:pt modelId="{C6B12058-6750-4189-B182-7EFAA5933245}" type="pres">
      <dgm:prSet presAssocID="{CB7996A1-3C75-4CFB-8C9C-E7305E6EED9A}" presName="sibTrans" presStyleCnt="0"/>
      <dgm:spPr/>
    </dgm:pt>
    <dgm:pt modelId="{196837A0-C4F1-442A-8567-A93B434D9A8B}" type="pres">
      <dgm:prSet presAssocID="{A43F7F2C-3B23-4504-BE38-C6955722F76E}" presName="composite" presStyleCnt="0"/>
      <dgm:spPr/>
    </dgm:pt>
    <dgm:pt modelId="{0FAE200C-B0DE-4F28-BC6F-B169357652F6}" type="pres">
      <dgm:prSet presAssocID="{A43F7F2C-3B23-4504-BE38-C6955722F76E}" presName="rect1" presStyleLbl="trAlignAcc1" presStyleIdx="3" presStyleCnt="4">
        <dgm:presLayoutVars>
          <dgm:bulletEnabled val="1"/>
        </dgm:presLayoutVars>
      </dgm:prSet>
      <dgm:spPr/>
    </dgm:pt>
    <dgm:pt modelId="{B06B98F6-6DDF-4AAA-905F-B0D9D82E4CE3}" type="pres">
      <dgm:prSet presAssocID="{A43F7F2C-3B23-4504-BE38-C6955722F76E}" presName="rect2" presStyleLbl="fgImgPlace1" presStyleIdx="3" presStyleCnt="4"/>
      <dgm:spPr/>
    </dgm:pt>
  </dgm:ptLst>
  <dgm:cxnLst>
    <dgm:cxn modelId="{62CB550C-31D1-4431-B185-D3FB939CF997}" type="presOf" srcId="{FEF68976-1DFD-4AAC-8799-1D0B04A1DA87}" destId="{CFF399FF-6652-461B-9929-4DC003C898C0}" srcOrd="0" destOrd="0" presId="urn:microsoft.com/office/officeart/2008/layout/PictureStrips"/>
    <dgm:cxn modelId="{1C3EBE28-3153-40EE-BD8E-237140E345A6}" srcId="{FEF68976-1DFD-4AAC-8799-1D0B04A1DA87}" destId="{602559DA-BD01-4F1E-BA18-63D2CA6EF24C}" srcOrd="1" destOrd="0" parTransId="{9B2F83BE-A387-4BF7-8A8E-C0D8AB9BF123}" sibTransId="{5E93FFB6-A76B-4C80-BB6A-C5A3EC954F60}"/>
    <dgm:cxn modelId="{9AC12F38-6077-4C89-A821-85E33E305A7F}" type="presOf" srcId="{A43F7F2C-3B23-4504-BE38-C6955722F76E}" destId="{0FAE200C-B0DE-4F28-BC6F-B169357652F6}" srcOrd="0" destOrd="0" presId="urn:microsoft.com/office/officeart/2008/layout/PictureStrips"/>
    <dgm:cxn modelId="{3131DD42-209B-4F2F-AB16-6338F73E0CDC}" type="presOf" srcId="{330DFD27-04AF-4AE2-8D61-C281F7EC624C}" destId="{6A82DE50-7F32-4A01-AE8E-DA71C6F939DB}" srcOrd="0" destOrd="0" presId="urn:microsoft.com/office/officeart/2008/layout/PictureStrips"/>
    <dgm:cxn modelId="{DA936CAE-B250-4AF4-8F21-3C363AC8F685}" type="presOf" srcId="{AEECE582-4BF5-4377-8FCD-AF80A45D430F}" destId="{1BB1BE24-6002-47D2-A255-477428FF158A}" srcOrd="0" destOrd="0" presId="urn:microsoft.com/office/officeart/2008/layout/PictureStrips"/>
    <dgm:cxn modelId="{035736B2-E796-4964-83BA-159CEBC51230}" srcId="{FEF68976-1DFD-4AAC-8799-1D0B04A1DA87}" destId="{AEECE582-4BF5-4377-8FCD-AF80A45D430F}" srcOrd="0" destOrd="0" parTransId="{E639A5BA-E23B-436F-9E3C-52DA0A4FD11A}" sibTransId="{64172AE5-8ECB-4755-9ECB-4B2BD9C94E75}"/>
    <dgm:cxn modelId="{696488B7-8027-4A04-9A7F-6293EE0E9E39}" type="presOf" srcId="{602559DA-BD01-4F1E-BA18-63D2CA6EF24C}" destId="{9C360E08-B9E5-4278-A01B-057D88E536CF}" srcOrd="0" destOrd="0" presId="urn:microsoft.com/office/officeart/2008/layout/PictureStrips"/>
    <dgm:cxn modelId="{80033EBF-135D-4F7F-B189-48DBCF43CD77}" srcId="{FEF68976-1DFD-4AAC-8799-1D0B04A1DA87}" destId="{330DFD27-04AF-4AE2-8D61-C281F7EC624C}" srcOrd="2" destOrd="0" parTransId="{0AE16C34-BFAD-4DDC-8C6E-EFBAADD1E63E}" sibTransId="{CB7996A1-3C75-4CFB-8C9C-E7305E6EED9A}"/>
    <dgm:cxn modelId="{B3B323F7-9259-4A6C-ADD6-A5B33B616EB1}" srcId="{FEF68976-1DFD-4AAC-8799-1D0B04A1DA87}" destId="{A43F7F2C-3B23-4504-BE38-C6955722F76E}" srcOrd="3" destOrd="0" parTransId="{FC602AEA-1BE8-438D-B6D5-A5AA73023F8B}" sibTransId="{7DACF122-3E6F-4E74-8896-BAD622C5D8C7}"/>
    <dgm:cxn modelId="{25EB7A32-45F5-44C5-A008-61AA7E5CBBBF}" type="presParOf" srcId="{CFF399FF-6652-461B-9929-4DC003C898C0}" destId="{A23711C6-51E3-4C83-ADF8-845826769DD9}" srcOrd="0" destOrd="0" presId="urn:microsoft.com/office/officeart/2008/layout/PictureStrips"/>
    <dgm:cxn modelId="{7E32B31E-786F-43FA-99C1-1B46C2DCCDEA}" type="presParOf" srcId="{A23711C6-51E3-4C83-ADF8-845826769DD9}" destId="{1BB1BE24-6002-47D2-A255-477428FF158A}" srcOrd="0" destOrd="0" presId="urn:microsoft.com/office/officeart/2008/layout/PictureStrips"/>
    <dgm:cxn modelId="{681012A2-576B-4D78-BE68-4F6B853051D5}" type="presParOf" srcId="{A23711C6-51E3-4C83-ADF8-845826769DD9}" destId="{49D103A7-5736-4F41-B221-BD0DADE55842}" srcOrd="1" destOrd="0" presId="urn:microsoft.com/office/officeart/2008/layout/PictureStrips"/>
    <dgm:cxn modelId="{C1FC9BAD-5DDF-48E4-9486-CED601087CD1}" type="presParOf" srcId="{CFF399FF-6652-461B-9929-4DC003C898C0}" destId="{130477D2-E865-4D13-B678-B49BB250A5E5}" srcOrd="1" destOrd="0" presId="urn:microsoft.com/office/officeart/2008/layout/PictureStrips"/>
    <dgm:cxn modelId="{6A015DCA-A65C-49A8-88FE-1F3854C434EE}" type="presParOf" srcId="{CFF399FF-6652-461B-9929-4DC003C898C0}" destId="{955892F8-64C1-4B38-AC99-FD69B61CE358}" srcOrd="2" destOrd="0" presId="urn:microsoft.com/office/officeart/2008/layout/PictureStrips"/>
    <dgm:cxn modelId="{F285092D-6524-4657-B2E3-F5661A4E0CF1}" type="presParOf" srcId="{955892F8-64C1-4B38-AC99-FD69B61CE358}" destId="{9C360E08-B9E5-4278-A01B-057D88E536CF}" srcOrd="0" destOrd="0" presId="urn:microsoft.com/office/officeart/2008/layout/PictureStrips"/>
    <dgm:cxn modelId="{7C7A17B1-5068-42C4-B34A-C10AC1BA693E}" type="presParOf" srcId="{955892F8-64C1-4B38-AC99-FD69B61CE358}" destId="{795656E2-EFE2-4C7D-99BB-009E9A93F951}" srcOrd="1" destOrd="0" presId="urn:microsoft.com/office/officeart/2008/layout/PictureStrips"/>
    <dgm:cxn modelId="{45B2F2DE-C93B-47DD-89C9-AAF956FA1A4A}" type="presParOf" srcId="{CFF399FF-6652-461B-9929-4DC003C898C0}" destId="{B691B34D-C658-409F-88BD-A8FDD0D0D77F}" srcOrd="3" destOrd="0" presId="urn:microsoft.com/office/officeart/2008/layout/PictureStrips"/>
    <dgm:cxn modelId="{A5383A93-FDA9-4918-9548-4DBF2A245CD9}" type="presParOf" srcId="{CFF399FF-6652-461B-9929-4DC003C898C0}" destId="{45138E62-19E3-4DC4-B864-01A49BC87F2F}" srcOrd="4" destOrd="0" presId="urn:microsoft.com/office/officeart/2008/layout/PictureStrips"/>
    <dgm:cxn modelId="{55F85754-9485-41DB-9DA4-DE5FBB9F69C7}" type="presParOf" srcId="{45138E62-19E3-4DC4-B864-01A49BC87F2F}" destId="{6A82DE50-7F32-4A01-AE8E-DA71C6F939DB}" srcOrd="0" destOrd="0" presId="urn:microsoft.com/office/officeart/2008/layout/PictureStrips"/>
    <dgm:cxn modelId="{7A81FB3C-7CAD-4352-8713-EE8384F7D011}" type="presParOf" srcId="{45138E62-19E3-4DC4-B864-01A49BC87F2F}" destId="{EABF439A-6B27-47BB-8B97-55CB55424118}" srcOrd="1" destOrd="0" presId="urn:microsoft.com/office/officeart/2008/layout/PictureStrips"/>
    <dgm:cxn modelId="{5A20C6AA-3F62-49FD-9AAC-86FA76B7E429}" type="presParOf" srcId="{CFF399FF-6652-461B-9929-4DC003C898C0}" destId="{C6B12058-6750-4189-B182-7EFAA5933245}" srcOrd="5" destOrd="0" presId="urn:microsoft.com/office/officeart/2008/layout/PictureStrips"/>
    <dgm:cxn modelId="{81FCC125-756B-4353-8993-0FE8A777A68C}" type="presParOf" srcId="{CFF399FF-6652-461B-9929-4DC003C898C0}" destId="{196837A0-C4F1-442A-8567-A93B434D9A8B}" srcOrd="6" destOrd="0" presId="urn:microsoft.com/office/officeart/2008/layout/PictureStrips"/>
    <dgm:cxn modelId="{932743DC-996E-4658-91DD-6D4F2E5B43D1}" type="presParOf" srcId="{196837A0-C4F1-442A-8567-A93B434D9A8B}" destId="{0FAE200C-B0DE-4F28-BC6F-B169357652F6}" srcOrd="0" destOrd="0" presId="urn:microsoft.com/office/officeart/2008/layout/PictureStrips"/>
    <dgm:cxn modelId="{98A4FFB4-6954-4AD2-848E-72A72BE09B07}" type="presParOf" srcId="{196837A0-C4F1-442A-8567-A93B434D9A8B}" destId="{B06B98F6-6DDF-4AAA-905F-B0D9D82E4CE3}"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EF68976-1DFD-4AAC-8799-1D0B04A1DA87}" type="doc">
      <dgm:prSet loTypeId="urn:microsoft.com/office/officeart/2008/layout/PictureStrips" loCatId="list" qsTypeId="urn:microsoft.com/office/officeart/2005/8/quickstyle/simple3" qsCatId="simple" csTypeId="urn:microsoft.com/office/officeart/2005/8/colors/colorful3" csCatId="colorful" phldr="1"/>
      <dgm:spPr/>
      <dgm:t>
        <a:bodyPr/>
        <a:lstStyle/>
        <a:p>
          <a:endParaRPr lang="en-US"/>
        </a:p>
      </dgm:t>
    </dgm:pt>
    <dgm:pt modelId="{AEECE582-4BF5-4377-8FCD-AF80A45D430F}">
      <dgm:prSet phldrT="[Text]" custT="1"/>
      <dgm:spPr/>
      <dgm:t>
        <a:bodyPr/>
        <a:lstStyle/>
        <a:p>
          <a:pPr algn="ctr" rtl="1">
            <a:lnSpc>
              <a:spcPct val="100000"/>
            </a:lnSpc>
            <a:spcBef>
              <a:spcPts val="600"/>
            </a:spcBef>
          </a:pPr>
          <a:r>
            <a:rPr lang="ar-SA" sz="2400" b="1" dirty="0">
              <a:cs typeface="+mj-cs"/>
            </a:rPr>
            <a:t>مخطط الشجرة</a:t>
          </a:r>
          <a:endParaRPr lang="en-US" sz="2400" b="1" dirty="0">
            <a:cs typeface="+mj-cs"/>
          </a:endParaRPr>
        </a:p>
      </dgm:t>
    </dgm:pt>
    <dgm:pt modelId="{E639A5BA-E23B-436F-9E3C-52DA0A4FD11A}" type="parTrans" cxnId="{035736B2-E796-4964-83BA-159CEBC51230}">
      <dgm:prSet/>
      <dgm:spPr/>
      <dgm:t>
        <a:bodyPr/>
        <a:lstStyle/>
        <a:p>
          <a:endParaRPr lang="en-US" sz="2400"/>
        </a:p>
      </dgm:t>
    </dgm:pt>
    <dgm:pt modelId="{64172AE5-8ECB-4755-9ECB-4B2BD9C94E75}" type="sibTrans" cxnId="{035736B2-E796-4964-83BA-159CEBC51230}">
      <dgm:prSet/>
      <dgm:spPr/>
      <dgm:t>
        <a:bodyPr/>
        <a:lstStyle/>
        <a:p>
          <a:endParaRPr lang="en-US" sz="2400"/>
        </a:p>
      </dgm:t>
    </dgm:pt>
    <dgm:pt modelId="{602559DA-BD01-4F1E-BA18-63D2CA6EF24C}">
      <dgm:prSet phldrT="[Text]" custT="1"/>
      <dgm:spPr/>
      <dgm:t>
        <a:bodyPr/>
        <a:lstStyle/>
        <a:p>
          <a:pPr algn="ctr" rtl="1">
            <a:lnSpc>
              <a:spcPct val="100000"/>
            </a:lnSpc>
            <a:spcBef>
              <a:spcPts val="600"/>
            </a:spcBef>
          </a:pPr>
          <a:r>
            <a:rPr lang="ar-SA" sz="2400" b="1" dirty="0">
              <a:cs typeface="+mj-cs"/>
            </a:rPr>
            <a:t>المخطط الهيكلي</a:t>
          </a:r>
          <a:endParaRPr lang="en-US" sz="2400" b="1" dirty="0">
            <a:cs typeface="+mj-cs"/>
          </a:endParaRPr>
        </a:p>
      </dgm:t>
    </dgm:pt>
    <dgm:pt modelId="{9B2F83BE-A387-4BF7-8A8E-C0D8AB9BF123}" type="parTrans" cxnId="{1C3EBE28-3153-40EE-BD8E-237140E345A6}">
      <dgm:prSet/>
      <dgm:spPr/>
      <dgm:t>
        <a:bodyPr/>
        <a:lstStyle/>
        <a:p>
          <a:endParaRPr lang="en-US" sz="2400"/>
        </a:p>
      </dgm:t>
    </dgm:pt>
    <dgm:pt modelId="{5E93FFB6-A76B-4C80-BB6A-C5A3EC954F60}" type="sibTrans" cxnId="{1C3EBE28-3153-40EE-BD8E-237140E345A6}">
      <dgm:prSet/>
      <dgm:spPr/>
      <dgm:t>
        <a:bodyPr/>
        <a:lstStyle/>
        <a:p>
          <a:endParaRPr lang="en-US" sz="2400"/>
        </a:p>
      </dgm:t>
    </dgm:pt>
    <dgm:pt modelId="{330DFD27-04AF-4AE2-8D61-C281F7EC624C}">
      <dgm:prSet phldrT="[Text]" custT="1"/>
      <dgm:spPr/>
      <dgm:t>
        <a:bodyPr/>
        <a:lstStyle/>
        <a:p>
          <a:pPr rtl="1"/>
          <a:r>
            <a:rPr lang="ar-SA" sz="2400" b="1" dirty="0">
              <a:cs typeface="+mj-cs"/>
            </a:rPr>
            <a:t>مخطط حالة الاستخدام</a:t>
          </a:r>
          <a:endParaRPr lang="en-US" sz="2400" b="1" dirty="0">
            <a:cs typeface="+mj-cs"/>
          </a:endParaRPr>
        </a:p>
      </dgm:t>
    </dgm:pt>
    <dgm:pt modelId="{0AE16C34-BFAD-4DDC-8C6E-EFBAADD1E63E}" type="parTrans" cxnId="{80033EBF-135D-4F7F-B189-48DBCF43CD77}">
      <dgm:prSet/>
      <dgm:spPr/>
      <dgm:t>
        <a:bodyPr/>
        <a:lstStyle/>
        <a:p>
          <a:endParaRPr lang="en-US" sz="2400"/>
        </a:p>
      </dgm:t>
    </dgm:pt>
    <dgm:pt modelId="{CB7996A1-3C75-4CFB-8C9C-E7305E6EED9A}" type="sibTrans" cxnId="{80033EBF-135D-4F7F-B189-48DBCF43CD77}">
      <dgm:prSet/>
      <dgm:spPr/>
      <dgm:t>
        <a:bodyPr/>
        <a:lstStyle/>
        <a:p>
          <a:endParaRPr lang="en-US" sz="2400"/>
        </a:p>
      </dgm:t>
    </dgm:pt>
    <dgm:pt modelId="{A43F7F2C-3B23-4504-BE38-C6955722F76E}">
      <dgm:prSet phldrT="[Text]" custT="1"/>
      <dgm:spPr/>
      <dgm:t>
        <a:bodyPr/>
        <a:lstStyle/>
        <a:p>
          <a:pPr rtl="1"/>
          <a:r>
            <a:rPr lang="ar-SA" sz="2400" b="1"/>
            <a:t>مخطط سير العمل</a:t>
          </a:r>
          <a:endParaRPr lang="en-US" sz="2400" b="1" dirty="0">
            <a:cs typeface="+mj-cs"/>
          </a:endParaRPr>
        </a:p>
      </dgm:t>
    </dgm:pt>
    <dgm:pt modelId="{FC602AEA-1BE8-438D-B6D5-A5AA73023F8B}" type="parTrans" cxnId="{B3B323F7-9259-4A6C-ADD6-A5B33B616EB1}">
      <dgm:prSet/>
      <dgm:spPr/>
      <dgm:t>
        <a:bodyPr/>
        <a:lstStyle/>
        <a:p>
          <a:endParaRPr lang="en-US" sz="2400"/>
        </a:p>
      </dgm:t>
    </dgm:pt>
    <dgm:pt modelId="{7DACF122-3E6F-4E74-8896-BAD622C5D8C7}" type="sibTrans" cxnId="{B3B323F7-9259-4A6C-ADD6-A5B33B616EB1}">
      <dgm:prSet/>
      <dgm:spPr/>
      <dgm:t>
        <a:bodyPr/>
        <a:lstStyle/>
        <a:p>
          <a:endParaRPr lang="en-US" sz="2400"/>
        </a:p>
      </dgm:t>
    </dgm:pt>
    <dgm:pt modelId="{CFF399FF-6652-461B-9929-4DC003C898C0}" type="pres">
      <dgm:prSet presAssocID="{FEF68976-1DFD-4AAC-8799-1D0B04A1DA87}" presName="Name0" presStyleCnt="0">
        <dgm:presLayoutVars>
          <dgm:dir/>
          <dgm:resizeHandles val="exact"/>
        </dgm:presLayoutVars>
      </dgm:prSet>
      <dgm:spPr/>
    </dgm:pt>
    <dgm:pt modelId="{A23711C6-51E3-4C83-ADF8-845826769DD9}" type="pres">
      <dgm:prSet presAssocID="{AEECE582-4BF5-4377-8FCD-AF80A45D430F}" presName="composite" presStyleCnt="0"/>
      <dgm:spPr/>
    </dgm:pt>
    <dgm:pt modelId="{1BB1BE24-6002-47D2-A255-477428FF158A}" type="pres">
      <dgm:prSet presAssocID="{AEECE582-4BF5-4377-8FCD-AF80A45D430F}" presName="rect1" presStyleLbl="trAlignAcc1" presStyleIdx="0" presStyleCnt="4">
        <dgm:presLayoutVars>
          <dgm:bulletEnabled val="1"/>
        </dgm:presLayoutVars>
      </dgm:prSet>
      <dgm:spPr/>
    </dgm:pt>
    <dgm:pt modelId="{49D103A7-5736-4F41-B221-BD0DADE55842}" type="pres">
      <dgm:prSet presAssocID="{AEECE582-4BF5-4377-8FCD-AF80A45D430F}" presName="rect2" presStyleLbl="fgImgPlace1" presStyleIdx="0" presStyleCnt="4"/>
      <dgm:spPr/>
    </dgm:pt>
    <dgm:pt modelId="{130477D2-E865-4D13-B678-B49BB250A5E5}" type="pres">
      <dgm:prSet presAssocID="{64172AE5-8ECB-4755-9ECB-4B2BD9C94E75}" presName="sibTrans" presStyleCnt="0"/>
      <dgm:spPr/>
    </dgm:pt>
    <dgm:pt modelId="{955892F8-64C1-4B38-AC99-FD69B61CE358}" type="pres">
      <dgm:prSet presAssocID="{602559DA-BD01-4F1E-BA18-63D2CA6EF24C}" presName="composite" presStyleCnt="0"/>
      <dgm:spPr/>
    </dgm:pt>
    <dgm:pt modelId="{9C360E08-B9E5-4278-A01B-057D88E536CF}" type="pres">
      <dgm:prSet presAssocID="{602559DA-BD01-4F1E-BA18-63D2CA6EF24C}" presName="rect1" presStyleLbl="trAlignAcc1" presStyleIdx="1" presStyleCnt="4">
        <dgm:presLayoutVars>
          <dgm:bulletEnabled val="1"/>
        </dgm:presLayoutVars>
      </dgm:prSet>
      <dgm:spPr/>
    </dgm:pt>
    <dgm:pt modelId="{795656E2-EFE2-4C7D-99BB-009E9A93F951}" type="pres">
      <dgm:prSet presAssocID="{602559DA-BD01-4F1E-BA18-63D2CA6EF24C}" presName="rect2" presStyleLbl="fgImgPlace1" presStyleIdx="1" presStyleCnt="4"/>
      <dgm:spPr/>
    </dgm:pt>
    <dgm:pt modelId="{B691B34D-C658-409F-88BD-A8FDD0D0D77F}" type="pres">
      <dgm:prSet presAssocID="{5E93FFB6-A76B-4C80-BB6A-C5A3EC954F60}" presName="sibTrans" presStyleCnt="0"/>
      <dgm:spPr/>
    </dgm:pt>
    <dgm:pt modelId="{45138E62-19E3-4DC4-B864-01A49BC87F2F}" type="pres">
      <dgm:prSet presAssocID="{330DFD27-04AF-4AE2-8D61-C281F7EC624C}" presName="composite" presStyleCnt="0"/>
      <dgm:spPr/>
    </dgm:pt>
    <dgm:pt modelId="{6A82DE50-7F32-4A01-AE8E-DA71C6F939DB}" type="pres">
      <dgm:prSet presAssocID="{330DFD27-04AF-4AE2-8D61-C281F7EC624C}" presName="rect1" presStyleLbl="trAlignAcc1" presStyleIdx="2" presStyleCnt="4">
        <dgm:presLayoutVars>
          <dgm:bulletEnabled val="1"/>
        </dgm:presLayoutVars>
      </dgm:prSet>
      <dgm:spPr/>
    </dgm:pt>
    <dgm:pt modelId="{EABF439A-6B27-47BB-8B97-55CB55424118}" type="pres">
      <dgm:prSet presAssocID="{330DFD27-04AF-4AE2-8D61-C281F7EC624C}" presName="rect2" presStyleLbl="fgImgPlace1" presStyleIdx="2" presStyleCnt="4"/>
      <dgm:spPr/>
    </dgm:pt>
    <dgm:pt modelId="{C6B12058-6750-4189-B182-7EFAA5933245}" type="pres">
      <dgm:prSet presAssocID="{CB7996A1-3C75-4CFB-8C9C-E7305E6EED9A}" presName="sibTrans" presStyleCnt="0"/>
      <dgm:spPr/>
    </dgm:pt>
    <dgm:pt modelId="{196837A0-C4F1-442A-8567-A93B434D9A8B}" type="pres">
      <dgm:prSet presAssocID="{A43F7F2C-3B23-4504-BE38-C6955722F76E}" presName="composite" presStyleCnt="0"/>
      <dgm:spPr/>
    </dgm:pt>
    <dgm:pt modelId="{0FAE200C-B0DE-4F28-BC6F-B169357652F6}" type="pres">
      <dgm:prSet presAssocID="{A43F7F2C-3B23-4504-BE38-C6955722F76E}" presName="rect1" presStyleLbl="trAlignAcc1" presStyleIdx="3" presStyleCnt="4">
        <dgm:presLayoutVars>
          <dgm:bulletEnabled val="1"/>
        </dgm:presLayoutVars>
      </dgm:prSet>
      <dgm:spPr/>
    </dgm:pt>
    <dgm:pt modelId="{B06B98F6-6DDF-4AAA-905F-B0D9D82E4CE3}" type="pres">
      <dgm:prSet presAssocID="{A43F7F2C-3B23-4504-BE38-C6955722F76E}" presName="rect2" presStyleLbl="fgImgPlace1" presStyleIdx="3" presStyleCnt="4"/>
      <dgm:spPr/>
    </dgm:pt>
  </dgm:ptLst>
  <dgm:cxnLst>
    <dgm:cxn modelId="{62CB550C-31D1-4431-B185-D3FB939CF997}" type="presOf" srcId="{FEF68976-1DFD-4AAC-8799-1D0B04A1DA87}" destId="{CFF399FF-6652-461B-9929-4DC003C898C0}" srcOrd="0" destOrd="0" presId="urn:microsoft.com/office/officeart/2008/layout/PictureStrips"/>
    <dgm:cxn modelId="{1C3EBE28-3153-40EE-BD8E-237140E345A6}" srcId="{FEF68976-1DFD-4AAC-8799-1D0B04A1DA87}" destId="{602559DA-BD01-4F1E-BA18-63D2CA6EF24C}" srcOrd="1" destOrd="0" parTransId="{9B2F83BE-A387-4BF7-8A8E-C0D8AB9BF123}" sibTransId="{5E93FFB6-A76B-4C80-BB6A-C5A3EC954F60}"/>
    <dgm:cxn modelId="{9AC12F38-6077-4C89-A821-85E33E305A7F}" type="presOf" srcId="{A43F7F2C-3B23-4504-BE38-C6955722F76E}" destId="{0FAE200C-B0DE-4F28-BC6F-B169357652F6}" srcOrd="0" destOrd="0" presId="urn:microsoft.com/office/officeart/2008/layout/PictureStrips"/>
    <dgm:cxn modelId="{3131DD42-209B-4F2F-AB16-6338F73E0CDC}" type="presOf" srcId="{330DFD27-04AF-4AE2-8D61-C281F7EC624C}" destId="{6A82DE50-7F32-4A01-AE8E-DA71C6F939DB}" srcOrd="0" destOrd="0" presId="urn:microsoft.com/office/officeart/2008/layout/PictureStrips"/>
    <dgm:cxn modelId="{DA936CAE-B250-4AF4-8F21-3C363AC8F685}" type="presOf" srcId="{AEECE582-4BF5-4377-8FCD-AF80A45D430F}" destId="{1BB1BE24-6002-47D2-A255-477428FF158A}" srcOrd="0" destOrd="0" presId="urn:microsoft.com/office/officeart/2008/layout/PictureStrips"/>
    <dgm:cxn modelId="{035736B2-E796-4964-83BA-159CEBC51230}" srcId="{FEF68976-1DFD-4AAC-8799-1D0B04A1DA87}" destId="{AEECE582-4BF5-4377-8FCD-AF80A45D430F}" srcOrd="0" destOrd="0" parTransId="{E639A5BA-E23B-436F-9E3C-52DA0A4FD11A}" sibTransId="{64172AE5-8ECB-4755-9ECB-4B2BD9C94E75}"/>
    <dgm:cxn modelId="{696488B7-8027-4A04-9A7F-6293EE0E9E39}" type="presOf" srcId="{602559DA-BD01-4F1E-BA18-63D2CA6EF24C}" destId="{9C360E08-B9E5-4278-A01B-057D88E536CF}" srcOrd="0" destOrd="0" presId="urn:microsoft.com/office/officeart/2008/layout/PictureStrips"/>
    <dgm:cxn modelId="{80033EBF-135D-4F7F-B189-48DBCF43CD77}" srcId="{FEF68976-1DFD-4AAC-8799-1D0B04A1DA87}" destId="{330DFD27-04AF-4AE2-8D61-C281F7EC624C}" srcOrd="2" destOrd="0" parTransId="{0AE16C34-BFAD-4DDC-8C6E-EFBAADD1E63E}" sibTransId="{CB7996A1-3C75-4CFB-8C9C-E7305E6EED9A}"/>
    <dgm:cxn modelId="{B3B323F7-9259-4A6C-ADD6-A5B33B616EB1}" srcId="{FEF68976-1DFD-4AAC-8799-1D0B04A1DA87}" destId="{A43F7F2C-3B23-4504-BE38-C6955722F76E}" srcOrd="3" destOrd="0" parTransId="{FC602AEA-1BE8-438D-B6D5-A5AA73023F8B}" sibTransId="{7DACF122-3E6F-4E74-8896-BAD622C5D8C7}"/>
    <dgm:cxn modelId="{25EB7A32-45F5-44C5-A008-61AA7E5CBBBF}" type="presParOf" srcId="{CFF399FF-6652-461B-9929-4DC003C898C0}" destId="{A23711C6-51E3-4C83-ADF8-845826769DD9}" srcOrd="0" destOrd="0" presId="urn:microsoft.com/office/officeart/2008/layout/PictureStrips"/>
    <dgm:cxn modelId="{7E32B31E-786F-43FA-99C1-1B46C2DCCDEA}" type="presParOf" srcId="{A23711C6-51E3-4C83-ADF8-845826769DD9}" destId="{1BB1BE24-6002-47D2-A255-477428FF158A}" srcOrd="0" destOrd="0" presId="urn:microsoft.com/office/officeart/2008/layout/PictureStrips"/>
    <dgm:cxn modelId="{681012A2-576B-4D78-BE68-4F6B853051D5}" type="presParOf" srcId="{A23711C6-51E3-4C83-ADF8-845826769DD9}" destId="{49D103A7-5736-4F41-B221-BD0DADE55842}" srcOrd="1" destOrd="0" presId="urn:microsoft.com/office/officeart/2008/layout/PictureStrips"/>
    <dgm:cxn modelId="{C1FC9BAD-5DDF-48E4-9486-CED601087CD1}" type="presParOf" srcId="{CFF399FF-6652-461B-9929-4DC003C898C0}" destId="{130477D2-E865-4D13-B678-B49BB250A5E5}" srcOrd="1" destOrd="0" presId="urn:microsoft.com/office/officeart/2008/layout/PictureStrips"/>
    <dgm:cxn modelId="{6A015DCA-A65C-49A8-88FE-1F3854C434EE}" type="presParOf" srcId="{CFF399FF-6652-461B-9929-4DC003C898C0}" destId="{955892F8-64C1-4B38-AC99-FD69B61CE358}" srcOrd="2" destOrd="0" presId="urn:microsoft.com/office/officeart/2008/layout/PictureStrips"/>
    <dgm:cxn modelId="{F285092D-6524-4657-B2E3-F5661A4E0CF1}" type="presParOf" srcId="{955892F8-64C1-4B38-AC99-FD69B61CE358}" destId="{9C360E08-B9E5-4278-A01B-057D88E536CF}" srcOrd="0" destOrd="0" presId="urn:microsoft.com/office/officeart/2008/layout/PictureStrips"/>
    <dgm:cxn modelId="{7C7A17B1-5068-42C4-B34A-C10AC1BA693E}" type="presParOf" srcId="{955892F8-64C1-4B38-AC99-FD69B61CE358}" destId="{795656E2-EFE2-4C7D-99BB-009E9A93F951}" srcOrd="1" destOrd="0" presId="urn:microsoft.com/office/officeart/2008/layout/PictureStrips"/>
    <dgm:cxn modelId="{45B2F2DE-C93B-47DD-89C9-AAF956FA1A4A}" type="presParOf" srcId="{CFF399FF-6652-461B-9929-4DC003C898C0}" destId="{B691B34D-C658-409F-88BD-A8FDD0D0D77F}" srcOrd="3" destOrd="0" presId="urn:microsoft.com/office/officeart/2008/layout/PictureStrips"/>
    <dgm:cxn modelId="{A5383A93-FDA9-4918-9548-4DBF2A245CD9}" type="presParOf" srcId="{CFF399FF-6652-461B-9929-4DC003C898C0}" destId="{45138E62-19E3-4DC4-B864-01A49BC87F2F}" srcOrd="4" destOrd="0" presId="urn:microsoft.com/office/officeart/2008/layout/PictureStrips"/>
    <dgm:cxn modelId="{55F85754-9485-41DB-9DA4-DE5FBB9F69C7}" type="presParOf" srcId="{45138E62-19E3-4DC4-B864-01A49BC87F2F}" destId="{6A82DE50-7F32-4A01-AE8E-DA71C6F939DB}" srcOrd="0" destOrd="0" presId="urn:microsoft.com/office/officeart/2008/layout/PictureStrips"/>
    <dgm:cxn modelId="{7A81FB3C-7CAD-4352-8713-EE8384F7D011}" type="presParOf" srcId="{45138E62-19E3-4DC4-B864-01A49BC87F2F}" destId="{EABF439A-6B27-47BB-8B97-55CB55424118}" srcOrd="1" destOrd="0" presId="urn:microsoft.com/office/officeart/2008/layout/PictureStrips"/>
    <dgm:cxn modelId="{5A20C6AA-3F62-49FD-9AAC-86FA76B7E429}" type="presParOf" srcId="{CFF399FF-6652-461B-9929-4DC003C898C0}" destId="{C6B12058-6750-4189-B182-7EFAA5933245}" srcOrd="5" destOrd="0" presId="urn:microsoft.com/office/officeart/2008/layout/PictureStrips"/>
    <dgm:cxn modelId="{81FCC125-756B-4353-8993-0FE8A777A68C}" type="presParOf" srcId="{CFF399FF-6652-461B-9929-4DC003C898C0}" destId="{196837A0-C4F1-442A-8567-A93B434D9A8B}" srcOrd="6" destOrd="0" presId="urn:microsoft.com/office/officeart/2008/layout/PictureStrips"/>
    <dgm:cxn modelId="{932743DC-996E-4658-91DD-6D4F2E5B43D1}" type="presParOf" srcId="{196837A0-C4F1-442A-8567-A93B434D9A8B}" destId="{0FAE200C-B0DE-4F28-BC6F-B169357652F6}" srcOrd="0" destOrd="0" presId="urn:microsoft.com/office/officeart/2008/layout/PictureStrips"/>
    <dgm:cxn modelId="{98A4FFB4-6954-4AD2-848E-72A72BE09B07}" type="presParOf" srcId="{196837A0-C4F1-442A-8567-A93B434D9A8B}" destId="{B06B98F6-6DDF-4AAA-905F-B0D9D82E4CE3}"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C01DD00-C4B9-4829-8F0E-3B203C77B13D}" type="doc">
      <dgm:prSet loTypeId="urn:microsoft.com/office/officeart/2008/layout/BendingPictureCaptionList" loCatId="picture" qsTypeId="urn:microsoft.com/office/officeart/2005/8/quickstyle/simple3" qsCatId="simple" csTypeId="urn:microsoft.com/office/officeart/2005/8/colors/accent1_1" csCatId="accent1" phldr="1"/>
      <dgm:spPr/>
      <dgm:t>
        <a:bodyPr/>
        <a:lstStyle/>
        <a:p>
          <a:endParaRPr lang="en-US"/>
        </a:p>
      </dgm:t>
    </dgm:pt>
    <dgm:pt modelId="{41B3B709-70E1-40BB-BDB8-8D2B78B81EB8}">
      <dgm:prSet phldrT="[Text]" custT="1"/>
      <dgm:spPr/>
      <dgm:t>
        <a:bodyPr/>
        <a:lstStyle/>
        <a:p>
          <a:r>
            <a:rPr lang="ar-SA" sz="2000" b="1" dirty="0"/>
            <a:t>البداية أو النهاية</a:t>
          </a:r>
          <a:endParaRPr lang="en-US" sz="2000" b="1" dirty="0"/>
        </a:p>
      </dgm:t>
    </dgm:pt>
    <dgm:pt modelId="{A5433F5C-E13D-4E26-9CBC-12B29D8B4E51}" type="parTrans" cxnId="{D53BFBF0-6EDD-439C-AF40-8A073B248A03}">
      <dgm:prSet/>
      <dgm:spPr/>
      <dgm:t>
        <a:bodyPr/>
        <a:lstStyle/>
        <a:p>
          <a:endParaRPr lang="en-US" sz="2000" b="1"/>
        </a:p>
      </dgm:t>
    </dgm:pt>
    <dgm:pt modelId="{718E32BE-0DD6-4DD7-94FC-E294EFC8EF36}" type="sibTrans" cxnId="{D53BFBF0-6EDD-439C-AF40-8A073B248A03}">
      <dgm:prSet/>
      <dgm:spPr/>
      <dgm:t>
        <a:bodyPr/>
        <a:lstStyle/>
        <a:p>
          <a:endParaRPr lang="en-US" sz="2000" b="1"/>
        </a:p>
      </dgm:t>
    </dgm:pt>
    <dgm:pt modelId="{DF962C5C-638E-487B-90DE-1B0EFD85DD65}">
      <dgm:prSet phldrT="[Text]" custT="1"/>
      <dgm:spPr/>
      <dgm:t>
        <a:bodyPr/>
        <a:lstStyle/>
        <a:p>
          <a:r>
            <a:rPr lang="ar-SA" sz="2000" b="1" dirty="0"/>
            <a:t>القرار</a:t>
          </a:r>
          <a:endParaRPr lang="en-US" sz="2000" b="1" dirty="0"/>
        </a:p>
      </dgm:t>
    </dgm:pt>
    <dgm:pt modelId="{69534FB8-7643-44B7-81BF-200AB20259F5}" type="parTrans" cxnId="{97331165-89B1-4B20-AA74-1038BD9C4599}">
      <dgm:prSet/>
      <dgm:spPr/>
      <dgm:t>
        <a:bodyPr/>
        <a:lstStyle/>
        <a:p>
          <a:endParaRPr lang="en-US" sz="2000" b="1"/>
        </a:p>
      </dgm:t>
    </dgm:pt>
    <dgm:pt modelId="{6BB9BFAA-9FFB-4307-B6A5-B9007F286A7A}" type="sibTrans" cxnId="{97331165-89B1-4B20-AA74-1038BD9C4599}">
      <dgm:prSet/>
      <dgm:spPr/>
      <dgm:t>
        <a:bodyPr/>
        <a:lstStyle/>
        <a:p>
          <a:endParaRPr lang="en-US" sz="2000" b="1"/>
        </a:p>
      </dgm:t>
    </dgm:pt>
    <dgm:pt modelId="{454BAAA3-F842-45DB-8EDB-8E1CC91EB049}">
      <dgm:prSet phldrT="[Text]" custT="1"/>
      <dgm:spPr/>
      <dgm:t>
        <a:bodyPr/>
        <a:lstStyle/>
        <a:p>
          <a:r>
            <a:rPr lang="ar-SA" sz="2000" b="1" dirty="0"/>
            <a:t>المستند</a:t>
          </a:r>
          <a:endParaRPr lang="en-US" sz="2000" b="1" dirty="0"/>
        </a:p>
      </dgm:t>
    </dgm:pt>
    <dgm:pt modelId="{8B29BA3D-FBCC-4808-86B8-E31B2A3EE4AF}" type="parTrans" cxnId="{2E8B0620-B25F-4BF2-B3E8-E2770BB33A3C}">
      <dgm:prSet/>
      <dgm:spPr/>
      <dgm:t>
        <a:bodyPr/>
        <a:lstStyle/>
        <a:p>
          <a:endParaRPr lang="en-US" sz="2000" b="1"/>
        </a:p>
      </dgm:t>
    </dgm:pt>
    <dgm:pt modelId="{21522EE2-8BF9-4C69-967E-0FC87F07A72B}" type="sibTrans" cxnId="{2E8B0620-B25F-4BF2-B3E8-E2770BB33A3C}">
      <dgm:prSet/>
      <dgm:spPr/>
      <dgm:t>
        <a:bodyPr/>
        <a:lstStyle/>
        <a:p>
          <a:endParaRPr lang="en-US" sz="2000" b="1"/>
        </a:p>
      </dgm:t>
    </dgm:pt>
    <dgm:pt modelId="{D8803408-EACA-4DC7-9ED6-9CCAA2E681C9}">
      <dgm:prSet phldrT="[Text]" custT="1"/>
      <dgm:spPr/>
      <dgm:t>
        <a:bodyPr/>
        <a:lstStyle/>
        <a:p>
          <a:r>
            <a:rPr lang="ar-SA" sz="2000" b="1" dirty="0"/>
            <a:t>الإدخال أو الإخراج</a:t>
          </a:r>
          <a:endParaRPr lang="en-US" sz="2000" b="1" dirty="0"/>
        </a:p>
      </dgm:t>
    </dgm:pt>
    <dgm:pt modelId="{398F580C-E870-4F74-B8A2-F426BE0AC2A2}" type="parTrans" cxnId="{B8EEDB44-BD81-46F5-8B10-ABD1078926DE}">
      <dgm:prSet/>
      <dgm:spPr/>
      <dgm:t>
        <a:bodyPr/>
        <a:lstStyle/>
        <a:p>
          <a:endParaRPr lang="en-US" sz="2000" b="1"/>
        </a:p>
      </dgm:t>
    </dgm:pt>
    <dgm:pt modelId="{4E715325-5F62-4406-9EE6-7E3D72914174}" type="sibTrans" cxnId="{B8EEDB44-BD81-46F5-8B10-ABD1078926DE}">
      <dgm:prSet/>
      <dgm:spPr/>
      <dgm:t>
        <a:bodyPr/>
        <a:lstStyle/>
        <a:p>
          <a:endParaRPr lang="en-US" sz="2000" b="1"/>
        </a:p>
      </dgm:t>
    </dgm:pt>
    <dgm:pt modelId="{4511A5B5-DE1D-42AC-852D-AEFBDC41694E}">
      <dgm:prSet phldrT="[Text]" custT="1"/>
      <dgm:spPr/>
      <dgm:t>
        <a:bodyPr/>
        <a:lstStyle/>
        <a:p>
          <a:r>
            <a:rPr lang="ar-SA" sz="2000" b="1" dirty="0"/>
            <a:t>العملية</a:t>
          </a:r>
          <a:endParaRPr lang="en-US" sz="2000" b="1" dirty="0"/>
        </a:p>
      </dgm:t>
    </dgm:pt>
    <dgm:pt modelId="{6B40F34D-3778-40B5-BE0A-73CF4057F7C4}" type="parTrans" cxnId="{8FF92750-54CF-4FD3-8B69-B6043B5071A6}">
      <dgm:prSet/>
      <dgm:spPr/>
      <dgm:t>
        <a:bodyPr/>
        <a:lstStyle/>
        <a:p>
          <a:endParaRPr lang="en-US" sz="2000" b="1"/>
        </a:p>
      </dgm:t>
    </dgm:pt>
    <dgm:pt modelId="{8C7C787F-767F-44B2-8994-4910FBAF76AD}" type="sibTrans" cxnId="{8FF92750-54CF-4FD3-8B69-B6043B5071A6}">
      <dgm:prSet/>
      <dgm:spPr/>
      <dgm:t>
        <a:bodyPr/>
        <a:lstStyle/>
        <a:p>
          <a:endParaRPr lang="en-US" sz="2000" b="1"/>
        </a:p>
      </dgm:t>
    </dgm:pt>
    <dgm:pt modelId="{EB3BE78A-EAC4-4CC7-9C45-0ECE8220FCDF}">
      <dgm:prSet phldrT="[Text]" custT="1"/>
      <dgm:spPr/>
      <dgm:t>
        <a:bodyPr/>
        <a:lstStyle/>
        <a:p>
          <a:r>
            <a:rPr lang="ar-SA" sz="2000" b="1" dirty="0"/>
            <a:t>اتجاه التدفق</a:t>
          </a:r>
          <a:endParaRPr lang="en-US" sz="2000" b="1" dirty="0"/>
        </a:p>
      </dgm:t>
    </dgm:pt>
    <dgm:pt modelId="{56C63644-02B1-4CAF-8F46-23F7FAE8FE47}" type="parTrans" cxnId="{D5625D7A-9090-49EE-97BA-7C47B87B23C4}">
      <dgm:prSet/>
      <dgm:spPr/>
      <dgm:t>
        <a:bodyPr/>
        <a:lstStyle/>
        <a:p>
          <a:endParaRPr lang="en-US" sz="2000" b="1"/>
        </a:p>
      </dgm:t>
    </dgm:pt>
    <dgm:pt modelId="{AF500CB9-A3C0-408F-940E-E3E51E2F6623}" type="sibTrans" cxnId="{D5625D7A-9090-49EE-97BA-7C47B87B23C4}">
      <dgm:prSet/>
      <dgm:spPr/>
      <dgm:t>
        <a:bodyPr/>
        <a:lstStyle/>
        <a:p>
          <a:endParaRPr lang="en-US" sz="2000" b="1"/>
        </a:p>
      </dgm:t>
    </dgm:pt>
    <dgm:pt modelId="{79274306-CD4C-4068-8801-DDC8B81E3856}" type="pres">
      <dgm:prSet presAssocID="{FC01DD00-C4B9-4829-8F0E-3B203C77B13D}" presName="Name0" presStyleCnt="0">
        <dgm:presLayoutVars>
          <dgm:dir val="rev"/>
          <dgm:resizeHandles val="exact"/>
        </dgm:presLayoutVars>
      </dgm:prSet>
      <dgm:spPr/>
    </dgm:pt>
    <dgm:pt modelId="{04A3C1E1-450C-4E47-86D4-D51DBFA3BF9B}" type="pres">
      <dgm:prSet presAssocID="{41B3B709-70E1-40BB-BDB8-8D2B78B81EB8}" presName="composite" presStyleCnt="0"/>
      <dgm:spPr/>
    </dgm:pt>
    <dgm:pt modelId="{6E3CB5B7-D5A8-483A-B6BB-C4AAB84102A6}" type="pres">
      <dgm:prSet presAssocID="{41B3B709-70E1-40BB-BDB8-8D2B78B81EB8}" presName="rect1" presStyleLbl="bgImgPlace1" presStyleIdx="0" presStyleCnt="6"/>
      <dgm:spPr/>
    </dgm:pt>
    <dgm:pt modelId="{B8B4649F-6A63-4CEA-91A0-DF92F6F0FC9A}" type="pres">
      <dgm:prSet presAssocID="{41B3B709-70E1-40BB-BDB8-8D2B78B81EB8}" presName="wedgeRectCallout1" presStyleLbl="node1" presStyleIdx="0" presStyleCnt="6">
        <dgm:presLayoutVars>
          <dgm:bulletEnabled val="1"/>
        </dgm:presLayoutVars>
      </dgm:prSet>
      <dgm:spPr/>
    </dgm:pt>
    <dgm:pt modelId="{2FC2BEB2-A610-402E-A126-5636F809992D}" type="pres">
      <dgm:prSet presAssocID="{718E32BE-0DD6-4DD7-94FC-E294EFC8EF36}" presName="sibTrans" presStyleCnt="0"/>
      <dgm:spPr/>
    </dgm:pt>
    <dgm:pt modelId="{AA4CD1DD-7099-470E-A36B-26371836BEC3}" type="pres">
      <dgm:prSet presAssocID="{D8803408-EACA-4DC7-9ED6-9CCAA2E681C9}" presName="composite" presStyleCnt="0"/>
      <dgm:spPr/>
    </dgm:pt>
    <dgm:pt modelId="{59E7485B-944F-4F02-9735-7A11351881E5}" type="pres">
      <dgm:prSet presAssocID="{D8803408-EACA-4DC7-9ED6-9CCAA2E681C9}" presName="rect1" presStyleLbl="bgImgPlace1" presStyleIdx="1" presStyleCnt="6"/>
      <dgm:spPr/>
    </dgm:pt>
    <dgm:pt modelId="{FE47D6B1-254C-480E-A3D6-8C17BB5CF213}" type="pres">
      <dgm:prSet presAssocID="{D8803408-EACA-4DC7-9ED6-9CCAA2E681C9}" presName="wedgeRectCallout1" presStyleLbl="node1" presStyleIdx="1" presStyleCnt="6">
        <dgm:presLayoutVars>
          <dgm:bulletEnabled val="1"/>
        </dgm:presLayoutVars>
      </dgm:prSet>
      <dgm:spPr/>
    </dgm:pt>
    <dgm:pt modelId="{E9C54BB3-0001-434A-9AEF-E0085265C5F8}" type="pres">
      <dgm:prSet presAssocID="{4E715325-5F62-4406-9EE6-7E3D72914174}" presName="sibTrans" presStyleCnt="0"/>
      <dgm:spPr/>
    </dgm:pt>
    <dgm:pt modelId="{94081F62-305A-4620-B54D-FB82F3CCD1B4}" type="pres">
      <dgm:prSet presAssocID="{4511A5B5-DE1D-42AC-852D-AEFBDC41694E}" presName="composite" presStyleCnt="0"/>
      <dgm:spPr/>
    </dgm:pt>
    <dgm:pt modelId="{EA6FC461-90D1-466E-A081-6294518E9C75}" type="pres">
      <dgm:prSet presAssocID="{4511A5B5-DE1D-42AC-852D-AEFBDC41694E}" presName="rect1" presStyleLbl="bgImgPlace1" presStyleIdx="2" presStyleCnt="6"/>
      <dgm:spPr/>
    </dgm:pt>
    <dgm:pt modelId="{D666B0EE-FFF3-4DA6-AF08-17951DE5523C}" type="pres">
      <dgm:prSet presAssocID="{4511A5B5-DE1D-42AC-852D-AEFBDC41694E}" presName="wedgeRectCallout1" presStyleLbl="node1" presStyleIdx="2" presStyleCnt="6">
        <dgm:presLayoutVars>
          <dgm:bulletEnabled val="1"/>
        </dgm:presLayoutVars>
      </dgm:prSet>
      <dgm:spPr/>
    </dgm:pt>
    <dgm:pt modelId="{F898C8C5-8805-45C3-A63E-B1757DF24BC4}" type="pres">
      <dgm:prSet presAssocID="{8C7C787F-767F-44B2-8994-4910FBAF76AD}" presName="sibTrans" presStyleCnt="0"/>
      <dgm:spPr/>
    </dgm:pt>
    <dgm:pt modelId="{B6C45325-8981-44C2-8686-9CAF9648C012}" type="pres">
      <dgm:prSet presAssocID="{DF962C5C-638E-487B-90DE-1B0EFD85DD65}" presName="composite" presStyleCnt="0"/>
      <dgm:spPr/>
    </dgm:pt>
    <dgm:pt modelId="{32D378F5-355F-4C2E-907D-AA89EDE8B9A5}" type="pres">
      <dgm:prSet presAssocID="{DF962C5C-638E-487B-90DE-1B0EFD85DD65}" presName="rect1" presStyleLbl="bgImgPlace1" presStyleIdx="3" presStyleCnt="6"/>
      <dgm:spPr/>
    </dgm:pt>
    <dgm:pt modelId="{F555AE8A-DF1C-408D-9A71-44DCCB714172}" type="pres">
      <dgm:prSet presAssocID="{DF962C5C-638E-487B-90DE-1B0EFD85DD65}" presName="wedgeRectCallout1" presStyleLbl="node1" presStyleIdx="3" presStyleCnt="6">
        <dgm:presLayoutVars>
          <dgm:bulletEnabled val="1"/>
        </dgm:presLayoutVars>
      </dgm:prSet>
      <dgm:spPr/>
    </dgm:pt>
    <dgm:pt modelId="{CF9B2D09-B11A-472E-887E-B39662A7EBED}" type="pres">
      <dgm:prSet presAssocID="{6BB9BFAA-9FFB-4307-B6A5-B9007F286A7A}" presName="sibTrans" presStyleCnt="0"/>
      <dgm:spPr/>
    </dgm:pt>
    <dgm:pt modelId="{3452A7A5-1D4C-4DD3-ADAA-68DCD6927808}" type="pres">
      <dgm:prSet presAssocID="{454BAAA3-F842-45DB-8EDB-8E1CC91EB049}" presName="composite" presStyleCnt="0"/>
      <dgm:spPr/>
    </dgm:pt>
    <dgm:pt modelId="{BA453E91-2684-4645-A028-106CAB636987}" type="pres">
      <dgm:prSet presAssocID="{454BAAA3-F842-45DB-8EDB-8E1CC91EB049}" presName="rect1" presStyleLbl="bgImgPlace1" presStyleIdx="4" presStyleCnt="6"/>
      <dgm:spPr/>
    </dgm:pt>
    <dgm:pt modelId="{E2972DB0-9820-4D40-99C7-FAB9CDC1DC06}" type="pres">
      <dgm:prSet presAssocID="{454BAAA3-F842-45DB-8EDB-8E1CC91EB049}" presName="wedgeRectCallout1" presStyleLbl="node1" presStyleIdx="4" presStyleCnt="6">
        <dgm:presLayoutVars>
          <dgm:bulletEnabled val="1"/>
        </dgm:presLayoutVars>
      </dgm:prSet>
      <dgm:spPr/>
    </dgm:pt>
    <dgm:pt modelId="{B6B0665E-1CFF-4C8C-AD76-F5D77B22CA58}" type="pres">
      <dgm:prSet presAssocID="{21522EE2-8BF9-4C69-967E-0FC87F07A72B}" presName="sibTrans" presStyleCnt="0"/>
      <dgm:spPr/>
    </dgm:pt>
    <dgm:pt modelId="{30FA54DB-54D3-4F84-B607-C4B9A5FE3C18}" type="pres">
      <dgm:prSet presAssocID="{EB3BE78A-EAC4-4CC7-9C45-0ECE8220FCDF}" presName="composite" presStyleCnt="0"/>
      <dgm:spPr/>
    </dgm:pt>
    <dgm:pt modelId="{4050C164-FBC9-4A6A-8658-82B2F9FA7888}" type="pres">
      <dgm:prSet presAssocID="{EB3BE78A-EAC4-4CC7-9C45-0ECE8220FCDF}" presName="rect1" presStyleLbl="bgImgPlace1" presStyleIdx="5" presStyleCnt="6"/>
      <dgm:spPr/>
    </dgm:pt>
    <dgm:pt modelId="{5B17B341-07AB-468C-A034-E2900ADD76FB}" type="pres">
      <dgm:prSet presAssocID="{EB3BE78A-EAC4-4CC7-9C45-0ECE8220FCDF}" presName="wedgeRectCallout1" presStyleLbl="node1" presStyleIdx="5" presStyleCnt="6">
        <dgm:presLayoutVars>
          <dgm:bulletEnabled val="1"/>
        </dgm:presLayoutVars>
      </dgm:prSet>
      <dgm:spPr/>
    </dgm:pt>
  </dgm:ptLst>
  <dgm:cxnLst>
    <dgm:cxn modelId="{3F892A0A-3B54-41EC-8E29-1FFC30EEA4F5}" type="presOf" srcId="{454BAAA3-F842-45DB-8EDB-8E1CC91EB049}" destId="{E2972DB0-9820-4D40-99C7-FAB9CDC1DC06}" srcOrd="0" destOrd="0" presId="urn:microsoft.com/office/officeart/2008/layout/BendingPictureCaptionList"/>
    <dgm:cxn modelId="{EEE5B91B-9A50-43A9-9D8B-92EF7C1CA579}" type="presOf" srcId="{EB3BE78A-EAC4-4CC7-9C45-0ECE8220FCDF}" destId="{5B17B341-07AB-468C-A034-E2900ADD76FB}" srcOrd="0" destOrd="0" presId="urn:microsoft.com/office/officeart/2008/layout/BendingPictureCaptionList"/>
    <dgm:cxn modelId="{2E8B0620-B25F-4BF2-B3E8-E2770BB33A3C}" srcId="{FC01DD00-C4B9-4829-8F0E-3B203C77B13D}" destId="{454BAAA3-F842-45DB-8EDB-8E1CC91EB049}" srcOrd="4" destOrd="0" parTransId="{8B29BA3D-FBCC-4808-86B8-E31B2A3EE4AF}" sibTransId="{21522EE2-8BF9-4C69-967E-0FC87F07A72B}"/>
    <dgm:cxn modelId="{B8EEDB44-BD81-46F5-8B10-ABD1078926DE}" srcId="{FC01DD00-C4B9-4829-8F0E-3B203C77B13D}" destId="{D8803408-EACA-4DC7-9ED6-9CCAA2E681C9}" srcOrd="1" destOrd="0" parTransId="{398F580C-E870-4F74-B8A2-F426BE0AC2A2}" sibTransId="{4E715325-5F62-4406-9EE6-7E3D72914174}"/>
    <dgm:cxn modelId="{97331165-89B1-4B20-AA74-1038BD9C4599}" srcId="{FC01DD00-C4B9-4829-8F0E-3B203C77B13D}" destId="{DF962C5C-638E-487B-90DE-1B0EFD85DD65}" srcOrd="3" destOrd="0" parTransId="{69534FB8-7643-44B7-81BF-200AB20259F5}" sibTransId="{6BB9BFAA-9FFB-4307-B6A5-B9007F286A7A}"/>
    <dgm:cxn modelId="{20A85D45-D8AF-4B6C-B982-669A301B6C40}" type="presOf" srcId="{41B3B709-70E1-40BB-BDB8-8D2B78B81EB8}" destId="{B8B4649F-6A63-4CEA-91A0-DF92F6F0FC9A}" srcOrd="0" destOrd="0" presId="urn:microsoft.com/office/officeart/2008/layout/BendingPictureCaptionList"/>
    <dgm:cxn modelId="{8FF92750-54CF-4FD3-8B69-B6043B5071A6}" srcId="{FC01DD00-C4B9-4829-8F0E-3B203C77B13D}" destId="{4511A5B5-DE1D-42AC-852D-AEFBDC41694E}" srcOrd="2" destOrd="0" parTransId="{6B40F34D-3778-40B5-BE0A-73CF4057F7C4}" sibTransId="{8C7C787F-767F-44B2-8994-4910FBAF76AD}"/>
    <dgm:cxn modelId="{F3703551-E261-424B-BAC7-DB0C8F311788}" type="presOf" srcId="{DF962C5C-638E-487B-90DE-1B0EFD85DD65}" destId="{F555AE8A-DF1C-408D-9A71-44DCCB714172}" srcOrd="0" destOrd="0" presId="urn:microsoft.com/office/officeart/2008/layout/BendingPictureCaptionList"/>
    <dgm:cxn modelId="{D5625D7A-9090-49EE-97BA-7C47B87B23C4}" srcId="{FC01DD00-C4B9-4829-8F0E-3B203C77B13D}" destId="{EB3BE78A-EAC4-4CC7-9C45-0ECE8220FCDF}" srcOrd="5" destOrd="0" parTransId="{56C63644-02B1-4CAF-8F46-23F7FAE8FE47}" sibTransId="{AF500CB9-A3C0-408F-940E-E3E51E2F6623}"/>
    <dgm:cxn modelId="{279102A0-E539-4F45-A75C-5280D368782C}" type="presOf" srcId="{D8803408-EACA-4DC7-9ED6-9CCAA2E681C9}" destId="{FE47D6B1-254C-480E-A3D6-8C17BB5CF213}" srcOrd="0" destOrd="0" presId="urn:microsoft.com/office/officeart/2008/layout/BendingPictureCaptionList"/>
    <dgm:cxn modelId="{964F63A8-596D-4B1D-A950-F39A7745DB94}" type="presOf" srcId="{4511A5B5-DE1D-42AC-852D-AEFBDC41694E}" destId="{D666B0EE-FFF3-4DA6-AF08-17951DE5523C}" srcOrd="0" destOrd="0" presId="urn:microsoft.com/office/officeart/2008/layout/BendingPictureCaptionList"/>
    <dgm:cxn modelId="{198697EA-7681-4441-BB23-22D8916AD41C}" type="presOf" srcId="{FC01DD00-C4B9-4829-8F0E-3B203C77B13D}" destId="{79274306-CD4C-4068-8801-DDC8B81E3856}" srcOrd="0" destOrd="0" presId="urn:microsoft.com/office/officeart/2008/layout/BendingPictureCaptionList"/>
    <dgm:cxn modelId="{D53BFBF0-6EDD-439C-AF40-8A073B248A03}" srcId="{FC01DD00-C4B9-4829-8F0E-3B203C77B13D}" destId="{41B3B709-70E1-40BB-BDB8-8D2B78B81EB8}" srcOrd="0" destOrd="0" parTransId="{A5433F5C-E13D-4E26-9CBC-12B29D8B4E51}" sibTransId="{718E32BE-0DD6-4DD7-94FC-E294EFC8EF36}"/>
    <dgm:cxn modelId="{9D5665B6-18C4-4744-B778-0F2C77AB6826}" type="presParOf" srcId="{79274306-CD4C-4068-8801-DDC8B81E3856}" destId="{04A3C1E1-450C-4E47-86D4-D51DBFA3BF9B}" srcOrd="0" destOrd="0" presId="urn:microsoft.com/office/officeart/2008/layout/BendingPictureCaptionList"/>
    <dgm:cxn modelId="{741B0B32-7667-48AE-B382-2E5F41C174F2}" type="presParOf" srcId="{04A3C1E1-450C-4E47-86D4-D51DBFA3BF9B}" destId="{6E3CB5B7-D5A8-483A-B6BB-C4AAB84102A6}" srcOrd="0" destOrd="0" presId="urn:microsoft.com/office/officeart/2008/layout/BendingPictureCaptionList"/>
    <dgm:cxn modelId="{A6D9A024-7C1D-4D22-81E3-61FE0C84164D}" type="presParOf" srcId="{04A3C1E1-450C-4E47-86D4-D51DBFA3BF9B}" destId="{B8B4649F-6A63-4CEA-91A0-DF92F6F0FC9A}" srcOrd="1" destOrd="0" presId="urn:microsoft.com/office/officeart/2008/layout/BendingPictureCaptionList"/>
    <dgm:cxn modelId="{6DC0AEEB-B011-4EAC-88F0-6C66A3521379}" type="presParOf" srcId="{79274306-CD4C-4068-8801-DDC8B81E3856}" destId="{2FC2BEB2-A610-402E-A126-5636F809992D}" srcOrd="1" destOrd="0" presId="urn:microsoft.com/office/officeart/2008/layout/BendingPictureCaptionList"/>
    <dgm:cxn modelId="{60F86C00-4624-47C1-888E-BA7BE47AEEAB}" type="presParOf" srcId="{79274306-CD4C-4068-8801-DDC8B81E3856}" destId="{AA4CD1DD-7099-470E-A36B-26371836BEC3}" srcOrd="2" destOrd="0" presId="urn:microsoft.com/office/officeart/2008/layout/BendingPictureCaptionList"/>
    <dgm:cxn modelId="{9E04D99A-BCD5-4FAF-BB8A-A2012A328F95}" type="presParOf" srcId="{AA4CD1DD-7099-470E-A36B-26371836BEC3}" destId="{59E7485B-944F-4F02-9735-7A11351881E5}" srcOrd="0" destOrd="0" presId="urn:microsoft.com/office/officeart/2008/layout/BendingPictureCaptionList"/>
    <dgm:cxn modelId="{ED7E754D-2BAE-4F23-A048-DEC7D91B0887}" type="presParOf" srcId="{AA4CD1DD-7099-470E-A36B-26371836BEC3}" destId="{FE47D6B1-254C-480E-A3D6-8C17BB5CF213}" srcOrd="1" destOrd="0" presId="urn:microsoft.com/office/officeart/2008/layout/BendingPictureCaptionList"/>
    <dgm:cxn modelId="{A88DCE8C-6B19-45D3-8055-7FA2D45B30E2}" type="presParOf" srcId="{79274306-CD4C-4068-8801-DDC8B81E3856}" destId="{E9C54BB3-0001-434A-9AEF-E0085265C5F8}" srcOrd="3" destOrd="0" presId="urn:microsoft.com/office/officeart/2008/layout/BendingPictureCaptionList"/>
    <dgm:cxn modelId="{1E82248F-8852-42D8-8FEF-95CCDFF25472}" type="presParOf" srcId="{79274306-CD4C-4068-8801-DDC8B81E3856}" destId="{94081F62-305A-4620-B54D-FB82F3CCD1B4}" srcOrd="4" destOrd="0" presId="urn:microsoft.com/office/officeart/2008/layout/BendingPictureCaptionList"/>
    <dgm:cxn modelId="{AF418A67-94DF-467B-BB20-EC7E9393DDDA}" type="presParOf" srcId="{94081F62-305A-4620-B54D-FB82F3CCD1B4}" destId="{EA6FC461-90D1-466E-A081-6294518E9C75}" srcOrd="0" destOrd="0" presId="urn:microsoft.com/office/officeart/2008/layout/BendingPictureCaptionList"/>
    <dgm:cxn modelId="{E7C0B8E3-4FF4-4174-8BFC-B659E877AE55}" type="presParOf" srcId="{94081F62-305A-4620-B54D-FB82F3CCD1B4}" destId="{D666B0EE-FFF3-4DA6-AF08-17951DE5523C}" srcOrd="1" destOrd="0" presId="urn:microsoft.com/office/officeart/2008/layout/BendingPictureCaptionList"/>
    <dgm:cxn modelId="{6CE62B85-8FD5-4DF0-BBF8-0F7D975D45B8}" type="presParOf" srcId="{79274306-CD4C-4068-8801-DDC8B81E3856}" destId="{F898C8C5-8805-45C3-A63E-B1757DF24BC4}" srcOrd="5" destOrd="0" presId="urn:microsoft.com/office/officeart/2008/layout/BendingPictureCaptionList"/>
    <dgm:cxn modelId="{A15D6626-0316-4EBF-A0B9-C4E1814794D8}" type="presParOf" srcId="{79274306-CD4C-4068-8801-DDC8B81E3856}" destId="{B6C45325-8981-44C2-8686-9CAF9648C012}" srcOrd="6" destOrd="0" presId="urn:microsoft.com/office/officeart/2008/layout/BendingPictureCaptionList"/>
    <dgm:cxn modelId="{16FC77D6-1159-435C-B992-DFD7220776CD}" type="presParOf" srcId="{B6C45325-8981-44C2-8686-9CAF9648C012}" destId="{32D378F5-355F-4C2E-907D-AA89EDE8B9A5}" srcOrd="0" destOrd="0" presId="urn:microsoft.com/office/officeart/2008/layout/BendingPictureCaptionList"/>
    <dgm:cxn modelId="{3B110CA5-F78C-4087-8F65-756038673085}" type="presParOf" srcId="{B6C45325-8981-44C2-8686-9CAF9648C012}" destId="{F555AE8A-DF1C-408D-9A71-44DCCB714172}" srcOrd="1" destOrd="0" presId="urn:microsoft.com/office/officeart/2008/layout/BendingPictureCaptionList"/>
    <dgm:cxn modelId="{13C43A1D-BC5A-4FD2-BE87-4A6A1C54C859}" type="presParOf" srcId="{79274306-CD4C-4068-8801-DDC8B81E3856}" destId="{CF9B2D09-B11A-472E-887E-B39662A7EBED}" srcOrd="7" destOrd="0" presId="urn:microsoft.com/office/officeart/2008/layout/BendingPictureCaptionList"/>
    <dgm:cxn modelId="{C496A622-45B3-4122-83B6-1956CDDB2101}" type="presParOf" srcId="{79274306-CD4C-4068-8801-DDC8B81E3856}" destId="{3452A7A5-1D4C-4DD3-ADAA-68DCD6927808}" srcOrd="8" destOrd="0" presId="urn:microsoft.com/office/officeart/2008/layout/BendingPictureCaptionList"/>
    <dgm:cxn modelId="{5CB24D3B-CECE-4C0D-A785-4B1238A2AF37}" type="presParOf" srcId="{3452A7A5-1D4C-4DD3-ADAA-68DCD6927808}" destId="{BA453E91-2684-4645-A028-106CAB636987}" srcOrd="0" destOrd="0" presId="urn:microsoft.com/office/officeart/2008/layout/BendingPictureCaptionList"/>
    <dgm:cxn modelId="{350CF8BF-3859-4D43-BB3C-B73FCB25DDE8}" type="presParOf" srcId="{3452A7A5-1D4C-4DD3-ADAA-68DCD6927808}" destId="{E2972DB0-9820-4D40-99C7-FAB9CDC1DC06}" srcOrd="1" destOrd="0" presId="urn:microsoft.com/office/officeart/2008/layout/BendingPictureCaptionList"/>
    <dgm:cxn modelId="{637F622A-B3BE-459F-B806-E19D0D90E748}" type="presParOf" srcId="{79274306-CD4C-4068-8801-DDC8B81E3856}" destId="{B6B0665E-1CFF-4C8C-AD76-F5D77B22CA58}" srcOrd="9" destOrd="0" presId="urn:microsoft.com/office/officeart/2008/layout/BendingPictureCaptionList"/>
    <dgm:cxn modelId="{794D05DB-30AB-47D8-9C8D-223A7539F9A5}" type="presParOf" srcId="{79274306-CD4C-4068-8801-DDC8B81E3856}" destId="{30FA54DB-54D3-4F84-B607-C4B9A5FE3C18}" srcOrd="10" destOrd="0" presId="urn:microsoft.com/office/officeart/2008/layout/BendingPictureCaptionList"/>
    <dgm:cxn modelId="{DFA0C3F7-0A0A-4F09-A6AA-84ACD2B984B8}" type="presParOf" srcId="{30FA54DB-54D3-4F84-B607-C4B9A5FE3C18}" destId="{4050C164-FBC9-4A6A-8658-82B2F9FA7888}" srcOrd="0" destOrd="0" presId="urn:microsoft.com/office/officeart/2008/layout/BendingPictureCaptionList"/>
    <dgm:cxn modelId="{1C22B781-0B16-47C1-B6BB-A327759B023C}" type="presParOf" srcId="{30FA54DB-54D3-4F84-B607-C4B9A5FE3C18}" destId="{5B17B341-07AB-468C-A034-E2900ADD76FB}" srcOrd="1" destOrd="0" presId="urn:microsoft.com/office/officeart/2008/layout/BendingPictureCa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476AF2-5A8A-488A-97A1-4E3AA9A0546D}">
      <dsp:nvSpPr>
        <dsp:cNvPr id="0" name=""/>
        <dsp:cNvSpPr/>
      </dsp:nvSpPr>
      <dsp:spPr>
        <a:xfrm>
          <a:off x="1241926" y="348"/>
          <a:ext cx="5739013" cy="814459"/>
        </a:xfrm>
        <a:prstGeom prst="homePlate">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9136" tIns="106680" rIns="359154" bIns="106680" numCol="1" spcCol="1270" anchor="ctr" anchorCtr="0">
          <a:noAutofit/>
        </a:bodyPr>
        <a:lstStyle/>
        <a:p>
          <a:pPr marL="0" lvl="0" indent="0" algn="ctr" defTabSz="1244600" rtl="1">
            <a:lnSpc>
              <a:spcPct val="90000"/>
            </a:lnSpc>
            <a:spcBef>
              <a:spcPct val="0"/>
            </a:spcBef>
            <a:spcAft>
              <a:spcPct val="35000"/>
            </a:spcAft>
            <a:buNone/>
          </a:pPr>
          <a:r>
            <a:rPr lang="ar-SA" sz="2800" b="1" kern="1200" dirty="0">
              <a:solidFill>
                <a:schemeClr val="tx1"/>
              </a:solidFill>
            </a:rPr>
            <a:t>الدرس الأول: دورة حياة النظام</a:t>
          </a:r>
        </a:p>
      </dsp:txBody>
      <dsp:txXfrm>
        <a:off x="1241926" y="348"/>
        <a:ext cx="5535398" cy="814459"/>
      </dsp:txXfrm>
    </dsp:sp>
    <dsp:sp modelId="{492E3CA5-EEAB-4F85-8F13-E1AEBAE4C1B3}">
      <dsp:nvSpPr>
        <dsp:cNvPr id="0" name=""/>
        <dsp:cNvSpPr/>
      </dsp:nvSpPr>
      <dsp:spPr>
        <a:xfrm>
          <a:off x="6573709" y="348"/>
          <a:ext cx="814459" cy="814459"/>
        </a:xfrm>
        <a:prstGeom prst="ellipse">
          <a:avLst/>
        </a:prstGeom>
        <a:solidFill>
          <a:schemeClr val="accent2">
            <a:tint val="50000"/>
            <a:hueOff val="0"/>
            <a:satOff val="0"/>
            <a:lumOff val="0"/>
            <a:alphaOff val="0"/>
          </a:schemeClr>
        </a:soli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50D7AB2F-FB16-4CDB-A7CD-80D94BD1B5FE}">
      <dsp:nvSpPr>
        <dsp:cNvPr id="0" name=""/>
        <dsp:cNvSpPr/>
      </dsp:nvSpPr>
      <dsp:spPr>
        <a:xfrm>
          <a:off x="1241926" y="1018423"/>
          <a:ext cx="5739013" cy="814459"/>
        </a:xfrm>
        <a:prstGeom prst="homePlate">
          <a:avLst/>
        </a:prstGeom>
        <a:solidFill>
          <a:schemeClr val="accent2">
            <a:hueOff val="2340759"/>
            <a:satOff val="-2919"/>
            <a:lumOff val="68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9136" tIns="106680" rIns="359154" bIns="106680" numCol="1" spcCol="1270" anchor="ctr" anchorCtr="0">
          <a:noAutofit/>
        </a:bodyPr>
        <a:lstStyle/>
        <a:p>
          <a:pPr marL="0" lvl="0" indent="0" algn="ctr" defTabSz="1244600" rtl="1">
            <a:lnSpc>
              <a:spcPct val="90000"/>
            </a:lnSpc>
            <a:spcBef>
              <a:spcPct val="0"/>
            </a:spcBef>
            <a:spcAft>
              <a:spcPct val="35000"/>
            </a:spcAft>
            <a:buNone/>
          </a:pPr>
          <a:r>
            <a:rPr lang="ar-SA" sz="2800" b="1" kern="1200" dirty="0">
              <a:solidFill>
                <a:schemeClr val="tx1"/>
              </a:solidFill>
            </a:rPr>
            <a:t>الدرس الثاني: إنشاء المخطط</a:t>
          </a:r>
        </a:p>
      </dsp:txBody>
      <dsp:txXfrm>
        <a:off x="1241926" y="1018423"/>
        <a:ext cx="5535398" cy="814459"/>
      </dsp:txXfrm>
    </dsp:sp>
    <dsp:sp modelId="{25D56C8C-2B87-4FA0-B3B7-46252D2B22BC}">
      <dsp:nvSpPr>
        <dsp:cNvPr id="0" name=""/>
        <dsp:cNvSpPr/>
      </dsp:nvSpPr>
      <dsp:spPr>
        <a:xfrm>
          <a:off x="6573709" y="1018423"/>
          <a:ext cx="814459" cy="814459"/>
        </a:xfrm>
        <a:prstGeom prst="ellipse">
          <a:avLst/>
        </a:prstGeom>
        <a:solidFill>
          <a:schemeClr val="accent2">
            <a:tint val="50000"/>
            <a:hueOff val="2501437"/>
            <a:satOff val="-2237"/>
            <a:lumOff val="6"/>
            <a:alphaOff val="0"/>
          </a:schemeClr>
        </a:soli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245DC712-9414-4A31-9B77-61A4EEBE68F2}">
      <dsp:nvSpPr>
        <dsp:cNvPr id="0" name=""/>
        <dsp:cNvSpPr/>
      </dsp:nvSpPr>
      <dsp:spPr>
        <a:xfrm>
          <a:off x="1241926" y="2036497"/>
          <a:ext cx="5739013" cy="814459"/>
        </a:xfrm>
        <a:prstGeom prst="homePlate">
          <a:avLst/>
        </a:prstGeom>
        <a:solidFill>
          <a:schemeClr val="accent2">
            <a:hueOff val="4681519"/>
            <a:satOff val="-5839"/>
            <a:lumOff val="137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9136" tIns="106680" rIns="359154" bIns="106680" numCol="1" spcCol="1270" anchor="ctr" anchorCtr="0">
          <a:noAutofit/>
        </a:bodyPr>
        <a:lstStyle/>
        <a:p>
          <a:pPr marL="0" lvl="0" indent="0" algn="ctr" defTabSz="1244600" rtl="1">
            <a:lnSpc>
              <a:spcPct val="90000"/>
            </a:lnSpc>
            <a:spcBef>
              <a:spcPct val="0"/>
            </a:spcBef>
            <a:spcAft>
              <a:spcPct val="35000"/>
            </a:spcAft>
            <a:buNone/>
          </a:pPr>
          <a:r>
            <a:rPr lang="ar-SA" sz="2800" b="1" kern="1200" dirty="0">
              <a:solidFill>
                <a:schemeClr val="tx1"/>
              </a:solidFill>
            </a:rPr>
            <a:t>الدرس الثالث: الأمن السيبراني</a:t>
          </a:r>
        </a:p>
      </dsp:txBody>
      <dsp:txXfrm>
        <a:off x="1241926" y="2036497"/>
        <a:ext cx="5535398" cy="814459"/>
      </dsp:txXfrm>
    </dsp:sp>
    <dsp:sp modelId="{778B4CB3-7B3E-4903-A220-429274394D15}">
      <dsp:nvSpPr>
        <dsp:cNvPr id="0" name=""/>
        <dsp:cNvSpPr/>
      </dsp:nvSpPr>
      <dsp:spPr>
        <a:xfrm>
          <a:off x="6573709" y="2036497"/>
          <a:ext cx="814459" cy="814459"/>
        </a:xfrm>
        <a:prstGeom prst="ellipse">
          <a:avLst/>
        </a:prstGeom>
        <a:solidFill>
          <a:schemeClr val="accent2">
            <a:tint val="50000"/>
            <a:hueOff val="5002875"/>
            <a:satOff val="-4473"/>
            <a:lumOff val="13"/>
            <a:alphaOff val="0"/>
          </a:schemeClr>
        </a:soli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4BE59E-266B-458D-94CE-0FC1AF1BE3AF}">
      <dsp:nvSpPr>
        <dsp:cNvPr id="0" name=""/>
        <dsp:cNvSpPr/>
      </dsp:nvSpPr>
      <dsp:spPr>
        <a:xfrm>
          <a:off x="-4884512" y="-748522"/>
          <a:ext cx="5817525" cy="5817525"/>
        </a:xfrm>
        <a:prstGeom prst="blockArc">
          <a:avLst>
            <a:gd name="adj1" fmla="val 18900000"/>
            <a:gd name="adj2" fmla="val 2700000"/>
            <a:gd name="adj3" fmla="val 371"/>
          </a:avLst>
        </a:prstGeom>
        <a:noFill/>
        <a:ln w="25400" cap="flat" cmpd="sng" algn="ctr">
          <a:solidFill>
            <a:schemeClr val="accent4">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85A475E-5EE8-4B17-AFDE-6BECB55EE6C1}">
      <dsp:nvSpPr>
        <dsp:cNvPr id="0" name=""/>
        <dsp:cNvSpPr/>
      </dsp:nvSpPr>
      <dsp:spPr>
        <a:xfrm>
          <a:off x="600067" y="432048"/>
          <a:ext cx="5317358" cy="864096"/>
        </a:xfrm>
        <a:prstGeom prst="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76" tIns="60960" rIns="0" bIns="0" numCol="1" spcCol="1270" anchor="ctr" anchorCtr="1">
          <a:noAutofit/>
        </a:bodyPr>
        <a:lstStyle/>
        <a:p>
          <a:pPr marL="0" lvl="0" indent="0" algn="l" defTabSz="1066800" rtl="1">
            <a:lnSpc>
              <a:spcPct val="90000"/>
            </a:lnSpc>
            <a:spcBef>
              <a:spcPct val="0"/>
            </a:spcBef>
            <a:spcAft>
              <a:spcPct val="35000"/>
            </a:spcAft>
            <a:buNone/>
          </a:pPr>
          <a:r>
            <a:rPr lang="ar-SA" sz="2400" b="1" kern="1200" dirty="0">
              <a:solidFill>
                <a:schemeClr val="tx1"/>
              </a:solidFill>
              <a:effectLst/>
              <a:latin typeface="Arial" pitchFamily="34" charset="0"/>
              <a:cs typeface="Arial" pitchFamily="34" charset="0"/>
            </a:rPr>
            <a:t>المخططات</a:t>
          </a:r>
        </a:p>
      </dsp:txBody>
      <dsp:txXfrm>
        <a:off x="600067" y="432048"/>
        <a:ext cx="5317358" cy="864096"/>
      </dsp:txXfrm>
    </dsp:sp>
    <dsp:sp modelId="{27B1C41D-476E-4266-BEA4-01148561D22F}">
      <dsp:nvSpPr>
        <dsp:cNvPr id="0" name=""/>
        <dsp:cNvSpPr/>
      </dsp:nvSpPr>
      <dsp:spPr>
        <a:xfrm>
          <a:off x="60007" y="324036"/>
          <a:ext cx="1080120" cy="1080120"/>
        </a:xfrm>
        <a:prstGeom prst="ellips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928BFF52-6B60-4AE4-B3EB-840E5E94A260}">
      <dsp:nvSpPr>
        <dsp:cNvPr id="0" name=""/>
        <dsp:cNvSpPr/>
      </dsp:nvSpPr>
      <dsp:spPr>
        <a:xfrm>
          <a:off x="914166" y="1728192"/>
          <a:ext cx="5003259" cy="864096"/>
        </a:xfrm>
        <a:prstGeom prst="rect">
          <a:avLst/>
        </a:prstGeom>
        <a:solidFill>
          <a:schemeClr val="accent3">
            <a:hueOff val="5625132"/>
            <a:satOff val="-8440"/>
            <a:lumOff val="-137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76" tIns="60960" rIns="0" bIns="0" numCol="1" spcCol="1270" anchor="ctr" anchorCtr="1">
          <a:noAutofit/>
        </a:bodyPr>
        <a:lstStyle/>
        <a:p>
          <a:pPr marL="0" lvl="0" indent="0" algn="l" defTabSz="1066800" rtl="1">
            <a:lnSpc>
              <a:spcPct val="90000"/>
            </a:lnSpc>
            <a:spcBef>
              <a:spcPct val="0"/>
            </a:spcBef>
            <a:spcAft>
              <a:spcPct val="35000"/>
            </a:spcAft>
            <a:buNone/>
          </a:pPr>
          <a:r>
            <a:rPr lang="ar-SA" sz="2400" b="1" kern="1200" dirty="0">
              <a:solidFill>
                <a:schemeClr val="tx1"/>
              </a:solidFill>
              <a:effectLst/>
              <a:latin typeface="Arial" pitchFamily="34" charset="0"/>
              <a:cs typeface="Arial" pitchFamily="34" charset="0"/>
            </a:rPr>
            <a:t>أمثلة على أنواع المخططات</a:t>
          </a:r>
        </a:p>
      </dsp:txBody>
      <dsp:txXfrm>
        <a:off x="914166" y="1728192"/>
        <a:ext cx="5003259" cy="864096"/>
      </dsp:txXfrm>
    </dsp:sp>
    <dsp:sp modelId="{299B89C5-5110-4086-B8D4-3CE6AD77F5BF}">
      <dsp:nvSpPr>
        <dsp:cNvPr id="0" name=""/>
        <dsp:cNvSpPr/>
      </dsp:nvSpPr>
      <dsp:spPr>
        <a:xfrm>
          <a:off x="374106" y="1620180"/>
          <a:ext cx="1080120" cy="1080120"/>
        </a:xfrm>
        <a:prstGeom prst="ellipse">
          <a:avLst/>
        </a:prstGeom>
        <a:solidFill>
          <a:schemeClr val="lt1">
            <a:hueOff val="0"/>
            <a:satOff val="0"/>
            <a:lumOff val="0"/>
            <a:alphaOff val="0"/>
          </a:schemeClr>
        </a:solidFill>
        <a:ln w="9525" cap="flat" cmpd="sng" algn="ctr">
          <a:solidFill>
            <a:schemeClr val="accent3">
              <a:hueOff val="5625132"/>
              <a:satOff val="-8440"/>
              <a:lumOff val="-1373"/>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BA4D4803-47C3-47D5-A071-09E79E88D8E2}">
      <dsp:nvSpPr>
        <dsp:cNvPr id="0" name=""/>
        <dsp:cNvSpPr/>
      </dsp:nvSpPr>
      <dsp:spPr>
        <a:xfrm>
          <a:off x="600067" y="3024336"/>
          <a:ext cx="5317358" cy="864096"/>
        </a:xfrm>
        <a:prstGeom prst="rect">
          <a:avLst/>
        </a:prstGeom>
        <a:solidFill>
          <a:schemeClr val="accent3">
            <a:hueOff val="11250264"/>
            <a:satOff val="-16880"/>
            <a:lumOff val="-274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76" tIns="50800" rIns="0" bIns="0" numCol="1" spcCol="1270" anchor="ctr" anchorCtr="1">
          <a:noAutofit/>
        </a:bodyPr>
        <a:lstStyle/>
        <a:p>
          <a:pPr marL="0" lvl="0" indent="0" algn="l" defTabSz="889000" rtl="1">
            <a:lnSpc>
              <a:spcPct val="90000"/>
            </a:lnSpc>
            <a:spcBef>
              <a:spcPct val="0"/>
            </a:spcBef>
            <a:spcAft>
              <a:spcPct val="35000"/>
            </a:spcAft>
            <a:buNone/>
          </a:pPr>
          <a:r>
            <a:rPr lang="ar-SA" sz="2000" b="1" kern="1200" dirty="0">
              <a:solidFill>
                <a:schemeClr val="tx1"/>
              </a:solidFill>
              <a:effectLst/>
              <a:latin typeface="Arial" pitchFamily="34" charset="0"/>
              <a:cs typeface="Arial" pitchFamily="34" charset="0"/>
            </a:rPr>
            <a:t>استخدام تطبيق </a:t>
          </a:r>
          <a:r>
            <a:rPr lang="ar-SA" sz="2000" b="1" kern="1200" dirty="0" err="1">
              <a:solidFill>
                <a:schemeClr val="tx1"/>
              </a:solidFill>
              <a:effectLst/>
              <a:latin typeface="Arial" pitchFamily="34" charset="0"/>
              <a:cs typeface="Arial" pitchFamily="34" charset="0"/>
            </a:rPr>
            <a:t>دياجرام</a:t>
          </a:r>
          <a:r>
            <a:rPr lang="ar-SA" sz="2000" b="1" kern="1200" dirty="0">
              <a:solidFill>
                <a:schemeClr val="tx1"/>
              </a:solidFill>
              <a:effectLst/>
              <a:latin typeface="Arial" pitchFamily="34" charset="0"/>
              <a:cs typeface="Arial" pitchFamily="34" charset="0"/>
            </a:rPr>
            <a:t> لتصميم مخطط سير العمل</a:t>
          </a:r>
        </a:p>
      </dsp:txBody>
      <dsp:txXfrm>
        <a:off x="600067" y="3024336"/>
        <a:ext cx="5317358" cy="864096"/>
      </dsp:txXfrm>
    </dsp:sp>
    <dsp:sp modelId="{D8CE8F1D-A163-453D-AA82-20CB8BE6E683}">
      <dsp:nvSpPr>
        <dsp:cNvPr id="0" name=""/>
        <dsp:cNvSpPr/>
      </dsp:nvSpPr>
      <dsp:spPr>
        <a:xfrm>
          <a:off x="60007" y="2916324"/>
          <a:ext cx="1080120" cy="1080120"/>
        </a:xfrm>
        <a:prstGeom prst="ellipse">
          <a:avLst/>
        </a:prstGeom>
        <a:solidFill>
          <a:schemeClr val="lt1">
            <a:hueOff val="0"/>
            <a:satOff val="0"/>
            <a:lumOff val="0"/>
            <a:alphaOff val="0"/>
          </a:schemeClr>
        </a:solidFill>
        <a:ln w="9525" cap="flat" cmpd="sng" algn="ctr">
          <a:solidFill>
            <a:schemeClr val="accent3">
              <a:hueOff val="11250264"/>
              <a:satOff val="-16880"/>
              <a:lumOff val="-2745"/>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C0F364-E6FB-489E-9D84-4101206A5B92}">
      <dsp:nvSpPr>
        <dsp:cNvPr id="0" name=""/>
        <dsp:cNvSpPr/>
      </dsp:nvSpPr>
      <dsp:spPr>
        <a:xfrm>
          <a:off x="1783768" y="1034269"/>
          <a:ext cx="1314601" cy="1137183"/>
        </a:xfrm>
        <a:prstGeom prst="hexagon">
          <a:avLst>
            <a:gd name="adj" fmla="val 28570"/>
            <a:gd name="vf" fmla="val 11547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SA" sz="1600" b="1" kern="1200" dirty="0"/>
            <a:t>خطة المشروع</a:t>
          </a:r>
          <a:endParaRPr lang="en-US" sz="1600" b="1" kern="1200" dirty="0"/>
        </a:p>
      </dsp:txBody>
      <dsp:txXfrm>
        <a:off x="2001616" y="1222716"/>
        <a:ext cx="878905" cy="760289"/>
      </dsp:txXfrm>
    </dsp:sp>
    <dsp:sp modelId="{D1E902E5-AD6A-4699-A4E1-48128D9CEF38}">
      <dsp:nvSpPr>
        <dsp:cNvPr id="0" name=""/>
        <dsp:cNvSpPr/>
      </dsp:nvSpPr>
      <dsp:spPr>
        <a:xfrm>
          <a:off x="2606962" y="490204"/>
          <a:ext cx="495995" cy="427365"/>
        </a:xfrm>
        <a:prstGeom prst="hexagon">
          <a:avLst>
            <a:gd name="adj" fmla="val 28900"/>
            <a:gd name="vf" fmla="val 115470"/>
          </a:avLst>
        </a:prstGeom>
        <a:solidFill>
          <a:schemeClr val="accent3">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5854962C-CF4F-4576-B393-A19AAE664871}">
      <dsp:nvSpPr>
        <dsp:cNvPr id="0" name=""/>
        <dsp:cNvSpPr/>
      </dsp:nvSpPr>
      <dsp:spPr>
        <a:xfrm>
          <a:off x="1904862" y="0"/>
          <a:ext cx="1077306" cy="931996"/>
        </a:xfrm>
        <a:prstGeom prst="hexagon">
          <a:avLst>
            <a:gd name="adj" fmla="val 28570"/>
            <a:gd name="vf" fmla="val 11547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SA" sz="1600" b="1" kern="1200" dirty="0"/>
            <a:t>خطة الموارد</a:t>
          </a:r>
          <a:endParaRPr lang="en-US" sz="1600" b="1" kern="1200" dirty="0"/>
        </a:p>
      </dsp:txBody>
      <dsp:txXfrm>
        <a:off x="2083395" y="154452"/>
        <a:ext cx="720240" cy="623092"/>
      </dsp:txXfrm>
    </dsp:sp>
    <dsp:sp modelId="{A73DF788-EFEF-463F-AD60-F280699BA3AD}">
      <dsp:nvSpPr>
        <dsp:cNvPr id="0" name=""/>
        <dsp:cNvSpPr/>
      </dsp:nvSpPr>
      <dsp:spPr>
        <a:xfrm>
          <a:off x="3185827" y="1289150"/>
          <a:ext cx="495995" cy="427365"/>
        </a:xfrm>
        <a:prstGeom prst="hexagon">
          <a:avLst>
            <a:gd name="adj" fmla="val 28900"/>
            <a:gd name="vf" fmla="val 115470"/>
          </a:avLst>
        </a:prstGeom>
        <a:solidFill>
          <a:schemeClr val="accent3">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501D6F59-7B25-46E4-942F-F3DA3A4A6153}">
      <dsp:nvSpPr>
        <dsp:cNvPr id="0" name=""/>
        <dsp:cNvSpPr/>
      </dsp:nvSpPr>
      <dsp:spPr>
        <a:xfrm>
          <a:off x="2892877" y="573240"/>
          <a:ext cx="1077306" cy="931996"/>
        </a:xfrm>
        <a:prstGeom prst="hexagon">
          <a:avLst>
            <a:gd name="adj" fmla="val 28570"/>
            <a:gd name="vf" fmla="val 115470"/>
          </a:avLst>
        </a:prstGeom>
        <a:gradFill rotWithShape="0">
          <a:gsLst>
            <a:gs pos="0">
              <a:schemeClr val="accent3">
                <a:hueOff val="2250053"/>
                <a:satOff val="-3376"/>
                <a:lumOff val="-549"/>
                <a:alphaOff val="0"/>
                <a:tint val="50000"/>
                <a:satMod val="300000"/>
              </a:schemeClr>
            </a:gs>
            <a:gs pos="35000">
              <a:schemeClr val="accent3">
                <a:hueOff val="2250053"/>
                <a:satOff val="-3376"/>
                <a:lumOff val="-549"/>
                <a:alphaOff val="0"/>
                <a:tint val="37000"/>
                <a:satMod val="300000"/>
              </a:schemeClr>
            </a:gs>
            <a:gs pos="100000">
              <a:schemeClr val="accent3">
                <a:hueOff val="2250053"/>
                <a:satOff val="-3376"/>
                <a:lumOff val="-54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SA" sz="1600" b="1" kern="1200" dirty="0"/>
            <a:t>الخطة المالية</a:t>
          </a:r>
          <a:endParaRPr lang="en-US" sz="1600" b="1" kern="1200" dirty="0"/>
        </a:p>
      </dsp:txBody>
      <dsp:txXfrm>
        <a:off x="3071410" y="727692"/>
        <a:ext cx="720240" cy="623092"/>
      </dsp:txXfrm>
    </dsp:sp>
    <dsp:sp modelId="{7C8C8001-113F-4551-BB72-930308A212A8}">
      <dsp:nvSpPr>
        <dsp:cNvPr id="0" name=""/>
        <dsp:cNvSpPr/>
      </dsp:nvSpPr>
      <dsp:spPr>
        <a:xfrm>
          <a:off x="2783710" y="2191010"/>
          <a:ext cx="495995" cy="427365"/>
        </a:xfrm>
        <a:prstGeom prst="hexagon">
          <a:avLst>
            <a:gd name="adj" fmla="val 28900"/>
            <a:gd name="vf" fmla="val 115470"/>
          </a:avLst>
        </a:prstGeom>
        <a:solidFill>
          <a:schemeClr val="accent3">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86B2AFE0-B479-4ADE-B8C8-86B56B4B72A4}">
      <dsp:nvSpPr>
        <dsp:cNvPr id="0" name=""/>
        <dsp:cNvSpPr/>
      </dsp:nvSpPr>
      <dsp:spPr>
        <a:xfrm>
          <a:off x="2892877" y="1700165"/>
          <a:ext cx="1077306" cy="931996"/>
        </a:xfrm>
        <a:prstGeom prst="hexagon">
          <a:avLst>
            <a:gd name="adj" fmla="val 28570"/>
            <a:gd name="vf" fmla="val 115470"/>
          </a:avLst>
        </a:prstGeom>
        <a:gradFill rotWithShape="0">
          <a:gsLst>
            <a:gs pos="0">
              <a:schemeClr val="accent3">
                <a:hueOff val="4500106"/>
                <a:satOff val="-6752"/>
                <a:lumOff val="-1098"/>
                <a:alphaOff val="0"/>
                <a:tint val="50000"/>
                <a:satMod val="300000"/>
              </a:schemeClr>
            </a:gs>
            <a:gs pos="35000">
              <a:schemeClr val="accent3">
                <a:hueOff val="4500106"/>
                <a:satOff val="-6752"/>
                <a:lumOff val="-1098"/>
                <a:alphaOff val="0"/>
                <a:tint val="37000"/>
                <a:satMod val="300000"/>
              </a:schemeClr>
            </a:gs>
            <a:gs pos="100000">
              <a:schemeClr val="accent3">
                <a:hueOff val="4500106"/>
                <a:satOff val="-6752"/>
                <a:lumOff val="-109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SA" sz="1600" b="1" kern="1200" dirty="0"/>
            <a:t>خطة القبول</a:t>
          </a:r>
          <a:endParaRPr lang="en-US" sz="1600" b="1" kern="1200" dirty="0"/>
        </a:p>
      </dsp:txBody>
      <dsp:txXfrm>
        <a:off x="3071410" y="1854617"/>
        <a:ext cx="720240" cy="623092"/>
      </dsp:txXfrm>
    </dsp:sp>
    <dsp:sp modelId="{635BA67F-95C9-45FA-81AB-428DD4859F15}">
      <dsp:nvSpPr>
        <dsp:cNvPr id="0" name=""/>
        <dsp:cNvSpPr/>
      </dsp:nvSpPr>
      <dsp:spPr>
        <a:xfrm>
          <a:off x="1786215" y="2284626"/>
          <a:ext cx="495995" cy="427365"/>
        </a:xfrm>
        <a:prstGeom prst="hexagon">
          <a:avLst>
            <a:gd name="adj" fmla="val 28900"/>
            <a:gd name="vf" fmla="val 115470"/>
          </a:avLst>
        </a:prstGeom>
        <a:solidFill>
          <a:schemeClr val="accent3">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A33932D6-CC19-4706-9B33-EDCACA7629F0}">
      <dsp:nvSpPr>
        <dsp:cNvPr id="0" name=""/>
        <dsp:cNvSpPr/>
      </dsp:nvSpPr>
      <dsp:spPr>
        <a:xfrm>
          <a:off x="1904862" y="2274047"/>
          <a:ext cx="1077306" cy="931996"/>
        </a:xfrm>
        <a:prstGeom prst="hexagon">
          <a:avLst>
            <a:gd name="adj" fmla="val 28570"/>
            <a:gd name="vf" fmla="val 115470"/>
          </a:avLst>
        </a:prstGeom>
        <a:gradFill rotWithShape="0">
          <a:gsLst>
            <a:gs pos="0">
              <a:schemeClr val="accent3">
                <a:hueOff val="6750158"/>
                <a:satOff val="-10128"/>
                <a:lumOff val="-1647"/>
                <a:alphaOff val="0"/>
                <a:tint val="50000"/>
                <a:satMod val="300000"/>
              </a:schemeClr>
            </a:gs>
            <a:gs pos="35000">
              <a:schemeClr val="accent3">
                <a:hueOff val="6750158"/>
                <a:satOff val="-10128"/>
                <a:lumOff val="-1647"/>
                <a:alphaOff val="0"/>
                <a:tint val="37000"/>
                <a:satMod val="300000"/>
              </a:schemeClr>
            </a:gs>
            <a:gs pos="100000">
              <a:schemeClr val="accent3">
                <a:hueOff val="6750158"/>
                <a:satOff val="-10128"/>
                <a:lumOff val="-164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SA" sz="1600" b="1" kern="1200" dirty="0"/>
            <a:t>خطة التواصل</a:t>
          </a:r>
          <a:endParaRPr lang="en-US" sz="1600" b="1" kern="1200" dirty="0"/>
        </a:p>
      </dsp:txBody>
      <dsp:txXfrm>
        <a:off x="2083395" y="2428499"/>
        <a:ext cx="720240" cy="623092"/>
      </dsp:txXfrm>
    </dsp:sp>
    <dsp:sp modelId="{E1159B08-B60B-4F1D-B8C5-DD95B8D8574E}">
      <dsp:nvSpPr>
        <dsp:cNvPr id="0" name=""/>
        <dsp:cNvSpPr/>
      </dsp:nvSpPr>
      <dsp:spPr>
        <a:xfrm>
          <a:off x="1197870" y="1486001"/>
          <a:ext cx="495995" cy="427365"/>
        </a:xfrm>
        <a:prstGeom prst="hexagon">
          <a:avLst>
            <a:gd name="adj" fmla="val 28900"/>
            <a:gd name="vf" fmla="val 115470"/>
          </a:avLst>
        </a:prstGeom>
        <a:solidFill>
          <a:schemeClr val="accent3">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E5FA59DD-9353-4A1E-9A9E-42C93C302FCC}">
      <dsp:nvSpPr>
        <dsp:cNvPr id="0" name=""/>
        <dsp:cNvSpPr/>
      </dsp:nvSpPr>
      <dsp:spPr>
        <a:xfrm>
          <a:off x="912260" y="1700806"/>
          <a:ext cx="1077306" cy="931996"/>
        </a:xfrm>
        <a:prstGeom prst="hexagon">
          <a:avLst>
            <a:gd name="adj" fmla="val 28570"/>
            <a:gd name="vf" fmla="val 115470"/>
          </a:avLst>
        </a:prstGeom>
        <a:gradFill rotWithShape="0">
          <a:gsLst>
            <a:gs pos="0">
              <a:schemeClr val="accent3">
                <a:hueOff val="9000211"/>
                <a:satOff val="-13504"/>
                <a:lumOff val="-2196"/>
                <a:alphaOff val="0"/>
                <a:tint val="50000"/>
                <a:satMod val="300000"/>
              </a:schemeClr>
            </a:gs>
            <a:gs pos="35000">
              <a:schemeClr val="accent3">
                <a:hueOff val="9000211"/>
                <a:satOff val="-13504"/>
                <a:lumOff val="-2196"/>
                <a:alphaOff val="0"/>
                <a:tint val="37000"/>
                <a:satMod val="300000"/>
              </a:schemeClr>
            </a:gs>
            <a:gs pos="100000">
              <a:schemeClr val="accent3">
                <a:hueOff val="9000211"/>
                <a:satOff val="-13504"/>
                <a:lumOff val="-219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SA" sz="1600" b="1" kern="1200" dirty="0"/>
            <a:t>خطة المشتريات</a:t>
          </a:r>
          <a:endParaRPr lang="en-US" sz="1600" b="1" kern="1200" dirty="0"/>
        </a:p>
      </dsp:txBody>
      <dsp:txXfrm>
        <a:off x="1090793" y="1855258"/>
        <a:ext cx="720240" cy="623092"/>
      </dsp:txXfrm>
    </dsp:sp>
    <dsp:sp modelId="{DEA0937D-E5A0-44D8-A319-E9C0F6D9C335}">
      <dsp:nvSpPr>
        <dsp:cNvPr id="0" name=""/>
        <dsp:cNvSpPr/>
      </dsp:nvSpPr>
      <dsp:spPr>
        <a:xfrm>
          <a:off x="912260" y="571958"/>
          <a:ext cx="1077306" cy="931996"/>
        </a:xfrm>
        <a:prstGeom prst="hexagon">
          <a:avLst>
            <a:gd name="adj" fmla="val 28570"/>
            <a:gd name="vf" fmla="val 115470"/>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SA" sz="1600" b="1" kern="1200" dirty="0"/>
            <a:t>خطة المخاطر</a:t>
          </a:r>
          <a:endParaRPr lang="en-US" sz="1600" b="1" kern="1200" dirty="0"/>
        </a:p>
      </dsp:txBody>
      <dsp:txXfrm>
        <a:off x="1090793" y="726410"/>
        <a:ext cx="720240" cy="6230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B1BE24-6002-47D2-A255-477428FF158A}">
      <dsp:nvSpPr>
        <dsp:cNvPr id="0" name=""/>
        <dsp:cNvSpPr/>
      </dsp:nvSpPr>
      <dsp:spPr>
        <a:xfrm>
          <a:off x="135081" y="224534"/>
          <a:ext cx="3236079" cy="1011274"/>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4970" tIns="91440" rIns="91440" bIns="91440" numCol="1" spcCol="1270" anchor="ctr" anchorCtr="0">
          <a:noAutofit/>
        </a:bodyPr>
        <a:lstStyle/>
        <a:p>
          <a:pPr marL="0" lvl="0" indent="0" algn="ctr" defTabSz="1066800" rtl="1">
            <a:lnSpc>
              <a:spcPct val="100000"/>
            </a:lnSpc>
            <a:spcBef>
              <a:spcPct val="0"/>
            </a:spcBef>
            <a:spcAft>
              <a:spcPct val="35000"/>
            </a:spcAft>
            <a:buNone/>
          </a:pPr>
          <a:r>
            <a:rPr lang="ar-SA" sz="2400" b="1" kern="1200" dirty="0">
              <a:cs typeface="+mj-cs"/>
            </a:rPr>
            <a:t>مخطط الشجرة</a:t>
          </a:r>
          <a:endParaRPr lang="en-US" sz="2400" b="1" kern="1200" dirty="0">
            <a:cs typeface="+mj-cs"/>
          </a:endParaRPr>
        </a:p>
      </dsp:txBody>
      <dsp:txXfrm>
        <a:off x="135081" y="224534"/>
        <a:ext cx="3236079" cy="1011274"/>
      </dsp:txXfrm>
    </dsp:sp>
    <dsp:sp modelId="{49D103A7-5736-4F41-B221-BD0DADE55842}">
      <dsp:nvSpPr>
        <dsp:cNvPr id="0" name=""/>
        <dsp:cNvSpPr/>
      </dsp:nvSpPr>
      <dsp:spPr>
        <a:xfrm>
          <a:off x="245" y="78461"/>
          <a:ext cx="707892" cy="1061838"/>
        </a:xfrm>
        <a:prstGeom prst="rect">
          <a:avLst/>
        </a:prstGeom>
        <a:solidFill>
          <a:schemeClr val="accent3">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C360E08-B9E5-4278-A01B-057D88E536CF}">
      <dsp:nvSpPr>
        <dsp:cNvPr id="0" name=""/>
        <dsp:cNvSpPr/>
      </dsp:nvSpPr>
      <dsp:spPr>
        <a:xfrm>
          <a:off x="3632964" y="224534"/>
          <a:ext cx="3236079" cy="1011274"/>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4970" tIns="91440" rIns="91440" bIns="91440" numCol="1" spcCol="1270" anchor="ctr" anchorCtr="0">
          <a:noAutofit/>
        </a:bodyPr>
        <a:lstStyle/>
        <a:p>
          <a:pPr marL="0" lvl="0" indent="0" algn="ctr" defTabSz="1066800" rtl="1">
            <a:lnSpc>
              <a:spcPct val="100000"/>
            </a:lnSpc>
            <a:spcBef>
              <a:spcPct val="0"/>
            </a:spcBef>
            <a:spcAft>
              <a:spcPct val="35000"/>
            </a:spcAft>
            <a:buNone/>
          </a:pPr>
          <a:r>
            <a:rPr lang="ar-SA" sz="2400" b="1" kern="1200" dirty="0">
              <a:cs typeface="+mj-cs"/>
            </a:rPr>
            <a:t>المخطط الهيكلي</a:t>
          </a:r>
          <a:endParaRPr lang="en-US" sz="2400" b="1" kern="1200" dirty="0">
            <a:cs typeface="+mj-cs"/>
          </a:endParaRPr>
        </a:p>
      </dsp:txBody>
      <dsp:txXfrm>
        <a:off x="3632964" y="224534"/>
        <a:ext cx="3236079" cy="1011274"/>
      </dsp:txXfrm>
    </dsp:sp>
    <dsp:sp modelId="{795656E2-EFE2-4C7D-99BB-009E9A93F951}">
      <dsp:nvSpPr>
        <dsp:cNvPr id="0" name=""/>
        <dsp:cNvSpPr/>
      </dsp:nvSpPr>
      <dsp:spPr>
        <a:xfrm>
          <a:off x="3498128" y="78461"/>
          <a:ext cx="707892" cy="1061838"/>
        </a:xfrm>
        <a:prstGeom prst="rect">
          <a:avLst/>
        </a:prstGeom>
        <a:solidFill>
          <a:schemeClr val="accent3">
            <a:tint val="50000"/>
            <a:hueOff val="3584066"/>
            <a:satOff val="-4703"/>
            <a:lumOff val="-463"/>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6A82DE50-7F32-4A01-AE8E-DA71C6F939DB}">
      <dsp:nvSpPr>
        <dsp:cNvPr id="0" name=""/>
        <dsp:cNvSpPr/>
      </dsp:nvSpPr>
      <dsp:spPr>
        <a:xfrm>
          <a:off x="135081" y="1497616"/>
          <a:ext cx="3236079" cy="1011274"/>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497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b="1" kern="1200" dirty="0">
              <a:cs typeface="+mj-cs"/>
            </a:rPr>
            <a:t>مخطط حالة الاستخدام</a:t>
          </a:r>
          <a:endParaRPr lang="en-US" sz="2400" b="1" kern="1200" dirty="0">
            <a:cs typeface="+mj-cs"/>
          </a:endParaRPr>
        </a:p>
      </dsp:txBody>
      <dsp:txXfrm>
        <a:off x="135081" y="1497616"/>
        <a:ext cx="3236079" cy="1011274"/>
      </dsp:txXfrm>
    </dsp:sp>
    <dsp:sp modelId="{EABF439A-6B27-47BB-8B97-55CB55424118}">
      <dsp:nvSpPr>
        <dsp:cNvPr id="0" name=""/>
        <dsp:cNvSpPr/>
      </dsp:nvSpPr>
      <dsp:spPr>
        <a:xfrm>
          <a:off x="245" y="1351543"/>
          <a:ext cx="707892" cy="1061838"/>
        </a:xfrm>
        <a:prstGeom prst="rect">
          <a:avLst/>
        </a:prstGeom>
        <a:solidFill>
          <a:schemeClr val="accent3">
            <a:tint val="50000"/>
            <a:hueOff val="7168132"/>
            <a:satOff val="-9405"/>
            <a:lumOff val="-925"/>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0FAE200C-B0DE-4F28-BC6F-B169357652F6}">
      <dsp:nvSpPr>
        <dsp:cNvPr id="0" name=""/>
        <dsp:cNvSpPr/>
      </dsp:nvSpPr>
      <dsp:spPr>
        <a:xfrm>
          <a:off x="3632964" y="1497616"/>
          <a:ext cx="3236079" cy="1011274"/>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497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b="1" kern="1200"/>
            <a:t>مخطط سير العمل</a:t>
          </a:r>
          <a:endParaRPr lang="en-US" sz="2400" b="1" kern="1200" dirty="0">
            <a:cs typeface="+mj-cs"/>
          </a:endParaRPr>
        </a:p>
      </dsp:txBody>
      <dsp:txXfrm>
        <a:off x="3632964" y="1497616"/>
        <a:ext cx="3236079" cy="1011274"/>
      </dsp:txXfrm>
    </dsp:sp>
    <dsp:sp modelId="{B06B98F6-6DDF-4AAA-905F-B0D9D82E4CE3}">
      <dsp:nvSpPr>
        <dsp:cNvPr id="0" name=""/>
        <dsp:cNvSpPr/>
      </dsp:nvSpPr>
      <dsp:spPr>
        <a:xfrm>
          <a:off x="3498128" y="1351543"/>
          <a:ext cx="707892" cy="1061838"/>
        </a:xfrm>
        <a:prstGeom prst="rect">
          <a:avLst/>
        </a:prstGeom>
        <a:solidFill>
          <a:schemeClr val="accent3">
            <a:tint val="50000"/>
            <a:hueOff val="10752198"/>
            <a:satOff val="-14108"/>
            <a:lumOff val="-1388"/>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B1BE24-6002-47D2-A255-477428FF158A}">
      <dsp:nvSpPr>
        <dsp:cNvPr id="0" name=""/>
        <dsp:cNvSpPr/>
      </dsp:nvSpPr>
      <dsp:spPr>
        <a:xfrm>
          <a:off x="135081" y="224534"/>
          <a:ext cx="3236079" cy="1011274"/>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4970" tIns="91440" rIns="91440" bIns="91440" numCol="1" spcCol="1270" anchor="ctr" anchorCtr="0">
          <a:noAutofit/>
        </a:bodyPr>
        <a:lstStyle/>
        <a:p>
          <a:pPr marL="0" lvl="0" indent="0" algn="ctr" defTabSz="1066800" rtl="1">
            <a:lnSpc>
              <a:spcPct val="100000"/>
            </a:lnSpc>
            <a:spcBef>
              <a:spcPct val="0"/>
            </a:spcBef>
            <a:spcAft>
              <a:spcPct val="35000"/>
            </a:spcAft>
            <a:buNone/>
          </a:pPr>
          <a:r>
            <a:rPr lang="ar-SA" sz="2400" b="1" kern="1200" dirty="0">
              <a:cs typeface="+mj-cs"/>
            </a:rPr>
            <a:t>مخطط الشجرة</a:t>
          </a:r>
          <a:endParaRPr lang="en-US" sz="2400" b="1" kern="1200" dirty="0">
            <a:cs typeface="+mj-cs"/>
          </a:endParaRPr>
        </a:p>
      </dsp:txBody>
      <dsp:txXfrm>
        <a:off x="135081" y="224534"/>
        <a:ext cx="3236079" cy="1011274"/>
      </dsp:txXfrm>
    </dsp:sp>
    <dsp:sp modelId="{49D103A7-5736-4F41-B221-BD0DADE55842}">
      <dsp:nvSpPr>
        <dsp:cNvPr id="0" name=""/>
        <dsp:cNvSpPr/>
      </dsp:nvSpPr>
      <dsp:spPr>
        <a:xfrm>
          <a:off x="245" y="78461"/>
          <a:ext cx="707892" cy="1061838"/>
        </a:xfrm>
        <a:prstGeom prst="rect">
          <a:avLst/>
        </a:prstGeom>
        <a:solidFill>
          <a:schemeClr val="accent3">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C360E08-B9E5-4278-A01B-057D88E536CF}">
      <dsp:nvSpPr>
        <dsp:cNvPr id="0" name=""/>
        <dsp:cNvSpPr/>
      </dsp:nvSpPr>
      <dsp:spPr>
        <a:xfrm>
          <a:off x="3632964" y="224534"/>
          <a:ext cx="3236079" cy="1011274"/>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4970" tIns="91440" rIns="91440" bIns="91440" numCol="1" spcCol="1270" anchor="ctr" anchorCtr="0">
          <a:noAutofit/>
        </a:bodyPr>
        <a:lstStyle/>
        <a:p>
          <a:pPr marL="0" lvl="0" indent="0" algn="ctr" defTabSz="1066800" rtl="1">
            <a:lnSpc>
              <a:spcPct val="100000"/>
            </a:lnSpc>
            <a:spcBef>
              <a:spcPct val="0"/>
            </a:spcBef>
            <a:spcAft>
              <a:spcPct val="35000"/>
            </a:spcAft>
            <a:buNone/>
          </a:pPr>
          <a:r>
            <a:rPr lang="ar-SA" sz="2400" b="1" kern="1200" dirty="0">
              <a:cs typeface="+mj-cs"/>
            </a:rPr>
            <a:t>المخطط الهيكلي</a:t>
          </a:r>
          <a:endParaRPr lang="en-US" sz="2400" b="1" kern="1200" dirty="0">
            <a:cs typeface="+mj-cs"/>
          </a:endParaRPr>
        </a:p>
      </dsp:txBody>
      <dsp:txXfrm>
        <a:off x="3632964" y="224534"/>
        <a:ext cx="3236079" cy="1011274"/>
      </dsp:txXfrm>
    </dsp:sp>
    <dsp:sp modelId="{795656E2-EFE2-4C7D-99BB-009E9A93F951}">
      <dsp:nvSpPr>
        <dsp:cNvPr id="0" name=""/>
        <dsp:cNvSpPr/>
      </dsp:nvSpPr>
      <dsp:spPr>
        <a:xfrm>
          <a:off x="3498128" y="78461"/>
          <a:ext cx="707892" cy="1061838"/>
        </a:xfrm>
        <a:prstGeom prst="rect">
          <a:avLst/>
        </a:prstGeom>
        <a:solidFill>
          <a:schemeClr val="accent3">
            <a:tint val="50000"/>
            <a:hueOff val="3584066"/>
            <a:satOff val="-4703"/>
            <a:lumOff val="-463"/>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6A82DE50-7F32-4A01-AE8E-DA71C6F939DB}">
      <dsp:nvSpPr>
        <dsp:cNvPr id="0" name=""/>
        <dsp:cNvSpPr/>
      </dsp:nvSpPr>
      <dsp:spPr>
        <a:xfrm>
          <a:off x="135081" y="1497616"/>
          <a:ext cx="3236079" cy="1011274"/>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497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b="1" kern="1200" dirty="0">
              <a:cs typeface="+mj-cs"/>
            </a:rPr>
            <a:t>مخطط حالة الاستخدام</a:t>
          </a:r>
          <a:endParaRPr lang="en-US" sz="2400" b="1" kern="1200" dirty="0">
            <a:cs typeface="+mj-cs"/>
          </a:endParaRPr>
        </a:p>
      </dsp:txBody>
      <dsp:txXfrm>
        <a:off x="135081" y="1497616"/>
        <a:ext cx="3236079" cy="1011274"/>
      </dsp:txXfrm>
    </dsp:sp>
    <dsp:sp modelId="{EABF439A-6B27-47BB-8B97-55CB55424118}">
      <dsp:nvSpPr>
        <dsp:cNvPr id="0" name=""/>
        <dsp:cNvSpPr/>
      </dsp:nvSpPr>
      <dsp:spPr>
        <a:xfrm>
          <a:off x="245" y="1351543"/>
          <a:ext cx="707892" cy="1061838"/>
        </a:xfrm>
        <a:prstGeom prst="rect">
          <a:avLst/>
        </a:prstGeom>
        <a:solidFill>
          <a:schemeClr val="accent3">
            <a:tint val="50000"/>
            <a:hueOff val="7168132"/>
            <a:satOff val="-9405"/>
            <a:lumOff val="-925"/>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0FAE200C-B0DE-4F28-BC6F-B169357652F6}">
      <dsp:nvSpPr>
        <dsp:cNvPr id="0" name=""/>
        <dsp:cNvSpPr/>
      </dsp:nvSpPr>
      <dsp:spPr>
        <a:xfrm>
          <a:off x="3632964" y="1497616"/>
          <a:ext cx="3236079" cy="1011274"/>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497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b="1" kern="1200"/>
            <a:t>مخطط سير العمل</a:t>
          </a:r>
          <a:endParaRPr lang="en-US" sz="2400" b="1" kern="1200" dirty="0">
            <a:cs typeface="+mj-cs"/>
          </a:endParaRPr>
        </a:p>
      </dsp:txBody>
      <dsp:txXfrm>
        <a:off x="3632964" y="1497616"/>
        <a:ext cx="3236079" cy="1011274"/>
      </dsp:txXfrm>
    </dsp:sp>
    <dsp:sp modelId="{B06B98F6-6DDF-4AAA-905F-B0D9D82E4CE3}">
      <dsp:nvSpPr>
        <dsp:cNvPr id="0" name=""/>
        <dsp:cNvSpPr/>
      </dsp:nvSpPr>
      <dsp:spPr>
        <a:xfrm>
          <a:off x="3498128" y="1351543"/>
          <a:ext cx="707892" cy="1061838"/>
        </a:xfrm>
        <a:prstGeom prst="rect">
          <a:avLst/>
        </a:prstGeom>
        <a:solidFill>
          <a:schemeClr val="accent3">
            <a:tint val="50000"/>
            <a:hueOff val="10752198"/>
            <a:satOff val="-14108"/>
            <a:lumOff val="-1388"/>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B1BE24-6002-47D2-A255-477428FF158A}">
      <dsp:nvSpPr>
        <dsp:cNvPr id="0" name=""/>
        <dsp:cNvSpPr/>
      </dsp:nvSpPr>
      <dsp:spPr>
        <a:xfrm>
          <a:off x="135081" y="224534"/>
          <a:ext cx="3236079" cy="1011274"/>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4970" tIns="91440" rIns="91440" bIns="91440" numCol="1" spcCol="1270" anchor="ctr" anchorCtr="0">
          <a:noAutofit/>
        </a:bodyPr>
        <a:lstStyle/>
        <a:p>
          <a:pPr marL="0" lvl="0" indent="0" algn="ctr" defTabSz="1066800" rtl="1">
            <a:lnSpc>
              <a:spcPct val="100000"/>
            </a:lnSpc>
            <a:spcBef>
              <a:spcPct val="0"/>
            </a:spcBef>
            <a:spcAft>
              <a:spcPct val="35000"/>
            </a:spcAft>
            <a:buNone/>
          </a:pPr>
          <a:r>
            <a:rPr lang="ar-SA" sz="2400" b="1" kern="1200" dirty="0">
              <a:cs typeface="+mj-cs"/>
            </a:rPr>
            <a:t>مخطط الشجرة</a:t>
          </a:r>
          <a:endParaRPr lang="en-US" sz="2400" b="1" kern="1200" dirty="0">
            <a:cs typeface="+mj-cs"/>
          </a:endParaRPr>
        </a:p>
      </dsp:txBody>
      <dsp:txXfrm>
        <a:off x="135081" y="224534"/>
        <a:ext cx="3236079" cy="1011274"/>
      </dsp:txXfrm>
    </dsp:sp>
    <dsp:sp modelId="{49D103A7-5736-4F41-B221-BD0DADE55842}">
      <dsp:nvSpPr>
        <dsp:cNvPr id="0" name=""/>
        <dsp:cNvSpPr/>
      </dsp:nvSpPr>
      <dsp:spPr>
        <a:xfrm>
          <a:off x="245" y="78461"/>
          <a:ext cx="707892" cy="1061838"/>
        </a:xfrm>
        <a:prstGeom prst="rect">
          <a:avLst/>
        </a:prstGeom>
        <a:solidFill>
          <a:schemeClr val="accent3">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C360E08-B9E5-4278-A01B-057D88E536CF}">
      <dsp:nvSpPr>
        <dsp:cNvPr id="0" name=""/>
        <dsp:cNvSpPr/>
      </dsp:nvSpPr>
      <dsp:spPr>
        <a:xfrm>
          <a:off x="3632964" y="224534"/>
          <a:ext cx="3236079" cy="1011274"/>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4970" tIns="91440" rIns="91440" bIns="91440" numCol="1" spcCol="1270" anchor="ctr" anchorCtr="0">
          <a:noAutofit/>
        </a:bodyPr>
        <a:lstStyle/>
        <a:p>
          <a:pPr marL="0" lvl="0" indent="0" algn="ctr" defTabSz="1066800" rtl="1">
            <a:lnSpc>
              <a:spcPct val="100000"/>
            </a:lnSpc>
            <a:spcBef>
              <a:spcPct val="0"/>
            </a:spcBef>
            <a:spcAft>
              <a:spcPct val="35000"/>
            </a:spcAft>
            <a:buNone/>
          </a:pPr>
          <a:r>
            <a:rPr lang="ar-SA" sz="2400" b="1" kern="1200" dirty="0">
              <a:cs typeface="+mj-cs"/>
            </a:rPr>
            <a:t>المخطط الهيكلي</a:t>
          </a:r>
          <a:endParaRPr lang="en-US" sz="2400" b="1" kern="1200" dirty="0">
            <a:cs typeface="+mj-cs"/>
          </a:endParaRPr>
        </a:p>
      </dsp:txBody>
      <dsp:txXfrm>
        <a:off x="3632964" y="224534"/>
        <a:ext cx="3236079" cy="1011274"/>
      </dsp:txXfrm>
    </dsp:sp>
    <dsp:sp modelId="{795656E2-EFE2-4C7D-99BB-009E9A93F951}">
      <dsp:nvSpPr>
        <dsp:cNvPr id="0" name=""/>
        <dsp:cNvSpPr/>
      </dsp:nvSpPr>
      <dsp:spPr>
        <a:xfrm>
          <a:off x="3498128" y="78461"/>
          <a:ext cx="707892" cy="1061838"/>
        </a:xfrm>
        <a:prstGeom prst="rect">
          <a:avLst/>
        </a:prstGeom>
        <a:solidFill>
          <a:schemeClr val="accent3">
            <a:tint val="50000"/>
            <a:hueOff val="3584066"/>
            <a:satOff val="-4703"/>
            <a:lumOff val="-463"/>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6A82DE50-7F32-4A01-AE8E-DA71C6F939DB}">
      <dsp:nvSpPr>
        <dsp:cNvPr id="0" name=""/>
        <dsp:cNvSpPr/>
      </dsp:nvSpPr>
      <dsp:spPr>
        <a:xfrm>
          <a:off x="135081" y="1497616"/>
          <a:ext cx="3236079" cy="1011274"/>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497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b="1" kern="1200" dirty="0">
              <a:cs typeface="+mj-cs"/>
            </a:rPr>
            <a:t>مخطط حالة الاستخدام</a:t>
          </a:r>
          <a:endParaRPr lang="en-US" sz="2400" b="1" kern="1200" dirty="0">
            <a:cs typeface="+mj-cs"/>
          </a:endParaRPr>
        </a:p>
      </dsp:txBody>
      <dsp:txXfrm>
        <a:off x="135081" y="1497616"/>
        <a:ext cx="3236079" cy="1011274"/>
      </dsp:txXfrm>
    </dsp:sp>
    <dsp:sp modelId="{EABF439A-6B27-47BB-8B97-55CB55424118}">
      <dsp:nvSpPr>
        <dsp:cNvPr id="0" name=""/>
        <dsp:cNvSpPr/>
      </dsp:nvSpPr>
      <dsp:spPr>
        <a:xfrm>
          <a:off x="245" y="1351543"/>
          <a:ext cx="707892" cy="1061838"/>
        </a:xfrm>
        <a:prstGeom prst="rect">
          <a:avLst/>
        </a:prstGeom>
        <a:solidFill>
          <a:schemeClr val="accent3">
            <a:tint val="50000"/>
            <a:hueOff val="7168132"/>
            <a:satOff val="-9405"/>
            <a:lumOff val="-925"/>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0FAE200C-B0DE-4F28-BC6F-B169357652F6}">
      <dsp:nvSpPr>
        <dsp:cNvPr id="0" name=""/>
        <dsp:cNvSpPr/>
      </dsp:nvSpPr>
      <dsp:spPr>
        <a:xfrm>
          <a:off x="3632964" y="1497616"/>
          <a:ext cx="3236079" cy="1011274"/>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497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b="1" kern="1200"/>
            <a:t>مخطط سير العمل</a:t>
          </a:r>
          <a:endParaRPr lang="en-US" sz="2400" b="1" kern="1200" dirty="0">
            <a:cs typeface="+mj-cs"/>
          </a:endParaRPr>
        </a:p>
      </dsp:txBody>
      <dsp:txXfrm>
        <a:off x="3632964" y="1497616"/>
        <a:ext cx="3236079" cy="1011274"/>
      </dsp:txXfrm>
    </dsp:sp>
    <dsp:sp modelId="{B06B98F6-6DDF-4AAA-905F-B0D9D82E4CE3}">
      <dsp:nvSpPr>
        <dsp:cNvPr id="0" name=""/>
        <dsp:cNvSpPr/>
      </dsp:nvSpPr>
      <dsp:spPr>
        <a:xfrm>
          <a:off x="3498128" y="1351543"/>
          <a:ext cx="707892" cy="1061838"/>
        </a:xfrm>
        <a:prstGeom prst="rect">
          <a:avLst/>
        </a:prstGeom>
        <a:solidFill>
          <a:schemeClr val="accent3">
            <a:tint val="50000"/>
            <a:hueOff val="10752198"/>
            <a:satOff val="-14108"/>
            <a:lumOff val="-1388"/>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B1BE24-6002-47D2-A255-477428FF158A}">
      <dsp:nvSpPr>
        <dsp:cNvPr id="0" name=""/>
        <dsp:cNvSpPr/>
      </dsp:nvSpPr>
      <dsp:spPr>
        <a:xfrm>
          <a:off x="135081" y="224534"/>
          <a:ext cx="3236079" cy="1011274"/>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4970" tIns="91440" rIns="91440" bIns="91440" numCol="1" spcCol="1270" anchor="ctr" anchorCtr="0">
          <a:noAutofit/>
        </a:bodyPr>
        <a:lstStyle/>
        <a:p>
          <a:pPr marL="0" lvl="0" indent="0" algn="ctr" defTabSz="1066800" rtl="1">
            <a:lnSpc>
              <a:spcPct val="100000"/>
            </a:lnSpc>
            <a:spcBef>
              <a:spcPct val="0"/>
            </a:spcBef>
            <a:spcAft>
              <a:spcPct val="35000"/>
            </a:spcAft>
            <a:buNone/>
          </a:pPr>
          <a:r>
            <a:rPr lang="ar-SA" sz="2400" b="1" kern="1200" dirty="0">
              <a:cs typeface="+mj-cs"/>
            </a:rPr>
            <a:t>مخطط الشجرة</a:t>
          </a:r>
          <a:endParaRPr lang="en-US" sz="2400" b="1" kern="1200" dirty="0">
            <a:cs typeface="+mj-cs"/>
          </a:endParaRPr>
        </a:p>
      </dsp:txBody>
      <dsp:txXfrm>
        <a:off x="135081" y="224534"/>
        <a:ext cx="3236079" cy="1011274"/>
      </dsp:txXfrm>
    </dsp:sp>
    <dsp:sp modelId="{49D103A7-5736-4F41-B221-BD0DADE55842}">
      <dsp:nvSpPr>
        <dsp:cNvPr id="0" name=""/>
        <dsp:cNvSpPr/>
      </dsp:nvSpPr>
      <dsp:spPr>
        <a:xfrm>
          <a:off x="245" y="78461"/>
          <a:ext cx="707892" cy="1061838"/>
        </a:xfrm>
        <a:prstGeom prst="rect">
          <a:avLst/>
        </a:prstGeom>
        <a:solidFill>
          <a:schemeClr val="accent3">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C360E08-B9E5-4278-A01B-057D88E536CF}">
      <dsp:nvSpPr>
        <dsp:cNvPr id="0" name=""/>
        <dsp:cNvSpPr/>
      </dsp:nvSpPr>
      <dsp:spPr>
        <a:xfrm>
          <a:off x="3632964" y="224534"/>
          <a:ext cx="3236079" cy="1011274"/>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4970" tIns="91440" rIns="91440" bIns="91440" numCol="1" spcCol="1270" anchor="ctr" anchorCtr="0">
          <a:noAutofit/>
        </a:bodyPr>
        <a:lstStyle/>
        <a:p>
          <a:pPr marL="0" lvl="0" indent="0" algn="ctr" defTabSz="1066800" rtl="1">
            <a:lnSpc>
              <a:spcPct val="100000"/>
            </a:lnSpc>
            <a:spcBef>
              <a:spcPct val="0"/>
            </a:spcBef>
            <a:spcAft>
              <a:spcPct val="35000"/>
            </a:spcAft>
            <a:buNone/>
          </a:pPr>
          <a:r>
            <a:rPr lang="ar-SA" sz="2400" b="1" kern="1200" dirty="0">
              <a:cs typeface="+mj-cs"/>
            </a:rPr>
            <a:t>المخطط الهيكلي</a:t>
          </a:r>
          <a:endParaRPr lang="en-US" sz="2400" b="1" kern="1200" dirty="0">
            <a:cs typeface="+mj-cs"/>
          </a:endParaRPr>
        </a:p>
      </dsp:txBody>
      <dsp:txXfrm>
        <a:off x="3632964" y="224534"/>
        <a:ext cx="3236079" cy="1011274"/>
      </dsp:txXfrm>
    </dsp:sp>
    <dsp:sp modelId="{795656E2-EFE2-4C7D-99BB-009E9A93F951}">
      <dsp:nvSpPr>
        <dsp:cNvPr id="0" name=""/>
        <dsp:cNvSpPr/>
      </dsp:nvSpPr>
      <dsp:spPr>
        <a:xfrm>
          <a:off x="3498128" y="78461"/>
          <a:ext cx="707892" cy="1061838"/>
        </a:xfrm>
        <a:prstGeom prst="rect">
          <a:avLst/>
        </a:prstGeom>
        <a:solidFill>
          <a:schemeClr val="accent3">
            <a:tint val="50000"/>
            <a:hueOff val="3584066"/>
            <a:satOff val="-4703"/>
            <a:lumOff val="-463"/>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6A82DE50-7F32-4A01-AE8E-DA71C6F939DB}">
      <dsp:nvSpPr>
        <dsp:cNvPr id="0" name=""/>
        <dsp:cNvSpPr/>
      </dsp:nvSpPr>
      <dsp:spPr>
        <a:xfrm>
          <a:off x="135081" y="1497616"/>
          <a:ext cx="3236079" cy="1011274"/>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497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b="1" kern="1200" dirty="0">
              <a:cs typeface="+mj-cs"/>
            </a:rPr>
            <a:t>مخطط حالة الاستخدام</a:t>
          </a:r>
          <a:endParaRPr lang="en-US" sz="2400" b="1" kern="1200" dirty="0">
            <a:cs typeface="+mj-cs"/>
          </a:endParaRPr>
        </a:p>
      </dsp:txBody>
      <dsp:txXfrm>
        <a:off x="135081" y="1497616"/>
        <a:ext cx="3236079" cy="1011274"/>
      </dsp:txXfrm>
    </dsp:sp>
    <dsp:sp modelId="{EABF439A-6B27-47BB-8B97-55CB55424118}">
      <dsp:nvSpPr>
        <dsp:cNvPr id="0" name=""/>
        <dsp:cNvSpPr/>
      </dsp:nvSpPr>
      <dsp:spPr>
        <a:xfrm>
          <a:off x="245" y="1351543"/>
          <a:ext cx="707892" cy="1061838"/>
        </a:xfrm>
        <a:prstGeom prst="rect">
          <a:avLst/>
        </a:prstGeom>
        <a:solidFill>
          <a:schemeClr val="accent3">
            <a:tint val="50000"/>
            <a:hueOff val="7168132"/>
            <a:satOff val="-9405"/>
            <a:lumOff val="-925"/>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0FAE200C-B0DE-4F28-BC6F-B169357652F6}">
      <dsp:nvSpPr>
        <dsp:cNvPr id="0" name=""/>
        <dsp:cNvSpPr/>
      </dsp:nvSpPr>
      <dsp:spPr>
        <a:xfrm>
          <a:off x="3632964" y="1497616"/>
          <a:ext cx="3236079" cy="1011274"/>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497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b="1" kern="1200"/>
            <a:t>مخطط سير العمل</a:t>
          </a:r>
          <a:endParaRPr lang="en-US" sz="2400" b="1" kern="1200" dirty="0">
            <a:cs typeface="+mj-cs"/>
          </a:endParaRPr>
        </a:p>
      </dsp:txBody>
      <dsp:txXfrm>
        <a:off x="3632964" y="1497616"/>
        <a:ext cx="3236079" cy="1011274"/>
      </dsp:txXfrm>
    </dsp:sp>
    <dsp:sp modelId="{B06B98F6-6DDF-4AAA-905F-B0D9D82E4CE3}">
      <dsp:nvSpPr>
        <dsp:cNvPr id="0" name=""/>
        <dsp:cNvSpPr/>
      </dsp:nvSpPr>
      <dsp:spPr>
        <a:xfrm>
          <a:off x="3498128" y="1351543"/>
          <a:ext cx="707892" cy="1061838"/>
        </a:xfrm>
        <a:prstGeom prst="rect">
          <a:avLst/>
        </a:prstGeom>
        <a:solidFill>
          <a:schemeClr val="accent3">
            <a:tint val="50000"/>
            <a:hueOff val="10752198"/>
            <a:satOff val="-14108"/>
            <a:lumOff val="-1388"/>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3CB5B7-D5A8-483A-B6BB-C4AAB84102A6}">
      <dsp:nvSpPr>
        <dsp:cNvPr id="0" name=""/>
        <dsp:cNvSpPr/>
      </dsp:nvSpPr>
      <dsp:spPr>
        <a:xfrm>
          <a:off x="4196741" y="7296"/>
          <a:ext cx="1907609" cy="1526087"/>
        </a:xfrm>
        <a:prstGeom prst="rect">
          <a:avLst/>
        </a:prstGeom>
        <a:solidFill>
          <a:schemeClr val="accent1">
            <a:tint val="40000"/>
            <a:hueOff val="0"/>
            <a:satOff val="0"/>
            <a:lumOff val="0"/>
            <a:alphaOff val="0"/>
          </a:schemeClr>
        </a:solidFill>
        <a:ln w="9525"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B8B4649F-6A63-4CEA-91A0-DF92F6F0FC9A}">
      <dsp:nvSpPr>
        <dsp:cNvPr id="0" name=""/>
        <dsp:cNvSpPr/>
      </dsp:nvSpPr>
      <dsp:spPr>
        <a:xfrm>
          <a:off x="4234893" y="1380775"/>
          <a:ext cx="1697772" cy="534130"/>
        </a:xfrm>
        <a:prstGeom prst="wedgeRectCallout">
          <a:avLst>
            <a:gd name="adj1" fmla="val -20250"/>
            <a:gd name="adj2" fmla="val -607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SA" sz="2000" b="1" kern="1200" dirty="0"/>
            <a:t>البداية أو النهاية</a:t>
          </a:r>
          <a:endParaRPr lang="en-US" sz="2000" b="1" kern="1200" dirty="0"/>
        </a:p>
      </dsp:txBody>
      <dsp:txXfrm>
        <a:off x="4234893" y="1380775"/>
        <a:ext cx="1697772" cy="534130"/>
      </dsp:txXfrm>
    </dsp:sp>
    <dsp:sp modelId="{59E7485B-944F-4F02-9735-7A11351881E5}">
      <dsp:nvSpPr>
        <dsp:cNvPr id="0" name=""/>
        <dsp:cNvSpPr/>
      </dsp:nvSpPr>
      <dsp:spPr>
        <a:xfrm>
          <a:off x="2098370" y="7296"/>
          <a:ext cx="1907609" cy="1526087"/>
        </a:xfrm>
        <a:prstGeom prst="rect">
          <a:avLst/>
        </a:prstGeom>
        <a:solidFill>
          <a:schemeClr val="accent1">
            <a:tint val="40000"/>
            <a:hueOff val="0"/>
            <a:satOff val="0"/>
            <a:lumOff val="0"/>
            <a:alphaOff val="0"/>
          </a:schemeClr>
        </a:solidFill>
        <a:ln w="9525"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FE47D6B1-254C-480E-A3D6-8C17BB5CF213}">
      <dsp:nvSpPr>
        <dsp:cNvPr id="0" name=""/>
        <dsp:cNvSpPr/>
      </dsp:nvSpPr>
      <dsp:spPr>
        <a:xfrm>
          <a:off x="2136522" y="1380775"/>
          <a:ext cx="1697772" cy="534130"/>
        </a:xfrm>
        <a:prstGeom prst="wedgeRectCallout">
          <a:avLst>
            <a:gd name="adj1" fmla="val -20250"/>
            <a:gd name="adj2" fmla="val -607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SA" sz="2000" b="1" kern="1200" dirty="0"/>
            <a:t>الإدخال أو الإخراج</a:t>
          </a:r>
          <a:endParaRPr lang="en-US" sz="2000" b="1" kern="1200" dirty="0"/>
        </a:p>
      </dsp:txBody>
      <dsp:txXfrm>
        <a:off x="2136522" y="1380775"/>
        <a:ext cx="1697772" cy="534130"/>
      </dsp:txXfrm>
    </dsp:sp>
    <dsp:sp modelId="{EA6FC461-90D1-466E-A081-6294518E9C75}">
      <dsp:nvSpPr>
        <dsp:cNvPr id="0" name=""/>
        <dsp:cNvSpPr/>
      </dsp:nvSpPr>
      <dsp:spPr>
        <a:xfrm>
          <a:off x="0" y="7296"/>
          <a:ext cx="1907609" cy="1526087"/>
        </a:xfrm>
        <a:prstGeom prst="rect">
          <a:avLst/>
        </a:prstGeom>
        <a:solidFill>
          <a:schemeClr val="accent1">
            <a:tint val="40000"/>
            <a:hueOff val="0"/>
            <a:satOff val="0"/>
            <a:lumOff val="0"/>
            <a:alphaOff val="0"/>
          </a:schemeClr>
        </a:solidFill>
        <a:ln w="9525"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D666B0EE-FFF3-4DA6-AF08-17951DE5523C}">
      <dsp:nvSpPr>
        <dsp:cNvPr id="0" name=""/>
        <dsp:cNvSpPr/>
      </dsp:nvSpPr>
      <dsp:spPr>
        <a:xfrm>
          <a:off x="38152" y="1380775"/>
          <a:ext cx="1697772" cy="534130"/>
        </a:xfrm>
        <a:prstGeom prst="wedgeRectCallout">
          <a:avLst>
            <a:gd name="adj1" fmla="val -20250"/>
            <a:gd name="adj2" fmla="val -607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SA" sz="2000" b="1" kern="1200" dirty="0"/>
            <a:t>العملية</a:t>
          </a:r>
          <a:endParaRPr lang="en-US" sz="2000" b="1" kern="1200" dirty="0"/>
        </a:p>
      </dsp:txBody>
      <dsp:txXfrm>
        <a:off x="38152" y="1380775"/>
        <a:ext cx="1697772" cy="534130"/>
      </dsp:txXfrm>
    </dsp:sp>
    <dsp:sp modelId="{32D378F5-355F-4C2E-907D-AA89EDE8B9A5}">
      <dsp:nvSpPr>
        <dsp:cNvPr id="0" name=""/>
        <dsp:cNvSpPr/>
      </dsp:nvSpPr>
      <dsp:spPr>
        <a:xfrm>
          <a:off x="4196741" y="2105666"/>
          <a:ext cx="1907609" cy="1526087"/>
        </a:xfrm>
        <a:prstGeom prst="rect">
          <a:avLst/>
        </a:prstGeom>
        <a:solidFill>
          <a:schemeClr val="accent1">
            <a:tint val="40000"/>
            <a:hueOff val="0"/>
            <a:satOff val="0"/>
            <a:lumOff val="0"/>
            <a:alphaOff val="0"/>
          </a:schemeClr>
        </a:solidFill>
        <a:ln w="9525"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F555AE8A-DF1C-408D-9A71-44DCCB714172}">
      <dsp:nvSpPr>
        <dsp:cNvPr id="0" name=""/>
        <dsp:cNvSpPr/>
      </dsp:nvSpPr>
      <dsp:spPr>
        <a:xfrm>
          <a:off x="4234893" y="3479145"/>
          <a:ext cx="1697772" cy="534130"/>
        </a:xfrm>
        <a:prstGeom prst="wedgeRectCallout">
          <a:avLst>
            <a:gd name="adj1" fmla="val -20250"/>
            <a:gd name="adj2" fmla="val -607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SA" sz="2000" b="1" kern="1200" dirty="0"/>
            <a:t>القرار</a:t>
          </a:r>
          <a:endParaRPr lang="en-US" sz="2000" b="1" kern="1200" dirty="0"/>
        </a:p>
      </dsp:txBody>
      <dsp:txXfrm>
        <a:off x="4234893" y="3479145"/>
        <a:ext cx="1697772" cy="534130"/>
      </dsp:txXfrm>
    </dsp:sp>
    <dsp:sp modelId="{BA453E91-2684-4645-A028-106CAB636987}">
      <dsp:nvSpPr>
        <dsp:cNvPr id="0" name=""/>
        <dsp:cNvSpPr/>
      </dsp:nvSpPr>
      <dsp:spPr>
        <a:xfrm>
          <a:off x="2098370" y="2105666"/>
          <a:ext cx="1907609" cy="1526087"/>
        </a:xfrm>
        <a:prstGeom prst="rect">
          <a:avLst/>
        </a:prstGeom>
        <a:solidFill>
          <a:schemeClr val="accent1">
            <a:tint val="40000"/>
            <a:hueOff val="0"/>
            <a:satOff val="0"/>
            <a:lumOff val="0"/>
            <a:alphaOff val="0"/>
          </a:schemeClr>
        </a:solidFill>
        <a:ln w="9525"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E2972DB0-9820-4D40-99C7-FAB9CDC1DC06}">
      <dsp:nvSpPr>
        <dsp:cNvPr id="0" name=""/>
        <dsp:cNvSpPr/>
      </dsp:nvSpPr>
      <dsp:spPr>
        <a:xfrm>
          <a:off x="2136522" y="3479145"/>
          <a:ext cx="1697772" cy="534130"/>
        </a:xfrm>
        <a:prstGeom prst="wedgeRectCallout">
          <a:avLst>
            <a:gd name="adj1" fmla="val -20250"/>
            <a:gd name="adj2" fmla="val -607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SA" sz="2000" b="1" kern="1200" dirty="0"/>
            <a:t>المستند</a:t>
          </a:r>
          <a:endParaRPr lang="en-US" sz="2000" b="1" kern="1200" dirty="0"/>
        </a:p>
      </dsp:txBody>
      <dsp:txXfrm>
        <a:off x="2136522" y="3479145"/>
        <a:ext cx="1697772" cy="534130"/>
      </dsp:txXfrm>
    </dsp:sp>
    <dsp:sp modelId="{4050C164-FBC9-4A6A-8658-82B2F9FA7888}">
      <dsp:nvSpPr>
        <dsp:cNvPr id="0" name=""/>
        <dsp:cNvSpPr/>
      </dsp:nvSpPr>
      <dsp:spPr>
        <a:xfrm>
          <a:off x="0" y="2105666"/>
          <a:ext cx="1907609" cy="1526087"/>
        </a:xfrm>
        <a:prstGeom prst="rect">
          <a:avLst/>
        </a:prstGeom>
        <a:solidFill>
          <a:schemeClr val="accent1">
            <a:tint val="40000"/>
            <a:hueOff val="0"/>
            <a:satOff val="0"/>
            <a:lumOff val="0"/>
            <a:alphaOff val="0"/>
          </a:schemeClr>
        </a:solidFill>
        <a:ln w="9525"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5B17B341-07AB-468C-A034-E2900ADD76FB}">
      <dsp:nvSpPr>
        <dsp:cNvPr id="0" name=""/>
        <dsp:cNvSpPr/>
      </dsp:nvSpPr>
      <dsp:spPr>
        <a:xfrm>
          <a:off x="38152" y="3479145"/>
          <a:ext cx="1697772" cy="534130"/>
        </a:xfrm>
        <a:prstGeom prst="wedgeRectCallout">
          <a:avLst>
            <a:gd name="adj1" fmla="val -20250"/>
            <a:gd name="adj2" fmla="val -607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SA" sz="2000" b="1" kern="1200" dirty="0"/>
            <a:t>اتجاه التدفق</a:t>
          </a:r>
          <a:endParaRPr lang="en-US" sz="2000" b="1" kern="1200" dirty="0"/>
        </a:p>
      </dsp:txBody>
      <dsp:txXfrm>
        <a:off x="38152" y="3479145"/>
        <a:ext cx="1697772" cy="534130"/>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835"/>
          </a:xfrm>
          <a:prstGeom prst="rect">
            <a:avLst/>
          </a:prstGeom>
        </p:spPr>
        <p:txBody>
          <a:bodyPr vert="horz" lIns="96625" tIns="48312" rIns="96625" bIns="48312" rtlCol="0"/>
          <a:lstStyle>
            <a:lvl1pPr algn="l">
              <a:defRPr sz="1300"/>
            </a:lvl1pPr>
          </a:lstStyle>
          <a:p>
            <a:endParaRPr lang="en-US"/>
          </a:p>
        </p:txBody>
      </p:sp>
      <p:sp>
        <p:nvSpPr>
          <p:cNvPr id="3" name="Date Placeholder 2"/>
          <p:cNvSpPr>
            <a:spLocks noGrp="1"/>
          </p:cNvSpPr>
          <p:nvPr>
            <p:ph type="dt" idx="1"/>
          </p:nvPr>
        </p:nvSpPr>
        <p:spPr>
          <a:xfrm>
            <a:off x="3901698" y="0"/>
            <a:ext cx="2984871" cy="502835"/>
          </a:xfrm>
          <a:prstGeom prst="rect">
            <a:avLst/>
          </a:prstGeom>
        </p:spPr>
        <p:txBody>
          <a:bodyPr vert="horz" lIns="96625" tIns="48312" rIns="96625" bIns="48312" rtlCol="0"/>
          <a:lstStyle>
            <a:lvl1pPr algn="r">
              <a:defRPr sz="1300"/>
            </a:lvl1pPr>
          </a:lstStyle>
          <a:p>
            <a:fld id="{ADA3ED5C-0E27-4F4E-B8DC-F791EAFE7F21}" type="datetimeFigureOut">
              <a:rPr lang="en-US" smtClean="0"/>
              <a:t>9/24/2023</a:t>
            </a:fld>
            <a:endParaRPr lang="en-US"/>
          </a:p>
        </p:txBody>
      </p:sp>
      <p:sp>
        <p:nvSpPr>
          <p:cNvPr id="4" name="Slide Image Placeholder 3"/>
          <p:cNvSpPr>
            <a:spLocks noGrp="1" noRot="1" noChangeAspect="1"/>
          </p:cNvSpPr>
          <p:nvPr>
            <p:ph type="sldImg" idx="2"/>
          </p:nvPr>
        </p:nvSpPr>
        <p:spPr>
          <a:xfrm>
            <a:off x="1189038" y="1252538"/>
            <a:ext cx="4510087" cy="3382962"/>
          </a:xfrm>
          <a:prstGeom prst="rect">
            <a:avLst/>
          </a:prstGeom>
          <a:noFill/>
          <a:ln w="12700">
            <a:solidFill>
              <a:prstClr val="black"/>
            </a:solidFill>
          </a:ln>
        </p:spPr>
        <p:txBody>
          <a:bodyPr vert="horz" lIns="96625" tIns="48312" rIns="96625" bIns="48312" rtlCol="0" anchor="ctr"/>
          <a:lstStyle/>
          <a:p>
            <a:endParaRPr lang="en-US"/>
          </a:p>
        </p:txBody>
      </p:sp>
      <p:sp>
        <p:nvSpPr>
          <p:cNvPr id="5" name="Notes Placeholder 4"/>
          <p:cNvSpPr>
            <a:spLocks noGrp="1"/>
          </p:cNvSpPr>
          <p:nvPr>
            <p:ph type="body" sz="quarter" idx="3"/>
          </p:nvPr>
        </p:nvSpPr>
        <p:spPr>
          <a:xfrm>
            <a:off x="688817" y="4823034"/>
            <a:ext cx="5510530" cy="3946118"/>
          </a:xfrm>
          <a:prstGeom prst="rect">
            <a:avLst/>
          </a:prstGeom>
        </p:spPr>
        <p:txBody>
          <a:bodyPr vert="horz" lIns="96625" tIns="48312" rIns="96625" bIns="483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19055"/>
            <a:ext cx="2984871" cy="502834"/>
          </a:xfrm>
          <a:prstGeom prst="rect">
            <a:avLst/>
          </a:prstGeom>
        </p:spPr>
        <p:txBody>
          <a:bodyPr vert="horz" lIns="96625" tIns="48312" rIns="96625" bIns="48312" rtlCol="0" anchor="b"/>
          <a:lstStyle>
            <a:lvl1pPr algn="l">
              <a:defRPr sz="1300"/>
            </a:lvl1pPr>
          </a:lstStyle>
          <a:p>
            <a:endParaRPr lang="en-US"/>
          </a:p>
        </p:txBody>
      </p:sp>
      <p:sp>
        <p:nvSpPr>
          <p:cNvPr id="7" name="Slide Number Placeholder 6"/>
          <p:cNvSpPr>
            <a:spLocks noGrp="1"/>
          </p:cNvSpPr>
          <p:nvPr>
            <p:ph type="sldNum" sz="quarter" idx="5"/>
          </p:nvPr>
        </p:nvSpPr>
        <p:spPr>
          <a:xfrm>
            <a:off x="3901698" y="9519055"/>
            <a:ext cx="2984871" cy="502834"/>
          </a:xfrm>
          <a:prstGeom prst="rect">
            <a:avLst/>
          </a:prstGeom>
        </p:spPr>
        <p:txBody>
          <a:bodyPr vert="horz" lIns="96625" tIns="48312" rIns="96625" bIns="48312" rtlCol="0" anchor="b"/>
          <a:lstStyle>
            <a:lvl1pPr algn="r">
              <a:defRPr sz="1300"/>
            </a:lvl1pPr>
          </a:lstStyle>
          <a:p>
            <a:fld id="{731264D0-C2AB-4A30-9A35-FA16D7FB645B}" type="slidenum">
              <a:rPr lang="en-US" smtClean="0"/>
              <a:t>‹#›</a:t>
            </a:fld>
            <a:endParaRPr lang="en-US"/>
          </a:p>
        </p:txBody>
      </p:sp>
    </p:spTree>
    <p:extLst>
      <p:ext uri="{BB962C8B-B14F-4D97-AF65-F5344CB8AC3E}">
        <p14:creationId xmlns:p14="http://schemas.microsoft.com/office/powerpoint/2010/main" val="1450087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264D0-C2AB-4A30-9A35-FA16D7FB645B}" type="slidenum">
              <a:rPr lang="en-US" smtClean="0"/>
              <a:t>2</a:t>
            </a:fld>
            <a:endParaRPr lang="en-US"/>
          </a:p>
        </p:txBody>
      </p:sp>
    </p:spTree>
    <p:extLst>
      <p:ext uri="{BB962C8B-B14F-4D97-AF65-F5344CB8AC3E}">
        <p14:creationId xmlns:p14="http://schemas.microsoft.com/office/powerpoint/2010/main" val="1189981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26D9A1-EC8B-40A3-A505-5101459D0EAB}" type="slidenum">
              <a:rPr lang="ar-SA" smtClean="0"/>
              <a:pPr/>
              <a:t>21</a:t>
            </a:fld>
            <a:endParaRPr lang="ar-SA"/>
          </a:p>
        </p:txBody>
      </p:sp>
    </p:spTree>
    <p:extLst>
      <p:ext uri="{BB962C8B-B14F-4D97-AF65-F5344CB8AC3E}">
        <p14:creationId xmlns:p14="http://schemas.microsoft.com/office/powerpoint/2010/main" val="1402974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26D9A1-EC8B-40A3-A505-5101459D0EAB}" type="slidenum">
              <a:rPr lang="ar-SA" smtClean="0"/>
              <a:pPr/>
              <a:t>24</a:t>
            </a:fld>
            <a:endParaRPr lang="ar-SA"/>
          </a:p>
        </p:txBody>
      </p:sp>
    </p:spTree>
    <p:extLst>
      <p:ext uri="{BB962C8B-B14F-4D97-AF65-F5344CB8AC3E}">
        <p14:creationId xmlns:p14="http://schemas.microsoft.com/office/powerpoint/2010/main" val="1707610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26D9A1-EC8B-40A3-A505-5101459D0EAB}" type="slidenum">
              <a:rPr lang="ar-SA" smtClean="0"/>
              <a:pPr/>
              <a:t>26</a:t>
            </a:fld>
            <a:endParaRPr lang="ar-SA"/>
          </a:p>
        </p:txBody>
      </p:sp>
    </p:spTree>
    <p:extLst>
      <p:ext uri="{BB962C8B-B14F-4D97-AF65-F5344CB8AC3E}">
        <p14:creationId xmlns:p14="http://schemas.microsoft.com/office/powerpoint/2010/main" val="171330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26D9A1-EC8B-40A3-A505-5101459D0EAB}" type="slidenum">
              <a:rPr lang="ar-SA" smtClean="0"/>
              <a:pPr/>
              <a:t>27</a:t>
            </a:fld>
            <a:endParaRPr lang="ar-SA"/>
          </a:p>
        </p:txBody>
      </p:sp>
    </p:spTree>
    <p:extLst>
      <p:ext uri="{BB962C8B-B14F-4D97-AF65-F5344CB8AC3E}">
        <p14:creationId xmlns:p14="http://schemas.microsoft.com/office/powerpoint/2010/main" val="818321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264D0-C2AB-4A30-9A35-FA16D7FB645B}" type="slidenum">
              <a:rPr lang="en-US" smtClean="0"/>
              <a:t>29</a:t>
            </a:fld>
            <a:endParaRPr lang="en-US"/>
          </a:p>
        </p:txBody>
      </p:sp>
    </p:spTree>
    <p:extLst>
      <p:ext uri="{BB962C8B-B14F-4D97-AF65-F5344CB8AC3E}">
        <p14:creationId xmlns:p14="http://schemas.microsoft.com/office/powerpoint/2010/main" val="346502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26D9A1-EC8B-40A3-A505-5101459D0EAB}" type="slidenum">
              <a:rPr lang="ar-SA" smtClean="0"/>
              <a:pPr/>
              <a:t>30</a:t>
            </a:fld>
            <a:endParaRPr lang="ar-SA"/>
          </a:p>
        </p:txBody>
      </p:sp>
    </p:spTree>
    <p:extLst>
      <p:ext uri="{BB962C8B-B14F-4D97-AF65-F5344CB8AC3E}">
        <p14:creationId xmlns:p14="http://schemas.microsoft.com/office/powerpoint/2010/main" val="1519503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26D9A1-EC8B-40A3-A505-5101459D0EAB}" type="slidenum">
              <a:rPr lang="ar-SA" smtClean="0"/>
              <a:pPr/>
              <a:t>31</a:t>
            </a:fld>
            <a:endParaRPr lang="ar-SA"/>
          </a:p>
        </p:txBody>
      </p:sp>
    </p:spTree>
    <p:extLst>
      <p:ext uri="{BB962C8B-B14F-4D97-AF65-F5344CB8AC3E}">
        <p14:creationId xmlns:p14="http://schemas.microsoft.com/office/powerpoint/2010/main" val="32643202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26D9A1-EC8B-40A3-A505-5101459D0EAB}" type="slidenum">
              <a:rPr lang="ar-SA" smtClean="0"/>
              <a:pPr/>
              <a:t>33</a:t>
            </a:fld>
            <a:endParaRPr lang="ar-SA"/>
          </a:p>
        </p:txBody>
      </p:sp>
    </p:spTree>
    <p:extLst>
      <p:ext uri="{BB962C8B-B14F-4D97-AF65-F5344CB8AC3E}">
        <p14:creationId xmlns:p14="http://schemas.microsoft.com/office/powerpoint/2010/main" val="42037871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264D0-C2AB-4A30-9A35-FA16D7FB645B}" type="slidenum">
              <a:rPr lang="en-US" smtClean="0"/>
              <a:t>37</a:t>
            </a:fld>
            <a:endParaRPr lang="en-US"/>
          </a:p>
        </p:txBody>
      </p:sp>
    </p:spTree>
    <p:extLst>
      <p:ext uri="{BB962C8B-B14F-4D97-AF65-F5344CB8AC3E}">
        <p14:creationId xmlns:p14="http://schemas.microsoft.com/office/powerpoint/2010/main" val="1171401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264D0-C2AB-4A30-9A35-FA16D7FB645B}" type="slidenum">
              <a:rPr lang="en-US" smtClean="0"/>
              <a:t>39</a:t>
            </a:fld>
            <a:endParaRPr lang="en-US"/>
          </a:p>
        </p:txBody>
      </p:sp>
    </p:spTree>
    <p:extLst>
      <p:ext uri="{BB962C8B-B14F-4D97-AF65-F5344CB8AC3E}">
        <p14:creationId xmlns:p14="http://schemas.microsoft.com/office/powerpoint/2010/main" val="3169180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l" defTabSz="966246" rtl="1">
              <a:defRPr/>
            </a:pPr>
            <a:fld id="{0226D9A1-EC8B-40A3-A505-5101459D0EAB}" type="slidenum">
              <a:rPr lang="ar-SA" sz="1400">
                <a:solidFill>
                  <a:prstClr val="black"/>
                </a:solidFill>
                <a:latin typeface="Calibri"/>
                <a:cs typeface="Arial" panose="020B0604020202020204" pitchFamily="34" charset="0"/>
              </a:rPr>
              <a:pPr algn="l" defTabSz="966246" rtl="1">
                <a:defRPr/>
              </a:pPr>
              <a:t>6</a:t>
            </a:fld>
            <a:endParaRPr lang="ar-SA" sz="1400">
              <a:solidFill>
                <a:prstClr val="black"/>
              </a:solidFill>
              <a:latin typeface="Calibri"/>
              <a:cs typeface="Arial" panose="020B0604020202020204" pitchFamily="34" charset="0"/>
            </a:endParaRPr>
          </a:p>
        </p:txBody>
      </p:sp>
    </p:spTree>
    <p:extLst>
      <p:ext uri="{BB962C8B-B14F-4D97-AF65-F5344CB8AC3E}">
        <p14:creationId xmlns:p14="http://schemas.microsoft.com/office/powerpoint/2010/main" val="17408731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26D9A1-EC8B-40A3-A505-5101459D0EAB}" type="slidenum">
              <a:rPr lang="ar-SA" smtClean="0"/>
              <a:pPr/>
              <a:t>41</a:t>
            </a:fld>
            <a:endParaRPr lang="ar-SA"/>
          </a:p>
        </p:txBody>
      </p:sp>
    </p:spTree>
    <p:extLst>
      <p:ext uri="{BB962C8B-B14F-4D97-AF65-F5344CB8AC3E}">
        <p14:creationId xmlns:p14="http://schemas.microsoft.com/office/powerpoint/2010/main" val="36312320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264D0-C2AB-4A30-9A35-FA16D7FB645B}" type="slidenum">
              <a:rPr lang="en-US" smtClean="0"/>
              <a:t>43</a:t>
            </a:fld>
            <a:endParaRPr lang="en-US"/>
          </a:p>
        </p:txBody>
      </p:sp>
    </p:spTree>
    <p:extLst>
      <p:ext uri="{BB962C8B-B14F-4D97-AF65-F5344CB8AC3E}">
        <p14:creationId xmlns:p14="http://schemas.microsoft.com/office/powerpoint/2010/main" val="18182739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26D9A1-EC8B-40A3-A505-5101459D0EAB}" type="slidenum">
              <a:rPr lang="ar-SA" smtClean="0"/>
              <a:pPr/>
              <a:t>44</a:t>
            </a:fld>
            <a:endParaRPr lang="ar-SA"/>
          </a:p>
        </p:txBody>
      </p:sp>
    </p:spTree>
    <p:extLst>
      <p:ext uri="{BB962C8B-B14F-4D97-AF65-F5344CB8AC3E}">
        <p14:creationId xmlns:p14="http://schemas.microsoft.com/office/powerpoint/2010/main" val="32481416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26D9A1-EC8B-40A3-A505-5101459D0EAB}" type="slidenum">
              <a:rPr lang="ar-SA" smtClean="0"/>
              <a:pPr/>
              <a:t>46</a:t>
            </a:fld>
            <a:endParaRPr lang="ar-SA"/>
          </a:p>
        </p:txBody>
      </p:sp>
    </p:spTree>
    <p:extLst>
      <p:ext uri="{BB962C8B-B14F-4D97-AF65-F5344CB8AC3E}">
        <p14:creationId xmlns:p14="http://schemas.microsoft.com/office/powerpoint/2010/main" val="2386745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26D9A1-EC8B-40A3-A505-5101459D0EAB}" type="slidenum">
              <a:rPr lang="ar-SA" smtClean="0"/>
              <a:pPr/>
              <a:t>10</a:t>
            </a:fld>
            <a:endParaRPr lang="ar-SA"/>
          </a:p>
        </p:txBody>
      </p:sp>
    </p:spTree>
    <p:extLst>
      <p:ext uri="{BB962C8B-B14F-4D97-AF65-F5344CB8AC3E}">
        <p14:creationId xmlns:p14="http://schemas.microsoft.com/office/powerpoint/2010/main" val="1450309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26D9A1-EC8B-40A3-A505-5101459D0EAB}" type="slidenum">
              <a:rPr lang="ar-SA" smtClean="0"/>
              <a:pPr/>
              <a:t>12</a:t>
            </a:fld>
            <a:endParaRPr lang="ar-SA"/>
          </a:p>
        </p:txBody>
      </p:sp>
    </p:spTree>
    <p:extLst>
      <p:ext uri="{BB962C8B-B14F-4D97-AF65-F5344CB8AC3E}">
        <p14:creationId xmlns:p14="http://schemas.microsoft.com/office/powerpoint/2010/main" val="3844749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SA" dirty="0"/>
              <a:t>مخطط إحصائي</a:t>
            </a:r>
          </a:p>
          <a:p>
            <a:r>
              <a:rPr lang="ar-SA" dirty="0"/>
              <a:t>مخطط فن</a:t>
            </a:r>
          </a:p>
          <a:p>
            <a:r>
              <a:rPr lang="ar-SA" dirty="0"/>
              <a:t>خريطة ذهنية</a:t>
            </a:r>
          </a:p>
          <a:p>
            <a:r>
              <a:rPr lang="ar-SA" dirty="0"/>
              <a:t>مخطط هيكل السمكة</a:t>
            </a:r>
          </a:p>
          <a:p>
            <a:r>
              <a:rPr lang="ar-SA" dirty="0"/>
              <a:t>مخطط الشجرة</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ar-SA" b="0" i="0" dirty="0">
                <a:solidFill>
                  <a:srgbClr val="202124"/>
                </a:solidFill>
                <a:effectLst/>
                <a:latin typeface="Helvetica Neue"/>
              </a:rPr>
              <a:t>رسم العرض التفصيلي</a:t>
            </a:r>
          </a:p>
        </p:txBody>
      </p:sp>
      <p:sp>
        <p:nvSpPr>
          <p:cNvPr id="4" name="Slide Number Placeholder 3"/>
          <p:cNvSpPr>
            <a:spLocks noGrp="1"/>
          </p:cNvSpPr>
          <p:nvPr>
            <p:ph type="sldNum" sz="quarter" idx="5"/>
          </p:nvPr>
        </p:nvSpPr>
        <p:spPr/>
        <p:txBody>
          <a:bodyPr/>
          <a:lstStyle/>
          <a:p>
            <a:fld id="{731264D0-C2AB-4A30-9A35-FA16D7FB645B}" type="slidenum">
              <a:rPr lang="en-US" smtClean="0"/>
              <a:t>14</a:t>
            </a:fld>
            <a:endParaRPr lang="en-US"/>
          </a:p>
        </p:txBody>
      </p:sp>
    </p:spTree>
    <p:extLst>
      <p:ext uri="{BB962C8B-B14F-4D97-AF65-F5344CB8AC3E}">
        <p14:creationId xmlns:p14="http://schemas.microsoft.com/office/powerpoint/2010/main" val="4044269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26D9A1-EC8B-40A3-A505-5101459D0EAB}" type="slidenum">
              <a:rPr lang="ar-SA" smtClean="0"/>
              <a:pPr/>
              <a:t>15</a:t>
            </a:fld>
            <a:endParaRPr lang="ar-SA"/>
          </a:p>
        </p:txBody>
      </p:sp>
    </p:spTree>
    <p:extLst>
      <p:ext uri="{BB962C8B-B14F-4D97-AF65-F5344CB8AC3E}">
        <p14:creationId xmlns:p14="http://schemas.microsoft.com/office/powerpoint/2010/main" val="1553919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26D9A1-EC8B-40A3-A505-5101459D0EAB}" type="slidenum">
              <a:rPr lang="ar-SA" smtClean="0"/>
              <a:pPr/>
              <a:t>17</a:t>
            </a:fld>
            <a:endParaRPr lang="ar-SA"/>
          </a:p>
        </p:txBody>
      </p:sp>
    </p:spTree>
    <p:extLst>
      <p:ext uri="{BB962C8B-B14F-4D97-AF65-F5344CB8AC3E}">
        <p14:creationId xmlns:p14="http://schemas.microsoft.com/office/powerpoint/2010/main" val="1856436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264D0-C2AB-4A30-9A35-FA16D7FB645B}" type="slidenum">
              <a:rPr lang="en-US" smtClean="0"/>
              <a:t>19</a:t>
            </a:fld>
            <a:endParaRPr lang="en-US"/>
          </a:p>
        </p:txBody>
      </p:sp>
    </p:spTree>
    <p:extLst>
      <p:ext uri="{BB962C8B-B14F-4D97-AF65-F5344CB8AC3E}">
        <p14:creationId xmlns:p14="http://schemas.microsoft.com/office/powerpoint/2010/main" val="3420293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26D9A1-EC8B-40A3-A505-5101459D0EAB}" type="slidenum">
              <a:rPr lang="ar-SA" smtClean="0"/>
              <a:pPr/>
              <a:t>20</a:t>
            </a:fld>
            <a:endParaRPr lang="ar-SA"/>
          </a:p>
        </p:txBody>
      </p:sp>
    </p:spTree>
    <p:extLst>
      <p:ext uri="{BB962C8B-B14F-4D97-AF65-F5344CB8AC3E}">
        <p14:creationId xmlns:p14="http://schemas.microsoft.com/office/powerpoint/2010/main" val="2592463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SA"/>
          </a:p>
        </p:txBody>
      </p:sp>
      <p:sp>
        <p:nvSpPr>
          <p:cNvPr id="4" name="Date Placeholder 3"/>
          <p:cNvSpPr>
            <a:spLocks noGrp="1"/>
          </p:cNvSpPr>
          <p:nvPr>
            <p:ph type="dt" sz="half" idx="10"/>
          </p:nvPr>
        </p:nvSpPr>
        <p:spPr/>
        <p:txBody>
          <a:bodyPr/>
          <a:lstStyle/>
          <a:p>
            <a:fld id="{9BD3843D-CDE6-46E5-90AF-9B3836D492AD}" type="uaqdatetime1">
              <a:rPr lang="ar-SA" smtClean="0"/>
              <a:t>09/03/45</a:t>
            </a:fld>
            <a:endParaRPr lang="ar-SA"/>
          </a:p>
        </p:txBody>
      </p:sp>
      <p:sp>
        <p:nvSpPr>
          <p:cNvPr id="5" name="Footer Placeholder 4"/>
          <p:cNvSpPr>
            <a:spLocks noGrp="1"/>
          </p:cNvSpPr>
          <p:nvPr>
            <p:ph type="ftr" sz="quarter" idx="11"/>
          </p:nvPr>
        </p:nvSpPr>
        <p:spPr/>
        <p:txBody>
          <a:bodyPr/>
          <a:lstStyle/>
          <a:p>
            <a:r>
              <a:rPr lang="ar-SA"/>
              <a:t>حاسب 2 - إعداد معلمة المادة: ازدهار بيفاري</a:t>
            </a:r>
          </a:p>
        </p:txBody>
      </p:sp>
      <p:sp>
        <p:nvSpPr>
          <p:cNvPr id="6" name="Slide Number Placeholder 5"/>
          <p:cNvSpPr>
            <a:spLocks noGrp="1"/>
          </p:cNvSpPr>
          <p:nvPr>
            <p:ph type="sldNum" sz="quarter" idx="12"/>
          </p:nvPr>
        </p:nvSpPr>
        <p:spPr/>
        <p:txBody>
          <a:bodyPr/>
          <a:lstStyle/>
          <a:p>
            <a:fld id="{1C0259F5-17A8-48C3-BEB2-FFECF2A5E66F}" type="slidenum">
              <a:rPr lang="ar-SA" smtClean="0"/>
              <a:pPr/>
              <a:t>‹#›</a:t>
            </a:fld>
            <a:endParaRPr lang="ar-SA"/>
          </a:p>
        </p:txBody>
      </p:sp>
    </p:spTree>
    <p:extLst>
      <p:ext uri="{BB962C8B-B14F-4D97-AF65-F5344CB8AC3E}">
        <p14:creationId xmlns:p14="http://schemas.microsoft.com/office/powerpoint/2010/main" val="2845866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10043ECF-B710-495A-A22D-A2AF45265E76}" type="uaqdatetime1">
              <a:rPr lang="ar-SA" smtClean="0"/>
              <a:t>09/03/45</a:t>
            </a:fld>
            <a:endParaRPr lang="ar-SA"/>
          </a:p>
        </p:txBody>
      </p:sp>
      <p:sp>
        <p:nvSpPr>
          <p:cNvPr id="5" name="Footer Placeholder 4"/>
          <p:cNvSpPr>
            <a:spLocks noGrp="1"/>
          </p:cNvSpPr>
          <p:nvPr>
            <p:ph type="ftr" sz="quarter" idx="11"/>
          </p:nvPr>
        </p:nvSpPr>
        <p:spPr/>
        <p:txBody>
          <a:bodyPr/>
          <a:lstStyle/>
          <a:p>
            <a:r>
              <a:rPr lang="ar-SA"/>
              <a:t>حاسب 2 - إعداد معلمة المادة: ازدهار بيفاري</a:t>
            </a:r>
          </a:p>
        </p:txBody>
      </p:sp>
      <p:sp>
        <p:nvSpPr>
          <p:cNvPr id="6" name="Slide Number Placeholder 5"/>
          <p:cNvSpPr>
            <a:spLocks noGrp="1"/>
          </p:cNvSpPr>
          <p:nvPr>
            <p:ph type="sldNum" sz="quarter" idx="12"/>
          </p:nvPr>
        </p:nvSpPr>
        <p:spPr/>
        <p:txBody>
          <a:bodyPr/>
          <a:lstStyle/>
          <a:p>
            <a:fld id="{1C0259F5-17A8-48C3-BEB2-FFECF2A5E66F}" type="slidenum">
              <a:rPr lang="ar-SA" smtClean="0"/>
              <a:pPr/>
              <a:t>‹#›</a:t>
            </a:fld>
            <a:endParaRPr lang="ar-SA"/>
          </a:p>
        </p:txBody>
      </p:sp>
    </p:spTree>
    <p:extLst>
      <p:ext uri="{BB962C8B-B14F-4D97-AF65-F5344CB8AC3E}">
        <p14:creationId xmlns:p14="http://schemas.microsoft.com/office/powerpoint/2010/main" val="3667470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0E63FB38-8FC8-4BD8-80B4-8E242CE71197}" type="uaqdatetime1">
              <a:rPr lang="ar-SA" smtClean="0"/>
              <a:t>09/03/45</a:t>
            </a:fld>
            <a:endParaRPr lang="ar-SA"/>
          </a:p>
        </p:txBody>
      </p:sp>
      <p:sp>
        <p:nvSpPr>
          <p:cNvPr id="5" name="Footer Placeholder 4"/>
          <p:cNvSpPr>
            <a:spLocks noGrp="1"/>
          </p:cNvSpPr>
          <p:nvPr>
            <p:ph type="ftr" sz="quarter" idx="11"/>
          </p:nvPr>
        </p:nvSpPr>
        <p:spPr/>
        <p:txBody>
          <a:bodyPr/>
          <a:lstStyle/>
          <a:p>
            <a:r>
              <a:rPr lang="ar-SA"/>
              <a:t>حاسب 2 - إعداد معلمة المادة: ازدهار بيفاري</a:t>
            </a:r>
          </a:p>
        </p:txBody>
      </p:sp>
      <p:sp>
        <p:nvSpPr>
          <p:cNvPr id="6" name="Slide Number Placeholder 5"/>
          <p:cNvSpPr>
            <a:spLocks noGrp="1"/>
          </p:cNvSpPr>
          <p:nvPr>
            <p:ph type="sldNum" sz="quarter" idx="12"/>
          </p:nvPr>
        </p:nvSpPr>
        <p:spPr/>
        <p:txBody>
          <a:bodyPr/>
          <a:lstStyle/>
          <a:p>
            <a:fld id="{1C0259F5-17A8-48C3-BEB2-FFECF2A5E66F}" type="slidenum">
              <a:rPr lang="ar-SA" smtClean="0"/>
              <a:pPr/>
              <a:t>‹#›</a:t>
            </a:fld>
            <a:endParaRPr lang="ar-SA"/>
          </a:p>
        </p:txBody>
      </p:sp>
    </p:spTree>
    <p:extLst>
      <p:ext uri="{BB962C8B-B14F-4D97-AF65-F5344CB8AC3E}">
        <p14:creationId xmlns:p14="http://schemas.microsoft.com/office/powerpoint/2010/main" val="2622498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72AD2BC4-CFAE-433F-889C-7B90C1459965}" type="uaqdatetime1">
              <a:rPr lang="ar-SA" smtClean="0"/>
              <a:t>09/03/45</a:t>
            </a:fld>
            <a:endParaRPr lang="ar-SA"/>
          </a:p>
        </p:txBody>
      </p:sp>
      <p:sp>
        <p:nvSpPr>
          <p:cNvPr id="5" name="Footer Placeholder 4"/>
          <p:cNvSpPr>
            <a:spLocks noGrp="1"/>
          </p:cNvSpPr>
          <p:nvPr>
            <p:ph type="ftr" sz="quarter" idx="11"/>
          </p:nvPr>
        </p:nvSpPr>
        <p:spPr/>
        <p:txBody>
          <a:bodyPr/>
          <a:lstStyle/>
          <a:p>
            <a:r>
              <a:rPr lang="ar-SA"/>
              <a:t>حاسب 2 - إعداد معلمة المادة: ازدهار بيفاري</a:t>
            </a:r>
          </a:p>
        </p:txBody>
      </p:sp>
      <p:sp>
        <p:nvSpPr>
          <p:cNvPr id="6" name="Slide Number Placeholder 5"/>
          <p:cNvSpPr>
            <a:spLocks noGrp="1"/>
          </p:cNvSpPr>
          <p:nvPr>
            <p:ph type="sldNum" sz="quarter" idx="12"/>
          </p:nvPr>
        </p:nvSpPr>
        <p:spPr/>
        <p:txBody>
          <a:bodyPr/>
          <a:lstStyle/>
          <a:p>
            <a:fld id="{1C0259F5-17A8-48C3-BEB2-FFECF2A5E66F}" type="slidenum">
              <a:rPr lang="ar-SA" smtClean="0"/>
              <a:pPr/>
              <a:t>‹#›</a:t>
            </a:fld>
            <a:endParaRPr lang="ar-SA"/>
          </a:p>
        </p:txBody>
      </p:sp>
    </p:spTree>
    <p:extLst>
      <p:ext uri="{BB962C8B-B14F-4D97-AF65-F5344CB8AC3E}">
        <p14:creationId xmlns:p14="http://schemas.microsoft.com/office/powerpoint/2010/main" val="550650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0E7876-2B27-40AA-A15B-BAF17A54222D}" type="uaqdatetime1">
              <a:rPr lang="ar-SA" smtClean="0"/>
              <a:t>09/03/45</a:t>
            </a:fld>
            <a:endParaRPr lang="ar-SA"/>
          </a:p>
        </p:txBody>
      </p:sp>
      <p:sp>
        <p:nvSpPr>
          <p:cNvPr id="5" name="Footer Placeholder 4"/>
          <p:cNvSpPr>
            <a:spLocks noGrp="1"/>
          </p:cNvSpPr>
          <p:nvPr>
            <p:ph type="ftr" sz="quarter" idx="11"/>
          </p:nvPr>
        </p:nvSpPr>
        <p:spPr/>
        <p:txBody>
          <a:bodyPr/>
          <a:lstStyle/>
          <a:p>
            <a:r>
              <a:rPr lang="ar-SA"/>
              <a:t>حاسب 2 - إعداد معلمة المادة: ازدهار بيفاري</a:t>
            </a:r>
          </a:p>
        </p:txBody>
      </p:sp>
      <p:sp>
        <p:nvSpPr>
          <p:cNvPr id="6" name="Slide Number Placeholder 5"/>
          <p:cNvSpPr>
            <a:spLocks noGrp="1"/>
          </p:cNvSpPr>
          <p:nvPr>
            <p:ph type="sldNum" sz="quarter" idx="12"/>
          </p:nvPr>
        </p:nvSpPr>
        <p:spPr/>
        <p:txBody>
          <a:bodyPr/>
          <a:lstStyle/>
          <a:p>
            <a:fld id="{1C0259F5-17A8-48C3-BEB2-FFECF2A5E66F}" type="slidenum">
              <a:rPr lang="ar-SA" smtClean="0"/>
              <a:pPr/>
              <a:t>‹#›</a:t>
            </a:fld>
            <a:endParaRPr lang="ar-SA"/>
          </a:p>
        </p:txBody>
      </p:sp>
    </p:spTree>
    <p:extLst>
      <p:ext uri="{BB962C8B-B14F-4D97-AF65-F5344CB8AC3E}">
        <p14:creationId xmlns:p14="http://schemas.microsoft.com/office/powerpoint/2010/main" val="3979498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4"/>
          <p:cNvSpPr>
            <a:spLocks noGrp="1"/>
          </p:cNvSpPr>
          <p:nvPr>
            <p:ph type="dt" sz="half" idx="10"/>
          </p:nvPr>
        </p:nvSpPr>
        <p:spPr/>
        <p:txBody>
          <a:bodyPr/>
          <a:lstStyle/>
          <a:p>
            <a:fld id="{1197A7D3-C2CE-4649-A598-A9A9D833AF7F}" type="uaqdatetime1">
              <a:rPr lang="ar-SA" smtClean="0"/>
              <a:t>09/03/45</a:t>
            </a:fld>
            <a:endParaRPr lang="ar-SA"/>
          </a:p>
        </p:txBody>
      </p:sp>
      <p:sp>
        <p:nvSpPr>
          <p:cNvPr id="6" name="Footer Placeholder 5"/>
          <p:cNvSpPr>
            <a:spLocks noGrp="1"/>
          </p:cNvSpPr>
          <p:nvPr>
            <p:ph type="ftr" sz="quarter" idx="11"/>
          </p:nvPr>
        </p:nvSpPr>
        <p:spPr/>
        <p:txBody>
          <a:bodyPr/>
          <a:lstStyle/>
          <a:p>
            <a:r>
              <a:rPr lang="ar-SA"/>
              <a:t>حاسب 2 - إعداد معلمة المادة: ازدهار بيفاري</a:t>
            </a:r>
          </a:p>
        </p:txBody>
      </p:sp>
      <p:sp>
        <p:nvSpPr>
          <p:cNvPr id="7" name="Slide Number Placeholder 6"/>
          <p:cNvSpPr>
            <a:spLocks noGrp="1"/>
          </p:cNvSpPr>
          <p:nvPr>
            <p:ph type="sldNum" sz="quarter" idx="12"/>
          </p:nvPr>
        </p:nvSpPr>
        <p:spPr/>
        <p:txBody>
          <a:bodyPr/>
          <a:lstStyle/>
          <a:p>
            <a:fld id="{1C0259F5-17A8-48C3-BEB2-FFECF2A5E66F}" type="slidenum">
              <a:rPr lang="ar-SA" smtClean="0"/>
              <a:pPr/>
              <a:t>‹#›</a:t>
            </a:fld>
            <a:endParaRPr lang="ar-SA"/>
          </a:p>
        </p:txBody>
      </p:sp>
    </p:spTree>
    <p:extLst>
      <p:ext uri="{BB962C8B-B14F-4D97-AF65-F5344CB8AC3E}">
        <p14:creationId xmlns:p14="http://schemas.microsoft.com/office/powerpoint/2010/main" val="707029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6"/>
          <p:cNvSpPr>
            <a:spLocks noGrp="1"/>
          </p:cNvSpPr>
          <p:nvPr>
            <p:ph type="dt" sz="half" idx="10"/>
          </p:nvPr>
        </p:nvSpPr>
        <p:spPr/>
        <p:txBody>
          <a:bodyPr/>
          <a:lstStyle/>
          <a:p>
            <a:fld id="{D2850281-90B7-4F70-B4D7-32A7DADA7A12}" type="uaqdatetime1">
              <a:rPr lang="ar-SA" smtClean="0"/>
              <a:t>09/03/45</a:t>
            </a:fld>
            <a:endParaRPr lang="ar-SA"/>
          </a:p>
        </p:txBody>
      </p:sp>
      <p:sp>
        <p:nvSpPr>
          <p:cNvPr id="8" name="Footer Placeholder 7"/>
          <p:cNvSpPr>
            <a:spLocks noGrp="1"/>
          </p:cNvSpPr>
          <p:nvPr>
            <p:ph type="ftr" sz="quarter" idx="11"/>
          </p:nvPr>
        </p:nvSpPr>
        <p:spPr/>
        <p:txBody>
          <a:bodyPr/>
          <a:lstStyle/>
          <a:p>
            <a:r>
              <a:rPr lang="ar-SA"/>
              <a:t>حاسب 2 - إعداد معلمة المادة: ازدهار بيفاري</a:t>
            </a:r>
          </a:p>
        </p:txBody>
      </p:sp>
      <p:sp>
        <p:nvSpPr>
          <p:cNvPr id="9" name="Slide Number Placeholder 8"/>
          <p:cNvSpPr>
            <a:spLocks noGrp="1"/>
          </p:cNvSpPr>
          <p:nvPr>
            <p:ph type="sldNum" sz="quarter" idx="12"/>
          </p:nvPr>
        </p:nvSpPr>
        <p:spPr/>
        <p:txBody>
          <a:bodyPr/>
          <a:lstStyle/>
          <a:p>
            <a:fld id="{1C0259F5-17A8-48C3-BEB2-FFECF2A5E66F}" type="slidenum">
              <a:rPr lang="ar-SA" smtClean="0"/>
              <a:pPr/>
              <a:t>‹#›</a:t>
            </a:fld>
            <a:endParaRPr lang="ar-SA"/>
          </a:p>
        </p:txBody>
      </p:sp>
    </p:spTree>
    <p:extLst>
      <p:ext uri="{BB962C8B-B14F-4D97-AF65-F5344CB8AC3E}">
        <p14:creationId xmlns:p14="http://schemas.microsoft.com/office/powerpoint/2010/main" val="2868376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Date Placeholder 2"/>
          <p:cNvSpPr>
            <a:spLocks noGrp="1"/>
          </p:cNvSpPr>
          <p:nvPr>
            <p:ph type="dt" sz="half" idx="10"/>
          </p:nvPr>
        </p:nvSpPr>
        <p:spPr/>
        <p:txBody>
          <a:bodyPr/>
          <a:lstStyle/>
          <a:p>
            <a:fld id="{19128947-798B-48D2-B249-E797D80E5BF3}" type="uaqdatetime1">
              <a:rPr lang="ar-SA" smtClean="0"/>
              <a:t>09/03/45</a:t>
            </a:fld>
            <a:endParaRPr lang="ar-SA"/>
          </a:p>
        </p:txBody>
      </p:sp>
      <p:sp>
        <p:nvSpPr>
          <p:cNvPr id="4" name="Footer Placeholder 3"/>
          <p:cNvSpPr>
            <a:spLocks noGrp="1"/>
          </p:cNvSpPr>
          <p:nvPr>
            <p:ph type="ftr" sz="quarter" idx="11"/>
          </p:nvPr>
        </p:nvSpPr>
        <p:spPr/>
        <p:txBody>
          <a:bodyPr/>
          <a:lstStyle/>
          <a:p>
            <a:r>
              <a:rPr lang="ar-SA"/>
              <a:t>حاسب 2 - إعداد معلمة المادة: ازدهار بيفاري</a:t>
            </a:r>
          </a:p>
        </p:txBody>
      </p:sp>
      <p:sp>
        <p:nvSpPr>
          <p:cNvPr id="5" name="Slide Number Placeholder 4"/>
          <p:cNvSpPr>
            <a:spLocks noGrp="1"/>
          </p:cNvSpPr>
          <p:nvPr>
            <p:ph type="sldNum" sz="quarter" idx="12"/>
          </p:nvPr>
        </p:nvSpPr>
        <p:spPr/>
        <p:txBody>
          <a:bodyPr/>
          <a:lstStyle/>
          <a:p>
            <a:fld id="{1C0259F5-17A8-48C3-BEB2-FFECF2A5E66F}" type="slidenum">
              <a:rPr lang="ar-SA" smtClean="0"/>
              <a:pPr/>
              <a:t>‹#›</a:t>
            </a:fld>
            <a:endParaRPr lang="ar-SA"/>
          </a:p>
        </p:txBody>
      </p:sp>
    </p:spTree>
    <p:extLst>
      <p:ext uri="{BB962C8B-B14F-4D97-AF65-F5344CB8AC3E}">
        <p14:creationId xmlns:p14="http://schemas.microsoft.com/office/powerpoint/2010/main" val="125983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4E60BC-EF3F-4258-B8EC-4C77AE3C994A}" type="uaqdatetime1">
              <a:rPr lang="ar-SA" smtClean="0"/>
              <a:t>09/03/45</a:t>
            </a:fld>
            <a:endParaRPr lang="ar-SA"/>
          </a:p>
        </p:txBody>
      </p:sp>
      <p:sp>
        <p:nvSpPr>
          <p:cNvPr id="3" name="Footer Placeholder 2"/>
          <p:cNvSpPr>
            <a:spLocks noGrp="1"/>
          </p:cNvSpPr>
          <p:nvPr>
            <p:ph type="ftr" sz="quarter" idx="11"/>
          </p:nvPr>
        </p:nvSpPr>
        <p:spPr/>
        <p:txBody>
          <a:bodyPr/>
          <a:lstStyle/>
          <a:p>
            <a:r>
              <a:rPr lang="ar-SA"/>
              <a:t>حاسب 2 - إعداد معلمة المادة: ازدهار بيفاري</a:t>
            </a:r>
          </a:p>
        </p:txBody>
      </p:sp>
      <p:sp>
        <p:nvSpPr>
          <p:cNvPr id="4" name="Slide Number Placeholder 3"/>
          <p:cNvSpPr>
            <a:spLocks noGrp="1"/>
          </p:cNvSpPr>
          <p:nvPr>
            <p:ph type="sldNum" sz="quarter" idx="12"/>
          </p:nvPr>
        </p:nvSpPr>
        <p:spPr/>
        <p:txBody>
          <a:bodyPr/>
          <a:lstStyle/>
          <a:p>
            <a:fld id="{1C0259F5-17A8-48C3-BEB2-FFECF2A5E66F}" type="slidenum">
              <a:rPr lang="ar-SA" smtClean="0"/>
              <a:pPr/>
              <a:t>‹#›</a:t>
            </a:fld>
            <a:endParaRPr lang="ar-SA"/>
          </a:p>
        </p:txBody>
      </p:sp>
    </p:spTree>
    <p:extLst>
      <p:ext uri="{BB962C8B-B14F-4D97-AF65-F5344CB8AC3E}">
        <p14:creationId xmlns:p14="http://schemas.microsoft.com/office/powerpoint/2010/main" val="1757607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496B9A-91DF-4D57-ADD8-B50DFACE88C7}" type="uaqdatetime1">
              <a:rPr lang="ar-SA" smtClean="0"/>
              <a:t>09/03/45</a:t>
            </a:fld>
            <a:endParaRPr lang="ar-SA"/>
          </a:p>
        </p:txBody>
      </p:sp>
      <p:sp>
        <p:nvSpPr>
          <p:cNvPr id="6" name="Footer Placeholder 5"/>
          <p:cNvSpPr>
            <a:spLocks noGrp="1"/>
          </p:cNvSpPr>
          <p:nvPr>
            <p:ph type="ftr" sz="quarter" idx="11"/>
          </p:nvPr>
        </p:nvSpPr>
        <p:spPr/>
        <p:txBody>
          <a:bodyPr/>
          <a:lstStyle/>
          <a:p>
            <a:r>
              <a:rPr lang="ar-SA"/>
              <a:t>حاسب 2 - إعداد معلمة المادة: ازدهار بيفاري</a:t>
            </a:r>
          </a:p>
        </p:txBody>
      </p:sp>
      <p:sp>
        <p:nvSpPr>
          <p:cNvPr id="7" name="Slide Number Placeholder 6"/>
          <p:cNvSpPr>
            <a:spLocks noGrp="1"/>
          </p:cNvSpPr>
          <p:nvPr>
            <p:ph type="sldNum" sz="quarter" idx="12"/>
          </p:nvPr>
        </p:nvSpPr>
        <p:spPr/>
        <p:txBody>
          <a:bodyPr/>
          <a:lstStyle/>
          <a:p>
            <a:fld id="{1C0259F5-17A8-48C3-BEB2-FFECF2A5E66F}" type="slidenum">
              <a:rPr lang="ar-SA" smtClean="0"/>
              <a:pPr/>
              <a:t>‹#›</a:t>
            </a:fld>
            <a:endParaRPr lang="ar-SA"/>
          </a:p>
        </p:txBody>
      </p:sp>
    </p:spTree>
    <p:extLst>
      <p:ext uri="{BB962C8B-B14F-4D97-AF65-F5344CB8AC3E}">
        <p14:creationId xmlns:p14="http://schemas.microsoft.com/office/powerpoint/2010/main" val="2567425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2466B1-002E-4A88-ADFE-32E923245255}" type="uaqdatetime1">
              <a:rPr lang="ar-SA" smtClean="0"/>
              <a:t>09/03/45</a:t>
            </a:fld>
            <a:endParaRPr lang="ar-SA"/>
          </a:p>
        </p:txBody>
      </p:sp>
      <p:sp>
        <p:nvSpPr>
          <p:cNvPr id="6" name="Footer Placeholder 5"/>
          <p:cNvSpPr>
            <a:spLocks noGrp="1"/>
          </p:cNvSpPr>
          <p:nvPr>
            <p:ph type="ftr" sz="quarter" idx="11"/>
          </p:nvPr>
        </p:nvSpPr>
        <p:spPr/>
        <p:txBody>
          <a:bodyPr/>
          <a:lstStyle/>
          <a:p>
            <a:r>
              <a:rPr lang="ar-SA"/>
              <a:t>حاسب 2 - إعداد معلمة المادة: ازدهار بيفاري</a:t>
            </a:r>
          </a:p>
        </p:txBody>
      </p:sp>
      <p:sp>
        <p:nvSpPr>
          <p:cNvPr id="7" name="Slide Number Placeholder 6"/>
          <p:cNvSpPr>
            <a:spLocks noGrp="1"/>
          </p:cNvSpPr>
          <p:nvPr>
            <p:ph type="sldNum" sz="quarter" idx="12"/>
          </p:nvPr>
        </p:nvSpPr>
        <p:spPr/>
        <p:txBody>
          <a:bodyPr/>
          <a:lstStyle/>
          <a:p>
            <a:fld id="{1C0259F5-17A8-48C3-BEB2-FFECF2A5E66F}" type="slidenum">
              <a:rPr lang="ar-SA" smtClean="0"/>
              <a:pPr/>
              <a:t>‹#›</a:t>
            </a:fld>
            <a:endParaRPr lang="ar-SA"/>
          </a:p>
        </p:txBody>
      </p:sp>
    </p:spTree>
    <p:extLst>
      <p:ext uri="{BB962C8B-B14F-4D97-AF65-F5344CB8AC3E}">
        <p14:creationId xmlns:p14="http://schemas.microsoft.com/office/powerpoint/2010/main" val="4205920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6A52FE5-2F8B-440E-8472-B5C67301C0CD}" type="uaqdatetime1">
              <a:rPr lang="ar-SA" smtClean="0"/>
              <a:t>09/03/45</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ar-SA"/>
              <a:t>حاسب 2 - إعداد معلمة المادة: ازدهار بيفاري</a:t>
            </a: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C0259F5-17A8-48C3-BEB2-FFECF2A5E66F}" type="slidenum">
              <a:rPr lang="ar-SA" smtClean="0"/>
              <a:pPr/>
              <a:t>‹#›</a:t>
            </a:fld>
            <a:endParaRPr lang="ar-SA"/>
          </a:p>
        </p:txBody>
      </p:sp>
    </p:spTree>
    <p:extLst>
      <p:ext uri="{BB962C8B-B14F-4D97-AF65-F5344CB8AC3E}">
        <p14:creationId xmlns:p14="http://schemas.microsoft.com/office/powerpoint/2010/main" val="27907242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30.jpeg"/><Relationship Id="rId4" Type="http://schemas.openxmlformats.org/officeDocument/2006/relationships/diagramLayout" Target="../diagrams/layout4.xml"/><Relationship Id="rId9" Type="http://schemas.openxmlformats.org/officeDocument/2006/relationships/image" Target="../media/image6.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image" Target="../media/image34.png"/><Relationship Id="rId5" Type="http://schemas.openxmlformats.org/officeDocument/2006/relationships/diagramQuickStyle" Target="../diagrams/quickStyle5.xml"/><Relationship Id="rId10" Type="http://schemas.openxmlformats.org/officeDocument/2006/relationships/image" Target="../media/image30.jpeg"/><Relationship Id="rId4" Type="http://schemas.openxmlformats.org/officeDocument/2006/relationships/diagramLayout" Target="../diagrams/layout5.xml"/><Relationship Id="rId9" Type="http://schemas.openxmlformats.org/officeDocument/2006/relationships/image" Target="../media/image6.svg"/></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image" Target="../media/image34.png"/><Relationship Id="rId5" Type="http://schemas.openxmlformats.org/officeDocument/2006/relationships/diagramQuickStyle" Target="../diagrams/quickStyle6.xml"/><Relationship Id="rId10" Type="http://schemas.openxmlformats.org/officeDocument/2006/relationships/image" Target="../media/image30.jpeg"/><Relationship Id="rId4" Type="http://schemas.openxmlformats.org/officeDocument/2006/relationships/diagramLayout" Target="../diagrams/layout6.xml"/><Relationship Id="rId9" Type="http://schemas.openxmlformats.org/officeDocument/2006/relationships/image" Target="../media/image6.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39.png"/><Relationship Id="rId3" Type="http://schemas.openxmlformats.org/officeDocument/2006/relationships/diagramData" Target="../diagrams/data7.xml"/><Relationship Id="rId7" Type="http://schemas.microsoft.com/office/2007/relationships/diagramDrawing" Target="../diagrams/drawing7.xml"/><Relationship Id="rId12"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image" Target="../media/image34.png"/><Relationship Id="rId5" Type="http://schemas.openxmlformats.org/officeDocument/2006/relationships/diagramQuickStyle" Target="../diagrams/quickStyle7.xml"/><Relationship Id="rId10" Type="http://schemas.openxmlformats.org/officeDocument/2006/relationships/image" Target="../media/image30.jpeg"/><Relationship Id="rId4" Type="http://schemas.openxmlformats.org/officeDocument/2006/relationships/diagramLayout" Target="../diagrams/layout7.xml"/><Relationship Id="rId9" Type="http://schemas.openxmlformats.org/officeDocument/2006/relationships/image" Target="../media/image6.sv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5.wdp"/></Relationships>
</file>

<file path=ppt/slides/_rels/slide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6.svg"/><Relationship Id="rId4" Type="http://schemas.openxmlformats.org/officeDocument/2006/relationships/diagramLayout" Target="../diagrams/layout2.xml"/><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diagramLayout" Target="../diagrams/layout3.xml"/><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11" Type="http://schemas.openxmlformats.org/officeDocument/2006/relationships/image" Target="../media/image15.png"/><Relationship Id="rId5" Type="http://schemas.openxmlformats.org/officeDocument/2006/relationships/diagramColors" Target="../diagrams/colors3.xml"/><Relationship Id="rId10" Type="http://schemas.openxmlformats.org/officeDocument/2006/relationships/image" Target="../media/image14.png"/><Relationship Id="rId4" Type="http://schemas.openxmlformats.org/officeDocument/2006/relationships/diagramQuickStyle" Target="../diagrams/quickStyle3.xml"/><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39ABECA-17A4-4AC0-B4C6-F7EDAF2E15DC}"/>
              </a:ext>
            </a:extLst>
          </p:cNvPr>
          <p:cNvSpPr txBox="1">
            <a:spLocks/>
          </p:cNvSpPr>
          <p:nvPr/>
        </p:nvSpPr>
        <p:spPr>
          <a:xfrm>
            <a:off x="483660" y="5268150"/>
            <a:ext cx="4782773" cy="507504"/>
          </a:xfrm>
          <a:prstGeom prst="rect">
            <a:avLst/>
          </a:prstGeom>
        </p:spPr>
        <p:txBody>
          <a:bodyP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2400" b="1" i="0" u="none" strike="noStrike" kern="1200" cap="none" spc="0" normalizeH="0" baseline="0" noProof="0" dirty="0">
                <a:ln>
                  <a:noFill/>
                </a:ln>
                <a:solidFill>
                  <a:prstClr val="black"/>
                </a:solidFill>
                <a:effectLst/>
                <a:uLnTx/>
                <a:uFillTx/>
                <a:latin typeface="Cambria" panose="02040503050406030204"/>
                <a:ea typeface="+mj-ea"/>
                <a:cs typeface="Times New Roman" panose="02020603050405020304" pitchFamily="18" charset="0"/>
              </a:rPr>
              <a:t>إعداد معلمة المادة/ ازدهار نصيرالدين بيفاري</a:t>
            </a:r>
          </a:p>
        </p:txBody>
      </p:sp>
      <p:sp>
        <p:nvSpPr>
          <p:cNvPr id="11" name="Subtitle 2">
            <a:extLst>
              <a:ext uri="{FF2B5EF4-FFF2-40B4-BE49-F238E27FC236}">
                <a16:creationId xmlns:a16="http://schemas.microsoft.com/office/drawing/2014/main" id="{2116E1F8-AD41-434F-B86F-9D5932A1C03D}"/>
              </a:ext>
            </a:extLst>
          </p:cNvPr>
          <p:cNvSpPr txBox="1">
            <a:spLocks/>
          </p:cNvSpPr>
          <p:nvPr/>
        </p:nvSpPr>
        <p:spPr>
          <a:xfrm>
            <a:off x="1378022" y="460251"/>
            <a:ext cx="6290409" cy="1244189"/>
          </a:xfrm>
          <a:prstGeom prst="rect">
            <a:avLst/>
          </a:prstGeom>
        </p:spPr>
        <p:txBody>
          <a:bodyPr>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ct val="20000"/>
              </a:spcBef>
              <a:spcAft>
                <a:spcPts val="0"/>
              </a:spcAft>
              <a:buClrTx/>
              <a:buSzTx/>
              <a:buFont typeface="Arial" pitchFamily="34" charset="0"/>
              <a:buNone/>
              <a:tabLst/>
              <a:defRPr/>
            </a:pPr>
            <a:r>
              <a:rPr kumimoji="0" lang="ar-SA" sz="4400" b="1" i="0" u="none" strike="noStrike" kern="1200" cap="none" spc="0" normalizeH="0" baseline="0" noProof="0" dirty="0">
                <a:ln>
                  <a:noFill/>
                </a:ln>
                <a:solidFill>
                  <a:prstClr val="black">
                    <a:tint val="75000"/>
                  </a:prstClr>
                </a:solidFill>
                <a:effectLst>
                  <a:outerShdw blurRad="38100" dist="38100" dir="2700000" algn="tl">
                    <a:srgbClr val="000000">
                      <a:alpha val="43137"/>
                    </a:srgbClr>
                  </a:outerShdw>
                </a:effectLst>
                <a:uLnTx/>
                <a:uFillTx/>
                <a:latin typeface="Cambria" panose="02040503050406030204"/>
                <a:ea typeface="+mn-ea"/>
                <a:cs typeface="Times New Roman" panose="02020603050405020304" pitchFamily="18" charset="0"/>
              </a:rPr>
              <a:t>التقنية الرقمية 3</a:t>
            </a:r>
          </a:p>
        </p:txBody>
      </p:sp>
      <p:sp>
        <p:nvSpPr>
          <p:cNvPr id="14" name="Subtitle 2">
            <a:extLst>
              <a:ext uri="{FF2B5EF4-FFF2-40B4-BE49-F238E27FC236}">
                <a16:creationId xmlns:a16="http://schemas.microsoft.com/office/drawing/2014/main" id="{66E0C204-3006-4D76-BFA3-D467CE2C9561}"/>
              </a:ext>
            </a:extLst>
          </p:cNvPr>
          <p:cNvSpPr txBox="1">
            <a:spLocks/>
          </p:cNvSpPr>
          <p:nvPr/>
        </p:nvSpPr>
        <p:spPr>
          <a:xfrm>
            <a:off x="368039" y="2467171"/>
            <a:ext cx="4778240" cy="2038247"/>
          </a:xfrm>
          <a:prstGeom prst="rect">
            <a:avLst/>
          </a:prstGeom>
        </p:spPr>
        <p:txBody>
          <a:bodyPr>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1" eaLnBrk="1" fontAlgn="auto" latinLnBrk="0" hangingPunct="1">
              <a:lnSpc>
                <a:spcPct val="150000"/>
              </a:lnSpc>
              <a:spcBef>
                <a:spcPct val="20000"/>
              </a:spcBef>
              <a:spcAft>
                <a:spcPts val="0"/>
              </a:spcAft>
              <a:buClrTx/>
              <a:buSzTx/>
              <a:buFont typeface="Arial" pitchFamily="34" charset="0"/>
              <a:buNone/>
              <a:tabLst/>
              <a:defRPr/>
            </a:pPr>
            <a:r>
              <a:rPr kumimoji="0" lang="ar-SA" sz="36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rPr>
              <a:t>التعليم الثانوي - نظام المسارات</a:t>
            </a:r>
          </a:p>
          <a:p>
            <a:pPr marL="0" marR="0" lvl="0" indent="0" algn="ctr" defTabSz="914400" rtl="1" eaLnBrk="1" fontAlgn="auto" latinLnBrk="0" hangingPunct="1">
              <a:lnSpc>
                <a:spcPct val="150000"/>
              </a:lnSpc>
              <a:spcBef>
                <a:spcPct val="20000"/>
              </a:spcBef>
              <a:spcAft>
                <a:spcPts val="0"/>
              </a:spcAft>
              <a:buClrTx/>
              <a:buSzTx/>
              <a:buFont typeface="Arial" pitchFamily="34" charset="0"/>
              <a:buNone/>
              <a:tabLst/>
              <a:defRPr/>
            </a:pPr>
            <a:r>
              <a:rPr kumimoji="0" lang="ar-SA" sz="36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rPr>
              <a:t>الصف الثالث الثانوي</a:t>
            </a:r>
          </a:p>
        </p:txBody>
      </p:sp>
      <p:pic>
        <p:nvPicPr>
          <p:cNvPr id="9" name="Picture 8" descr="A person sitting at a desk with a computer&#10;&#10;Description automatically generated">
            <a:extLst>
              <a:ext uri="{FF2B5EF4-FFF2-40B4-BE49-F238E27FC236}">
                <a16:creationId xmlns:a16="http://schemas.microsoft.com/office/drawing/2014/main" id="{D399853A-73A8-AB66-2C18-3BEE56223156}"/>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8800"/>
                    </a14:imgEffect>
                  </a14:imgLayer>
                </a14:imgProps>
              </a:ext>
            </a:extLst>
          </a:blip>
          <a:srcRect l="4157" t="8985" r="7233" b="11156"/>
          <a:stretch/>
        </p:blipFill>
        <p:spPr>
          <a:xfrm>
            <a:off x="5266455" y="2319350"/>
            <a:ext cx="3667327" cy="3305208"/>
          </a:xfrm>
          <a:prstGeom prst="rect">
            <a:avLst/>
          </a:prstGeom>
        </p:spPr>
      </p:pic>
      <p:sp>
        <p:nvSpPr>
          <p:cNvPr id="12" name="Text Box 32">
            <a:extLst>
              <a:ext uri="{FF2B5EF4-FFF2-40B4-BE49-F238E27FC236}">
                <a16:creationId xmlns:a16="http://schemas.microsoft.com/office/drawing/2014/main" id="{87EE7E35-139F-B6A8-B844-8FF5638F2447}"/>
              </a:ext>
            </a:extLst>
          </p:cNvPr>
          <p:cNvSpPr txBox="1">
            <a:spLocks noChangeArrowheads="1"/>
          </p:cNvSpPr>
          <p:nvPr/>
        </p:nvSpPr>
        <p:spPr bwMode="auto">
          <a:xfrm>
            <a:off x="6756400" y="244026"/>
            <a:ext cx="2002975" cy="1071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rtl="1">
              <a:spcBef>
                <a:spcPts val="0"/>
              </a:spcBef>
              <a:spcAft>
                <a:spcPts val="0"/>
              </a:spcAft>
            </a:pPr>
            <a:r>
              <a:rPr lang="ar-SA" sz="1200" b="1" dirty="0">
                <a:effectLst/>
                <a:latin typeface="Times New Roman" panose="02020603050405020304" pitchFamily="18" charset="0"/>
                <a:ea typeface="Times New Roman" panose="02020603050405020304" pitchFamily="18" charset="0"/>
                <a:cs typeface="+mj-cs"/>
              </a:rPr>
              <a:t>المملكة العربية السعودية</a:t>
            </a:r>
            <a:endParaRPr lang="en-US" sz="1200" b="1" dirty="0">
              <a:effectLst/>
              <a:latin typeface="Times New Roman" panose="02020603050405020304" pitchFamily="18" charset="0"/>
              <a:ea typeface="Times New Roman" panose="02020603050405020304" pitchFamily="18" charset="0"/>
              <a:cs typeface="+mj-cs"/>
            </a:endParaRPr>
          </a:p>
          <a:p>
            <a:pPr marL="0" marR="0" algn="ctr" rtl="1">
              <a:spcBef>
                <a:spcPts val="0"/>
              </a:spcBef>
              <a:spcAft>
                <a:spcPts val="0"/>
              </a:spcAft>
            </a:pPr>
            <a:r>
              <a:rPr lang="ar-SA" sz="1200" b="1" dirty="0">
                <a:effectLst/>
                <a:latin typeface="Times New Roman" panose="02020603050405020304" pitchFamily="18" charset="0"/>
                <a:ea typeface="Times New Roman" panose="02020603050405020304" pitchFamily="18" charset="0"/>
                <a:cs typeface="+mj-cs"/>
              </a:rPr>
              <a:t>وزارة التعليم</a:t>
            </a:r>
            <a:endParaRPr lang="en-US" sz="1200" b="1" dirty="0">
              <a:effectLst/>
              <a:latin typeface="Times New Roman" panose="02020603050405020304" pitchFamily="18" charset="0"/>
              <a:ea typeface="Times New Roman" panose="02020603050405020304" pitchFamily="18" charset="0"/>
              <a:cs typeface="+mj-cs"/>
            </a:endParaRPr>
          </a:p>
          <a:p>
            <a:pPr marL="0" marR="0" algn="ctr" rtl="1">
              <a:spcBef>
                <a:spcPts val="0"/>
              </a:spcBef>
              <a:spcAft>
                <a:spcPts val="0"/>
              </a:spcAft>
            </a:pPr>
            <a:r>
              <a:rPr lang="ar-SA" sz="1200" b="1" dirty="0">
                <a:effectLst/>
                <a:latin typeface="Times New Roman" panose="02020603050405020304" pitchFamily="18" charset="0"/>
                <a:ea typeface="Times New Roman" panose="02020603050405020304" pitchFamily="18" charset="0"/>
                <a:cs typeface="+mj-cs"/>
              </a:rPr>
              <a:t>إدارة التعليم بمكة المكرمة - بنات</a:t>
            </a:r>
            <a:endParaRPr lang="en-US" sz="1200" b="1" dirty="0">
              <a:effectLst/>
              <a:latin typeface="Times New Roman" panose="02020603050405020304" pitchFamily="18" charset="0"/>
              <a:ea typeface="Times New Roman" panose="02020603050405020304" pitchFamily="18" charset="0"/>
              <a:cs typeface="+mj-cs"/>
            </a:endParaRPr>
          </a:p>
          <a:p>
            <a:pPr marL="0" marR="0" algn="ctr" rtl="1">
              <a:spcBef>
                <a:spcPts val="0"/>
              </a:spcBef>
              <a:spcAft>
                <a:spcPts val="0"/>
              </a:spcAft>
            </a:pPr>
            <a:r>
              <a:rPr lang="ar-SA" sz="1200" b="1" dirty="0">
                <a:effectLst/>
                <a:latin typeface="Times New Roman" panose="02020603050405020304" pitchFamily="18" charset="0"/>
                <a:ea typeface="Times New Roman" panose="02020603050405020304" pitchFamily="18" charset="0"/>
                <a:cs typeface="+mj-cs"/>
              </a:rPr>
              <a:t>مكتب التعليم </a:t>
            </a:r>
            <a:r>
              <a:rPr lang="ar-SA" sz="1200" b="1" dirty="0" err="1">
                <a:effectLst/>
                <a:latin typeface="Times New Roman" panose="02020603050405020304" pitchFamily="18" charset="0"/>
                <a:ea typeface="Times New Roman" panose="02020603050405020304" pitchFamily="18" charset="0"/>
                <a:cs typeface="+mj-cs"/>
              </a:rPr>
              <a:t>بالمعابدة</a:t>
            </a:r>
            <a:endParaRPr lang="en-US" sz="1200" b="1" dirty="0">
              <a:effectLst/>
              <a:latin typeface="Times New Roman" panose="02020603050405020304" pitchFamily="18" charset="0"/>
              <a:ea typeface="Times New Roman" panose="02020603050405020304" pitchFamily="18" charset="0"/>
              <a:cs typeface="+mj-cs"/>
            </a:endParaRPr>
          </a:p>
          <a:p>
            <a:pPr marL="0" marR="0" algn="ctr" rtl="1">
              <a:spcBef>
                <a:spcPts val="0"/>
              </a:spcBef>
              <a:spcAft>
                <a:spcPts val="0"/>
              </a:spcAft>
            </a:pPr>
            <a:r>
              <a:rPr lang="ar-SA" sz="1200" b="1" dirty="0">
                <a:effectLst/>
                <a:latin typeface="Times New Roman" panose="02020603050405020304" pitchFamily="18" charset="0"/>
                <a:ea typeface="Times New Roman" panose="02020603050405020304" pitchFamily="18" charset="0"/>
                <a:cs typeface="+mj-cs"/>
              </a:rPr>
              <a:t>الثانوية الحادية والثلاثون</a:t>
            </a:r>
            <a:endParaRPr lang="en-US" sz="1200" b="1" dirty="0">
              <a:effectLst/>
              <a:latin typeface="Times New Roman" panose="02020603050405020304" pitchFamily="18" charset="0"/>
              <a:ea typeface="Times New Roman" panose="02020603050405020304" pitchFamily="18" charset="0"/>
              <a:cs typeface="+mj-cs"/>
            </a:endParaRPr>
          </a:p>
          <a:p>
            <a:pPr marL="0" marR="0" algn="ctr" rtl="1">
              <a:spcBef>
                <a:spcPts val="0"/>
              </a:spcBef>
              <a:spcAft>
                <a:spcPts val="0"/>
              </a:spcAft>
            </a:pPr>
            <a:r>
              <a:rPr lang="ar-SA" sz="1200" b="1" dirty="0">
                <a:effectLst/>
                <a:latin typeface="Times New Roman" panose="02020603050405020304" pitchFamily="18" charset="0"/>
                <a:ea typeface="Times New Roman" panose="02020603050405020304" pitchFamily="18" charset="0"/>
                <a:cs typeface="+mj-cs"/>
              </a:rPr>
              <a:t> </a:t>
            </a:r>
            <a:endParaRPr lang="en-US" sz="1200" b="1" dirty="0">
              <a:effectLst/>
              <a:latin typeface="Times New Roman" panose="02020603050405020304" pitchFamily="18" charset="0"/>
              <a:ea typeface="Times New Roman" panose="02020603050405020304" pitchFamily="18" charset="0"/>
              <a:cs typeface="+mj-cs"/>
            </a:endParaRPr>
          </a:p>
          <a:p>
            <a:pPr marL="0" marR="0" algn="ctr" rtl="1">
              <a:spcBef>
                <a:spcPts val="0"/>
              </a:spcBef>
              <a:spcAft>
                <a:spcPts val="0"/>
              </a:spcAft>
            </a:pPr>
            <a:r>
              <a:rPr lang="ar-SA" sz="1200" b="1" dirty="0">
                <a:effectLst/>
                <a:latin typeface="Times New Roman" panose="02020603050405020304" pitchFamily="18" charset="0"/>
                <a:ea typeface="Times New Roman" panose="02020603050405020304" pitchFamily="18" charset="0"/>
                <a:cs typeface="+mj-cs"/>
              </a:rPr>
              <a:t> </a:t>
            </a:r>
            <a:endParaRPr lang="en-US" sz="1200" b="1" dirty="0">
              <a:effectLst/>
              <a:latin typeface="Times New Roman" panose="02020603050405020304" pitchFamily="18" charset="0"/>
              <a:ea typeface="Times New Roman" panose="02020603050405020304" pitchFamily="18" charset="0"/>
              <a:cs typeface="+mj-cs"/>
            </a:endParaRPr>
          </a:p>
        </p:txBody>
      </p:sp>
      <p:pic>
        <p:nvPicPr>
          <p:cNvPr id="13" name="Picture 12">
            <a:extLst>
              <a:ext uri="{FF2B5EF4-FFF2-40B4-BE49-F238E27FC236}">
                <a16:creationId xmlns:a16="http://schemas.microsoft.com/office/drawing/2014/main" id="{AB3469DC-65CD-FFE1-3C86-364606113A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483660" y="263304"/>
            <a:ext cx="1806392" cy="1003964"/>
          </a:xfrm>
          <a:prstGeom prst="rect">
            <a:avLst/>
          </a:prstGeom>
          <a:noFill/>
          <a:ln>
            <a:noFill/>
          </a:ln>
        </p:spPr>
      </p:pic>
      <p:cxnSp>
        <p:nvCxnSpPr>
          <p:cNvPr id="16" name="Straight Connector 15">
            <a:extLst>
              <a:ext uri="{FF2B5EF4-FFF2-40B4-BE49-F238E27FC236}">
                <a16:creationId xmlns:a16="http://schemas.microsoft.com/office/drawing/2014/main" id="{EA40A768-A0E0-720A-ABE8-159FEE72A22E}"/>
              </a:ext>
            </a:extLst>
          </p:cNvPr>
          <p:cNvCxnSpPr/>
          <p:nvPr/>
        </p:nvCxnSpPr>
        <p:spPr>
          <a:xfrm>
            <a:off x="0" y="1452880"/>
            <a:ext cx="9144000" cy="0"/>
          </a:xfrm>
          <a:prstGeom prst="line">
            <a:avLst/>
          </a:prstGeom>
          <a:ln>
            <a:solidFill>
              <a:srgbClr val="C45D1C"/>
            </a:solidFill>
          </a:ln>
        </p:spPr>
        <p:style>
          <a:lnRef idx="3">
            <a:schemeClr val="accent2"/>
          </a:lnRef>
          <a:fillRef idx="0">
            <a:schemeClr val="accent2"/>
          </a:fillRef>
          <a:effectRef idx="2">
            <a:schemeClr val="accent2"/>
          </a:effectRef>
          <a:fontRef idx="minor">
            <a:schemeClr val="tx1"/>
          </a:fontRef>
        </p:style>
      </p:cxnSp>
      <p:sp>
        <p:nvSpPr>
          <p:cNvPr id="17" name="Slide Number Placeholder 16">
            <a:extLst>
              <a:ext uri="{FF2B5EF4-FFF2-40B4-BE49-F238E27FC236}">
                <a16:creationId xmlns:a16="http://schemas.microsoft.com/office/drawing/2014/main" id="{ABBD23AA-741D-AD58-AB37-AD6D6E55793F}"/>
              </a:ext>
            </a:extLst>
          </p:cNvPr>
          <p:cNvSpPr>
            <a:spLocks noGrp="1"/>
          </p:cNvSpPr>
          <p:nvPr>
            <p:ph type="sldNum" sz="quarter" idx="12"/>
          </p:nvPr>
        </p:nvSpPr>
        <p:spPr/>
        <p:txBody>
          <a:bodyPr/>
          <a:lstStyle/>
          <a:p>
            <a:fld id="{1C0259F5-17A8-48C3-BEB2-FFECF2A5E66F}" type="slidenum">
              <a:rPr lang="ar-SA" smtClean="0"/>
              <a:pPr/>
              <a:t>1</a:t>
            </a:fld>
            <a:endParaRPr lang="ar-SA"/>
          </a:p>
        </p:txBody>
      </p:sp>
    </p:spTree>
    <p:extLst>
      <p:ext uri="{BB962C8B-B14F-4D97-AF65-F5344CB8AC3E}">
        <p14:creationId xmlns:p14="http://schemas.microsoft.com/office/powerpoint/2010/main" val="4013342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ar-SA" b="1" dirty="0">
                <a:solidFill>
                  <a:schemeClr val="accent1"/>
                </a:solidFill>
              </a:rPr>
              <a:t>المُخطَّطات (</a:t>
            </a:r>
            <a:r>
              <a:rPr lang="en-US" b="1" dirty="0">
                <a:solidFill>
                  <a:schemeClr val="accent1"/>
                </a:solidFill>
              </a:rPr>
              <a:t>Diagrams</a:t>
            </a:r>
            <a:r>
              <a:rPr lang="ar-SA" b="1" dirty="0">
                <a:solidFill>
                  <a:schemeClr val="accent1"/>
                </a:solidFill>
              </a:rPr>
              <a:t>)</a:t>
            </a:r>
            <a:endParaRPr lang="en-US" b="1" dirty="0">
              <a:solidFill>
                <a:schemeClr val="accent1"/>
              </a:solidFill>
            </a:endParaRPr>
          </a:p>
        </p:txBody>
      </p:sp>
      <p:sp>
        <p:nvSpPr>
          <p:cNvPr id="9" name="Content Placeholder 8"/>
          <p:cNvSpPr>
            <a:spLocks noGrp="1"/>
          </p:cNvSpPr>
          <p:nvPr>
            <p:ph idx="1"/>
          </p:nvPr>
        </p:nvSpPr>
        <p:spPr>
          <a:xfrm>
            <a:off x="323528" y="1484784"/>
            <a:ext cx="8363272" cy="5141168"/>
          </a:xfrm>
          <a:ln>
            <a:solidFill>
              <a:srgbClr val="4F81BD"/>
            </a:solidFill>
          </a:ln>
        </p:spPr>
        <p:txBody>
          <a:bodyPr>
            <a:noAutofit/>
          </a:bodyPr>
          <a:lstStyle/>
          <a:p>
            <a:pPr algn="just">
              <a:lnSpc>
                <a:spcPct val="150000"/>
              </a:lnSpc>
            </a:pPr>
            <a:r>
              <a:rPr lang="ar-SA" sz="2800" b="1" dirty="0"/>
              <a:t>يعدُّ المُخطَّط أداة قيّمة للمؤسسات </a:t>
            </a:r>
            <a:r>
              <a:rPr lang="ar-SA" sz="2800" b="1" dirty="0">
                <a:solidFill>
                  <a:srgbClr val="FF0000"/>
                </a:solidFill>
              </a:rPr>
              <a:t>لتمثيل</a:t>
            </a:r>
            <a:r>
              <a:rPr lang="ar-SA" sz="2800" b="1" dirty="0"/>
              <a:t> </a:t>
            </a:r>
            <a:r>
              <a:rPr lang="ar-SA" sz="2800" b="1" dirty="0">
                <a:solidFill>
                  <a:srgbClr val="FF0000"/>
                </a:solidFill>
              </a:rPr>
              <a:t>سلسلة من الخطوات </a:t>
            </a:r>
            <a:r>
              <a:rPr lang="ar-SA" sz="2800" b="1" dirty="0"/>
              <a:t>أو المهام التي تشكل عملية بشكل مرئي.</a:t>
            </a:r>
          </a:p>
          <a:p>
            <a:pPr algn="just">
              <a:lnSpc>
                <a:spcPct val="150000"/>
              </a:lnSpc>
            </a:pPr>
            <a:r>
              <a:rPr lang="ar-SA" sz="2800" b="1" dirty="0"/>
              <a:t>كما يعدُّ مهمًا لأنه </a:t>
            </a:r>
            <a:r>
              <a:rPr lang="ar-SA" sz="2800" b="1" dirty="0">
                <a:solidFill>
                  <a:srgbClr val="FF0000"/>
                </a:solidFill>
              </a:rPr>
              <a:t>يبسِّط العمليات المعقدة</a:t>
            </a:r>
            <a:r>
              <a:rPr lang="ar-SA" sz="2800" b="1" dirty="0"/>
              <a:t> إلى خطوات يسهل فهمها بشكل واضح، </a:t>
            </a:r>
          </a:p>
          <a:p>
            <a:pPr algn="just">
              <a:lnSpc>
                <a:spcPct val="150000"/>
              </a:lnSpc>
            </a:pPr>
            <a:r>
              <a:rPr lang="ar-SA" sz="2800" b="1" dirty="0"/>
              <a:t>ومن خلال تحليل المُخطَّط يمكن </a:t>
            </a:r>
            <a:r>
              <a:rPr lang="ar-SA" sz="2800" b="1" dirty="0">
                <a:solidFill>
                  <a:srgbClr val="FF0000"/>
                </a:solidFill>
              </a:rPr>
              <a:t>تحديد</a:t>
            </a:r>
            <a:r>
              <a:rPr lang="ar-SA" sz="2800" b="1" dirty="0"/>
              <a:t> </a:t>
            </a:r>
            <a:r>
              <a:rPr lang="ar-SA" sz="2800" b="1" dirty="0">
                <a:solidFill>
                  <a:srgbClr val="FF0000"/>
                </a:solidFill>
              </a:rPr>
              <a:t>أوجه القصور ونقاط الضعف</a:t>
            </a:r>
            <a:r>
              <a:rPr lang="ar-SA" sz="2800" b="1" dirty="0"/>
              <a:t>.</a:t>
            </a:r>
          </a:p>
        </p:txBody>
      </p:sp>
      <p:sp>
        <p:nvSpPr>
          <p:cNvPr id="21" name="Slide Number Placeholder 20">
            <a:extLst>
              <a:ext uri="{FF2B5EF4-FFF2-40B4-BE49-F238E27FC236}">
                <a16:creationId xmlns:a16="http://schemas.microsoft.com/office/drawing/2014/main" id="{64644C58-8A1E-31BA-0FB7-D166B77DC4E3}"/>
              </a:ext>
            </a:extLst>
          </p:cNvPr>
          <p:cNvSpPr>
            <a:spLocks noGrp="1"/>
          </p:cNvSpPr>
          <p:nvPr>
            <p:ph type="sldNum" sz="quarter" idx="12"/>
          </p:nvPr>
        </p:nvSpPr>
        <p:spPr/>
        <p:txBody>
          <a:bodyPr/>
          <a:lstStyle/>
          <a:p>
            <a:fld id="{1C0259F5-17A8-48C3-BEB2-FFECF2A5E66F}" type="slidenum">
              <a:rPr lang="ar-SA" smtClean="0"/>
              <a:pPr/>
              <a:t>10</a:t>
            </a:fld>
            <a:endParaRPr lang="ar-SA"/>
          </a:p>
        </p:txBody>
      </p:sp>
    </p:spTree>
    <p:extLst>
      <p:ext uri="{BB962C8B-B14F-4D97-AF65-F5344CB8AC3E}">
        <p14:creationId xmlns:p14="http://schemas.microsoft.com/office/powerpoint/2010/main" val="271464999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p:cNvGraphicFramePr>
            <a:graphicFrameLocks noGrp="1"/>
          </p:cNvGraphicFramePr>
          <p:nvPr>
            <p:extLst>
              <p:ext uri="{D42A27DB-BD31-4B8C-83A1-F6EECF244321}">
                <p14:modId xmlns:p14="http://schemas.microsoft.com/office/powerpoint/2010/main" val="421151948"/>
              </p:ext>
            </p:extLst>
          </p:nvPr>
        </p:nvGraphicFramePr>
        <p:xfrm>
          <a:off x="98757" y="125809"/>
          <a:ext cx="8946486" cy="1224136"/>
        </p:xfrm>
        <a:graphic>
          <a:graphicData uri="http://schemas.openxmlformats.org/drawingml/2006/table">
            <a:tbl>
              <a:tblPr rtl="1" firstRow="1" bandRow="1">
                <a:tableStyleId>{5940675A-B579-460E-94D1-54222C63F5DA}</a:tableStyleId>
              </a:tblPr>
              <a:tblGrid>
                <a:gridCol w="4410907">
                  <a:extLst>
                    <a:ext uri="{9D8B030D-6E8A-4147-A177-3AD203B41FA5}">
                      <a16:colId xmlns:a16="http://schemas.microsoft.com/office/drawing/2014/main" val="20000"/>
                    </a:ext>
                  </a:extLst>
                </a:gridCol>
                <a:gridCol w="2052448">
                  <a:extLst>
                    <a:ext uri="{9D8B030D-6E8A-4147-A177-3AD203B41FA5}">
                      <a16:colId xmlns:a16="http://schemas.microsoft.com/office/drawing/2014/main" val="20001"/>
                    </a:ext>
                  </a:extLst>
                </a:gridCol>
                <a:gridCol w="2483131">
                  <a:extLst>
                    <a:ext uri="{9D8B030D-6E8A-4147-A177-3AD203B41FA5}">
                      <a16:colId xmlns:a16="http://schemas.microsoft.com/office/drawing/2014/main" val="20002"/>
                    </a:ext>
                  </a:extLst>
                </a:gridCol>
              </a:tblGrid>
              <a:tr h="390165">
                <a:tc>
                  <a:txBody>
                    <a:bodyPr/>
                    <a:lstStyle/>
                    <a:p>
                      <a:pPr rtl="1">
                        <a:lnSpc>
                          <a:spcPct val="100000"/>
                        </a:lnSpc>
                      </a:pPr>
                      <a:r>
                        <a:rPr lang="ar-SA" sz="1800" b="1" dirty="0">
                          <a:solidFill>
                            <a:srgbClr val="0070C0"/>
                          </a:solidFill>
                        </a:rPr>
                        <a:t>ورقة</a:t>
                      </a:r>
                      <a:r>
                        <a:rPr lang="ar-SA" sz="1800" b="1" baseline="0" dirty="0">
                          <a:solidFill>
                            <a:srgbClr val="0070C0"/>
                          </a:solidFill>
                        </a:rPr>
                        <a:t> عمل – 2</a:t>
                      </a:r>
                      <a:endParaRPr lang="ar-SA" sz="1800" b="1" dirty="0">
                        <a:solidFill>
                          <a:srgbClr val="0070C0"/>
                        </a:solidFill>
                      </a:endParaRPr>
                    </a:p>
                  </a:txBody>
                  <a:tcPr marL="54000" marR="135000" marT="34290" marB="34290" anchor="ctr">
                    <a:lnL w="28575" cap="flat" cmpd="sng" algn="ctr">
                      <a:solidFill>
                        <a:srgbClr val="0070C0"/>
                      </a:solidFill>
                      <a:prstDash val="lgDash"/>
                      <a:round/>
                      <a:headEnd type="none" w="med" len="med"/>
                      <a:tailEnd type="none" w="med" len="med"/>
                    </a:lnL>
                    <a:lnR w="12700" cmpd="sng">
                      <a:noFill/>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زمن التنفيذ: 2 د</a:t>
                      </a:r>
                    </a:p>
                  </a:txBody>
                  <a:tcPr marL="54000" marR="135000" marT="34290" marB="34290" anchor="ctr">
                    <a:lnL w="12700" cmpd="sng">
                      <a:noFill/>
                    </a:lnL>
                    <a:lnR w="28575" cap="flat" cmpd="sng" algn="ctr">
                      <a:no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طريقة التنفيذ: جماعي</a:t>
                      </a:r>
                    </a:p>
                  </a:txBody>
                  <a:tcPr marL="54000" marR="135000" marT="34290" marB="34290" anchor="ctr">
                    <a:lnL w="28575" cap="flat" cmpd="sng" algn="ctr">
                      <a:noFill/>
                      <a:prstDash val="lgDash"/>
                      <a:round/>
                      <a:headEnd type="none" w="med" len="med"/>
                      <a:tailEnd type="none" w="med" len="med"/>
                    </a:lnL>
                    <a:lnR w="28575" cap="flat" cmpd="sng" algn="ctr">
                      <a:solidFill>
                        <a:srgbClr val="0070C0"/>
                      </a:solid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43806">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الاستراتيجية</a:t>
                      </a:r>
                      <a:r>
                        <a:rPr lang="ar-SA" sz="1800" b="1" baseline="0" dirty="0"/>
                        <a:t> المستخدمة: الذكاءات المتعددة</a:t>
                      </a:r>
                      <a:endParaRPr lang="ar-SA" sz="1800" b="1" dirty="0"/>
                    </a:p>
                  </a:txBody>
                  <a:tcPr marL="54000" marR="135000" marT="34290" marB="34290"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no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r" defTabSz="914400" rtl="1" eaLnBrk="1" fontAlgn="auto" latinLnBrk="0" hangingPunct="1">
                        <a:lnSpc>
                          <a:spcPct val="150000"/>
                        </a:lnSpc>
                        <a:spcBef>
                          <a:spcPts val="0"/>
                        </a:spcBef>
                        <a:spcAft>
                          <a:spcPts val="0"/>
                        </a:spcAft>
                        <a:buClrTx/>
                        <a:buSzTx/>
                        <a:buFontTx/>
                        <a:buNone/>
                        <a:tabLst/>
                        <a:defRPr/>
                      </a:pPr>
                      <a:endParaRPr lang="ar-SA" sz="1500" b="1" dirty="0"/>
                    </a:p>
                  </a:txBody>
                  <a:tcPr marL="54000" marR="135000" marT="34290" marB="34290" anchor="ctr">
                    <a:lnL w="12700" cmpd="sng">
                      <a:noFill/>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rtl="1"/>
                      <a:endParaRPr lang="ar-SA"/>
                    </a:p>
                  </a:txBody>
                  <a:tcPr/>
                </a:tc>
                <a:extLst>
                  <a:ext uri="{0D108BD9-81ED-4DB2-BD59-A6C34878D82A}">
                    <a16:rowId xmlns:a16="http://schemas.microsoft.com/office/drawing/2014/main" val="10001"/>
                  </a:ext>
                </a:extLst>
              </a:tr>
              <a:tr h="390165">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الهدف: أن تستنتج الطالبة تعريف المخططات</a:t>
                      </a:r>
                    </a:p>
                  </a:txBody>
                  <a:tcPr marL="54000" marR="135000" marT="34290" marB="34290"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25" name="Content Placeholder 2"/>
          <p:cNvSpPr txBox="1">
            <a:spLocks/>
          </p:cNvSpPr>
          <p:nvPr/>
        </p:nvSpPr>
        <p:spPr>
          <a:xfrm>
            <a:off x="98758" y="1484784"/>
            <a:ext cx="8937738" cy="5256584"/>
          </a:xfrm>
          <a:prstGeom prst="rect">
            <a:avLst/>
          </a:prstGeom>
        </p:spPr>
        <p:txBody>
          <a:bodyPr lIns="180000" tIns="36000" rIns="180000" bIns="36000">
            <a:normAutofit/>
          </a:bodyPr>
          <a:lstStyle/>
          <a:p>
            <a:pPr marL="0" marR="0" lvl="0" indent="-36000" algn="ctr" defTabSz="914400" rtl="1" eaLnBrk="1" fontAlgn="auto" latinLnBrk="0" hangingPunct="1">
              <a:lnSpc>
                <a:spcPct val="150000"/>
              </a:lnSpc>
              <a:spcBef>
                <a:spcPts val="0"/>
              </a:spcBef>
              <a:spcAft>
                <a:spcPts val="0"/>
              </a:spcAft>
              <a:buClrTx/>
              <a:buSzTx/>
              <a:buFontTx/>
              <a:buNone/>
              <a:tabLst/>
              <a:defRPr/>
            </a:pPr>
            <a:r>
              <a:rPr kumimoji="0" lang="ar-SA" sz="3200" b="1" i="0" u="none" strike="noStrike" kern="1200" cap="none" spc="0" normalizeH="0" baseline="0" noProof="0" dirty="0">
                <a:ln>
                  <a:noFill/>
                </a:ln>
                <a:solidFill>
                  <a:srgbClr val="0070C0"/>
                </a:solidFill>
                <a:effectLst/>
                <a:uLnTx/>
                <a:uFillTx/>
                <a:latin typeface="Cambria" panose="02040503050406030204"/>
                <a:ea typeface="+mn-ea"/>
                <a:cs typeface="Times New Roman" panose="02020603050405020304" pitchFamily="18" charset="0"/>
              </a:rPr>
              <a:t>طالبتي العزيزة،، </a:t>
            </a:r>
            <a:r>
              <a:rPr kumimoji="0" lang="ar-SA" sz="32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rPr>
              <a:t>مستعينة بالصور أكملي </a:t>
            </a:r>
            <a:r>
              <a:rPr kumimoji="0" lang="ar-SA" sz="3200" b="1" i="0" u="none" strike="noStrike" kern="1200" cap="none" spc="0" normalizeH="0" baseline="0" noProof="0" dirty="0">
                <a:ln>
                  <a:noFill/>
                </a:ln>
                <a:effectLst/>
                <a:uLnTx/>
                <a:uFillTx/>
                <a:latin typeface="Cambria" panose="02040503050406030204"/>
                <a:ea typeface="+mn-ea"/>
                <a:cs typeface="Times New Roman" panose="02020603050405020304" pitchFamily="18" charset="0"/>
              </a:rPr>
              <a:t>تعريف</a:t>
            </a:r>
            <a:r>
              <a:rPr kumimoji="0" lang="ar-SA" sz="3200" b="1" i="0" u="none" strike="noStrike" kern="1200" cap="none" spc="0" normalizeH="0" baseline="0" noProof="0" dirty="0">
                <a:ln>
                  <a:noFill/>
                </a:ln>
                <a:solidFill>
                  <a:srgbClr val="FF0000"/>
                </a:solidFill>
                <a:effectLst/>
                <a:uLnTx/>
                <a:uFillTx/>
                <a:latin typeface="Cambria" panose="02040503050406030204"/>
                <a:ea typeface="+mn-ea"/>
                <a:cs typeface="Times New Roman" panose="02020603050405020304" pitchFamily="18" charset="0"/>
              </a:rPr>
              <a:t> المخططات</a:t>
            </a:r>
            <a:r>
              <a:rPr lang="ar-SA" sz="3200" b="1" dirty="0">
                <a:solidFill>
                  <a:prstClr val="black"/>
                </a:solidFill>
                <a:latin typeface="Cambria" panose="02040503050406030204"/>
                <a:cs typeface="Times New Roman" panose="02020603050405020304" pitchFamily="18" charset="0"/>
              </a:rPr>
              <a:t>.</a:t>
            </a:r>
            <a:endParaRPr kumimoji="0" lang="ar-SA" sz="32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endParaRPr>
          </a:p>
          <a:p>
            <a:pPr indent="-36000" algn="ctr" defTabSz="914400" rtl="1">
              <a:lnSpc>
                <a:spcPct val="150000"/>
              </a:lnSpc>
              <a:defRPr/>
            </a:pPr>
            <a:r>
              <a:rPr lang="ar-SA" sz="3200" b="1" dirty="0">
                <a:solidFill>
                  <a:prstClr val="black"/>
                </a:solidFill>
                <a:latin typeface="Cambria" panose="02040503050406030204"/>
                <a:cs typeface="Times New Roman" panose="02020603050405020304" pitchFamily="18" charset="0"/>
              </a:rPr>
              <a:t>تمثيل ............. للمعلومات باستخدام ............. و .............</a:t>
            </a:r>
            <a:br>
              <a:rPr lang="en-US" sz="3200" b="1" dirty="0">
                <a:solidFill>
                  <a:prstClr val="black"/>
                </a:solidFill>
                <a:latin typeface="Cambria" panose="02040503050406030204"/>
                <a:cs typeface="Times New Roman" panose="02020603050405020304" pitchFamily="18" charset="0"/>
              </a:rPr>
            </a:br>
            <a:r>
              <a:rPr lang="ar-SA" sz="3200" b="1" dirty="0">
                <a:solidFill>
                  <a:prstClr val="black"/>
                </a:solidFill>
                <a:latin typeface="Cambria" panose="02040503050406030204"/>
                <a:cs typeface="Times New Roman" panose="02020603050405020304" pitchFamily="18" charset="0"/>
              </a:rPr>
              <a:t>لعرض ............. والعلاقات المختلفة بينها.</a:t>
            </a:r>
          </a:p>
          <a:p>
            <a:pPr marL="0" marR="0" lvl="0" indent="-36000" algn="ctr" defTabSz="914400" rtl="1" eaLnBrk="1" fontAlgn="auto" latinLnBrk="0" hangingPunct="1">
              <a:lnSpc>
                <a:spcPct val="150000"/>
              </a:lnSpc>
              <a:spcBef>
                <a:spcPts val="0"/>
              </a:spcBef>
              <a:spcAft>
                <a:spcPts val="0"/>
              </a:spcAft>
              <a:buClrTx/>
              <a:buSzTx/>
              <a:buFontTx/>
              <a:buNone/>
              <a:tabLst/>
              <a:defRPr/>
            </a:pPr>
            <a:endParaRPr kumimoji="0" lang="ar-SA" sz="24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endParaRPr>
          </a:p>
        </p:txBody>
      </p:sp>
      <p:sp>
        <p:nvSpPr>
          <p:cNvPr id="2" name="Slide Number Placeholder 1">
            <a:extLst>
              <a:ext uri="{FF2B5EF4-FFF2-40B4-BE49-F238E27FC236}">
                <a16:creationId xmlns:a16="http://schemas.microsoft.com/office/drawing/2014/main" id="{6056058B-69DE-A985-2295-E84412809DB1}"/>
              </a:ext>
            </a:extLst>
          </p:cNvPr>
          <p:cNvSpPr>
            <a:spLocks noGrp="1"/>
          </p:cNvSpPr>
          <p:nvPr>
            <p:ph type="sldNum" sz="quarter" idx="12"/>
          </p:nvPr>
        </p:nvSpPr>
        <p:spPr/>
        <p:txBody>
          <a:bodyPr/>
          <a:lstStyle/>
          <a:p>
            <a:fld id="{1C0259F5-17A8-48C3-BEB2-FFECF2A5E66F}" type="slidenum">
              <a:rPr lang="ar-SA" smtClean="0"/>
              <a:pPr/>
              <a:t>11</a:t>
            </a:fld>
            <a:endParaRPr lang="ar-SA"/>
          </a:p>
        </p:txBody>
      </p:sp>
      <p:pic>
        <p:nvPicPr>
          <p:cNvPr id="3074" name="Picture 2" descr="Positive Visualization Stock Illustrations – 1,411 Positive Visualization  Stock Illustrations, Vectors &amp; Clipart - Dreamstime">
            <a:extLst>
              <a:ext uri="{FF2B5EF4-FFF2-40B4-BE49-F238E27FC236}">
                <a16:creationId xmlns:a16="http://schemas.microsoft.com/office/drawing/2014/main" id="{13F71E70-A733-890F-E675-708E30186D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3291" y="4733978"/>
            <a:ext cx="1800000" cy="180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8" name="Picture 6" descr="Shapes clipart Vectors &amp; Illustrations for Free Download | Freepik">
            <a:extLst>
              <a:ext uri="{FF2B5EF4-FFF2-40B4-BE49-F238E27FC236}">
                <a16:creationId xmlns:a16="http://schemas.microsoft.com/office/drawing/2014/main" id="{0D69D44D-D73A-141E-0DDC-FC9C98601809}"/>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5756" y="4733978"/>
            <a:ext cx="1800000" cy="180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80" name="Picture 8" descr="Funky Arrows Clipart - Huckleberry Hearts">
            <a:extLst>
              <a:ext uri="{FF2B5EF4-FFF2-40B4-BE49-F238E27FC236}">
                <a16:creationId xmlns:a16="http://schemas.microsoft.com/office/drawing/2014/main" id="{D05D4502-F4CD-6B60-0676-EDF1BB3BE545}"/>
              </a:ext>
            </a:extLst>
          </p:cNvPr>
          <p:cNvPicPr preferRelativeResize="0">
            <a:picLocks noChangeArrowheads="1"/>
          </p:cNvPicPr>
          <p:nvPr/>
        </p:nvPicPr>
        <p:blipFill rotWithShape="1">
          <a:blip r:embed="rId4">
            <a:extLst>
              <a:ext uri="{28A0092B-C50C-407E-A947-70E740481C1C}">
                <a14:useLocalDpi xmlns:a14="http://schemas.microsoft.com/office/drawing/2010/main" val="0"/>
              </a:ext>
            </a:extLst>
          </a:blip>
          <a:srcRect b="10267"/>
          <a:stretch/>
        </p:blipFill>
        <p:spPr bwMode="auto">
          <a:xfrm>
            <a:off x="2568222" y="4733978"/>
            <a:ext cx="1800000" cy="180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84" name="Picture 12" descr="410+ One Two Three Fingers Illustrations, Royalty-Free Vector Graphics &amp; Clip  Art - iStock">
            <a:extLst>
              <a:ext uri="{FF2B5EF4-FFF2-40B4-BE49-F238E27FC236}">
                <a16:creationId xmlns:a16="http://schemas.microsoft.com/office/drawing/2014/main" id="{2B57579B-8107-1E0D-57D1-6BEA8F82C441}"/>
              </a:ext>
            </a:extLst>
          </p:cNvPr>
          <p:cNvPicPr preferRelativeResize="0">
            <a:picLocks noChangeArrowheads="1"/>
          </p:cNvPicPr>
          <p:nvPr/>
        </p:nvPicPr>
        <p:blipFill rotWithShape="1">
          <a:blip r:embed="rId5">
            <a:extLst>
              <a:ext uri="{28A0092B-C50C-407E-A947-70E740481C1C}">
                <a14:useLocalDpi xmlns:a14="http://schemas.microsoft.com/office/drawing/2010/main" val="0"/>
              </a:ext>
            </a:extLst>
          </a:blip>
          <a:srcRect t="-6490" b="-1"/>
          <a:stretch/>
        </p:blipFill>
        <p:spPr bwMode="auto">
          <a:xfrm>
            <a:off x="290687" y="4733978"/>
            <a:ext cx="1800000" cy="180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37F5AE73-0427-D548-CD37-803F96308B4B}"/>
              </a:ext>
            </a:extLst>
          </p:cNvPr>
          <p:cNvSpPr/>
          <p:nvPr/>
        </p:nvSpPr>
        <p:spPr>
          <a:xfrm>
            <a:off x="7717291" y="4220588"/>
            <a:ext cx="612000" cy="612000"/>
          </a:xfrm>
          <a:prstGeom prst="ellipse">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4" name="Oval 3">
            <a:extLst>
              <a:ext uri="{FF2B5EF4-FFF2-40B4-BE49-F238E27FC236}">
                <a16:creationId xmlns:a16="http://schemas.microsoft.com/office/drawing/2014/main" id="{A645C125-597C-2A41-32BC-97275EAF31C9}"/>
              </a:ext>
            </a:extLst>
          </p:cNvPr>
          <p:cNvSpPr/>
          <p:nvPr/>
        </p:nvSpPr>
        <p:spPr>
          <a:xfrm>
            <a:off x="5430757" y="4220588"/>
            <a:ext cx="612000" cy="612000"/>
          </a:xfrm>
          <a:prstGeom prst="ellipse">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5" name="Oval 4">
            <a:extLst>
              <a:ext uri="{FF2B5EF4-FFF2-40B4-BE49-F238E27FC236}">
                <a16:creationId xmlns:a16="http://schemas.microsoft.com/office/drawing/2014/main" id="{E27B1B8A-9665-78FF-DC7C-C86BA167049F}"/>
              </a:ext>
            </a:extLst>
          </p:cNvPr>
          <p:cNvSpPr/>
          <p:nvPr/>
        </p:nvSpPr>
        <p:spPr>
          <a:xfrm>
            <a:off x="3090489" y="4220588"/>
            <a:ext cx="612000" cy="612000"/>
          </a:xfrm>
          <a:prstGeom prst="ellipse">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6" name="Oval 5">
            <a:extLst>
              <a:ext uri="{FF2B5EF4-FFF2-40B4-BE49-F238E27FC236}">
                <a16:creationId xmlns:a16="http://schemas.microsoft.com/office/drawing/2014/main" id="{C93B0899-9CFE-D81F-B27C-7C88E79DE5F7}"/>
              </a:ext>
            </a:extLst>
          </p:cNvPr>
          <p:cNvSpPr/>
          <p:nvPr/>
        </p:nvSpPr>
        <p:spPr>
          <a:xfrm>
            <a:off x="912000" y="4220588"/>
            <a:ext cx="612000" cy="612000"/>
          </a:xfrm>
          <a:prstGeom prst="ellipse">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Tree>
    <p:extLst>
      <p:ext uri="{BB962C8B-B14F-4D97-AF65-F5344CB8AC3E}">
        <p14:creationId xmlns:p14="http://schemas.microsoft.com/office/powerpoint/2010/main" val="427274844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ar-SA" b="1" dirty="0">
                <a:solidFill>
                  <a:schemeClr val="accent1"/>
                </a:solidFill>
              </a:rPr>
              <a:t>المُخطَّطات (</a:t>
            </a:r>
            <a:r>
              <a:rPr lang="en-US" b="1" dirty="0">
                <a:solidFill>
                  <a:schemeClr val="accent1"/>
                </a:solidFill>
              </a:rPr>
              <a:t>Diagrams</a:t>
            </a:r>
            <a:r>
              <a:rPr lang="ar-SA" b="1" dirty="0">
                <a:solidFill>
                  <a:schemeClr val="accent1"/>
                </a:solidFill>
              </a:rPr>
              <a:t>)</a:t>
            </a:r>
            <a:endParaRPr lang="en-US" b="1" dirty="0">
              <a:solidFill>
                <a:schemeClr val="accent1"/>
              </a:solidFill>
            </a:endParaRPr>
          </a:p>
        </p:txBody>
      </p:sp>
      <p:sp>
        <p:nvSpPr>
          <p:cNvPr id="9" name="Content Placeholder 8"/>
          <p:cNvSpPr>
            <a:spLocks noGrp="1"/>
          </p:cNvSpPr>
          <p:nvPr>
            <p:ph idx="1"/>
          </p:nvPr>
        </p:nvSpPr>
        <p:spPr>
          <a:xfrm>
            <a:off x="323528" y="1484784"/>
            <a:ext cx="8363272" cy="5141168"/>
          </a:xfrm>
          <a:ln>
            <a:solidFill>
              <a:srgbClr val="4F81BD"/>
            </a:solidFill>
          </a:ln>
        </p:spPr>
        <p:txBody>
          <a:bodyPr>
            <a:noAutofit/>
          </a:bodyPr>
          <a:lstStyle/>
          <a:p>
            <a:pPr marL="0" indent="0" algn="just">
              <a:lnSpc>
                <a:spcPct val="150000"/>
              </a:lnSpc>
              <a:buNone/>
            </a:pPr>
            <a:r>
              <a:rPr lang="en-US" sz="2800" b="1" dirty="0"/>
              <a:t> </a:t>
            </a:r>
            <a:endParaRPr lang="ar-SA" sz="2800" b="1" dirty="0"/>
          </a:p>
        </p:txBody>
      </p:sp>
      <p:sp>
        <p:nvSpPr>
          <p:cNvPr id="21" name="Slide Number Placeholder 20">
            <a:extLst>
              <a:ext uri="{FF2B5EF4-FFF2-40B4-BE49-F238E27FC236}">
                <a16:creationId xmlns:a16="http://schemas.microsoft.com/office/drawing/2014/main" id="{64644C58-8A1E-31BA-0FB7-D166B77DC4E3}"/>
              </a:ext>
            </a:extLst>
          </p:cNvPr>
          <p:cNvSpPr>
            <a:spLocks noGrp="1"/>
          </p:cNvSpPr>
          <p:nvPr>
            <p:ph type="sldNum" sz="quarter" idx="12"/>
          </p:nvPr>
        </p:nvSpPr>
        <p:spPr/>
        <p:txBody>
          <a:bodyPr/>
          <a:lstStyle/>
          <a:p>
            <a:fld id="{1C0259F5-17A8-48C3-BEB2-FFECF2A5E66F}" type="slidenum">
              <a:rPr lang="ar-SA" smtClean="0"/>
              <a:pPr/>
              <a:t>12</a:t>
            </a:fld>
            <a:endParaRPr lang="ar-SA"/>
          </a:p>
        </p:txBody>
      </p:sp>
      <p:pic>
        <p:nvPicPr>
          <p:cNvPr id="3" name="Picture 2" descr="A cartoon of a person holding an arrow up to a step&#10;&#10;Description automatically generated">
            <a:extLst>
              <a:ext uri="{FF2B5EF4-FFF2-40B4-BE49-F238E27FC236}">
                <a16:creationId xmlns:a16="http://schemas.microsoft.com/office/drawing/2014/main" id="{DE5657DD-5CC6-C05B-03F8-AA3810327351}"/>
              </a:ext>
            </a:extLst>
          </p:cNvPr>
          <p:cNvPicPr>
            <a:picLocks noChangeAspect="1"/>
          </p:cNvPicPr>
          <p:nvPr/>
        </p:nvPicPr>
        <p:blipFill>
          <a:blip r:embed="rId3"/>
          <a:stretch>
            <a:fillRect/>
          </a:stretch>
        </p:blipFill>
        <p:spPr>
          <a:xfrm>
            <a:off x="705849" y="2694686"/>
            <a:ext cx="2804772" cy="2678530"/>
          </a:xfrm>
          <a:prstGeom prst="rect">
            <a:avLst/>
          </a:prstGeom>
        </p:spPr>
      </p:pic>
      <p:sp>
        <p:nvSpPr>
          <p:cNvPr id="6" name="TextBox 5">
            <a:extLst>
              <a:ext uri="{FF2B5EF4-FFF2-40B4-BE49-F238E27FC236}">
                <a16:creationId xmlns:a16="http://schemas.microsoft.com/office/drawing/2014/main" id="{73F65D5D-1B65-C7BB-D3B4-0C2FED09857D}"/>
              </a:ext>
            </a:extLst>
          </p:cNvPr>
          <p:cNvSpPr txBox="1"/>
          <p:nvPr/>
        </p:nvSpPr>
        <p:spPr>
          <a:xfrm>
            <a:off x="4572000" y="2451993"/>
            <a:ext cx="3869120" cy="2958502"/>
          </a:xfrm>
          <a:prstGeom prst="rect">
            <a:avLst/>
          </a:prstGeom>
          <a:noFill/>
        </p:spPr>
        <p:txBody>
          <a:bodyPr wrap="square">
            <a:spAutoFit/>
          </a:bodyPr>
          <a:lstStyle/>
          <a:p>
            <a:pPr algn="just" rtl="1">
              <a:lnSpc>
                <a:spcPct val="150000"/>
              </a:lnSpc>
            </a:pPr>
            <a:r>
              <a:rPr lang="ar-SA" sz="3200" b="1" dirty="0"/>
              <a:t>تمثيل </a:t>
            </a:r>
            <a:r>
              <a:rPr lang="ar-SA" sz="3200" b="1" dirty="0">
                <a:solidFill>
                  <a:srgbClr val="FF0000"/>
                </a:solidFill>
              </a:rPr>
              <a:t>مرئي</a:t>
            </a:r>
            <a:r>
              <a:rPr lang="ar-SA" sz="3200" b="1" dirty="0"/>
              <a:t> للمعلومات باستخدام </a:t>
            </a:r>
            <a:r>
              <a:rPr lang="ar-SA" sz="3200" b="1" dirty="0">
                <a:solidFill>
                  <a:srgbClr val="FF0000"/>
                </a:solidFill>
              </a:rPr>
              <a:t>الأشكال</a:t>
            </a:r>
            <a:r>
              <a:rPr lang="ar-SA" sz="3200" b="1" dirty="0"/>
              <a:t> و</a:t>
            </a:r>
            <a:r>
              <a:rPr lang="ar-SA" sz="3200" b="1" dirty="0">
                <a:solidFill>
                  <a:srgbClr val="FF0000"/>
                </a:solidFill>
              </a:rPr>
              <a:t>الأسهم</a:t>
            </a:r>
            <a:r>
              <a:rPr lang="ar-SA" sz="3200" b="1" dirty="0"/>
              <a:t> لعرض </a:t>
            </a:r>
            <a:r>
              <a:rPr lang="ar-SA" sz="3200" b="1" dirty="0">
                <a:solidFill>
                  <a:srgbClr val="FF0000"/>
                </a:solidFill>
              </a:rPr>
              <a:t>الترتيبات</a:t>
            </a:r>
            <a:r>
              <a:rPr lang="ar-SA" sz="3200" b="1" dirty="0"/>
              <a:t> و</a:t>
            </a:r>
            <a:r>
              <a:rPr lang="ar-SA" sz="3200" b="1" dirty="0">
                <a:solidFill>
                  <a:srgbClr val="FF0000"/>
                </a:solidFill>
              </a:rPr>
              <a:t>العلاقات</a:t>
            </a:r>
            <a:r>
              <a:rPr lang="ar-SA" sz="3200" b="1" dirty="0"/>
              <a:t> المختلفة بينها.</a:t>
            </a:r>
          </a:p>
        </p:txBody>
      </p:sp>
    </p:spTree>
    <p:extLst>
      <p:ext uri="{BB962C8B-B14F-4D97-AF65-F5344CB8AC3E}">
        <p14:creationId xmlns:p14="http://schemas.microsoft.com/office/powerpoint/2010/main" val="5911466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p:cNvGraphicFramePr>
            <a:graphicFrameLocks noGrp="1"/>
          </p:cNvGraphicFramePr>
          <p:nvPr>
            <p:extLst>
              <p:ext uri="{D42A27DB-BD31-4B8C-83A1-F6EECF244321}">
                <p14:modId xmlns:p14="http://schemas.microsoft.com/office/powerpoint/2010/main" val="3354782843"/>
              </p:ext>
            </p:extLst>
          </p:nvPr>
        </p:nvGraphicFramePr>
        <p:xfrm>
          <a:off x="98757" y="125809"/>
          <a:ext cx="8946486" cy="1224136"/>
        </p:xfrm>
        <a:graphic>
          <a:graphicData uri="http://schemas.openxmlformats.org/drawingml/2006/table">
            <a:tbl>
              <a:tblPr rtl="1" firstRow="1" bandRow="1">
                <a:tableStyleId>{5940675A-B579-460E-94D1-54222C63F5DA}</a:tableStyleId>
              </a:tblPr>
              <a:tblGrid>
                <a:gridCol w="4410907">
                  <a:extLst>
                    <a:ext uri="{9D8B030D-6E8A-4147-A177-3AD203B41FA5}">
                      <a16:colId xmlns:a16="http://schemas.microsoft.com/office/drawing/2014/main" val="20000"/>
                    </a:ext>
                  </a:extLst>
                </a:gridCol>
                <a:gridCol w="2052448">
                  <a:extLst>
                    <a:ext uri="{9D8B030D-6E8A-4147-A177-3AD203B41FA5}">
                      <a16:colId xmlns:a16="http://schemas.microsoft.com/office/drawing/2014/main" val="20001"/>
                    </a:ext>
                  </a:extLst>
                </a:gridCol>
                <a:gridCol w="2483131">
                  <a:extLst>
                    <a:ext uri="{9D8B030D-6E8A-4147-A177-3AD203B41FA5}">
                      <a16:colId xmlns:a16="http://schemas.microsoft.com/office/drawing/2014/main" val="20002"/>
                    </a:ext>
                  </a:extLst>
                </a:gridCol>
              </a:tblGrid>
              <a:tr h="390165">
                <a:tc>
                  <a:txBody>
                    <a:bodyPr/>
                    <a:lstStyle/>
                    <a:p>
                      <a:pPr rtl="1">
                        <a:lnSpc>
                          <a:spcPct val="100000"/>
                        </a:lnSpc>
                      </a:pPr>
                      <a:r>
                        <a:rPr lang="ar-SA" sz="1800" b="1" dirty="0">
                          <a:solidFill>
                            <a:srgbClr val="0070C0"/>
                          </a:solidFill>
                        </a:rPr>
                        <a:t>ورقة</a:t>
                      </a:r>
                      <a:r>
                        <a:rPr lang="ar-SA" sz="1800" b="1" baseline="0" dirty="0">
                          <a:solidFill>
                            <a:srgbClr val="0070C0"/>
                          </a:solidFill>
                        </a:rPr>
                        <a:t> عمل – 3</a:t>
                      </a:r>
                      <a:endParaRPr lang="ar-SA" sz="1800" b="1" dirty="0">
                        <a:solidFill>
                          <a:srgbClr val="0070C0"/>
                        </a:solidFill>
                      </a:endParaRPr>
                    </a:p>
                  </a:txBody>
                  <a:tcPr marL="54000" marR="135000" marT="34290" marB="34290" anchor="ctr">
                    <a:lnL w="28575" cap="flat" cmpd="sng" algn="ctr">
                      <a:solidFill>
                        <a:srgbClr val="0070C0"/>
                      </a:solidFill>
                      <a:prstDash val="lgDash"/>
                      <a:round/>
                      <a:headEnd type="none" w="med" len="med"/>
                      <a:tailEnd type="none" w="med" len="med"/>
                    </a:lnL>
                    <a:lnR w="12700" cmpd="sng">
                      <a:noFill/>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زمن التنفيذ: 1 د</a:t>
                      </a:r>
                    </a:p>
                  </a:txBody>
                  <a:tcPr marL="54000" marR="135000" marT="34290" marB="34290" anchor="ctr">
                    <a:lnL w="12700" cmpd="sng">
                      <a:noFill/>
                    </a:lnL>
                    <a:lnR w="28575" cap="flat" cmpd="sng" algn="ctr">
                      <a:no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طريقة التنفيذ: جماعي</a:t>
                      </a:r>
                    </a:p>
                  </a:txBody>
                  <a:tcPr marL="54000" marR="135000" marT="34290" marB="34290" anchor="ctr">
                    <a:lnL w="28575" cap="flat" cmpd="sng" algn="ctr">
                      <a:noFill/>
                      <a:prstDash val="lgDash"/>
                      <a:round/>
                      <a:headEnd type="none" w="med" len="med"/>
                      <a:tailEnd type="none" w="med" len="med"/>
                    </a:lnL>
                    <a:lnR w="28575" cap="flat" cmpd="sng" algn="ctr">
                      <a:solidFill>
                        <a:srgbClr val="0070C0"/>
                      </a:solid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43806">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الاستراتيجية</a:t>
                      </a:r>
                      <a:r>
                        <a:rPr lang="ar-SA" sz="1800" b="1" baseline="0" dirty="0"/>
                        <a:t> المستخدمة: الذكاءات المتعددة</a:t>
                      </a:r>
                      <a:endParaRPr lang="ar-SA" sz="1800" b="1" dirty="0"/>
                    </a:p>
                  </a:txBody>
                  <a:tcPr marL="54000" marR="135000" marT="34290" marB="34290"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no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r" defTabSz="914400" rtl="1" eaLnBrk="1" fontAlgn="auto" latinLnBrk="0" hangingPunct="1">
                        <a:lnSpc>
                          <a:spcPct val="150000"/>
                        </a:lnSpc>
                        <a:spcBef>
                          <a:spcPts val="0"/>
                        </a:spcBef>
                        <a:spcAft>
                          <a:spcPts val="0"/>
                        </a:spcAft>
                        <a:buClrTx/>
                        <a:buSzTx/>
                        <a:buFontTx/>
                        <a:buNone/>
                        <a:tabLst/>
                        <a:defRPr/>
                      </a:pPr>
                      <a:endParaRPr lang="ar-SA" sz="1500" b="1" dirty="0"/>
                    </a:p>
                  </a:txBody>
                  <a:tcPr marL="54000" marR="135000" marT="34290" marB="34290" anchor="ctr">
                    <a:lnL w="12700" cmpd="sng">
                      <a:noFill/>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rtl="1"/>
                      <a:endParaRPr lang="ar-SA"/>
                    </a:p>
                  </a:txBody>
                  <a:tcPr/>
                </a:tc>
                <a:extLst>
                  <a:ext uri="{0D108BD9-81ED-4DB2-BD59-A6C34878D82A}">
                    <a16:rowId xmlns:a16="http://schemas.microsoft.com/office/drawing/2014/main" val="10001"/>
                  </a:ext>
                </a:extLst>
              </a:tr>
              <a:tr h="390165">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الهدف: أن تذكر الطالبة أمثلة على أنواع المخططات</a:t>
                      </a:r>
                    </a:p>
                  </a:txBody>
                  <a:tcPr marL="54000" marR="135000" marT="34290" marB="34290"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25" name="Content Placeholder 2"/>
          <p:cNvSpPr txBox="1">
            <a:spLocks/>
          </p:cNvSpPr>
          <p:nvPr/>
        </p:nvSpPr>
        <p:spPr>
          <a:xfrm>
            <a:off x="98758" y="1484784"/>
            <a:ext cx="8937738" cy="5256584"/>
          </a:xfrm>
          <a:prstGeom prst="rect">
            <a:avLst/>
          </a:prstGeom>
        </p:spPr>
        <p:txBody>
          <a:bodyPr lIns="180000" tIns="36000" rIns="180000" bIns="36000">
            <a:normAutofit/>
          </a:bodyPr>
          <a:lstStyle/>
          <a:p>
            <a:pPr marL="0" marR="0" lvl="0" indent="-36000" algn="ctr" defTabSz="914400" rtl="1" eaLnBrk="1" fontAlgn="auto" latinLnBrk="0" hangingPunct="1">
              <a:lnSpc>
                <a:spcPct val="150000"/>
              </a:lnSpc>
              <a:spcBef>
                <a:spcPts val="0"/>
              </a:spcBef>
              <a:spcAft>
                <a:spcPts val="0"/>
              </a:spcAft>
              <a:buClrTx/>
              <a:buSzTx/>
              <a:buFontTx/>
              <a:buNone/>
              <a:tabLst/>
              <a:defRPr/>
            </a:pPr>
            <a:r>
              <a:rPr kumimoji="0" lang="ar-SA" sz="3200" b="1" i="0" u="none" strike="noStrike" kern="1200" cap="none" spc="0" normalizeH="0" baseline="0" noProof="0" dirty="0">
                <a:ln>
                  <a:noFill/>
                </a:ln>
                <a:solidFill>
                  <a:srgbClr val="0070C0"/>
                </a:solidFill>
                <a:effectLst/>
                <a:uLnTx/>
                <a:uFillTx/>
                <a:latin typeface="Cambria" panose="02040503050406030204"/>
                <a:ea typeface="+mn-ea"/>
                <a:cs typeface="Times New Roman" panose="02020603050405020304" pitchFamily="18" charset="0"/>
              </a:rPr>
              <a:t>طالبتي العزيزة،، </a:t>
            </a:r>
          </a:p>
          <a:p>
            <a:pPr marL="0" marR="0" lvl="0" indent="-36000" algn="ctr" defTabSz="914400" rtl="1" eaLnBrk="1" fontAlgn="auto" latinLnBrk="0" hangingPunct="1">
              <a:lnSpc>
                <a:spcPct val="150000"/>
              </a:lnSpc>
              <a:spcBef>
                <a:spcPts val="0"/>
              </a:spcBef>
              <a:spcAft>
                <a:spcPts val="0"/>
              </a:spcAft>
              <a:buClrTx/>
              <a:buSzTx/>
              <a:buFontTx/>
              <a:buNone/>
              <a:tabLst/>
              <a:defRPr/>
            </a:pPr>
            <a:r>
              <a:rPr lang="ar-SA" sz="3200" b="1" dirty="0">
                <a:solidFill>
                  <a:prstClr val="black"/>
                </a:solidFill>
                <a:latin typeface="Cambria" panose="02040503050406030204"/>
                <a:cs typeface="Times New Roman" panose="02020603050405020304" pitchFamily="18" charset="0"/>
              </a:rPr>
              <a:t>استخدمت خلال دراستك العديد من المخططات في موادك،</a:t>
            </a:r>
          </a:p>
          <a:p>
            <a:pPr marL="0" marR="0" lvl="0" indent="-36000" algn="ctr" defTabSz="914400" rtl="1" eaLnBrk="1" fontAlgn="auto" latinLnBrk="0" hangingPunct="1">
              <a:lnSpc>
                <a:spcPct val="150000"/>
              </a:lnSpc>
              <a:spcBef>
                <a:spcPts val="0"/>
              </a:spcBef>
              <a:spcAft>
                <a:spcPts val="0"/>
              </a:spcAft>
              <a:buClrTx/>
              <a:buSzTx/>
              <a:buFontTx/>
              <a:buNone/>
              <a:tabLst/>
              <a:defRPr/>
            </a:pPr>
            <a:r>
              <a:rPr lang="ar-SA" sz="3200" b="1" dirty="0">
                <a:solidFill>
                  <a:prstClr val="black"/>
                </a:solidFill>
                <a:latin typeface="Cambria" panose="02040503050406030204"/>
                <a:cs typeface="Times New Roman" panose="02020603050405020304" pitchFamily="18" charset="0"/>
              </a:rPr>
              <a:t>مستعينة بالصور القادمة، اذكري أمثلة على </a:t>
            </a:r>
            <a:r>
              <a:rPr lang="ar-SA" sz="3200" b="1" dirty="0">
                <a:solidFill>
                  <a:srgbClr val="FF0000"/>
                </a:solidFill>
                <a:latin typeface="Cambria" panose="02040503050406030204"/>
                <a:cs typeface="Times New Roman" panose="02020603050405020304" pitchFamily="18" charset="0"/>
              </a:rPr>
              <a:t>أنواع المخططات</a:t>
            </a:r>
            <a:r>
              <a:rPr lang="ar-SA" sz="3200" b="1" dirty="0">
                <a:solidFill>
                  <a:prstClr val="black"/>
                </a:solidFill>
                <a:latin typeface="Cambria" panose="02040503050406030204"/>
                <a:cs typeface="Times New Roman" panose="02020603050405020304" pitchFamily="18" charset="0"/>
              </a:rPr>
              <a:t>.</a:t>
            </a:r>
          </a:p>
          <a:p>
            <a:pPr marL="0" marR="0" lvl="0" indent="-36000" algn="ctr" defTabSz="914400" rtl="1" eaLnBrk="1" fontAlgn="auto" latinLnBrk="0" hangingPunct="1">
              <a:lnSpc>
                <a:spcPct val="150000"/>
              </a:lnSpc>
              <a:spcBef>
                <a:spcPts val="0"/>
              </a:spcBef>
              <a:spcAft>
                <a:spcPts val="0"/>
              </a:spcAft>
              <a:buClrTx/>
              <a:buSzTx/>
              <a:buFontTx/>
              <a:buNone/>
              <a:tabLst/>
              <a:defRPr/>
            </a:pPr>
            <a:endParaRPr kumimoji="0" lang="ar-SA" sz="24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endParaRPr>
          </a:p>
        </p:txBody>
      </p:sp>
      <p:sp>
        <p:nvSpPr>
          <p:cNvPr id="2" name="Slide Number Placeholder 1">
            <a:extLst>
              <a:ext uri="{FF2B5EF4-FFF2-40B4-BE49-F238E27FC236}">
                <a16:creationId xmlns:a16="http://schemas.microsoft.com/office/drawing/2014/main" id="{6056058B-69DE-A985-2295-E84412809DB1}"/>
              </a:ext>
            </a:extLst>
          </p:cNvPr>
          <p:cNvSpPr>
            <a:spLocks noGrp="1"/>
          </p:cNvSpPr>
          <p:nvPr>
            <p:ph type="sldNum" sz="quarter" idx="12"/>
          </p:nvPr>
        </p:nvSpPr>
        <p:spPr/>
        <p:txBody>
          <a:bodyPr/>
          <a:lstStyle/>
          <a:p>
            <a:fld id="{1C0259F5-17A8-48C3-BEB2-FFECF2A5E66F}" type="slidenum">
              <a:rPr lang="ar-SA" smtClean="0"/>
              <a:pPr/>
              <a:t>13</a:t>
            </a:fld>
            <a:endParaRPr lang="ar-SA"/>
          </a:p>
        </p:txBody>
      </p:sp>
      <p:sp>
        <p:nvSpPr>
          <p:cNvPr id="7" name="Oval 6">
            <a:extLst>
              <a:ext uri="{FF2B5EF4-FFF2-40B4-BE49-F238E27FC236}">
                <a16:creationId xmlns:a16="http://schemas.microsoft.com/office/drawing/2014/main" id="{66BB4BC4-A25C-C948-D9DB-1F83501322F3}"/>
              </a:ext>
            </a:extLst>
          </p:cNvPr>
          <p:cNvSpPr/>
          <p:nvPr/>
        </p:nvSpPr>
        <p:spPr>
          <a:xfrm>
            <a:off x="288587" y="954139"/>
            <a:ext cx="1676400" cy="69873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b="1" dirty="0"/>
              <a:t>ربط بالحياة</a:t>
            </a:r>
          </a:p>
          <a:p>
            <a:pPr algn="ctr"/>
            <a:r>
              <a:rPr lang="ar-SA" b="1" dirty="0"/>
              <a:t>والمواد</a:t>
            </a:r>
            <a:endParaRPr lang="en-US" b="1" dirty="0"/>
          </a:p>
        </p:txBody>
      </p:sp>
      <p:pic>
        <p:nvPicPr>
          <p:cNvPr id="14" name="Picture 13">
            <a:extLst>
              <a:ext uri="{FF2B5EF4-FFF2-40B4-BE49-F238E27FC236}">
                <a16:creationId xmlns:a16="http://schemas.microsoft.com/office/drawing/2014/main" id="{DF80C222-6FC7-4D82-1FC8-DC7C9B71A95B}"/>
              </a:ext>
            </a:extLst>
          </p:cNvPr>
          <p:cNvPicPr>
            <a:picLocks noChangeAspect="1"/>
          </p:cNvPicPr>
          <p:nvPr/>
        </p:nvPicPr>
        <p:blipFill>
          <a:blip r:embed="rId2"/>
          <a:stretch>
            <a:fillRect/>
          </a:stretch>
        </p:blipFill>
        <p:spPr>
          <a:xfrm>
            <a:off x="2952047" y="3933856"/>
            <a:ext cx="3231160" cy="2200847"/>
          </a:xfrm>
          <a:prstGeom prst="rect">
            <a:avLst/>
          </a:prstGeom>
        </p:spPr>
      </p:pic>
    </p:spTree>
    <p:extLst>
      <p:ext uri="{BB962C8B-B14F-4D97-AF65-F5344CB8AC3E}">
        <p14:creationId xmlns:p14="http://schemas.microsoft.com/office/powerpoint/2010/main" val="279887252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CABE12-44A1-EBA3-DB05-64918D2F89C8}"/>
              </a:ext>
            </a:extLst>
          </p:cNvPr>
          <p:cNvSpPr>
            <a:spLocks noGrp="1"/>
          </p:cNvSpPr>
          <p:nvPr>
            <p:ph type="sldNum" sz="quarter" idx="12"/>
          </p:nvPr>
        </p:nvSpPr>
        <p:spPr/>
        <p:txBody>
          <a:bodyPr/>
          <a:lstStyle/>
          <a:p>
            <a:fld id="{1C0259F5-17A8-48C3-BEB2-FFECF2A5E66F}" type="slidenum">
              <a:rPr lang="ar-SA" smtClean="0"/>
              <a:pPr/>
              <a:t>14</a:t>
            </a:fld>
            <a:endParaRPr lang="ar-SA"/>
          </a:p>
        </p:txBody>
      </p:sp>
      <p:pic>
        <p:nvPicPr>
          <p:cNvPr id="2060" name="Picture 12" descr="Colorful flow chart clipart. Simple flow chart data and analytics  watercolor style vector illustration isolated on white. Colored flow chart  diagram cartoon hand drawn doodle style. Business concept 11065105 Vector  Art at">
            <a:extLst>
              <a:ext uri="{FF2B5EF4-FFF2-40B4-BE49-F238E27FC236}">
                <a16:creationId xmlns:a16="http://schemas.microsoft.com/office/drawing/2014/main" id="{98251DCA-1D1B-9E08-D430-4DBC235768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502" y="2468930"/>
            <a:ext cx="4003816" cy="2402984"/>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تعداد السعودية 2022: عدد السكان 32.2 مليون نسمة">
            <a:extLst>
              <a:ext uri="{FF2B5EF4-FFF2-40B4-BE49-F238E27FC236}">
                <a16:creationId xmlns:a16="http://schemas.microsoft.com/office/drawing/2014/main" id="{899F4C54-C166-C8CE-5204-56662E7D0A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238" y="244051"/>
            <a:ext cx="3891235" cy="2179091"/>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اجزاء الزهرة ألعاب اونلاين للأطفال في الصف الرابع الخاصة به Moudhi Alotaibi">
            <a:extLst>
              <a:ext uri="{FF2B5EF4-FFF2-40B4-BE49-F238E27FC236}">
                <a16:creationId xmlns:a16="http://schemas.microsoft.com/office/drawing/2014/main" id="{8BC89450-3C6A-D08D-F16F-A4AF2FC6A35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357" t="10545" b="7390"/>
          <a:stretch/>
        </p:blipFill>
        <p:spPr bwMode="auto">
          <a:xfrm>
            <a:off x="6089822" y="310929"/>
            <a:ext cx="2853940" cy="21790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Fishbone Diagram Stock Illustrations – 265 Fishbone Diagram Stock  Illustrations, Vectors &amp; Clipart - Dreamstime">
            <a:extLst>
              <a:ext uri="{FF2B5EF4-FFF2-40B4-BE49-F238E27FC236}">
                <a16:creationId xmlns:a16="http://schemas.microsoft.com/office/drawing/2014/main" id="{96038A1F-BB1D-6965-08AD-E4510DBCF1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5554" y="4974117"/>
            <a:ext cx="3043107" cy="2031274"/>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a:extLst>
              <a:ext uri="{FF2B5EF4-FFF2-40B4-BE49-F238E27FC236}">
                <a16:creationId xmlns:a16="http://schemas.microsoft.com/office/drawing/2014/main" id="{992954EB-3F83-8A75-5A6F-0F3D186BBE6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3326404"/>
            <a:ext cx="5253252" cy="329542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0" descr="Clip Art: Venn Diagram 2 Zone Color 2 Labeled I abcteach.com">
            <a:extLst>
              <a:ext uri="{FF2B5EF4-FFF2-40B4-BE49-F238E27FC236}">
                <a16:creationId xmlns:a16="http://schemas.microsoft.com/office/drawing/2014/main" id="{AD4AC62A-1410-80D2-DE95-56965D3D960F}"/>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223" t="13726" r="2456" b="9102"/>
          <a:stretch/>
        </p:blipFill>
        <p:spPr bwMode="auto">
          <a:xfrm>
            <a:off x="3753841" y="1708502"/>
            <a:ext cx="2125133" cy="1720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02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ar-SA" sz="4000" b="1" dirty="0">
                <a:solidFill>
                  <a:schemeClr val="accent1"/>
                </a:solidFill>
              </a:rPr>
              <a:t>أمثلة على أنواع المُخطَّطات</a:t>
            </a:r>
            <a:endParaRPr lang="en-US" sz="4000" b="1" dirty="0">
              <a:solidFill>
                <a:schemeClr val="accent1"/>
              </a:solidFill>
            </a:endParaRPr>
          </a:p>
        </p:txBody>
      </p:sp>
      <p:sp>
        <p:nvSpPr>
          <p:cNvPr id="9" name="Content Placeholder 8"/>
          <p:cNvSpPr>
            <a:spLocks noGrp="1"/>
          </p:cNvSpPr>
          <p:nvPr>
            <p:ph idx="1"/>
          </p:nvPr>
        </p:nvSpPr>
        <p:spPr>
          <a:xfrm>
            <a:off x="323528" y="1484784"/>
            <a:ext cx="8363272" cy="5141168"/>
          </a:xfrm>
          <a:ln>
            <a:solidFill>
              <a:srgbClr val="4F81BD"/>
            </a:solidFill>
          </a:ln>
        </p:spPr>
        <p:txBody>
          <a:bodyPr>
            <a:noAutofit/>
          </a:bodyPr>
          <a:lstStyle/>
          <a:p>
            <a:pPr algn="just">
              <a:lnSpc>
                <a:spcPct val="150000"/>
              </a:lnSpc>
            </a:pPr>
            <a:r>
              <a:rPr lang="ar-SA" sz="2800" b="1" dirty="0"/>
              <a:t>هناك أنواع مختلفة من المُخطَّطات التي يمكنك استخدامها خلال المراحل المختلفة </a:t>
            </a:r>
            <a:r>
              <a:rPr lang="ar-SA" sz="2800" b="1" dirty="0">
                <a:solidFill>
                  <a:srgbClr val="FF0000"/>
                </a:solidFill>
              </a:rPr>
              <a:t>لدورة حياة النظام </a:t>
            </a:r>
            <a:r>
              <a:rPr lang="ar-SA" sz="2800" b="1" dirty="0"/>
              <a:t>ومنها:</a:t>
            </a:r>
          </a:p>
          <a:p>
            <a:pPr marL="0" indent="0" algn="just">
              <a:lnSpc>
                <a:spcPct val="150000"/>
              </a:lnSpc>
              <a:buNone/>
            </a:pPr>
            <a:endParaRPr lang="ar-SA" sz="2800" b="1" dirty="0"/>
          </a:p>
        </p:txBody>
      </p:sp>
      <p:sp>
        <p:nvSpPr>
          <p:cNvPr id="21" name="Slide Number Placeholder 20">
            <a:extLst>
              <a:ext uri="{FF2B5EF4-FFF2-40B4-BE49-F238E27FC236}">
                <a16:creationId xmlns:a16="http://schemas.microsoft.com/office/drawing/2014/main" id="{64644C58-8A1E-31BA-0FB7-D166B77DC4E3}"/>
              </a:ext>
            </a:extLst>
          </p:cNvPr>
          <p:cNvSpPr>
            <a:spLocks noGrp="1"/>
          </p:cNvSpPr>
          <p:nvPr>
            <p:ph type="sldNum" sz="quarter" idx="12"/>
          </p:nvPr>
        </p:nvSpPr>
        <p:spPr/>
        <p:txBody>
          <a:bodyPr/>
          <a:lstStyle/>
          <a:p>
            <a:fld id="{1C0259F5-17A8-48C3-BEB2-FFECF2A5E66F}" type="slidenum">
              <a:rPr lang="ar-SA" smtClean="0"/>
              <a:pPr/>
              <a:t>15</a:t>
            </a:fld>
            <a:endParaRPr lang="ar-SA"/>
          </a:p>
        </p:txBody>
      </p:sp>
      <p:graphicFrame>
        <p:nvGraphicFramePr>
          <p:cNvPr id="2" name="Diagram 1">
            <a:extLst>
              <a:ext uri="{FF2B5EF4-FFF2-40B4-BE49-F238E27FC236}">
                <a16:creationId xmlns:a16="http://schemas.microsoft.com/office/drawing/2014/main" id="{90661824-69DA-AF81-8E91-EA93C32EEA97}"/>
              </a:ext>
            </a:extLst>
          </p:cNvPr>
          <p:cNvGraphicFramePr/>
          <p:nvPr>
            <p:extLst>
              <p:ext uri="{D42A27DB-BD31-4B8C-83A1-F6EECF244321}">
                <p14:modId xmlns:p14="http://schemas.microsoft.com/office/powerpoint/2010/main" val="3217635990"/>
              </p:ext>
            </p:extLst>
          </p:nvPr>
        </p:nvGraphicFramePr>
        <p:xfrm>
          <a:off x="1070519" y="3386467"/>
          <a:ext cx="6869289" cy="25873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Graphic 2" descr="Checkmark with solid fill">
            <a:extLst>
              <a:ext uri="{FF2B5EF4-FFF2-40B4-BE49-F238E27FC236}">
                <a16:creationId xmlns:a16="http://schemas.microsoft.com/office/drawing/2014/main" id="{63A16F80-664C-FDA7-30BC-FEECE3A5BEE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04192" y="3650311"/>
            <a:ext cx="720000" cy="720000"/>
          </a:xfrm>
          <a:prstGeom prst="rect">
            <a:avLst/>
          </a:prstGeom>
        </p:spPr>
      </p:pic>
      <p:pic>
        <p:nvPicPr>
          <p:cNvPr id="6" name="Picture 6" descr="Tree diagram Black and White Stock Photos &amp; Images - Alamy">
            <a:extLst>
              <a:ext uri="{FF2B5EF4-FFF2-40B4-BE49-F238E27FC236}">
                <a16:creationId xmlns:a16="http://schemas.microsoft.com/office/drawing/2014/main" id="{1EA0932B-C2E6-BF86-09E9-791804AC7087}"/>
              </a:ext>
            </a:extLst>
          </p:cNvPr>
          <p:cNvPicPr>
            <a:picLocks noChangeAspect="1" noChangeArrowheads="1"/>
          </p:cNvPicPr>
          <p:nvPr/>
        </p:nvPicPr>
        <p:blipFill rotWithShape="1">
          <a:blip r:embed="rId10">
            <a:duotone>
              <a:prstClr val="black"/>
              <a:schemeClr val="accent6">
                <a:tint val="45000"/>
                <a:satMod val="400000"/>
              </a:schemeClr>
            </a:duotone>
            <a:extLst>
              <a:ext uri="{28A0092B-C50C-407E-A947-70E740481C1C}">
                <a14:useLocalDpi xmlns:a14="http://schemas.microsoft.com/office/drawing/2010/main" val="0"/>
              </a:ext>
            </a:extLst>
          </a:blip>
          <a:srcRect t="9950" b="17131"/>
          <a:stretch/>
        </p:blipFill>
        <p:spPr bwMode="auto">
          <a:xfrm>
            <a:off x="3263179" y="3068586"/>
            <a:ext cx="1076490" cy="839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7468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p:cNvGraphicFramePr>
            <a:graphicFrameLocks noGrp="1"/>
          </p:cNvGraphicFramePr>
          <p:nvPr>
            <p:extLst>
              <p:ext uri="{D42A27DB-BD31-4B8C-83A1-F6EECF244321}">
                <p14:modId xmlns:p14="http://schemas.microsoft.com/office/powerpoint/2010/main" val="2758809984"/>
              </p:ext>
            </p:extLst>
          </p:nvPr>
        </p:nvGraphicFramePr>
        <p:xfrm>
          <a:off x="98757" y="125809"/>
          <a:ext cx="8946486" cy="1224136"/>
        </p:xfrm>
        <a:graphic>
          <a:graphicData uri="http://schemas.openxmlformats.org/drawingml/2006/table">
            <a:tbl>
              <a:tblPr rtl="1" firstRow="1" bandRow="1">
                <a:tableStyleId>{5940675A-B579-460E-94D1-54222C63F5DA}</a:tableStyleId>
              </a:tblPr>
              <a:tblGrid>
                <a:gridCol w="4410907">
                  <a:extLst>
                    <a:ext uri="{9D8B030D-6E8A-4147-A177-3AD203B41FA5}">
                      <a16:colId xmlns:a16="http://schemas.microsoft.com/office/drawing/2014/main" val="20000"/>
                    </a:ext>
                  </a:extLst>
                </a:gridCol>
                <a:gridCol w="2052448">
                  <a:extLst>
                    <a:ext uri="{9D8B030D-6E8A-4147-A177-3AD203B41FA5}">
                      <a16:colId xmlns:a16="http://schemas.microsoft.com/office/drawing/2014/main" val="20001"/>
                    </a:ext>
                  </a:extLst>
                </a:gridCol>
                <a:gridCol w="2483131">
                  <a:extLst>
                    <a:ext uri="{9D8B030D-6E8A-4147-A177-3AD203B41FA5}">
                      <a16:colId xmlns:a16="http://schemas.microsoft.com/office/drawing/2014/main" val="20002"/>
                    </a:ext>
                  </a:extLst>
                </a:gridCol>
              </a:tblGrid>
              <a:tr h="390165">
                <a:tc>
                  <a:txBody>
                    <a:bodyPr/>
                    <a:lstStyle/>
                    <a:p>
                      <a:pPr rtl="1">
                        <a:lnSpc>
                          <a:spcPct val="100000"/>
                        </a:lnSpc>
                      </a:pPr>
                      <a:r>
                        <a:rPr lang="ar-SA" sz="1800" b="1" dirty="0">
                          <a:solidFill>
                            <a:srgbClr val="0070C0"/>
                          </a:solidFill>
                        </a:rPr>
                        <a:t>ورقة</a:t>
                      </a:r>
                      <a:r>
                        <a:rPr lang="ar-SA" sz="1800" b="1" baseline="0" dirty="0">
                          <a:solidFill>
                            <a:srgbClr val="0070C0"/>
                          </a:solidFill>
                        </a:rPr>
                        <a:t> عمل – 4</a:t>
                      </a:r>
                      <a:endParaRPr lang="ar-SA" sz="1800" b="1" dirty="0">
                        <a:solidFill>
                          <a:srgbClr val="0070C0"/>
                        </a:solidFill>
                      </a:endParaRPr>
                    </a:p>
                  </a:txBody>
                  <a:tcPr marL="54000" marR="135000" marT="34290" marB="34290" anchor="ctr">
                    <a:lnL w="28575" cap="flat" cmpd="sng" algn="ctr">
                      <a:solidFill>
                        <a:srgbClr val="0070C0"/>
                      </a:solidFill>
                      <a:prstDash val="lgDash"/>
                      <a:round/>
                      <a:headEnd type="none" w="med" len="med"/>
                      <a:tailEnd type="none" w="med" len="med"/>
                    </a:lnL>
                    <a:lnR w="12700" cmpd="sng">
                      <a:noFill/>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زمن التنفيذ: 1 د</a:t>
                      </a:r>
                    </a:p>
                  </a:txBody>
                  <a:tcPr marL="54000" marR="135000" marT="34290" marB="34290" anchor="ctr">
                    <a:lnL w="12700" cmpd="sng">
                      <a:noFill/>
                    </a:lnL>
                    <a:lnR w="28575" cap="flat" cmpd="sng" algn="ctr">
                      <a:no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طريقة التنفيذ: فردي</a:t>
                      </a:r>
                    </a:p>
                  </a:txBody>
                  <a:tcPr marL="54000" marR="135000" marT="34290" marB="34290" anchor="ctr">
                    <a:lnL w="28575" cap="flat" cmpd="sng" algn="ctr">
                      <a:noFill/>
                      <a:prstDash val="lgDash"/>
                      <a:round/>
                      <a:headEnd type="none" w="med" len="med"/>
                      <a:tailEnd type="none" w="med" len="med"/>
                    </a:lnL>
                    <a:lnR w="28575" cap="flat" cmpd="sng" algn="ctr">
                      <a:solidFill>
                        <a:srgbClr val="0070C0"/>
                      </a:solid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43806">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الاستراتيجية</a:t>
                      </a:r>
                      <a:r>
                        <a:rPr lang="ar-SA" sz="1800" b="1" baseline="0" dirty="0"/>
                        <a:t> المستخدمة: الذكاءات المتعددة</a:t>
                      </a:r>
                      <a:endParaRPr lang="ar-SA" sz="1800" b="1" dirty="0"/>
                    </a:p>
                  </a:txBody>
                  <a:tcPr marL="54000" marR="135000" marT="34290" marB="34290"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no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r" defTabSz="914400" rtl="1" eaLnBrk="1" fontAlgn="auto" latinLnBrk="0" hangingPunct="1">
                        <a:lnSpc>
                          <a:spcPct val="150000"/>
                        </a:lnSpc>
                        <a:spcBef>
                          <a:spcPts val="0"/>
                        </a:spcBef>
                        <a:spcAft>
                          <a:spcPts val="0"/>
                        </a:spcAft>
                        <a:buClrTx/>
                        <a:buSzTx/>
                        <a:buFontTx/>
                        <a:buNone/>
                        <a:tabLst/>
                        <a:defRPr/>
                      </a:pPr>
                      <a:endParaRPr lang="ar-SA" sz="1500" b="1" dirty="0"/>
                    </a:p>
                  </a:txBody>
                  <a:tcPr marL="54000" marR="135000" marT="34290" marB="34290" anchor="ctr">
                    <a:lnL w="12700" cmpd="sng">
                      <a:noFill/>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rtl="1"/>
                      <a:endParaRPr lang="ar-SA"/>
                    </a:p>
                  </a:txBody>
                  <a:tcPr/>
                </a:tc>
                <a:extLst>
                  <a:ext uri="{0D108BD9-81ED-4DB2-BD59-A6C34878D82A}">
                    <a16:rowId xmlns:a16="http://schemas.microsoft.com/office/drawing/2014/main" val="10001"/>
                  </a:ext>
                </a:extLst>
              </a:tr>
              <a:tr h="390165">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الهدف: أن تذكر الطالبة المصطلح الإنجليزي لمخطط الشجرة</a:t>
                      </a:r>
                    </a:p>
                  </a:txBody>
                  <a:tcPr marL="54000" marR="135000" marT="34290" marB="34290"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25" name="Content Placeholder 2"/>
          <p:cNvSpPr txBox="1">
            <a:spLocks/>
          </p:cNvSpPr>
          <p:nvPr/>
        </p:nvSpPr>
        <p:spPr>
          <a:xfrm>
            <a:off x="98758" y="1484784"/>
            <a:ext cx="8937738" cy="5256584"/>
          </a:xfrm>
          <a:prstGeom prst="rect">
            <a:avLst/>
          </a:prstGeom>
        </p:spPr>
        <p:txBody>
          <a:bodyPr lIns="180000" tIns="36000" rIns="180000" bIns="36000">
            <a:normAutofit/>
          </a:bodyPr>
          <a:lstStyle/>
          <a:p>
            <a:pPr indent="-36000" algn="ctr" rtl="1">
              <a:lnSpc>
                <a:spcPct val="150000"/>
              </a:lnSpc>
              <a:defRPr/>
            </a:pPr>
            <a:endParaRPr lang="ar-SA" sz="1800" b="1" dirty="0">
              <a:solidFill>
                <a:srgbClr val="0070C0"/>
              </a:solidFill>
            </a:endParaRPr>
          </a:p>
          <a:p>
            <a:pPr indent="-36000" algn="ctr" rtl="1">
              <a:lnSpc>
                <a:spcPct val="150000"/>
              </a:lnSpc>
              <a:defRPr/>
            </a:pPr>
            <a:endParaRPr lang="en-US" sz="1800" b="1" dirty="0">
              <a:solidFill>
                <a:srgbClr val="0070C0"/>
              </a:solidFill>
            </a:endParaRPr>
          </a:p>
          <a:p>
            <a:pPr indent="-36000" algn="ctr" rtl="1">
              <a:lnSpc>
                <a:spcPct val="150000"/>
              </a:lnSpc>
              <a:defRPr/>
            </a:pPr>
            <a:r>
              <a:rPr lang="ar-SA" sz="3200" b="1" dirty="0">
                <a:solidFill>
                  <a:srgbClr val="0070C0"/>
                </a:solidFill>
              </a:rPr>
              <a:t>طالبتي العزيزة،، </a:t>
            </a:r>
          </a:p>
          <a:p>
            <a:pPr indent="-36000" algn="ctr" rtl="1">
              <a:lnSpc>
                <a:spcPct val="150000"/>
              </a:lnSpc>
              <a:defRPr/>
            </a:pPr>
            <a:r>
              <a:rPr lang="ar-SA" sz="3200" b="1" dirty="0">
                <a:solidFill>
                  <a:schemeClr val="tx1"/>
                </a:solidFill>
              </a:rPr>
              <a:t>ما هو المصطلح الإنجليزي لـ</a:t>
            </a:r>
            <a:br>
              <a:rPr lang="ar-SA" sz="3200" b="1" dirty="0">
                <a:solidFill>
                  <a:schemeClr val="tx1"/>
                </a:solidFill>
              </a:rPr>
            </a:br>
            <a:r>
              <a:rPr lang="ar-SA" sz="3200" b="1" dirty="0">
                <a:solidFill>
                  <a:schemeClr val="tx1"/>
                </a:solidFill>
              </a:rPr>
              <a:t>(</a:t>
            </a:r>
            <a:r>
              <a:rPr lang="ar-SA" sz="3200" b="1" dirty="0">
                <a:solidFill>
                  <a:srgbClr val="FF0000"/>
                </a:solidFill>
              </a:rPr>
              <a:t>مخطط الشجرة</a:t>
            </a:r>
            <a:r>
              <a:rPr lang="ar-SA" sz="3200" b="1" dirty="0">
                <a:solidFill>
                  <a:schemeClr val="tx1"/>
                </a:solidFill>
              </a:rPr>
              <a:t>)</a:t>
            </a:r>
            <a:endParaRPr lang="ar-SA" sz="3200" b="1" dirty="0"/>
          </a:p>
          <a:p>
            <a:pPr marL="0" marR="0" lvl="0" indent="-36000" algn="ctr" defTabSz="914400" rtl="1" eaLnBrk="1" fontAlgn="auto" latinLnBrk="0" hangingPunct="1">
              <a:lnSpc>
                <a:spcPct val="150000"/>
              </a:lnSpc>
              <a:spcBef>
                <a:spcPts val="0"/>
              </a:spcBef>
              <a:spcAft>
                <a:spcPts val="0"/>
              </a:spcAft>
              <a:buClrTx/>
              <a:buSzTx/>
              <a:buFontTx/>
              <a:buNone/>
              <a:tabLst/>
              <a:defRPr/>
            </a:pPr>
            <a:endParaRPr kumimoji="0" lang="ar-SA" sz="24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endParaRPr>
          </a:p>
        </p:txBody>
      </p:sp>
      <p:sp>
        <p:nvSpPr>
          <p:cNvPr id="2" name="Slide Number Placeholder 1">
            <a:extLst>
              <a:ext uri="{FF2B5EF4-FFF2-40B4-BE49-F238E27FC236}">
                <a16:creationId xmlns:a16="http://schemas.microsoft.com/office/drawing/2014/main" id="{6056058B-69DE-A985-2295-E84412809DB1}"/>
              </a:ext>
            </a:extLst>
          </p:cNvPr>
          <p:cNvSpPr>
            <a:spLocks noGrp="1"/>
          </p:cNvSpPr>
          <p:nvPr>
            <p:ph type="sldNum" sz="quarter" idx="12"/>
          </p:nvPr>
        </p:nvSpPr>
        <p:spPr/>
        <p:txBody>
          <a:bodyPr/>
          <a:lstStyle/>
          <a:p>
            <a:fld id="{1C0259F5-17A8-48C3-BEB2-FFECF2A5E66F}" type="slidenum">
              <a:rPr lang="ar-SA" smtClean="0"/>
              <a:pPr/>
              <a:t>16</a:t>
            </a:fld>
            <a:endParaRPr lang="ar-SA"/>
          </a:p>
        </p:txBody>
      </p:sp>
      <p:sp>
        <p:nvSpPr>
          <p:cNvPr id="7" name="Oval 6">
            <a:extLst>
              <a:ext uri="{FF2B5EF4-FFF2-40B4-BE49-F238E27FC236}">
                <a16:creationId xmlns:a16="http://schemas.microsoft.com/office/drawing/2014/main" id="{66BB4BC4-A25C-C948-D9DB-1F83501322F3}"/>
              </a:ext>
            </a:extLst>
          </p:cNvPr>
          <p:cNvSpPr/>
          <p:nvPr/>
        </p:nvSpPr>
        <p:spPr>
          <a:xfrm>
            <a:off x="288587" y="954139"/>
            <a:ext cx="1676400" cy="69873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b="1" dirty="0"/>
              <a:t>ربط باللغة الإنجليزية</a:t>
            </a:r>
            <a:endParaRPr lang="en-US" b="1" dirty="0"/>
          </a:p>
        </p:txBody>
      </p:sp>
      <p:sp>
        <p:nvSpPr>
          <p:cNvPr id="3" name="TextBox 2">
            <a:extLst>
              <a:ext uri="{FF2B5EF4-FFF2-40B4-BE49-F238E27FC236}">
                <a16:creationId xmlns:a16="http://schemas.microsoft.com/office/drawing/2014/main" id="{829A1F7D-E587-5FDC-51B7-D07D32533F93}"/>
              </a:ext>
            </a:extLst>
          </p:cNvPr>
          <p:cNvSpPr txBox="1"/>
          <p:nvPr/>
        </p:nvSpPr>
        <p:spPr>
          <a:xfrm>
            <a:off x="1861855" y="5642251"/>
            <a:ext cx="5411544" cy="523220"/>
          </a:xfrm>
          <a:prstGeom prst="rect">
            <a:avLst/>
          </a:prstGeom>
          <a:solidFill>
            <a:schemeClr val="accent2">
              <a:lumMod val="20000"/>
              <a:lumOff val="80000"/>
            </a:schemeClr>
          </a:solidFill>
        </p:spPr>
        <p:txBody>
          <a:bodyPr wrap="square" anchor="ctr">
            <a:spAutoFit/>
          </a:bodyPr>
          <a:lstStyle/>
          <a:p>
            <a:pPr marL="0" marR="0" lvl="0" indent="-36000" algn="ctr" defTabSz="914400" rtl="1" eaLnBrk="1" fontAlgn="auto" latinLnBrk="0" hangingPunct="1">
              <a:spcBef>
                <a:spcPts val="0"/>
              </a:spcBef>
              <a:spcAft>
                <a:spcPts val="0"/>
              </a:spcAft>
              <a:buClrTx/>
              <a:buSzTx/>
              <a:buFontTx/>
              <a:buNone/>
              <a:tabLst/>
              <a:defRPr/>
            </a:pPr>
            <a:r>
              <a:rPr lang="ar-SA" sz="2800" b="1" noProof="0" dirty="0">
                <a:solidFill>
                  <a:prstClr val="black"/>
                </a:solidFill>
                <a:latin typeface="Cambria" panose="02040503050406030204"/>
                <a:cs typeface="Times New Roman" panose="02020603050405020304" pitchFamily="18" charset="0"/>
              </a:rPr>
              <a:t>نقطتان لأسرع 4 إجابات بإملاء صحيح</a:t>
            </a:r>
            <a:endParaRPr kumimoji="0" lang="ar-SA" sz="2800" b="1" i="0" u="none" strike="noStrike" kern="1200" cap="none" spc="0" normalizeH="0" baseline="0" noProof="0" dirty="0">
              <a:ln>
                <a:noFill/>
              </a:ln>
              <a:solidFill>
                <a:prstClr val="black"/>
              </a:solidFill>
              <a:effectLst/>
              <a:uLnTx/>
              <a:uFillTx/>
              <a:latin typeface="Cambria" panose="02040503050406030204"/>
              <a:cs typeface="Times New Roman" panose="02020603050405020304" pitchFamily="18" charset="0"/>
            </a:endParaRPr>
          </a:p>
        </p:txBody>
      </p:sp>
    </p:spTree>
    <p:extLst>
      <p:ext uri="{BB962C8B-B14F-4D97-AF65-F5344CB8AC3E}">
        <p14:creationId xmlns:p14="http://schemas.microsoft.com/office/powerpoint/2010/main" val="286193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ar-SA" sz="3600" b="1" dirty="0">
                <a:solidFill>
                  <a:schemeClr val="accent1"/>
                </a:solidFill>
              </a:rPr>
              <a:t>مخطط الشجرة (</a:t>
            </a:r>
            <a:r>
              <a:rPr lang="en-US" sz="3600" b="1" dirty="0">
                <a:solidFill>
                  <a:schemeClr val="accent1"/>
                </a:solidFill>
              </a:rPr>
              <a:t>Tree Diagram</a:t>
            </a:r>
            <a:r>
              <a:rPr lang="ar-SA" sz="3600" b="1" dirty="0">
                <a:solidFill>
                  <a:schemeClr val="accent1"/>
                </a:solidFill>
              </a:rPr>
              <a:t>)</a:t>
            </a:r>
            <a:endParaRPr lang="en-US" sz="3600" b="1" dirty="0">
              <a:solidFill>
                <a:schemeClr val="accent1"/>
              </a:solidFill>
            </a:endParaRPr>
          </a:p>
        </p:txBody>
      </p:sp>
      <p:sp>
        <p:nvSpPr>
          <p:cNvPr id="9" name="Content Placeholder 8"/>
          <p:cNvSpPr>
            <a:spLocks noGrp="1"/>
          </p:cNvSpPr>
          <p:nvPr>
            <p:ph idx="1"/>
          </p:nvPr>
        </p:nvSpPr>
        <p:spPr>
          <a:xfrm>
            <a:off x="323528" y="1484784"/>
            <a:ext cx="8363272" cy="5141168"/>
          </a:xfrm>
          <a:ln>
            <a:solidFill>
              <a:srgbClr val="4F81BD"/>
            </a:solidFill>
          </a:ln>
        </p:spPr>
        <p:txBody>
          <a:bodyPr>
            <a:noAutofit/>
          </a:bodyPr>
          <a:lstStyle/>
          <a:p>
            <a:pPr algn="just">
              <a:lnSpc>
                <a:spcPct val="150000"/>
              </a:lnSpc>
            </a:pPr>
            <a:r>
              <a:rPr lang="ar-SA" b="1" dirty="0"/>
              <a:t>يمثِّل مُخطَّط الشجرة </a:t>
            </a:r>
            <a:r>
              <a:rPr lang="ar-SA" b="1" dirty="0">
                <a:solidFill>
                  <a:srgbClr val="FF0000"/>
                </a:solidFill>
              </a:rPr>
              <a:t>التسلسل الهرمي.</a:t>
            </a:r>
            <a:endParaRPr lang="ar-SA" b="1" dirty="0"/>
          </a:p>
          <a:p>
            <a:pPr algn="just">
              <a:lnSpc>
                <a:spcPct val="150000"/>
              </a:lnSpc>
            </a:pPr>
            <a:r>
              <a:rPr lang="ar-SA" b="1" dirty="0">
                <a:solidFill>
                  <a:srgbClr val="0070C0"/>
                </a:solidFill>
              </a:rPr>
              <a:t>الاستخدامات: </a:t>
            </a:r>
            <a:r>
              <a:rPr lang="ar-SA" b="1" dirty="0"/>
              <a:t>في إدارة المشاريع لتقسيم المهام وتوضيح تفاصيلها الفرعية.</a:t>
            </a:r>
          </a:p>
          <a:p>
            <a:pPr algn="just">
              <a:lnSpc>
                <a:spcPct val="150000"/>
              </a:lnSpc>
            </a:pPr>
            <a:r>
              <a:rPr lang="ar-SA" b="1" dirty="0">
                <a:solidFill>
                  <a:srgbClr val="0070C0"/>
                </a:solidFill>
              </a:rPr>
              <a:t>مثال: </a:t>
            </a:r>
            <a:r>
              <a:rPr lang="ar-SA" b="1" dirty="0"/>
              <a:t>الهيكل التنظيمي لمؤسسة ما.</a:t>
            </a:r>
          </a:p>
          <a:p>
            <a:pPr marL="0" indent="0" algn="just">
              <a:lnSpc>
                <a:spcPct val="150000"/>
              </a:lnSpc>
              <a:buNone/>
            </a:pPr>
            <a:endParaRPr lang="ar-SA" b="1" dirty="0"/>
          </a:p>
        </p:txBody>
      </p:sp>
      <p:sp>
        <p:nvSpPr>
          <p:cNvPr id="21" name="Slide Number Placeholder 20">
            <a:extLst>
              <a:ext uri="{FF2B5EF4-FFF2-40B4-BE49-F238E27FC236}">
                <a16:creationId xmlns:a16="http://schemas.microsoft.com/office/drawing/2014/main" id="{64644C58-8A1E-31BA-0FB7-D166B77DC4E3}"/>
              </a:ext>
            </a:extLst>
          </p:cNvPr>
          <p:cNvSpPr>
            <a:spLocks noGrp="1"/>
          </p:cNvSpPr>
          <p:nvPr>
            <p:ph type="sldNum" sz="quarter" idx="12"/>
          </p:nvPr>
        </p:nvSpPr>
        <p:spPr/>
        <p:txBody>
          <a:bodyPr/>
          <a:lstStyle/>
          <a:p>
            <a:fld id="{1C0259F5-17A8-48C3-BEB2-FFECF2A5E66F}" type="slidenum">
              <a:rPr lang="ar-SA" smtClean="0"/>
              <a:pPr/>
              <a:t>17</a:t>
            </a:fld>
            <a:endParaRPr lang="ar-SA"/>
          </a:p>
        </p:txBody>
      </p:sp>
      <p:pic>
        <p:nvPicPr>
          <p:cNvPr id="4102" name="Picture 6" descr="Tree diagram Black and White Stock Photos &amp; Images - Alamy">
            <a:extLst>
              <a:ext uri="{FF2B5EF4-FFF2-40B4-BE49-F238E27FC236}">
                <a16:creationId xmlns:a16="http://schemas.microsoft.com/office/drawing/2014/main" id="{E5BA2F20-24F3-832C-4838-8AEBF75403B6}"/>
              </a:ext>
            </a:extLst>
          </p:cNvPr>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t="9950" b="17131"/>
          <a:stretch/>
        </p:blipFill>
        <p:spPr bwMode="auto">
          <a:xfrm>
            <a:off x="2791231" y="4825278"/>
            <a:ext cx="1963586" cy="153107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المخطط الهرمي و مخطط بونزي | Binance Academy">
            <a:extLst>
              <a:ext uri="{FF2B5EF4-FFF2-40B4-BE49-F238E27FC236}">
                <a16:creationId xmlns:a16="http://schemas.microsoft.com/office/drawing/2014/main" id="{D79A251A-3D14-F932-8B16-5DE6ABCC0FF1}"/>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colorTemperature colorTemp="8800"/>
                    </a14:imgEffect>
                  </a14:imgLayer>
                </a14:imgProps>
              </a:ext>
              <a:ext uri="{28A0092B-C50C-407E-A947-70E740481C1C}">
                <a14:useLocalDpi xmlns:a14="http://schemas.microsoft.com/office/drawing/2010/main" val="0"/>
              </a:ext>
            </a:extLst>
          </a:blip>
          <a:srcRect l="25063" t="12723" r="25570" b="11273"/>
          <a:stretch/>
        </p:blipFill>
        <p:spPr bwMode="auto">
          <a:xfrm>
            <a:off x="1023265" y="4825278"/>
            <a:ext cx="1767966" cy="1531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45552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A008FC-17E3-1F5B-C6BE-735A6FF8E239}"/>
              </a:ext>
            </a:extLst>
          </p:cNvPr>
          <p:cNvSpPr>
            <a:spLocks noGrp="1"/>
          </p:cNvSpPr>
          <p:nvPr>
            <p:ph type="sldNum" sz="quarter" idx="12"/>
          </p:nvPr>
        </p:nvSpPr>
        <p:spPr/>
        <p:txBody>
          <a:bodyPr/>
          <a:lstStyle/>
          <a:p>
            <a:fld id="{1C0259F5-17A8-48C3-BEB2-FFECF2A5E66F}" type="slidenum">
              <a:rPr lang="ar-SA" smtClean="0"/>
              <a:pPr/>
              <a:t>18</a:t>
            </a:fld>
            <a:endParaRPr lang="ar-SA"/>
          </a:p>
        </p:txBody>
      </p:sp>
      <p:pic>
        <p:nvPicPr>
          <p:cNvPr id="4" name="Picture 3">
            <a:extLst>
              <a:ext uri="{FF2B5EF4-FFF2-40B4-BE49-F238E27FC236}">
                <a16:creationId xmlns:a16="http://schemas.microsoft.com/office/drawing/2014/main" id="{94BD9148-4B41-1A3B-DE1C-9FFE5655B96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1216718" y="768491"/>
            <a:ext cx="6710564" cy="4825859"/>
          </a:xfrm>
          <a:prstGeom prst="rect">
            <a:avLst/>
          </a:prstGeom>
        </p:spPr>
      </p:pic>
    </p:spTree>
    <p:extLst>
      <p:ext uri="{BB962C8B-B14F-4D97-AF65-F5344CB8AC3E}">
        <p14:creationId xmlns:p14="http://schemas.microsoft.com/office/powerpoint/2010/main" val="912131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p:cNvGraphicFramePr>
            <a:graphicFrameLocks noGrp="1"/>
          </p:cNvGraphicFramePr>
          <p:nvPr>
            <p:extLst>
              <p:ext uri="{D42A27DB-BD31-4B8C-83A1-F6EECF244321}">
                <p14:modId xmlns:p14="http://schemas.microsoft.com/office/powerpoint/2010/main" val="3824468387"/>
              </p:ext>
            </p:extLst>
          </p:nvPr>
        </p:nvGraphicFramePr>
        <p:xfrm>
          <a:off x="98757" y="125809"/>
          <a:ext cx="8946486" cy="1224136"/>
        </p:xfrm>
        <a:graphic>
          <a:graphicData uri="http://schemas.openxmlformats.org/drawingml/2006/table">
            <a:tbl>
              <a:tblPr rtl="1" firstRow="1" bandRow="1">
                <a:tableStyleId>{5940675A-B579-460E-94D1-54222C63F5DA}</a:tableStyleId>
              </a:tblPr>
              <a:tblGrid>
                <a:gridCol w="4410907">
                  <a:extLst>
                    <a:ext uri="{9D8B030D-6E8A-4147-A177-3AD203B41FA5}">
                      <a16:colId xmlns:a16="http://schemas.microsoft.com/office/drawing/2014/main" val="20000"/>
                    </a:ext>
                  </a:extLst>
                </a:gridCol>
                <a:gridCol w="2052448">
                  <a:extLst>
                    <a:ext uri="{9D8B030D-6E8A-4147-A177-3AD203B41FA5}">
                      <a16:colId xmlns:a16="http://schemas.microsoft.com/office/drawing/2014/main" val="20001"/>
                    </a:ext>
                  </a:extLst>
                </a:gridCol>
                <a:gridCol w="2483131">
                  <a:extLst>
                    <a:ext uri="{9D8B030D-6E8A-4147-A177-3AD203B41FA5}">
                      <a16:colId xmlns:a16="http://schemas.microsoft.com/office/drawing/2014/main" val="20002"/>
                    </a:ext>
                  </a:extLst>
                </a:gridCol>
              </a:tblGrid>
              <a:tr h="390165">
                <a:tc>
                  <a:txBody>
                    <a:bodyPr/>
                    <a:lstStyle/>
                    <a:p>
                      <a:pPr rtl="1">
                        <a:lnSpc>
                          <a:spcPct val="100000"/>
                        </a:lnSpc>
                      </a:pPr>
                      <a:r>
                        <a:rPr lang="ar-SA" sz="1800" b="1" dirty="0">
                          <a:solidFill>
                            <a:srgbClr val="0070C0"/>
                          </a:solidFill>
                        </a:rPr>
                        <a:t>ورقة</a:t>
                      </a:r>
                      <a:r>
                        <a:rPr lang="ar-SA" sz="1800" b="1" baseline="0" dirty="0">
                          <a:solidFill>
                            <a:srgbClr val="0070C0"/>
                          </a:solidFill>
                        </a:rPr>
                        <a:t> عمل – 5</a:t>
                      </a:r>
                      <a:endParaRPr lang="ar-SA" sz="1800" b="1" dirty="0">
                        <a:solidFill>
                          <a:srgbClr val="0070C0"/>
                        </a:solidFill>
                      </a:endParaRPr>
                    </a:p>
                  </a:txBody>
                  <a:tcPr marL="54000" marR="135000" marT="34290" marB="34290" anchor="ctr">
                    <a:lnL w="28575" cap="flat" cmpd="sng" algn="ctr">
                      <a:solidFill>
                        <a:srgbClr val="0070C0"/>
                      </a:solidFill>
                      <a:prstDash val="lgDash"/>
                      <a:round/>
                      <a:headEnd type="none" w="med" len="med"/>
                      <a:tailEnd type="none" w="med" len="med"/>
                    </a:lnL>
                    <a:lnR w="12700" cmpd="sng">
                      <a:noFill/>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زمن التنفيذ: 1 د</a:t>
                      </a:r>
                    </a:p>
                  </a:txBody>
                  <a:tcPr marL="54000" marR="135000" marT="34290" marB="34290" anchor="ctr">
                    <a:lnL w="12700" cmpd="sng">
                      <a:noFill/>
                    </a:lnL>
                    <a:lnR w="28575" cap="flat" cmpd="sng" algn="ctr">
                      <a:no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طريقة التنفيذ: جماعي</a:t>
                      </a:r>
                    </a:p>
                  </a:txBody>
                  <a:tcPr marL="54000" marR="135000" marT="34290" marB="34290" anchor="ctr">
                    <a:lnL w="28575" cap="flat" cmpd="sng" algn="ctr">
                      <a:noFill/>
                      <a:prstDash val="lgDash"/>
                      <a:round/>
                      <a:headEnd type="none" w="med" len="med"/>
                      <a:tailEnd type="none" w="med" len="med"/>
                    </a:lnL>
                    <a:lnR w="28575" cap="flat" cmpd="sng" algn="ctr">
                      <a:solidFill>
                        <a:srgbClr val="0070C0"/>
                      </a:solid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43806">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الاستراتيجية</a:t>
                      </a:r>
                      <a:r>
                        <a:rPr lang="ar-SA" sz="1800" b="1" baseline="0" dirty="0"/>
                        <a:t> المستخدمة: الذكاءات المتعددة</a:t>
                      </a:r>
                      <a:endParaRPr lang="ar-SA" sz="1800" b="1" dirty="0"/>
                    </a:p>
                  </a:txBody>
                  <a:tcPr marL="54000" marR="135000" marT="34290" marB="34290"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no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r" defTabSz="914400" rtl="1" eaLnBrk="1" fontAlgn="auto" latinLnBrk="0" hangingPunct="1">
                        <a:lnSpc>
                          <a:spcPct val="150000"/>
                        </a:lnSpc>
                        <a:spcBef>
                          <a:spcPts val="0"/>
                        </a:spcBef>
                        <a:spcAft>
                          <a:spcPts val="0"/>
                        </a:spcAft>
                        <a:buClrTx/>
                        <a:buSzTx/>
                        <a:buFontTx/>
                        <a:buNone/>
                        <a:tabLst/>
                        <a:defRPr/>
                      </a:pPr>
                      <a:endParaRPr lang="ar-SA" sz="1500" b="1" dirty="0"/>
                    </a:p>
                  </a:txBody>
                  <a:tcPr marL="54000" marR="135000" marT="34290" marB="34290" anchor="ctr">
                    <a:lnL w="12700" cmpd="sng">
                      <a:noFill/>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rtl="1"/>
                      <a:endParaRPr lang="ar-SA"/>
                    </a:p>
                  </a:txBody>
                  <a:tcPr/>
                </a:tc>
                <a:extLst>
                  <a:ext uri="{0D108BD9-81ED-4DB2-BD59-A6C34878D82A}">
                    <a16:rowId xmlns:a16="http://schemas.microsoft.com/office/drawing/2014/main" val="10001"/>
                  </a:ext>
                </a:extLst>
              </a:tr>
              <a:tr h="390165">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الهدف: أن تذكر الطالبة مكونات مخطط الشجرة</a:t>
                      </a:r>
                    </a:p>
                  </a:txBody>
                  <a:tcPr marL="54000" marR="135000" marT="34290" marB="34290"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25" name="Content Placeholder 2"/>
          <p:cNvSpPr txBox="1">
            <a:spLocks/>
          </p:cNvSpPr>
          <p:nvPr/>
        </p:nvSpPr>
        <p:spPr>
          <a:xfrm>
            <a:off x="98758" y="1484784"/>
            <a:ext cx="8937738" cy="5256584"/>
          </a:xfrm>
          <a:prstGeom prst="rect">
            <a:avLst/>
          </a:prstGeom>
        </p:spPr>
        <p:txBody>
          <a:bodyPr lIns="180000" tIns="36000" rIns="180000" bIns="36000">
            <a:normAutofit/>
          </a:bodyPr>
          <a:lstStyle/>
          <a:p>
            <a:pPr indent="-36000" algn="ctr" rtl="1">
              <a:lnSpc>
                <a:spcPct val="150000"/>
              </a:lnSpc>
              <a:defRPr/>
            </a:pPr>
            <a:endParaRPr lang="en-US" sz="1800" b="1" dirty="0">
              <a:solidFill>
                <a:srgbClr val="0070C0"/>
              </a:solidFill>
            </a:endParaRPr>
          </a:p>
          <a:p>
            <a:pPr indent="-36000" algn="ctr" rtl="1">
              <a:lnSpc>
                <a:spcPct val="150000"/>
              </a:lnSpc>
              <a:defRPr/>
            </a:pPr>
            <a:r>
              <a:rPr lang="ar-SA" sz="3200" b="1" dirty="0">
                <a:solidFill>
                  <a:srgbClr val="0070C0"/>
                </a:solidFill>
              </a:rPr>
              <a:t>طالبتي العزيزة،، </a:t>
            </a:r>
          </a:p>
          <a:p>
            <a:pPr indent="-36000" algn="ctr" rtl="1">
              <a:lnSpc>
                <a:spcPct val="150000"/>
              </a:lnSpc>
              <a:defRPr/>
            </a:pPr>
            <a:r>
              <a:rPr lang="ar-SA" sz="3200" b="1" dirty="0">
                <a:solidFill>
                  <a:schemeClr val="tx1"/>
                </a:solidFill>
              </a:rPr>
              <a:t>لماذا ربطنا التسلسل الهرمي بمسمى الشجرة؟</a:t>
            </a:r>
          </a:p>
          <a:p>
            <a:pPr indent="-36000" algn="ctr" rtl="1">
              <a:lnSpc>
                <a:spcPct val="150000"/>
              </a:lnSpc>
              <a:defRPr/>
            </a:pPr>
            <a:r>
              <a:rPr lang="ar-SA" sz="3200" b="1" dirty="0"/>
              <a:t>ماهي </a:t>
            </a:r>
            <a:r>
              <a:rPr lang="ar-SA" sz="3200" b="1" dirty="0">
                <a:solidFill>
                  <a:srgbClr val="FF0000"/>
                </a:solidFill>
              </a:rPr>
              <a:t>مكونات</a:t>
            </a:r>
            <a:r>
              <a:rPr lang="ar-SA" sz="3200" b="1" dirty="0"/>
              <a:t> مخطط الشجرة؟</a:t>
            </a:r>
          </a:p>
          <a:p>
            <a:pPr marL="0" marR="0" lvl="0" indent="-36000" algn="ctr" defTabSz="914400" rtl="1" eaLnBrk="1" fontAlgn="auto" latinLnBrk="0" hangingPunct="1">
              <a:lnSpc>
                <a:spcPct val="150000"/>
              </a:lnSpc>
              <a:spcBef>
                <a:spcPts val="0"/>
              </a:spcBef>
              <a:spcAft>
                <a:spcPts val="0"/>
              </a:spcAft>
              <a:buClrTx/>
              <a:buSzTx/>
              <a:buFontTx/>
              <a:buNone/>
              <a:tabLst/>
              <a:defRPr/>
            </a:pPr>
            <a:endParaRPr kumimoji="0" lang="ar-SA" sz="24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endParaRPr>
          </a:p>
        </p:txBody>
      </p:sp>
      <p:sp>
        <p:nvSpPr>
          <p:cNvPr id="2" name="Slide Number Placeholder 1">
            <a:extLst>
              <a:ext uri="{FF2B5EF4-FFF2-40B4-BE49-F238E27FC236}">
                <a16:creationId xmlns:a16="http://schemas.microsoft.com/office/drawing/2014/main" id="{6056058B-69DE-A985-2295-E84412809DB1}"/>
              </a:ext>
            </a:extLst>
          </p:cNvPr>
          <p:cNvSpPr>
            <a:spLocks noGrp="1"/>
          </p:cNvSpPr>
          <p:nvPr>
            <p:ph type="sldNum" sz="quarter" idx="12"/>
          </p:nvPr>
        </p:nvSpPr>
        <p:spPr/>
        <p:txBody>
          <a:bodyPr/>
          <a:lstStyle/>
          <a:p>
            <a:fld id="{1C0259F5-17A8-48C3-BEB2-FFECF2A5E66F}" type="slidenum">
              <a:rPr lang="ar-SA" smtClean="0"/>
              <a:pPr/>
              <a:t>19</a:t>
            </a:fld>
            <a:endParaRPr lang="ar-SA"/>
          </a:p>
        </p:txBody>
      </p:sp>
      <p:pic>
        <p:nvPicPr>
          <p:cNvPr id="5" name="Picture 6" descr="Tree diagram Black and White Stock Photos &amp; Images - Alamy">
            <a:extLst>
              <a:ext uri="{FF2B5EF4-FFF2-40B4-BE49-F238E27FC236}">
                <a16:creationId xmlns:a16="http://schemas.microsoft.com/office/drawing/2014/main" id="{720EF3AC-FC7A-CB67-5B39-0E0496169316}"/>
              </a:ext>
            </a:extLst>
          </p:cNvPr>
          <p:cNvPicPr preferRelativeResize="0">
            <a:picLocks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t="9950" b="17131"/>
          <a:stretch/>
        </p:blipFill>
        <p:spPr bwMode="auto">
          <a:xfrm flipV="1">
            <a:off x="1126787" y="4736350"/>
            <a:ext cx="162000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Tree diagram Black and White Stock Photos &amp; Images - Alamy">
            <a:extLst>
              <a:ext uri="{FF2B5EF4-FFF2-40B4-BE49-F238E27FC236}">
                <a16:creationId xmlns:a16="http://schemas.microsoft.com/office/drawing/2014/main" id="{B9148B57-E629-FC29-1FC8-9B68960FF9E0}"/>
              </a:ext>
            </a:extLst>
          </p:cNvPr>
          <p:cNvPicPr preferRelativeResize="0">
            <a:picLocks noChangeArrowheads="1"/>
          </p:cNvPicPr>
          <p:nvPr/>
        </p:nvPicPr>
        <p:blipFill rotWithShape="1">
          <a:blip r:embed="rId3">
            <a:duotone>
              <a:prstClr val="black"/>
              <a:srgbClr val="D9C3A5">
                <a:tint val="50000"/>
                <a:satMod val="180000"/>
              </a:srgbClr>
            </a:duotone>
            <a:extLst>
              <a:ext uri="{28A0092B-C50C-407E-A947-70E740481C1C}">
                <a14:useLocalDpi xmlns:a14="http://schemas.microsoft.com/office/drawing/2010/main" val="0"/>
              </a:ext>
            </a:extLst>
          </a:blip>
          <a:srcRect t="9950" b="17131"/>
          <a:stretch/>
        </p:blipFill>
        <p:spPr bwMode="auto">
          <a:xfrm>
            <a:off x="2947627" y="4736350"/>
            <a:ext cx="162000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Tree diagram Black and White Stock Photos &amp; Images - Alamy">
            <a:extLst>
              <a:ext uri="{FF2B5EF4-FFF2-40B4-BE49-F238E27FC236}">
                <a16:creationId xmlns:a16="http://schemas.microsoft.com/office/drawing/2014/main" id="{CE2415C2-6C38-0BE1-CC6F-1548EBD0F047}"/>
              </a:ext>
            </a:extLst>
          </p:cNvPr>
          <p:cNvPicPr preferRelativeResize="0">
            <a:picLocks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t="9950" b="17131"/>
          <a:stretch/>
        </p:blipFill>
        <p:spPr bwMode="auto">
          <a:xfrm rot="5400000" flipH="1">
            <a:off x="4768467" y="4736350"/>
            <a:ext cx="162000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Tree diagram Black and White Stock Photos &amp; Images - Alamy">
            <a:extLst>
              <a:ext uri="{FF2B5EF4-FFF2-40B4-BE49-F238E27FC236}">
                <a16:creationId xmlns:a16="http://schemas.microsoft.com/office/drawing/2014/main" id="{DC79B8F3-2666-6179-6F6C-F051D71667A8}"/>
              </a:ext>
            </a:extLst>
          </p:cNvPr>
          <p:cNvPicPr preferRelativeResize="0">
            <a:picLocks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t="9950" b="17131"/>
          <a:stretch/>
        </p:blipFill>
        <p:spPr bwMode="auto">
          <a:xfrm rot="16200000" flipH="1">
            <a:off x="6589307" y="4736350"/>
            <a:ext cx="1620000" cy="16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09697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A43EFA-4579-D537-4C15-3EA554352BAB}"/>
              </a:ext>
            </a:extLst>
          </p:cNvPr>
          <p:cNvSpPr>
            <a:spLocks noGrp="1"/>
          </p:cNvSpPr>
          <p:nvPr>
            <p:ph type="sldNum" sz="quarter" idx="12"/>
          </p:nvPr>
        </p:nvSpPr>
        <p:spPr/>
        <p:txBody>
          <a:bodyPr/>
          <a:lstStyle/>
          <a:p>
            <a:fld id="{1C0259F5-17A8-48C3-BEB2-FFECF2A5E66F}" type="slidenum">
              <a:rPr lang="ar-SA" smtClean="0"/>
              <a:pPr/>
              <a:t>2</a:t>
            </a:fld>
            <a:endParaRPr lang="ar-SA"/>
          </a:p>
        </p:txBody>
      </p:sp>
      <p:pic>
        <p:nvPicPr>
          <p:cNvPr id="1026" name="Picture 2">
            <a:extLst>
              <a:ext uri="{FF2B5EF4-FFF2-40B4-BE49-F238E27FC236}">
                <a16:creationId xmlns:a16="http://schemas.microsoft.com/office/drawing/2014/main" id="{60A01CEB-4FD3-01DA-9A5B-7BB29BFD83B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1990725" y="842963"/>
            <a:ext cx="5162550" cy="5172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479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ar-SA" sz="3600" b="1" dirty="0">
                <a:solidFill>
                  <a:schemeClr val="accent1"/>
                </a:solidFill>
              </a:rPr>
              <a:t>مخطط الشجرة (</a:t>
            </a:r>
            <a:r>
              <a:rPr lang="en-US" sz="3600" b="1" dirty="0">
                <a:solidFill>
                  <a:schemeClr val="accent1"/>
                </a:solidFill>
              </a:rPr>
              <a:t>Tree Diagram</a:t>
            </a:r>
            <a:r>
              <a:rPr lang="ar-SA" sz="3600" b="1" dirty="0">
                <a:solidFill>
                  <a:schemeClr val="accent1"/>
                </a:solidFill>
              </a:rPr>
              <a:t>)</a:t>
            </a:r>
            <a:endParaRPr lang="en-US" sz="3600" b="1" dirty="0">
              <a:solidFill>
                <a:schemeClr val="accent1"/>
              </a:solidFill>
            </a:endParaRPr>
          </a:p>
        </p:txBody>
      </p:sp>
      <p:sp>
        <p:nvSpPr>
          <p:cNvPr id="9" name="Content Placeholder 8"/>
          <p:cNvSpPr>
            <a:spLocks noGrp="1"/>
          </p:cNvSpPr>
          <p:nvPr>
            <p:ph idx="1"/>
          </p:nvPr>
        </p:nvSpPr>
        <p:spPr>
          <a:xfrm>
            <a:off x="323528" y="1484784"/>
            <a:ext cx="8363272" cy="5141168"/>
          </a:xfrm>
          <a:ln>
            <a:solidFill>
              <a:srgbClr val="4F81BD"/>
            </a:solidFill>
          </a:ln>
        </p:spPr>
        <p:txBody>
          <a:bodyPr>
            <a:noAutofit/>
          </a:bodyPr>
          <a:lstStyle/>
          <a:p>
            <a:pPr algn="just">
              <a:lnSpc>
                <a:spcPct val="150000"/>
              </a:lnSpc>
            </a:pPr>
            <a:r>
              <a:rPr lang="ar-SA" sz="2800" b="1" dirty="0">
                <a:solidFill>
                  <a:srgbClr val="FF0000"/>
                </a:solidFill>
              </a:rPr>
              <a:t>عادةً</a:t>
            </a:r>
            <a:r>
              <a:rPr lang="ar-SA" sz="2800" b="1" dirty="0"/>
              <a:t> ما يكون </a:t>
            </a:r>
            <a:r>
              <a:rPr lang="ar-SA" sz="2800" b="1" dirty="0">
                <a:solidFill>
                  <a:srgbClr val="FF0000"/>
                </a:solidFill>
              </a:rPr>
              <a:t>الجَذر</a:t>
            </a:r>
            <a:r>
              <a:rPr lang="ar-SA" sz="2800" b="1" dirty="0"/>
              <a:t> في الأعلى (</a:t>
            </a:r>
            <a:r>
              <a:rPr lang="ar-SA" sz="2800" b="1" dirty="0">
                <a:solidFill>
                  <a:srgbClr val="FF0000"/>
                </a:solidFill>
              </a:rPr>
              <a:t>الأساس</a:t>
            </a:r>
            <a:r>
              <a:rPr lang="ar-SA" sz="2800" b="1" dirty="0"/>
              <a:t>).</a:t>
            </a:r>
          </a:p>
          <a:p>
            <a:pPr algn="just">
              <a:lnSpc>
                <a:spcPct val="150000"/>
              </a:lnSpc>
            </a:pPr>
            <a:r>
              <a:rPr lang="ar-SA" sz="2800" b="1" dirty="0"/>
              <a:t>وعناصر الشجرة (</a:t>
            </a:r>
            <a:r>
              <a:rPr lang="ar-SA" sz="2800" b="1" dirty="0">
                <a:solidFill>
                  <a:srgbClr val="FF0000"/>
                </a:solidFill>
              </a:rPr>
              <a:t>الفروع</a:t>
            </a:r>
            <a:r>
              <a:rPr lang="ar-SA" sz="2800" b="1" dirty="0"/>
              <a:t>، الأغصان، الأزهار، الأوراق، ...)</a:t>
            </a:r>
            <a:br>
              <a:rPr lang="ar-SA" sz="2800" b="1" dirty="0"/>
            </a:br>
            <a:r>
              <a:rPr lang="ar-SA" sz="2800" b="1" dirty="0"/>
              <a:t>التي تسمى </a:t>
            </a:r>
            <a:r>
              <a:rPr lang="ar-SA" sz="2800" b="1" dirty="0">
                <a:solidFill>
                  <a:srgbClr val="FF0000"/>
                </a:solidFill>
              </a:rPr>
              <a:t>العُقد</a:t>
            </a:r>
            <a:r>
              <a:rPr lang="ar-SA" sz="2800" b="1" dirty="0"/>
              <a:t> في الأسفل.</a:t>
            </a:r>
          </a:p>
        </p:txBody>
      </p:sp>
      <p:sp>
        <p:nvSpPr>
          <p:cNvPr id="21" name="Slide Number Placeholder 20">
            <a:extLst>
              <a:ext uri="{FF2B5EF4-FFF2-40B4-BE49-F238E27FC236}">
                <a16:creationId xmlns:a16="http://schemas.microsoft.com/office/drawing/2014/main" id="{64644C58-8A1E-31BA-0FB7-D166B77DC4E3}"/>
              </a:ext>
            </a:extLst>
          </p:cNvPr>
          <p:cNvSpPr>
            <a:spLocks noGrp="1"/>
          </p:cNvSpPr>
          <p:nvPr>
            <p:ph type="sldNum" sz="quarter" idx="12"/>
          </p:nvPr>
        </p:nvSpPr>
        <p:spPr/>
        <p:txBody>
          <a:bodyPr/>
          <a:lstStyle/>
          <a:p>
            <a:fld id="{1C0259F5-17A8-48C3-BEB2-FFECF2A5E66F}" type="slidenum">
              <a:rPr lang="ar-SA" smtClean="0"/>
              <a:pPr/>
              <a:t>20</a:t>
            </a:fld>
            <a:endParaRPr lang="ar-SA"/>
          </a:p>
        </p:txBody>
      </p:sp>
      <p:pic>
        <p:nvPicPr>
          <p:cNvPr id="2" name="Picture 4" descr="Pin on Mis Pines guardados">
            <a:extLst>
              <a:ext uri="{FF2B5EF4-FFF2-40B4-BE49-F238E27FC236}">
                <a16:creationId xmlns:a16="http://schemas.microsoft.com/office/drawing/2014/main" id="{4EAB6990-2577-B97A-3D44-6D1B97B9FF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326346" y="3837891"/>
            <a:ext cx="2286965" cy="22869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Pin on Mis Pines guardados">
            <a:extLst>
              <a:ext uri="{FF2B5EF4-FFF2-40B4-BE49-F238E27FC236}">
                <a16:creationId xmlns:a16="http://schemas.microsoft.com/office/drawing/2014/main" id="{C192F757-2245-4F78-FCB6-E137739BBA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0689" y="3837890"/>
            <a:ext cx="2286965" cy="2286965"/>
          </a:xfrm>
          <a:prstGeom prst="rect">
            <a:avLst/>
          </a:prstGeom>
          <a:noFill/>
          <a:extLst>
            <a:ext uri="{909E8E84-426E-40DD-AFC4-6F175D3DCCD1}">
              <a14:hiddenFill xmlns:a14="http://schemas.microsoft.com/office/drawing/2010/main">
                <a:solidFill>
                  <a:srgbClr val="FFFFFF"/>
                </a:solidFill>
              </a14:hiddenFill>
            </a:ext>
          </a:extLst>
        </p:spPr>
      </p:pic>
      <p:sp>
        <p:nvSpPr>
          <p:cNvPr id="5" name="Arrow: Striped Right 4">
            <a:extLst>
              <a:ext uri="{FF2B5EF4-FFF2-40B4-BE49-F238E27FC236}">
                <a16:creationId xmlns:a16="http://schemas.microsoft.com/office/drawing/2014/main" id="{4EF52E4E-6172-7C8F-B301-ABF21935A6C1}"/>
              </a:ext>
            </a:extLst>
          </p:cNvPr>
          <p:cNvSpPr/>
          <p:nvPr/>
        </p:nvSpPr>
        <p:spPr>
          <a:xfrm flipH="1">
            <a:off x="4016415" y="4710533"/>
            <a:ext cx="937549" cy="662683"/>
          </a:xfrm>
          <a:prstGeom prst="striped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38872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ar-SA" sz="4000" b="1" dirty="0">
                <a:solidFill>
                  <a:schemeClr val="accent1"/>
                </a:solidFill>
              </a:rPr>
              <a:t>أمثلة على أنواع المُخطَّطات</a:t>
            </a:r>
            <a:endParaRPr lang="en-US" sz="4000" b="1" dirty="0">
              <a:solidFill>
                <a:schemeClr val="accent1"/>
              </a:solidFill>
            </a:endParaRPr>
          </a:p>
        </p:txBody>
      </p:sp>
      <p:sp>
        <p:nvSpPr>
          <p:cNvPr id="9" name="Content Placeholder 8"/>
          <p:cNvSpPr>
            <a:spLocks noGrp="1"/>
          </p:cNvSpPr>
          <p:nvPr>
            <p:ph idx="1"/>
          </p:nvPr>
        </p:nvSpPr>
        <p:spPr>
          <a:xfrm>
            <a:off x="323528" y="1484784"/>
            <a:ext cx="8363272" cy="5141168"/>
          </a:xfrm>
          <a:ln>
            <a:solidFill>
              <a:srgbClr val="4F81BD"/>
            </a:solidFill>
          </a:ln>
        </p:spPr>
        <p:txBody>
          <a:bodyPr>
            <a:noAutofit/>
          </a:bodyPr>
          <a:lstStyle/>
          <a:p>
            <a:pPr algn="just">
              <a:lnSpc>
                <a:spcPct val="150000"/>
              </a:lnSpc>
            </a:pPr>
            <a:r>
              <a:rPr lang="ar-SA" sz="2800" b="1" dirty="0"/>
              <a:t>هناك أنواع مختلفة من المُخطَّطات التي يمكنك استخدامها خلال المراحل المختلفة </a:t>
            </a:r>
            <a:r>
              <a:rPr lang="ar-SA" sz="2800" b="1" dirty="0">
                <a:solidFill>
                  <a:srgbClr val="FF0000"/>
                </a:solidFill>
              </a:rPr>
              <a:t>لدورة حياة النظام </a:t>
            </a:r>
            <a:r>
              <a:rPr lang="ar-SA" sz="2800" b="1" dirty="0"/>
              <a:t>ومنها:</a:t>
            </a:r>
          </a:p>
          <a:p>
            <a:pPr marL="0" indent="0" algn="just">
              <a:lnSpc>
                <a:spcPct val="150000"/>
              </a:lnSpc>
              <a:buNone/>
            </a:pPr>
            <a:endParaRPr lang="ar-SA" sz="2800" b="1" dirty="0"/>
          </a:p>
        </p:txBody>
      </p:sp>
      <p:sp>
        <p:nvSpPr>
          <p:cNvPr id="21" name="Slide Number Placeholder 20">
            <a:extLst>
              <a:ext uri="{FF2B5EF4-FFF2-40B4-BE49-F238E27FC236}">
                <a16:creationId xmlns:a16="http://schemas.microsoft.com/office/drawing/2014/main" id="{64644C58-8A1E-31BA-0FB7-D166B77DC4E3}"/>
              </a:ext>
            </a:extLst>
          </p:cNvPr>
          <p:cNvSpPr>
            <a:spLocks noGrp="1"/>
          </p:cNvSpPr>
          <p:nvPr>
            <p:ph type="sldNum" sz="quarter" idx="12"/>
          </p:nvPr>
        </p:nvSpPr>
        <p:spPr/>
        <p:txBody>
          <a:bodyPr/>
          <a:lstStyle/>
          <a:p>
            <a:fld id="{1C0259F5-17A8-48C3-BEB2-FFECF2A5E66F}" type="slidenum">
              <a:rPr lang="ar-SA" smtClean="0"/>
              <a:pPr/>
              <a:t>21</a:t>
            </a:fld>
            <a:endParaRPr lang="ar-SA"/>
          </a:p>
        </p:txBody>
      </p:sp>
      <p:graphicFrame>
        <p:nvGraphicFramePr>
          <p:cNvPr id="2" name="Diagram 1">
            <a:extLst>
              <a:ext uri="{FF2B5EF4-FFF2-40B4-BE49-F238E27FC236}">
                <a16:creationId xmlns:a16="http://schemas.microsoft.com/office/drawing/2014/main" id="{90661824-69DA-AF81-8E91-EA93C32EEA97}"/>
              </a:ext>
            </a:extLst>
          </p:cNvPr>
          <p:cNvGraphicFramePr/>
          <p:nvPr/>
        </p:nvGraphicFramePr>
        <p:xfrm>
          <a:off x="1070519" y="3386467"/>
          <a:ext cx="6869289" cy="25873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aphic 4" descr="Checkmark with solid fill">
            <a:extLst>
              <a:ext uri="{FF2B5EF4-FFF2-40B4-BE49-F238E27FC236}">
                <a16:creationId xmlns:a16="http://schemas.microsoft.com/office/drawing/2014/main" id="{BADE051A-60D5-B1DA-7A64-25A4F3F450C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43259" y="3695368"/>
            <a:ext cx="720000" cy="720000"/>
          </a:xfrm>
          <a:prstGeom prst="rect">
            <a:avLst/>
          </a:prstGeom>
        </p:spPr>
      </p:pic>
      <p:pic>
        <p:nvPicPr>
          <p:cNvPr id="3" name="Picture 6" descr="Tree diagram Black and White Stock Photos &amp; Images - Alamy">
            <a:extLst>
              <a:ext uri="{FF2B5EF4-FFF2-40B4-BE49-F238E27FC236}">
                <a16:creationId xmlns:a16="http://schemas.microsoft.com/office/drawing/2014/main" id="{393F173E-C008-A986-23A6-050EF1862BED}"/>
              </a:ext>
            </a:extLst>
          </p:cNvPr>
          <p:cNvPicPr>
            <a:picLocks noChangeAspect="1" noChangeArrowheads="1"/>
          </p:cNvPicPr>
          <p:nvPr/>
        </p:nvPicPr>
        <p:blipFill rotWithShape="1">
          <a:blip r:embed="rId10">
            <a:duotone>
              <a:prstClr val="black"/>
              <a:schemeClr val="accent6">
                <a:tint val="45000"/>
                <a:satMod val="400000"/>
              </a:schemeClr>
            </a:duotone>
            <a:extLst>
              <a:ext uri="{28A0092B-C50C-407E-A947-70E740481C1C}">
                <a14:useLocalDpi xmlns:a14="http://schemas.microsoft.com/office/drawing/2010/main" val="0"/>
              </a:ext>
            </a:extLst>
          </a:blip>
          <a:srcRect t="9950" b="17131"/>
          <a:stretch/>
        </p:blipFill>
        <p:spPr bwMode="auto">
          <a:xfrm>
            <a:off x="3263179" y="3068586"/>
            <a:ext cx="1076490" cy="8393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Wireframe Diagrams for Websites and Apps">
            <a:extLst>
              <a:ext uri="{FF2B5EF4-FFF2-40B4-BE49-F238E27FC236}">
                <a16:creationId xmlns:a16="http://schemas.microsoft.com/office/drawing/2014/main" id="{80B6F482-8F04-4979-8652-0FF70D086A4E}"/>
              </a:ext>
            </a:extLst>
          </p:cNvPr>
          <p:cNvPicPr>
            <a:picLocks noChangeAspect="1" noChangeArrowheads="1"/>
          </p:cNvPicPr>
          <p:nvPr/>
        </p:nvPicPr>
        <p:blipFill>
          <a:blip r:embed="rId11">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26259" y="3038003"/>
            <a:ext cx="1034657" cy="869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1569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p:cNvGraphicFramePr>
            <a:graphicFrameLocks noGrp="1"/>
          </p:cNvGraphicFramePr>
          <p:nvPr>
            <p:extLst>
              <p:ext uri="{D42A27DB-BD31-4B8C-83A1-F6EECF244321}">
                <p14:modId xmlns:p14="http://schemas.microsoft.com/office/powerpoint/2010/main" val="3798377689"/>
              </p:ext>
            </p:extLst>
          </p:nvPr>
        </p:nvGraphicFramePr>
        <p:xfrm>
          <a:off x="98757" y="125809"/>
          <a:ext cx="8946486" cy="1224136"/>
        </p:xfrm>
        <a:graphic>
          <a:graphicData uri="http://schemas.openxmlformats.org/drawingml/2006/table">
            <a:tbl>
              <a:tblPr rtl="1" firstRow="1" bandRow="1">
                <a:tableStyleId>{5940675A-B579-460E-94D1-54222C63F5DA}</a:tableStyleId>
              </a:tblPr>
              <a:tblGrid>
                <a:gridCol w="4410907">
                  <a:extLst>
                    <a:ext uri="{9D8B030D-6E8A-4147-A177-3AD203B41FA5}">
                      <a16:colId xmlns:a16="http://schemas.microsoft.com/office/drawing/2014/main" val="20000"/>
                    </a:ext>
                  </a:extLst>
                </a:gridCol>
                <a:gridCol w="2052448">
                  <a:extLst>
                    <a:ext uri="{9D8B030D-6E8A-4147-A177-3AD203B41FA5}">
                      <a16:colId xmlns:a16="http://schemas.microsoft.com/office/drawing/2014/main" val="20001"/>
                    </a:ext>
                  </a:extLst>
                </a:gridCol>
                <a:gridCol w="2483131">
                  <a:extLst>
                    <a:ext uri="{9D8B030D-6E8A-4147-A177-3AD203B41FA5}">
                      <a16:colId xmlns:a16="http://schemas.microsoft.com/office/drawing/2014/main" val="20002"/>
                    </a:ext>
                  </a:extLst>
                </a:gridCol>
              </a:tblGrid>
              <a:tr h="390165">
                <a:tc>
                  <a:txBody>
                    <a:bodyPr/>
                    <a:lstStyle/>
                    <a:p>
                      <a:pPr rtl="1">
                        <a:lnSpc>
                          <a:spcPct val="100000"/>
                        </a:lnSpc>
                      </a:pPr>
                      <a:r>
                        <a:rPr lang="ar-SA" sz="1800" b="1" dirty="0">
                          <a:solidFill>
                            <a:srgbClr val="0070C0"/>
                          </a:solidFill>
                        </a:rPr>
                        <a:t>ورقة</a:t>
                      </a:r>
                      <a:r>
                        <a:rPr lang="ar-SA" sz="1800" b="1" baseline="0" dirty="0">
                          <a:solidFill>
                            <a:srgbClr val="0070C0"/>
                          </a:solidFill>
                        </a:rPr>
                        <a:t> عمل – 6</a:t>
                      </a:r>
                      <a:endParaRPr lang="ar-SA" sz="1800" b="1" dirty="0">
                        <a:solidFill>
                          <a:srgbClr val="0070C0"/>
                        </a:solidFill>
                      </a:endParaRPr>
                    </a:p>
                  </a:txBody>
                  <a:tcPr marL="54000" marR="135000" marT="34290" marB="34290" anchor="ctr">
                    <a:lnL w="28575" cap="flat" cmpd="sng" algn="ctr">
                      <a:solidFill>
                        <a:srgbClr val="0070C0"/>
                      </a:solidFill>
                      <a:prstDash val="lgDash"/>
                      <a:round/>
                      <a:headEnd type="none" w="med" len="med"/>
                      <a:tailEnd type="none" w="med" len="med"/>
                    </a:lnL>
                    <a:lnR w="12700" cmpd="sng">
                      <a:noFill/>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زمن التنفيذ: 3 د</a:t>
                      </a:r>
                    </a:p>
                  </a:txBody>
                  <a:tcPr marL="54000" marR="135000" marT="34290" marB="34290" anchor="ctr">
                    <a:lnL w="12700" cmpd="sng">
                      <a:noFill/>
                    </a:lnL>
                    <a:lnR w="28575" cap="flat" cmpd="sng" algn="ctr">
                      <a:no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طريقة التنفيذ: جماعي</a:t>
                      </a:r>
                    </a:p>
                  </a:txBody>
                  <a:tcPr marL="54000" marR="135000" marT="34290" marB="34290" anchor="ctr">
                    <a:lnL w="28575" cap="flat" cmpd="sng" algn="ctr">
                      <a:noFill/>
                      <a:prstDash val="lgDash"/>
                      <a:round/>
                      <a:headEnd type="none" w="med" len="med"/>
                      <a:tailEnd type="none" w="med" len="med"/>
                    </a:lnL>
                    <a:lnR w="28575" cap="flat" cmpd="sng" algn="ctr">
                      <a:solidFill>
                        <a:srgbClr val="0070C0"/>
                      </a:solid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43806">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الاستراتيجية</a:t>
                      </a:r>
                      <a:r>
                        <a:rPr lang="ar-SA" sz="1800" b="1" baseline="0" dirty="0"/>
                        <a:t> المستخدمة: الذكاءات المتعددة</a:t>
                      </a:r>
                      <a:endParaRPr lang="ar-SA" sz="1800" b="1" dirty="0"/>
                    </a:p>
                  </a:txBody>
                  <a:tcPr marL="54000" marR="135000" marT="34290" marB="34290"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no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r" defTabSz="914400" rtl="1" eaLnBrk="1" fontAlgn="auto" latinLnBrk="0" hangingPunct="1">
                        <a:lnSpc>
                          <a:spcPct val="150000"/>
                        </a:lnSpc>
                        <a:spcBef>
                          <a:spcPts val="0"/>
                        </a:spcBef>
                        <a:spcAft>
                          <a:spcPts val="0"/>
                        </a:spcAft>
                        <a:buClrTx/>
                        <a:buSzTx/>
                        <a:buFontTx/>
                        <a:buNone/>
                        <a:tabLst/>
                        <a:defRPr/>
                      </a:pPr>
                      <a:endParaRPr lang="ar-SA" sz="1500" b="1" dirty="0"/>
                    </a:p>
                  </a:txBody>
                  <a:tcPr marL="54000" marR="135000" marT="34290" marB="34290" anchor="ctr">
                    <a:lnL w="12700" cmpd="sng">
                      <a:noFill/>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rtl="1"/>
                      <a:endParaRPr lang="ar-SA"/>
                    </a:p>
                  </a:txBody>
                  <a:tcPr/>
                </a:tc>
                <a:extLst>
                  <a:ext uri="{0D108BD9-81ED-4DB2-BD59-A6C34878D82A}">
                    <a16:rowId xmlns:a16="http://schemas.microsoft.com/office/drawing/2014/main" val="10001"/>
                  </a:ext>
                </a:extLst>
              </a:tr>
              <a:tr h="390165">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الهدف: أن ترسم الطالبة مخطط هيكلي لمطبخ أو غرفة نوم</a:t>
                      </a:r>
                    </a:p>
                  </a:txBody>
                  <a:tcPr marL="54000" marR="135000" marT="34290" marB="34290"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25" name="Content Placeholder 2"/>
          <p:cNvSpPr txBox="1">
            <a:spLocks/>
          </p:cNvSpPr>
          <p:nvPr/>
        </p:nvSpPr>
        <p:spPr>
          <a:xfrm>
            <a:off x="98758" y="1484784"/>
            <a:ext cx="8937738" cy="5256584"/>
          </a:xfrm>
          <a:prstGeom prst="rect">
            <a:avLst/>
          </a:prstGeom>
        </p:spPr>
        <p:txBody>
          <a:bodyPr lIns="180000" tIns="36000" rIns="180000" bIns="36000">
            <a:normAutofit/>
          </a:bodyPr>
          <a:lstStyle/>
          <a:p>
            <a:pPr indent="-36000" algn="ctr" rtl="1">
              <a:lnSpc>
                <a:spcPct val="150000"/>
              </a:lnSpc>
              <a:defRPr/>
            </a:pPr>
            <a:r>
              <a:rPr lang="ar-SA" sz="2800" b="1" dirty="0">
                <a:solidFill>
                  <a:srgbClr val="0070C0"/>
                </a:solidFill>
              </a:rPr>
              <a:t>طالبتي المبدعة،، </a:t>
            </a:r>
          </a:p>
          <a:p>
            <a:pPr indent="-36000" algn="ctr" rtl="1">
              <a:lnSpc>
                <a:spcPct val="150000"/>
              </a:lnSpc>
              <a:defRPr/>
            </a:pPr>
            <a:r>
              <a:rPr lang="ar-SA" sz="2800" b="1" dirty="0">
                <a:solidFill>
                  <a:schemeClr val="tx1"/>
                </a:solidFill>
              </a:rPr>
              <a:t>تخيلي أنك طالبة في كلية التصاميم والفنون في إحدى الجامعات السعودية</a:t>
            </a:r>
          </a:p>
          <a:p>
            <a:pPr indent="-36000" algn="ctr" rtl="1">
              <a:lnSpc>
                <a:spcPct val="150000"/>
              </a:lnSpc>
              <a:defRPr/>
            </a:pPr>
            <a:r>
              <a:rPr lang="ar-SA" sz="2800" b="1" dirty="0">
                <a:solidFill>
                  <a:schemeClr val="tx1"/>
                </a:solidFill>
              </a:rPr>
              <a:t>وطلُب منك رسم </a:t>
            </a:r>
            <a:r>
              <a:rPr lang="ar-SA" sz="2800" b="1" dirty="0"/>
              <a:t>تصاميم داخلية.</a:t>
            </a:r>
          </a:p>
          <a:p>
            <a:pPr indent="-36000" algn="ctr" rtl="1">
              <a:lnSpc>
                <a:spcPct val="150000"/>
              </a:lnSpc>
              <a:defRPr/>
            </a:pPr>
            <a:r>
              <a:rPr lang="ar-SA" sz="2800" b="1" dirty="0"/>
              <a:t>مستعينة بالنموذج القادم، ارسمي </a:t>
            </a:r>
            <a:r>
              <a:rPr lang="ar-SA" sz="2800" b="1" dirty="0">
                <a:solidFill>
                  <a:srgbClr val="FF0000"/>
                </a:solidFill>
              </a:rPr>
              <a:t>مخطط هيكلي </a:t>
            </a:r>
            <a:r>
              <a:rPr lang="ar-SA" sz="2800" b="1" dirty="0"/>
              <a:t>لمطبخ.</a:t>
            </a:r>
          </a:p>
          <a:p>
            <a:pPr marL="0" marR="0" lvl="0" indent="-36000" algn="ctr" defTabSz="914400" rtl="1" eaLnBrk="1" fontAlgn="auto" latinLnBrk="0" hangingPunct="1">
              <a:lnSpc>
                <a:spcPct val="150000"/>
              </a:lnSpc>
              <a:spcBef>
                <a:spcPts val="0"/>
              </a:spcBef>
              <a:spcAft>
                <a:spcPts val="0"/>
              </a:spcAft>
              <a:buClrTx/>
              <a:buSzTx/>
              <a:buFontTx/>
              <a:buNone/>
              <a:tabLst/>
              <a:defRPr/>
            </a:pPr>
            <a:endParaRPr kumimoji="0" lang="ar-SA" sz="20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endParaRPr>
          </a:p>
        </p:txBody>
      </p:sp>
      <p:sp>
        <p:nvSpPr>
          <p:cNvPr id="2" name="Slide Number Placeholder 1">
            <a:extLst>
              <a:ext uri="{FF2B5EF4-FFF2-40B4-BE49-F238E27FC236}">
                <a16:creationId xmlns:a16="http://schemas.microsoft.com/office/drawing/2014/main" id="{6056058B-69DE-A985-2295-E84412809DB1}"/>
              </a:ext>
            </a:extLst>
          </p:cNvPr>
          <p:cNvSpPr>
            <a:spLocks noGrp="1"/>
          </p:cNvSpPr>
          <p:nvPr>
            <p:ph type="sldNum" sz="quarter" idx="12"/>
          </p:nvPr>
        </p:nvSpPr>
        <p:spPr/>
        <p:txBody>
          <a:bodyPr/>
          <a:lstStyle/>
          <a:p>
            <a:fld id="{1C0259F5-17A8-48C3-BEB2-FFECF2A5E66F}" type="slidenum">
              <a:rPr lang="ar-SA" smtClean="0"/>
              <a:pPr/>
              <a:t>22</a:t>
            </a:fld>
            <a:endParaRPr lang="ar-SA"/>
          </a:p>
        </p:txBody>
      </p:sp>
      <p:sp>
        <p:nvSpPr>
          <p:cNvPr id="3" name="Oval 2">
            <a:extLst>
              <a:ext uri="{FF2B5EF4-FFF2-40B4-BE49-F238E27FC236}">
                <a16:creationId xmlns:a16="http://schemas.microsoft.com/office/drawing/2014/main" id="{4C7AF477-1CAE-6EE6-C491-B90C6C1323FE}"/>
              </a:ext>
            </a:extLst>
          </p:cNvPr>
          <p:cNvSpPr/>
          <p:nvPr/>
        </p:nvSpPr>
        <p:spPr>
          <a:xfrm>
            <a:off x="288587" y="954139"/>
            <a:ext cx="1676400" cy="69873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b="1" dirty="0"/>
              <a:t>ربط بالحياة والوطن</a:t>
            </a:r>
            <a:endParaRPr lang="en-US" b="1" dirty="0"/>
          </a:p>
        </p:txBody>
      </p:sp>
      <p:pic>
        <p:nvPicPr>
          <p:cNvPr id="9218" name="Picture 2" descr="مخططات منازل حديثة | Facebook">
            <a:extLst>
              <a:ext uri="{FF2B5EF4-FFF2-40B4-BE49-F238E27FC236}">
                <a16:creationId xmlns:a16="http://schemas.microsoft.com/office/drawing/2014/main" id="{B0E85715-D62B-EB32-1F7B-C3055FB051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9636" y="4219996"/>
            <a:ext cx="4395982" cy="2318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21826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A8046E-1F81-441C-CF5E-7346712DA5E6}"/>
              </a:ext>
            </a:extLst>
          </p:cNvPr>
          <p:cNvSpPr>
            <a:spLocks noGrp="1"/>
          </p:cNvSpPr>
          <p:nvPr>
            <p:ph type="sldNum" sz="quarter" idx="12"/>
          </p:nvPr>
        </p:nvSpPr>
        <p:spPr/>
        <p:txBody>
          <a:bodyPr/>
          <a:lstStyle/>
          <a:p>
            <a:fld id="{1C0259F5-17A8-48C3-BEB2-FFECF2A5E66F}" type="slidenum">
              <a:rPr lang="ar-SA" smtClean="0"/>
              <a:pPr/>
              <a:t>23</a:t>
            </a:fld>
            <a:endParaRPr lang="ar-SA"/>
          </a:p>
        </p:txBody>
      </p:sp>
      <p:sp>
        <p:nvSpPr>
          <p:cNvPr id="3" name="Rectangle 2">
            <a:extLst>
              <a:ext uri="{FF2B5EF4-FFF2-40B4-BE49-F238E27FC236}">
                <a16:creationId xmlns:a16="http://schemas.microsoft.com/office/drawing/2014/main" id="{C2F31301-ACDF-34D6-35DB-B7A007D812FE}"/>
              </a:ext>
            </a:extLst>
          </p:cNvPr>
          <p:cNvSpPr/>
          <p:nvPr/>
        </p:nvSpPr>
        <p:spPr>
          <a:xfrm>
            <a:off x="1123244" y="691444"/>
            <a:ext cx="6897511" cy="5475111"/>
          </a:xfrm>
          <a:prstGeom prst="rect">
            <a:avLst/>
          </a:prstGeom>
          <a:noFill/>
          <a:ln w="152400">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00F61899-B289-5CFE-B7ED-7E612DD66672}"/>
              </a:ext>
            </a:extLst>
          </p:cNvPr>
          <p:cNvCxnSpPr/>
          <p:nvPr/>
        </p:nvCxnSpPr>
        <p:spPr>
          <a:xfrm>
            <a:off x="1641244" y="6131799"/>
            <a:ext cx="1591733" cy="0"/>
          </a:xfrm>
          <a:prstGeom prst="line">
            <a:avLst/>
          </a:prstGeom>
          <a:ln w="1143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566E52F-3AEC-49EB-4D6E-F3691BADF500}"/>
              </a:ext>
            </a:extLst>
          </p:cNvPr>
          <p:cNvCxnSpPr/>
          <p:nvPr/>
        </p:nvCxnSpPr>
        <p:spPr>
          <a:xfrm>
            <a:off x="3232977" y="691444"/>
            <a:ext cx="2520000" cy="0"/>
          </a:xfrm>
          <a:prstGeom prst="line">
            <a:avLst/>
          </a:prstGeom>
          <a:ln w="1143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F15FF8C-A2C7-C2E7-AB2E-455407A00AA4}"/>
              </a:ext>
            </a:extLst>
          </p:cNvPr>
          <p:cNvCxnSpPr>
            <a:cxnSpLocks/>
          </p:cNvCxnSpPr>
          <p:nvPr/>
        </p:nvCxnSpPr>
        <p:spPr>
          <a:xfrm flipV="1">
            <a:off x="1641245" y="4679780"/>
            <a:ext cx="1" cy="1405988"/>
          </a:xfrm>
          <a:prstGeom prst="line">
            <a:avLst/>
          </a:prstGeom>
          <a:ln/>
        </p:spPr>
        <p:style>
          <a:lnRef idx="2">
            <a:schemeClr val="dk1"/>
          </a:lnRef>
          <a:fillRef idx="0">
            <a:schemeClr val="dk1"/>
          </a:fillRef>
          <a:effectRef idx="1">
            <a:schemeClr val="dk1"/>
          </a:effectRef>
          <a:fontRef idx="minor">
            <a:schemeClr val="tx1"/>
          </a:fontRef>
        </p:style>
      </p:cxnSp>
      <p:sp>
        <p:nvSpPr>
          <p:cNvPr id="9" name="Arc 8">
            <a:extLst>
              <a:ext uri="{FF2B5EF4-FFF2-40B4-BE49-F238E27FC236}">
                <a16:creationId xmlns:a16="http://schemas.microsoft.com/office/drawing/2014/main" id="{025D8736-F661-1A8C-88A9-05C311BEB898}"/>
              </a:ext>
            </a:extLst>
          </p:cNvPr>
          <p:cNvSpPr/>
          <p:nvPr/>
        </p:nvSpPr>
        <p:spPr>
          <a:xfrm>
            <a:off x="92098" y="4679780"/>
            <a:ext cx="3140879" cy="2857132"/>
          </a:xfrm>
          <a:prstGeom prst="arc">
            <a:avLst>
              <a:gd name="adj1" fmla="val 16137737"/>
              <a:gd name="adj2" fmla="val 9924"/>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594255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ar-SA" sz="3600" b="1" dirty="0">
                <a:solidFill>
                  <a:schemeClr val="accent1"/>
                </a:solidFill>
              </a:rPr>
              <a:t>المُخطَّط الهيكلي (</a:t>
            </a:r>
            <a:r>
              <a:rPr lang="en-US" sz="3600" b="1" dirty="0">
                <a:solidFill>
                  <a:schemeClr val="accent1"/>
                </a:solidFill>
              </a:rPr>
              <a:t>Wireframe Diagram</a:t>
            </a:r>
            <a:r>
              <a:rPr lang="ar-SA" sz="3600" b="1" dirty="0">
                <a:solidFill>
                  <a:schemeClr val="accent1"/>
                </a:solidFill>
              </a:rPr>
              <a:t>)</a:t>
            </a:r>
            <a:endParaRPr lang="en-US" sz="3600" b="1" dirty="0">
              <a:solidFill>
                <a:schemeClr val="accent1"/>
              </a:solidFill>
            </a:endParaRPr>
          </a:p>
        </p:txBody>
      </p:sp>
      <p:sp>
        <p:nvSpPr>
          <p:cNvPr id="9" name="Content Placeholder 8"/>
          <p:cNvSpPr>
            <a:spLocks noGrp="1"/>
          </p:cNvSpPr>
          <p:nvPr>
            <p:ph idx="1"/>
          </p:nvPr>
        </p:nvSpPr>
        <p:spPr>
          <a:xfrm>
            <a:off x="323528" y="1484784"/>
            <a:ext cx="8363272" cy="5141168"/>
          </a:xfrm>
          <a:ln>
            <a:solidFill>
              <a:srgbClr val="4F81BD"/>
            </a:solidFill>
          </a:ln>
        </p:spPr>
        <p:txBody>
          <a:bodyPr>
            <a:noAutofit/>
          </a:bodyPr>
          <a:lstStyle/>
          <a:p>
            <a:pPr algn="just">
              <a:lnSpc>
                <a:spcPct val="150000"/>
              </a:lnSpc>
            </a:pPr>
            <a:r>
              <a:rPr lang="ar-SA" sz="2800" b="1" dirty="0"/>
              <a:t>تمثيل مرئي لإطار </a:t>
            </a:r>
            <a:r>
              <a:rPr lang="ar-SA" sz="2800" b="1" dirty="0">
                <a:solidFill>
                  <a:srgbClr val="FF0000"/>
                </a:solidFill>
              </a:rPr>
              <a:t>موقع إلكتروني </a:t>
            </a:r>
            <a:r>
              <a:rPr lang="ar-SA" sz="2800" b="1" dirty="0"/>
              <a:t>أو </a:t>
            </a:r>
            <a:r>
              <a:rPr lang="ar-SA" sz="2800" b="1" dirty="0">
                <a:solidFill>
                  <a:srgbClr val="FF0000"/>
                </a:solidFill>
              </a:rPr>
              <a:t>تطبيق ذكي</a:t>
            </a:r>
            <a:r>
              <a:rPr lang="ar-SA" sz="2800" b="1" dirty="0"/>
              <a:t>، </a:t>
            </a:r>
          </a:p>
          <a:p>
            <a:pPr algn="just">
              <a:lnSpc>
                <a:spcPct val="150000"/>
              </a:lnSpc>
            </a:pPr>
            <a:r>
              <a:rPr lang="ar-SA" sz="2800" b="1" dirty="0"/>
              <a:t>يشتمل على </a:t>
            </a:r>
            <a:r>
              <a:rPr lang="ar-SA" sz="2800" b="1" dirty="0">
                <a:solidFill>
                  <a:srgbClr val="FF0000"/>
                </a:solidFill>
              </a:rPr>
              <a:t>عدد محدود </a:t>
            </a:r>
            <a:r>
              <a:rPr lang="ar-SA" sz="2800" b="1" dirty="0"/>
              <a:t>من</a:t>
            </a:r>
            <a:r>
              <a:rPr lang="en-US" sz="2800" b="1" dirty="0"/>
              <a:t> </a:t>
            </a:r>
            <a:r>
              <a:rPr lang="ar-SA" sz="2800" b="1" dirty="0"/>
              <a:t>النصوص والرسومات.</a:t>
            </a:r>
          </a:p>
          <a:p>
            <a:pPr algn="just">
              <a:lnSpc>
                <a:spcPct val="150000"/>
              </a:lnSpc>
            </a:pPr>
            <a:r>
              <a:rPr lang="ar-SA" sz="2800" b="1" dirty="0">
                <a:solidFill>
                  <a:srgbClr val="0070C0"/>
                </a:solidFill>
              </a:rPr>
              <a:t>الغرض</a:t>
            </a:r>
            <a:r>
              <a:rPr lang="en-US" sz="2800" b="1" dirty="0">
                <a:solidFill>
                  <a:srgbClr val="0070C0"/>
                </a:solidFill>
              </a:rPr>
              <a:t> </a:t>
            </a:r>
            <a:r>
              <a:rPr lang="ar-SA" sz="2800" b="1" dirty="0">
                <a:solidFill>
                  <a:srgbClr val="0070C0"/>
                </a:solidFill>
              </a:rPr>
              <a:t>الأساسي:</a:t>
            </a:r>
          </a:p>
          <a:p>
            <a:pPr lvl="1" algn="just">
              <a:lnSpc>
                <a:spcPct val="150000"/>
              </a:lnSpc>
            </a:pPr>
            <a:r>
              <a:rPr lang="ar-SA" sz="2400" b="1" dirty="0"/>
              <a:t>التركيز على </a:t>
            </a:r>
            <a:r>
              <a:rPr lang="ar-SA" sz="2400" b="1" dirty="0">
                <a:solidFill>
                  <a:srgbClr val="FF0000"/>
                </a:solidFill>
              </a:rPr>
              <a:t>بُنية</a:t>
            </a:r>
            <a:r>
              <a:rPr lang="en-US" sz="2400" b="1" dirty="0"/>
              <a:t> </a:t>
            </a:r>
            <a:r>
              <a:rPr lang="ar-SA" sz="2400" b="1" dirty="0"/>
              <a:t>المحتوى </a:t>
            </a:r>
          </a:p>
          <a:p>
            <a:pPr lvl="1" algn="just">
              <a:lnSpc>
                <a:spcPct val="150000"/>
              </a:lnSpc>
            </a:pPr>
            <a:r>
              <a:rPr lang="ar-SA" sz="2400" b="1" dirty="0"/>
              <a:t>و</a:t>
            </a:r>
            <a:r>
              <a:rPr lang="ar-SA" sz="2400" b="1" dirty="0">
                <a:solidFill>
                  <a:srgbClr val="FF0000"/>
                </a:solidFill>
              </a:rPr>
              <a:t>وظائف</a:t>
            </a:r>
            <a:r>
              <a:rPr lang="ar-SA" sz="2400" b="1" dirty="0"/>
              <a:t> العناصر التي يحتوي</a:t>
            </a:r>
            <a:r>
              <a:rPr lang="en-US" sz="2400" b="1" dirty="0"/>
              <a:t> </a:t>
            </a:r>
            <a:r>
              <a:rPr lang="ar-SA" sz="2400" b="1" dirty="0"/>
              <a:t>عليها.</a:t>
            </a:r>
          </a:p>
          <a:p>
            <a:pPr algn="just">
              <a:lnSpc>
                <a:spcPct val="150000"/>
              </a:lnSpc>
            </a:pPr>
            <a:r>
              <a:rPr lang="ar-SA" sz="2800" b="1" dirty="0">
                <a:solidFill>
                  <a:srgbClr val="0070C0"/>
                </a:solidFill>
              </a:rPr>
              <a:t>الاستخدامات: </a:t>
            </a:r>
          </a:p>
          <a:p>
            <a:pPr marL="0" indent="0" algn="just">
              <a:lnSpc>
                <a:spcPct val="150000"/>
              </a:lnSpc>
              <a:buNone/>
            </a:pPr>
            <a:r>
              <a:rPr lang="ar-SA" sz="2800" b="1" dirty="0"/>
              <a:t>تطوير المواقع</a:t>
            </a:r>
            <a:r>
              <a:rPr lang="en-US" sz="2800" b="1" dirty="0"/>
              <a:t> </a:t>
            </a:r>
            <a:r>
              <a:rPr lang="ar-SA" sz="2800" b="1" dirty="0"/>
              <a:t>والتطبيقات.</a:t>
            </a:r>
          </a:p>
        </p:txBody>
      </p:sp>
      <p:sp>
        <p:nvSpPr>
          <p:cNvPr id="21" name="Slide Number Placeholder 20">
            <a:extLst>
              <a:ext uri="{FF2B5EF4-FFF2-40B4-BE49-F238E27FC236}">
                <a16:creationId xmlns:a16="http://schemas.microsoft.com/office/drawing/2014/main" id="{64644C58-8A1E-31BA-0FB7-D166B77DC4E3}"/>
              </a:ext>
            </a:extLst>
          </p:cNvPr>
          <p:cNvSpPr>
            <a:spLocks noGrp="1"/>
          </p:cNvSpPr>
          <p:nvPr>
            <p:ph type="sldNum" sz="quarter" idx="12"/>
          </p:nvPr>
        </p:nvSpPr>
        <p:spPr/>
        <p:txBody>
          <a:bodyPr/>
          <a:lstStyle/>
          <a:p>
            <a:fld id="{1C0259F5-17A8-48C3-BEB2-FFECF2A5E66F}" type="slidenum">
              <a:rPr lang="ar-SA" smtClean="0"/>
              <a:pPr/>
              <a:t>24</a:t>
            </a:fld>
            <a:endParaRPr lang="ar-SA"/>
          </a:p>
        </p:txBody>
      </p:sp>
      <p:pic>
        <p:nvPicPr>
          <p:cNvPr id="8194" name="Picture 2" descr="Wireframe Diagrams for Websites and Apps">
            <a:extLst>
              <a:ext uri="{FF2B5EF4-FFF2-40B4-BE49-F238E27FC236}">
                <a16:creationId xmlns:a16="http://schemas.microsoft.com/office/drawing/2014/main" id="{E5A2C9D5-C544-F21E-D17B-99E48F5ED88B}"/>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4565" y="3429000"/>
            <a:ext cx="3022970" cy="2541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26851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3A7F34-D177-CFF5-BE5D-1AC4F5346A7E}"/>
              </a:ext>
            </a:extLst>
          </p:cNvPr>
          <p:cNvSpPr>
            <a:spLocks noGrp="1"/>
          </p:cNvSpPr>
          <p:nvPr>
            <p:ph type="sldNum" sz="quarter" idx="12"/>
          </p:nvPr>
        </p:nvSpPr>
        <p:spPr/>
        <p:txBody>
          <a:bodyPr/>
          <a:lstStyle/>
          <a:p>
            <a:fld id="{1C0259F5-17A8-48C3-BEB2-FFECF2A5E66F}" type="slidenum">
              <a:rPr lang="ar-SA" smtClean="0"/>
              <a:pPr/>
              <a:t>25</a:t>
            </a:fld>
            <a:endParaRPr lang="ar-SA"/>
          </a:p>
        </p:txBody>
      </p:sp>
      <p:pic>
        <p:nvPicPr>
          <p:cNvPr id="4" name="Picture 3">
            <a:extLst>
              <a:ext uri="{FF2B5EF4-FFF2-40B4-BE49-F238E27FC236}">
                <a16:creationId xmlns:a16="http://schemas.microsoft.com/office/drawing/2014/main" id="{85B2C266-3309-EE16-D41E-0B0329ECABD6}"/>
              </a:ext>
            </a:extLst>
          </p:cNvPr>
          <p:cNvPicPr>
            <a:picLocks noChangeAspect="1"/>
          </p:cNvPicPr>
          <p:nvPr/>
        </p:nvPicPr>
        <p:blipFill>
          <a:blip r:embed="rId2"/>
          <a:stretch>
            <a:fillRect/>
          </a:stretch>
        </p:blipFill>
        <p:spPr>
          <a:xfrm>
            <a:off x="1920178" y="339545"/>
            <a:ext cx="5756339" cy="6178909"/>
          </a:xfrm>
          <a:prstGeom prst="rect">
            <a:avLst/>
          </a:prstGeom>
        </p:spPr>
      </p:pic>
    </p:spTree>
    <p:extLst>
      <p:ext uri="{BB962C8B-B14F-4D97-AF65-F5344CB8AC3E}">
        <p14:creationId xmlns:p14="http://schemas.microsoft.com/office/powerpoint/2010/main" val="22964755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ar-SA" sz="4000" b="1" dirty="0">
                <a:solidFill>
                  <a:schemeClr val="accent1"/>
                </a:solidFill>
              </a:rPr>
              <a:t>أمثلة على أنواع المُخطَّطات</a:t>
            </a:r>
            <a:endParaRPr lang="en-US" sz="4000" b="1" dirty="0">
              <a:solidFill>
                <a:schemeClr val="accent1"/>
              </a:solidFill>
            </a:endParaRPr>
          </a:p>
        </p:txBody>
      </p:sp>
      <p:sp>
        <p:nvSpPr>
          <p:cNvPr id="9" name="Content Placeholder 8"/>
          <p:cNvSpPr>
            <a:spLocks noGrp="1"/>
          </p:cNvSpPr>
          <p:nvPr>
            <p:ph idx="1"/>
          </p:nvPr>
        </p:nvSpPr>
        <p:spPr>
          <a:xfrm>
            <a:off x="323528" y="1484784"/>
            <a:ext cx="8363272" cy="5141168"/>
          </a:xfrm>
          <a:ln>
            <a:solidFill>
              <a:srgbClr val="4F81BD"/>
            </a:solidFill>
          </a:ln>
        </p:spPr>
        <p:txBody>
          <a:bodyPr>
            <a:noAutofit/>
          </a:bodyPr>
          <a:lstStyle/>
          <a:p>
            <a:pPr algn="just">
              <a:lnSpc>
                <a:spcPct val="150000"/>
              </a:lnSpc>
            </a:pPr>
            <a:r>
              <a:rPr lang="ar-SA" sz="2800" b="1" dirty="0"/>
              <a:t>هناك أنواع مختلفة من المُخطَّطات التي يمكنك استخدامها خلال المراحل المختلفة </a:t>
            </a:r>
            <a:r>
              <a:rPr lang="ar-SA" sz="2800" b="1" dirty="0">
                <a:solidFill>
                  <a:srgbClr val="FF0000"/>
                </a:solidFill>
              </a:rPr>
              <a:t>لدورة حياة النظام </a:t>
            </a:r>
            <a:r>
              <a:rPr lang="ar-SA" sz="2800" b="1" dirty="0"/>
              <a:t>ومنها:</a:t>
            </a:r>
          </a:p>
          <a:p>
            <a:pPr marL="0" indent="0" algn="just">
              <a:lnSpc>
                <a:spcPct val="150000"/>
              </a:lnSpc>
              <a:buNone/>
            </a:pPr>
            <a:endParaRPr lang="ar-SA" sz="2800" b="1" dirty="0"/>
          </a:p>
        </p:txBody>
      </p:sp>
      <p:sp>
        <p:nvSpPr>
          <p:cNvPr id="21" name="Slide Number Placeholder 20">
            <a:extLst>
              <a:ext uri="{FF2B5EF4-FFF2-40B4-BE49-F238E27FC236}">
                <a16:creationId xmlns:a16="http://schemas.microsoft.com/office/drawing/2014/main" id="{64644C58-8A1E-31BA-0FB7-D166B77DC4E3}"/>
              </a:ext>
            </a:extLst>
          </p:cNvPr>
          <p:cNvSpPr>
            <a:spLocks noGrp="1"/>
          </p:cNvSpPr>
          <p:nvPr>
            <p:ph type="sldNum" sz="quarter" idx="12"/>
          </p:nvPr>
        </p:nvSpPr>
        <p:spPr/>
        <p:txBody>
          <a:bodyPr/>
          <a:lstStyle/>
          <a:p>
            <a:fld id="{1C0259F5-17A8-48C3-BEB2-FFECF2A5E66F}" type="slidenum">
              <a:rPr lang="ar-SA" smtClean="0"/>
              <a:pPr/>
              <a:t>26</a:t>
            </a:fld>
            <a:endParaRPr lang="ar-SA"/>
          </a:p>
        </p:txBody>
      </p:sp>
      <p:graphicFrame>
        <p:nvGraphicFramePr>
          <p:cNvPr id="2" name="Diagram 1">
            <a:extLst>
              <a:ext uri="{FF2B5EF4-FFF2-40B4-BE49-F238E27FC236}">
                <a16:creationId xmlns:a16="http://schemas.microsoft.com/office/drawing/2014/main" id="{90661824-69DA-AF81-8E91-EA93C32EEA97}"/>
              </a:ext>
            </a:extLst>
          </p:cNvPr>
          <p:cNvGraphicFramePr/>
          <p:nvPr/>
        </p:nvGraphicFramePr>
        <p:xfrm>
          <a:off x="1070519" y="3386467"/>
          <a:ext cx="6869289" cy="25873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aphic 4" descr="Checkmark with solid fill">
            <a:extLst>
              <a:ext uri="{FF2B5EF4-FFF2-40B4-BE49-F238E27FC236}">
                <a16:creationId xmlns:a16="http://schemas.microsoft.com/office/drawing/2014/main" id="{74B89851-E990-5B33-FC04-8603FF0F755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20562" y="4941582"/>
            <a:ext cx="720000" cy="720000"/>
          </a:xfrm>
          <a:prstGeom prst="rect">
            <a:avLst/>
          </a:prstGeom>
        </p:spPr>
      </p:pic>
      <p:pic>
        <p:nvPicPr>
          <p:cNvPr id="3" name="Picture 6" descr="Tree diagram Black and White Stock Photos &amp; Images - Alamy">
            <a:extLst>
              <a:ext uri="{FF2B5EF4-FFF2-40B4-BE49-F238E27FC236}">
                <a16:creationId xmlns:a16="http://schemas.microsoft.com/office/drawing/2014/main" id="{7C210C72-7580-46B0-6F2E-EC572F8C5352}"/>
              </a:ext>
            </a:extLst>
          </p:cNvPr>
          <p:cNvPicPr>
            <a:picLocks noChangeAspect="1" noChangeArrowheads="1"/>
          </p:cNvPicPr>
          <p:nvPr/>
        </p:nvPicPr>
        <p:blipFill rotWithShape="1">
          <a:blip r:embed="rId10">
            <a:duotone>
              <a:prstClr val="black"/>
              <a:schemeClr val="accent6">
                <a:tint val="45000"/>
                <a:satMod val="400000"/>
              </a:schemeClr>
            </a:duotone>
            <a:extLst>
              <a:ext uri="{28A0092B-C50C-407E-A947-70E740481C1C}">
                <a14:useLocalDpi xmlns:a14="http://schemas.microsoft.com/office/drawing/2010/main" val="0"/>
              </a:ext>
            </a:extLst>
          </a:blip>
          <a:srcRect t="9950" b="17131"/>
          <a:stretch/>
        </p:blipFill>
        <p:spPr bwMode="auto">
          <a:xfrm>
            <a:off x="3263179" y="3068586"/>
            <a:ext cx="1076490" cy="8393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Wireframe Diagrams for Websites and Apps">
            <a:extLst>
              <a:ext uri="{FF2B5EF4-FFF2-40B4-BE49-F238E27FC236}">
                <a16:creationId xmlns:a16="http://schemas.microsoft.com/office/drawing/2014/main" id="{DC93DFBB-4610-0701-B91B-C792B9C382D4}"/>
              </a:ext>
            </a:extLst>
          </p:cNvPr>
          <p:cNvPicPr>
            <a:picLocks noChangeAspect="1" noChangeArrowheads="1"/>
          </p:cNvPicPr>
          <p:nvPr/>
        </p:nvPicPr>
        <p:blipFill>
          <a:blip r:embed="rId11">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26259" y="3038003"/>
            <a:ext cx="1034657" cy="8699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2">
            <a:extLst>
              <a:ext uri="{FF2B5EF4-FFF2-40B4-BE49-F238E27FC236}">
                <a16:creationId xmlns:a16="http://schemas.microsoft.com/office/drawing/2014/main" id="{1BA4F986-4ED4-32C3-C87E-AD3222DCC577}"/>
              </a:ext>
            </a:extLst>
          </p:cNvPr>
          <p:cNvPicPr>
            <a:picLocks noChangeAspect="1"/>
          </p:cNvPicPr>
          <p:nvPr/>
        </p:nvPicPr>
        <p:blipFill>
          <a:blip r:embed="rId12"/>
          <a:stretch>
            <a:fillRect/>
          </a:stretch>
        </p:blipFill>
        <p:spPr>
          <a:xfrm>
            <a:off x="3211037" y="5626221"/>
            <a:ext cx="1128631" cy="839375"/>
          </a:xfrm>
          <a:prstGeom prst="rect">
            <a:avLst/>
          </a:prstGeom>
        </p:spPr>
      </p:pic>
    </p:spTree>
    <p:extLst>
      <p:ext uri="{BB962C8B-B14F-4D97-AF65-F5344CB8AC3E}">
        <p14:creationId xmlns:p14="http://schemas.microsoft.com/office/powerpoint/2010/main" val="39034275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ar-SA" sz="3600" b="1" dirty="0">
                <a:solidFill>
                  <a:schemeClr val="accent1"/>
                </a:solidFill>
              </a:rPr>
              <a:t>مُخطَّط حالة الاستخدام (</a:t>
            </a:r>
            <a:r>
              <a:rPr lang="en-US" sz="3600" b="1" dirty="0">
                <a:solidFill>
                  <a:schemeClr val="accent1"/>
                </a:solidFill>
              </a:rPr>
              <a:t>Use Case Diagram</a:t>
            </a:r>
            <a:r>
              <a:rPr lang="ar-SA" sz="3600" b="1" dirty="0">
                <a:solidFill>
                  <a:schemeClr val="accent1"/>
                </a:solidFill>
              </a:rPr>
              <a:t>)</a:t>
            </a:r>
            <a:endParaRPr lang="en-US" sz="3600" b="1" dirty="0">
              <a:solidFill>
                <a:schemeClr val="accent1"/>
              </a:solidFill>
            </a:endParaRPr>
          </a:p>
        </p:txBody>
      </p:sp>
      <p:sp>
        <p:nvSpPr>
          <p:cNvPr id="9" name="Content Placeholder 8"/>
          <p:cNvSpPr>
            <a:spLocks noGrp="1"/>
          </p:cNvSpPr>
          <p:nvPr>
            <p:ph idx="1"/>
          </p:nvPr>
        </p:nvSpPr>
        <p:spPr>
          <a:xfrm>
            <a:off x="323528" y="1484784"/>
            <a:ext cx="8363272" cy="5141168"/>
          </a:xfrm>
          <a:ln>
            <a:solidFill>
              <a:srgbClr val="4F81BD"/>
            </a:solidFill>
          </a:ln>
        </p:spPr>
        <p:txBody>
          <a:bodyPr>
            <a:noAutofit/>
          </a:bodyPr>
          <a:lstStyle/>
          <a:p>
            <a:pPr algn="just">
              <a:lnSpc>
                <a:spcPct val="150000"/>
              </a:lnSpc>
            </a:pPr>
            <a:r>
              <a:rPr lang="ar-SA" sz="2800" b="1" dirty="0"/>
              <a:t>تمثِّل الطرق المختلفة التي قد </a:t>
            </a:r>
            <a:r>
              <a:rPr lang="ar-SA" sz="2800" b="1" dirty="0">
                <a:solidFill>
                  <a:srgbClr val="FF0000"/>
                </a:solidFill>
              </a:rPr>
              <a:t>يتفاعل</a:t>
            </a:r>
            <a:r>
              <a:rPr lang="ar-SA" sz="2800" b="1" dirty="0"/>
              <a:t> بها المستخدِم مع النظام.</a:t>
            </a:r>
          </a:p>
          <a:p>
            <a:pPr algn="just">
              <a:lnSpc>
                <a:spcPct val="150000"/>
              </a:lnSpc>
            </a:pPr>
            <a:r>
              <a:rPr lang="ar-SA" sz="2800" b="1" dirty="0">
                <a:solidFill>
                  <a:srgbClr val="0070C0"/>
                </a:solidFill>
              </a:rPr>
              <a:t>الاستخدامات: </a:t>
            </a:r>
            <a:r>
              <a:rPr lang="ar-SA" sz="2800" b="1" dirty="0"/>
              <a:t>تمثيل جميع </a:t>
            </a:r>
            <a:r>
              <a:rPr lang="ar-SA" sz="2800" b="1" dirty="0">
                <a:solidFill>
                  <a:srgbClr val="FF0000"/>
                </a:solidFill>
              </a:rPr>
              <a:t>المتطلبات</a:t>
            </a:r>
            <a:r>
              <a:rPr lang="ar-SA" sz="2800" b="1" dirty="0"/>
              <a:t> لنظام ما أثناء مرحلة </a:t>
            </a:r>
            <a:r>
              <a:rPr lang="ar-SA" sz="2800" b="1" dirty="0">
                <a:solidFill>
                  <a:srgbClr val="FF0000"/>
                </a:solidFill>
              </a:rPr>
              <a:t>تحليل</a:t>
            </a:r>
            <a:r>
              <a:rPr lang="ar-SA" sz="2800" b="1" dirty="0"/>
              <a:t> دورة حياة النظام.</a:t>
            </a:r>
          </a:p>
        </p:txBody>
      </p:sp>
      <p:sp>
        <p:nvSpPr>
          <p:cNvPr id="21" name="Slide Number Placeholder 20">
            <a:extLst>
              <a:ext uri="{FF2B5EF4-FFF2-40B4-BE49-F238E27FC236}">
                <a16:creationId xmlns:a16="http://schemas.microsoft.com/office/drawing/2014/main" id="{64644C58-8A1E-31BA-0FB7-D166B77DC4E3}"/>
              </a:ext>
            </a:extLst>
          </p:cNvPr>
          <p:cNvSpPr>
            <a:spLocks noGrp="1"/>
          </p:cNvSpPr>
          <p:nvPr>
            <p:ph type="sldNum" sz="quarter" idx="12"/>
          </p:nvPr>
        </p:nvSpPr>
        <p:spPr/>
        <p:txBody>
          <a:bodyPr/>
          <a:lstStyle/>
          <a:p>
            <a:fld id="{1C0259F5-17A8-48C3-BEB2-FFECF2A5E66F}" type="slidenum">
              <a:rPr lang="ar-SA" smtClean="0"/>
              <a:pPr/>
              <a:t>27</a:t>
            </a:fld>
            <a:endParaRPr lang="ar-SA"/>
          </a:p>
        </p:txBody>
      </p:sp>
      <p:sp>
        <p:nvSpPr>
          <p:cNvPr id="3" name="Oval 2">
            <a:extLst>
              <a:ext uri="{FF2B5EF4-FFF2-40B4-BE49-F238E27FC236}">
                <a16:creationId xmlns:a16="http://schemas.microsoft.com/office/drawing/2014/main" id="{9A2BA601-F2A4-E8C3-2A35-7A3728161F75}"/>
              </a:ext>
            </a:extLst>
          </p:cNvPr>
          <p:cNvSpPr/>
          <p:nvPr/>
        </p:nvSpPr>
        <p:spPr>
          <a:xfrm>
            <a:off x="4750403" y="3739546"/>
            <a:ext cx="474133" cy="440266"/>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54F2C817-13BB-9EA4-7490-749A4FC3D835}"/>
              </a:ext>
            </a:extLst>
          </p:cNvPr>
          <p:cNvCxnSpPr>
            <a:cxnSpLocks/>
            <a:stCxn id="3" idx="4"/>
          </p:cNvCxnSpPr>
          <p:nvPr/>
        </p:nvCxnSpPr>
        <p:spPr>
          <a:xfrm>
            <a:off x="4987470" y="4179812"/>
            <a:ext cx="0" cy="10382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94BB452-6B62-E04A-A681-7D0954A12911}"/>
              </a:ext>
            </a:extLst>
          </p:cNvPr>
          <p:cNvCxnSpPr/>
          <p:nvPr/>
        </p:nvCxnSpPr>
        <p:spPr>
          <a:xfrm>
            <a:off x="4750403" y="4551217"/>
            <a:ext cx="47413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DEFCD7A-9FFD-46B0-192A-2144446468F3}"/>
              </a:ext>
            </a:extLst>
          </p:cNvPr>
          <p:cNvCxnSpPr/>
          <p:nvPr/>
        </p:nvCxnSpPr>
        <p:spPr>
          <a:xfrm flipH="1">
            <a:off x="4603647" y="5210757"/>
            <a:ext cx="383823" cy="3502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6D9651-C58B-8353-AA0D-E398F91E3FC2}"/>
              </a:ext>
            </a:extLst>
          </p:cNvPr>
          <p:cNvCxnSpPr>
            <a:cxnSpLocks/>
          </p:cNvCxnSpPr>
          <p:nvPr/>
        </p:nvCxnSpPr>
        <p:spPr>
          <a:xfrm flipH="1" flipV="1">
            <a:off x="4986904" y="5210475"/>
            <a:ext cx="383823" cy="3502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B511D1B7-B859-A0D0-DB98-2F2E25F87B08}"/>
              </a:ext>
            </a:extLst>
          </p:cNvPr>
          <p:cNvSpPr/>
          <p:nvPr/>
        </p:nvSpPr>
        <p:spPr>
          <a:xfrm>
            <a:off x="1702699" y="3624227"/>
            <a:ext cx="1342663" cy="578734"/>
          </a:xfrm>
          <a:prstGeom prst="ellipse">
            <a:avLst/>
          </a:prstGeom>
          <a:solidFill>
            <a:schemeClr val="accent6">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2DA13C0-94CE-3D3D-FDB8-C7F50DBB9DB1}"/>
              </a:ext>
            </a:extLst>
          </p:cNvPr>
          <p:cNvSpPr/>
          <p:nvPr/>
        </p:nvSpPr>
        <p:spPr>
          <a:xfrm>
            <a:off x="1702700" y="4365523"/>
            <a:ext cx="1342663" cy="578734"/>
          </a:xfrm>
          <a:prstGeom prst="ellipse">
            <a:avLst/>
          </a:prstGeom>
          <a:solidFill>
            <a:schemeClr val="accent6">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2CC80F5-B1B9-C0EF-D3DC-92EA3064B84A}"/>
              </a:ext>
            </a:extLst>
          </p:cNvPr>
          <p:cNvSpPr/>
          <p:nvPr/>
        </p:nvSpPr>
        <p:spPr>
          <a:xfrm>
            <a:off x="1698987" y="5078484"/>
            <a:ext cx="1342663" cy="578734"/>
          </a:xfrm>
          <a:prstGeom prst="ellipse">
            <a:avLst/>
          </a:prstGeom>
          <a:solidFill>
            <a:schemeClr val="accent6">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FCDDADEE-4C3D-451B-F8E4-E90CBA705C95}"/>
              </a:ext>
            </a:extLst>
          </p:cNvPr>
          <p:cNvCxnSpPr>
            <a:cxnSpLocks/>
            <a:stCxn id="17" idx="6"/>
          </p:cNvCxnSpPr>
          <p:nvPr/>
        </p:nvCxnSpPr>
        <p:spPr>
          <a:xfrm>
            <a:off x="3045362" y="3913594"/>
            <a:ext cx="1306719" cy="549746"/>
          </a:xfrm>
          <a:prstGeom prst="line">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6511106-5731-C52B-0F2E-B48E6380BD35}"/>
              </a:ext>
            </a:extLst>
          </p:cNvPr>
          <p:cNvCxnSpPr>
            <a:cxnSpLocks/>
            <a:stCxn id="18" idx="6"/>
          </p:cNvCxnSpPr>
          <p:nvPr/>
        </p:nvCxnSpPr>
        <p:spPr>
          <a:xfrm flipV="1">
            <a:off x="3045363" y="4463340"/>
            <a:ext cx="1321784" cy="191550"/>
          </a:xfrm>
          <a:prstGeom prst="line">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283EBB85-0F47-0BE5-7490-50BC1281C736}"/>
              </a:ext>
            </a:extLst>
          </p:cNvPr>
          <p:cNvSpPr txBox="1"/>
          <p:nvPr/>
        </p:nvSpPr>
        <p:spPr>
          <a:xfrm>
            <a:off x="4408062" y="6035317"/>
            <a:ext cx="1157684" cy="369332"/>
          </a:xfrm>
          <a:prstGeom prst="rect">
            <a:avLst/>
          </a:prstGeom>
          <a:noFill/>
        </p:spPr>
        <p:txBody>
          <a:bodyPr wrap="square">
            <a:spAutoFit/>
          </a:bodyPr>
          <a:lstStyle/>
          <a:p>
            <a:pPr algn="ctr" rtl="1"/>
            <a:r>
              <a:rPr lang="ar-SA" sz="1800" b="1" dirty="0"/>
              <a:t>المستخدِم</a:t>
            </a:r>
            <a:endParaRPr lang="en-US" dirty="0"/>
          </a:p>
        </p:txBody>
      </p:sp>
      <p:sp>
        <p:nvSpPr>
          <p:cNvPr id="34" name="TextBox 33">
            <a:extLst>
              <a:ext uri="{FF2B5EF4-FFF2-40B4-BE49-F238E27FC236}">
                <a16:creationId xmlns:a16="http://schemas.microsoft.com/office/drawing/2014/main" id="{8D5F3B84-88E6-9C57-ED59-EA6EBB7C1E1A}"/>
              </a:ext>
            </a:extLst>
          </p:cNvPr>
          <p:cNvSpPr txBox="1"/>
          <p:nvPr/>
        </p:nvSpPr>
        <p:spPr>
          <a:xfrm>
            <a:off x="1694464" y="6035317"/>
            <a:ext cx="1342663" cy="369332"/>
          </a:xfrm>
          <a:prstGeom prst="rect">
            <a:avLst/>
          </a:prstGeom>
          <a:noFill/>
        </p:spPr>
        <p:txBody>
          <a:bodyPr wrap="square">
            <a:spAutoFit/>
          </a:bodyPr>
          <a:lstStyle/>
          <a:p>
            <a:pPr algn="ctr" rtl="1"/>
            <a:r>
              <a:rPr lang="ar-SA" sz="1800" b="1" dirty="0"/>
              <a:t>متطلبات النظام</a:t>
            </a:r>
            <a:endParaRPr lang="en-US" dirty="0"/>
          </a:p>
        </p:txBody>
      </p:sp>
      <p:cxnSp>
        <p:nvCxnSpPr>
          <p:cNvPr id="35" name="Straight Connector 34">
            <a:extLst>
              <a:ext uri="{FF2B5EF4-FFF2-40B4-BE49-F238E27FC236}">
                <a16:creationId xmlns:a16="http://schemas.microsoft.com/office/drawing/2014/main" id="{4931B4A1-40AE-CEBE-53DC-364AD1A2BE83}"/>
              </a:ext>
            </a:extLst>
          </p:cNvPr>
          <p:cNvCxnSpPr>
            <a:cxnSpLocks/>
          </p:cNvCxnSpPr>
          <p:nvPr/>
        </p:nvCxnSpPr>
        <p:spPr>
          <a:xfrm flipV="1">
            <a:off x="3041650" y="4463340"/>
            <a:ext cx="1325497" cy="904511"/>
          </a:xfrm>
          <a:prstGeom prst="line">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24170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par>
                                <p:cTn id="14" presetID="14" presetClass="entr" presetSubtype="1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par>
                                <p:cTn id="17" presetID="14" presetClass="entr" presetSubtype="1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randombar(horizontal)">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randombar(horizontal)">
                                      <p:cBhvr>
                                        <p:cTn id="30" dur="500"/>
                                        <p:tgtEl>
                                          <p:spTgt spid="18"/>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randombar(horizontal)">
                                      <p:cBhvr>
                                        <p:cTn id="33" dur="500"/>
                                        <p:tgtEl>
                                          <p:spTgt spid="19"/>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randombar(horizontal)">
                                      <p:cBhvr>
                                        <p:cTn id="36" dur="50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randombar(horizontal)">
                                      <p:cBhvr>
                                        <p:cTn id="41" dur="500"/>
                                        <p:tgtEl>
                                          <p:spTgt spid="20"/>
                                        </p:tgtEl>
                                      </p:cBhvr>
                                    </p:animEffect>
                                  </p:childTnLst>
                                </p:cTn>
                              </p:par>
                              <p:par>
                                <p:cTn id="42" presetID="14" presetClass="entr" presetSubtype="10" fill="hold"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randombar(horizontal)">
                                      <p:cBhvr>
                                        <p:cTn id="44" dur="500"/>
                                        <p:tgtEl>
                                          <p:spTgt spid="28"/>
                                        </p:tgtEl>
                                      </p:cBhvr>
                                    </p:animEffect>
                                  </p:childTnLst>
                                </p:cTn>
                              </p:par>
                              <p:par>
                                <p:cTn id="45" presetID="14" presetClass="entr" presetSubtype="10"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randombar(horizontal)">
                                      <p:cBhvr>
                                        <p:cTn id="4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P spid="18" grpId="0" animBg="1"/>
      <p:bldP spid="19" grpId="0" animBg="1"/>
      <p:bldP spid="33" grpId="0"/>
      <p:bldP spid="3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8DDFF9-8F69-D375-C64B-0ED455075409}"/>
              </a:ext>
            </a:extLst>
          </p:cNvPr>
          <p:cNvSpPr>
            <a:spLocks noGrp="1"/>
          </p:cNvSpPr>
          <p:nvPr>
            <p:ph type="sldNum" sz="quarter" idx="12"/>
          </p:nvPr>
        </p:nvSpPr>
        <p:spPr/>
        <p:txBody>
          <a:bodyPr/>
          <a:lstStyle/>
          <a:p>
            <a:fld id="{1C0259F5-17A8-48C3-BEB2-FFECF2A5E66F}" type="slidenum">
              <a:rPr lang="ar-SA" smtClean="0"/>
              <a:pPr/>
              <a:t>28</a:t>
            </a:fld>
            <a:endParaRPr lang="ar-SA"/>
          </a:p>
        </p:txBody>
      </p:sp>
      <p:pic>
        <p:nvPicPr>
          <p:cNvPr id="4" name="Picture 3">
            <a:extLst>
              <a:ext uri="{FF2B5EF4-FFF2-40B4-BE49-F238E27FC236}">
                <a16:creationId xmlns:a16="http://schemas.microsoft.com/office/drawing/2014/main" id="{9EBFD6E2-475E-76A3-53C0-D4E2D9991F50}"/>
              </a:ext>
            </a:extLst>
          </p:cNvPr>
          <p:cNvPicPr>
            <a:picLocks noChangeAspect="1"/>
          </p:cNvPicPr>
          <p:nvPr/>
        </p:nvPicPr>
        <p:blipFill>
          <a:blip r:embed="rId2"/>
          <a:stretch>
            <a:fillRect/>
          </a:stretch>
        </p:blipFill>
        <p:spPr>
          <a:xfrm>
            <a:off x="1478012" y="1078026"/>
            <a:ext cx="6187976" cy="4701947"/>
          </a:xfrm>
          <a:prstGeom prst="rect">
            <a:avLst/>
          </a:prstGeom>
        </p:spPr>
      </p:pic>
    </p:spTree>
    <p:extLst>
      <p:ext uri="{BB962C8B-B14F-4D97-AF65-F5344CB8AC3E}">
        <p14:creationId xmlns:p14="http://schemas.microsoft.com/office/powerpoint/2010/main" val="5116240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p:cNvGraphicFramePr>
            <a:graphicFrameLocks noGrp="1"/>
          </p:cNvGraphicFramePr>
          <p:nvPr>
            <p:extLst>
              <p:ext uri="{D42A27DB-BD31-4B8C-83A1-F6EECF244321}">
                <p14:modId xmlns:p14="http://schemas.microsoft.com/office/powerpoint/2010/main" val="1626824458"/>
              </p:ext>
            </p:extLst>
          </p:nvPr>
        </p:nvGraphicFramePr>
        <p:xfrm>
          <a:off x="98757" y="125809"/>
          <a:ext cx="8946486" cy="1224136"/>
        </p:xfrm>
        <a:graphic>
          <a:graphicData uri="http://schemas.openxmlformats.org/drawingml/2006/table">
            <a:tbl>
              <a:tblPr rtl="1" firstRow="1" bandRow="1">
                <a:tableStyleId>{5940675A-B579-460E-94D1-54222C63F5DA}</a:tableStyleId>
              </a:tblPr>
              <a:tblGrid>
                <a:gridCol w="4410907">
                  <a:extLst>
                    <a:ext uri="{9D8B030D-6E8A-4147-A177-3AD203B41FA5}">
                      <a16:colId xmlns:a16="http://schemas.microsoft.com/office/drawing/2014/main" val="20000"/>
                    </a:ext>
                  </a:extLst>
                </a:gridCol>
                <a:gridCol w="2052448">
                  <a:extLst>
                    <a:ext uri="{9D8B030D-6E8A-4147-A177-3AD203B41FA5}">
                      <a16:colId xmlns:a16="http://schemas.microsoft.com/office/drawing/2014/main" val="20001"/>
                    </a:ext>
                  </a:extLst>
                </a:gridCol>
                <a:gridCol w="2483131">
                  <a:extLst>
                    <a:ext uri="{9D8B030D-6E8A-4147-A177-3AD203B41FA5}">
                      <a16:colId xmlns:a16="http://schemas.microsoft.com/office/drawing/2014/main" val="20002"/>
                    </a:ext>
                  </a:extLst>
                </a:gridCol>
              </a:tblGrid>
              <a:tr h="390165">
                <a:tc>
                  <a:txBody>
                    <a:bodyPr/>
                    <a:lstStyle/>
                    <a:p>
                      <a:pPr rtl="1">
                        <a:lnSpc>
                          <a:spcPct val="100000"/>
                        </a:lnSpc>
                      </a:pPr>
                      <a:r>
                        <a:rPr lang="ar-SA" sz="1800" b="1" dirty="0">
                          <a:solidFill>
                            <a:srgbClr val="0070C0"/>
                          </a:solidFill>
                        </a:rPr>
                        <a:t>ورقة</a:t>
                      </a:r>
                      <a:r>
                        <a:rPr lang="ar-SA" sz="1800" b="1" baseline="0" dirty="0">
                          <a:solidFill>
                            <a:srgbClr val="0070C0"/>
                          </a:solidFill>
                        </a:rPr>
                        <a:t> عمل – 7</a:t>
                      </a:r>
                      <a:endParaRPr lang="ar-SA" sz="1800" b="1" dirty="0">
                        <a:solidFill>
                          <a:srgbClr val="0070C0"/>
                        </a:solidFill>
                      </a:endParaRPr>
                    </a:p>
                  </a:txBody>
                  <a:tcPr marL="54000" marR="135000" marT="34290" marB="34290" anchor="ctr">
                    <a:lnL w="28575" cap="flat" cmpd="sng" algn="ctr">
                      <a:solidFill>
                        <a:srgbClr val="0070C0"/>
                      </a:solidFill>
                      <a:prstDash val="lgDash"/>
                      <a:round/>
                      <a:headEnd type="none" w="med" len="med"/>
                      <a:tailEnd type="none" w="med" len="med"/>
                    </a:lnL>
                    <a:lnR w="12700" cmpd="sng">
                      <a:noFill/>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زمن التنفيذ: 3 د</a:t>
                      </a:r>
                    </a:p>
                  </a:txBody>
                  <a:tcPr marL="54000" marR="135000" marT="34290" marB="34290" anchor="ctr">
                    <a:lnL w="12700" cmpd="sng">
                      <a:noFill/>
                    </a:lnL>
                    <a:lnR w="28575" cap="flat" cmpd="sng" algn="ctr">
                      <a:no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طريقة التنفيذ: جماعي</a:t>
                      </a:r>
                    </a:p>
                  </a:txBody>
                  <a:tcPr marL="54000" marR="135000" marT="34290" marB="34290" anchor="ctr">
                    <a:lnL w="28575" cap="flat" cmpd="sng" algn="ctr">
                      <a:noFill/>
                      <a:prstDash val="lgDash"/>
                      <a:round/>
                      <a:headEnd type="none" w="med" len="med"/>
                      <a:tailEnd type="none" w="med" len="med"/>
                    </a:lnL>
                    <a:lnR w="28575" cap="flat" cmpd="sng" algn="ctr">
                      <a:solidFill>
                        <a:srgbClr val="0070C0"/>
                      </a:solid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43806">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الاستراتيجية</a:t>
                      </a:r>
                      <a:r>
                        <a:rPr lang="ar-SA" sz="1800" b="1" baseline="0" dirty="0"/>
                        <a:t> المستخدمة: الذكاءات المتعددة</a:t>
                      </a:r>
                      <a:endParaRPr lang="ar-SA" sz="1800" b="1" dirty="0"/>
                    </a:p>
                  </a:txBody>
                  <a:tcPr marL="54000" marR="135000" marT="34290" marB="34290"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no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r" defTabSz="914400" rtl="1" eaLnBrk="1" fontAlgn="auto" latinLnBrk="0" hangingPunct="1">
                        <a:lnSpc>
                          <a:spcPct val="150000"/>
                        </a:lnSpc>
                        <a:spcBef>
                          <a:spcPts val="0"/>
                        </a:spcBef>
                        <a:spcAft>
                          <a:spcPts val="0"/>
                        </a:spcAft>
                        <a:buClrTx/>
                        <a:buSzTx/>
                        <a:buFontTx/>
                        <a:buNone/>
                        <a:tabLst/>
                        <a:defRPr/>
                      </a:pPr>
                      <a:endParaRPr lang="ar-SA" sz="1500" b="1" dirty="0"/>
                    </a:p>
                  </a:txBody>
                  <a:tcPr marL="54000" marR="135000" marT="34290" marB="34290" anchor="ctr">
                    <a:lnL w="12700" cmpd="sng">
                      <a:noFill/>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rtl="1"/>
                      <a:endParaRPr lang="ar-SA"/>
                    </a:p>
                  </a:txBody>
                  <a:tcPr/>
                </a:tc>
                <a:extLst>
                  <a:ext uri="{0D108BD9-81ED-4DB2-BD59-A6C34878D82A}">
                    <a16:rowId xmlns:a16="http://schemas.microsoft.com/office/drawing/2014/main" val="10001"/>
                  </a:ext>
                </a:extLst>
              </a:tr>
              <a:tr h="390165">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الهدف: أن ترسم الطالبة مخطط حالة الاستخدام لتطبيق (مصرف الراجحي)</a:t>
                      </a:r>
                    </a:p>
                  </a:txBody>
                  <a:tcPr marL="54000" marR="135000" marT="34290" marB="34290"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25" name="Content Placeholder 2"/>
          <p:cNvSpPr txBox="1">
            <a:spLocks/>
          </p:cNvSpPr>
          <p:nvPr/>
        </p:nvSpPr>
        <p:spPr>
          <a:xfrm>
            <a:off x="98758" y="1484784"/>
            <a:ext cx="8937738" cy="5256584"/>
          </a:xfrm>
          <a:prstGeom prst="rect">
            <a:avLst/>
          </a:prstGeom>
        </p:spPr>
        <p:txBody>
          <a:bodyPr lIns="180000" tIns="36000" rIns="180000" bIns="36000">
            <a:normAutofit/>
          </a:bodyPr>
          <a:lstStyle/>
          <a:p>
            <a:pPr indent="-36000" algn="ctr" rtl="1">
              <a:lnSpc>
                <a:spcPct val="150000"/>
              </a:lnSpc>
              <a:defRPr/>
            </a:pPr>
            <a:r>
              <a:rPr lang="ar-SA" sz="2800" b="1" dirty="0">
                <a:solidFill>
                  <a:srgbClr val="0070C0"/>
                </a:solidFill>
              </a:rPr>
              <a:t>طالبتي المحللة،، </a:t>
            </a:r>
          </a:p>
          <a:p>
            <a:pPr indent="-36000" algn="ctr" rtl="1">
              <a:lnSpc>
                <a:spcPct val="150000"/>
              </a:lnSpc>
              <a:defRPr/>
            </a:pPr>
            <a:r>
              <a:rPr lang="ar-SA" sz="2800" b="1" dirty="0"/>
              <a:t>قمت سابقاً بتحليل تطبيق مصرف الراجحي </a:t>
            </a:r>
            <a:br>
              <a:rPr lang="ar-SA" sz="2800" b="1" dirty="0"/>
            </a:br>
            <a:r>
              <a:rPr lang="ar-SA" sz="2800" b="1" dirty="0"/>
              <a:t>وحددت الوظائف (المتطلبات) التي يحتاجها المستخدم، كالتالي:</a:t>
            </a:r>
          </a:p>
          <a:p>
            <a:pPr indent="-36000" algn="ctr" rtl="1">
              <a:lnSpc>
                <a:spcPct val="150000"/>
              </a:lnSpc>
              <a:defRPr/>
            </a:pPr>
            <a:endParaRPr lang="ar-SA" sz="2800" b="1" dirty="0"/>
          </a:p>
          <a:p>
            <a:pPr indent="-36000" algn="ctr" rtl="1">
              <a:lnSpc>
                <a:spcPct val="150000"/>
              </a:lnSpc>
              <a:defRPr/>
            </a:pPr>
            <a:endParaRPr lang="ar-SA" sz="2800" b="1" dirty="0"/>
          </a:p>
          <a:p>
            <a:pPr indent="-36000" algn="ctr" rtl="1">
              <a:lnSpc>
                <a:spcPct val="150000"/>
              </a:lnSpc>
              <a:defRPr/>
            </a:pPr>
            <a:endParaRPr lang="ar-SA" sz="2800" b="1" dirty="0"/>
          </a:p>
          <a:p>
            <a:pPr marL="0" marR="0" lvl="0" indent="-36000" algn="ctr" defTabSz="914400" rtl="1" eaLnBrk="1" fontAlgn="auto" latinLnBrk="0" hangingPunct="1">
              <a:lnSpc>
                <a:spcPct val="150000"/>
              </a:lnSpc>
              <a:spcBef>
                <a:spcPts val="0"/>
              </a:spcBef>
              <a:spcAft>
                <a:spcPts val="0"/>
              </a:spcAft>
              <a:buClrTx/>
              <a:buSzTx/>
              <a:buFontTx/>
              <a:buNone/>
              <a:tabLst/>
              <a:defRPr/>
            </a:pPr>
            <a:endParaRPr kumimoji="0" lang="ar-SA" sz="20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endParaRPr>
          </a:p>
        </p:txBody>
      </p:sp>
      <p:sp>
        <p:nvSpPr>
          <p:cNvPr id="2" name="Slide Number Placeholder 1">
            <a:extLst>
              <a:ext uri="{FF2B5EF4-FFF2-40B4-BE49-F238E27FC236}">
                <a16:creationId xmlns:a16="http://schemas.microsoft.com/office/drawing/2014/main" id="{6056058B-69DE-A985-2295-E84412809DB1}"/>
              </a:ext>
            </a:extLst>
          </p:cNvPr>
          <p:cNvSpPr>
            <a:spLocks noGrp="1"/>
          </p:cNvSpPr>
          <p:nvPr>
            <p:ph type="sldNum" sz="quarter" idx="12"/>
          </p:nvPr>
        </p:nvSpPr>
        <p:spPr/>
        <p:txBody>
          <a:bodyPr/>
          <a:lstStyle/>
          <a:p>
            <a:fld id="{1C0259F5-17A8-48C3-BEB2-FFECF2A5E66F}" type="slidenum">
              <a:rPr lang="ar-SA" smtClean="0"/>
              <a:pPr/>
              <a:t>29</a:t>
            </a:fld>
            <a:endParaRPr lang="ar-SA"/>
          </a:p>
        </p:txBody>
      </p:sp>
      <p:sp>
        <p:nvSpPr>
          <p:cNvPr id="5" name="Oval 4">
            <a:extLst>
              <a:ext uri="{FF2B5EF4-FFF2-40B4-BE49-F238E27FC236}">
                <a16:creationId xmlns:a16="http://schemas.microsoft.com/office/drawing/2014/main" id="{C1094C22-7904-26D5-3CC6-841C7A9AFF60}"/>
              </a:ext>
            </a:extLst>
          </p:cNvPr>
          <p:cNvSpPr/>
          <p:nvPr/>
        </p:nvSpPr>
        <p:spPr>
          <a:xfrm>
            <a:off x="288587" y="954139"/>
            <a:ext cx="1676400" cy="69873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b="1" dirty="0"/>
              <a:t>ربط بالدرس السابق</a:t>
            </a:r>
            <a:endParaRPr lang="en-US" b="1" dirty="0"/>
          </a:p>
        </p:txBody>
      </p:sp>
      <p:sp>
        <p:nvSpPr>
          <p:cNvPr id="12" name="Rectangle 11">
            <a:extLst>
              <a:ext uri="{FF2B5EF4-FFF2-40B4-BE49-F238E27FC236}">
                <a16:creationId xmlns:a16="http://schemas.microsoft.com/office/drawing/2014/main" id="{55570236-9DA6-8DB7-BC77-159A63DB6B6D}"/>
              </a:ext>
            </a:extLst>
          </p:cNvPr>
          <p:cNvSpPr/>
          <p:nvPr/>
        </p:nvSpPr>
        <p:spPr>
          <a:xfrm>
            <a:off x="6285147" y="3694608"/>
            <a:ext cx="2136115" cy="1291651"/>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ar-SA" sz="2400" b="1" dirty="0">
                <a:solidFill>
                  <a:schemeClr val="tx1"/>
                </a:solidFill>
              </a:rPr>
              <a:t>الوظائف المطلوبة</a:t>
            </a:r>
          </a:p>
        </p:txBody>
      </p:sp>
      <p:sp>
        <p:nvSpPr>
          <p:cNvPr id="13" name="Rectangle 12">
            <a:extLst>
              <a:ext uri="{FF2B5EF4-FFF2-40B4-BE49-F238E27FC236}">
                <a16:creationId xmlns:a16="http://schemas.microsoft.com/office/drawing/2014/main" id="{6102BA5A-9260-82C6-A43A-55D457B42994}"/>
              </a:ext>
            </a:extLst>
          </p:cNvPr>
          <p:cNvSpPr/>
          <p:nvPr/>
        </p:nvSpPr>
        <p:spPr>
          <a:xfrm>
            <a:off x="647803" y="3694608"/>
            <a:ext cx="5443519" cy="129165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endParaRPr lang="ar-SA" sz="2400" b="1" dirty="0">
              <a:solidFill>
                <a:schemeClr val="tx1"/>
              </a:solidFill>
            </a:endParaRPr>
          </a:p>
        </p:txBody>
      </p:sp>
      <p:sp>
        <p:nvSpPr>
          <p:cNvPr id="14" name="TextBox 13">
            <a:extLst>
              <a:ext uri="{FF2B5EF4-FFF2-40B4-BE49-F238E27FC236}">
                <a16:creationId xmlns:a16="http://schemas.microsoft.com/office/drawing/2014/main" id="{602B45A3-B373-E698-8E0C-15DE11F1802F}"/>
              </a:ext>
            </a:extLst>
          </p:cNvPr>
          <p:cNvSpPr txBox="1"/>
          <p:nvPr/>
        </p:nvSpPr>
        <p:spPr>
          <a:xfrm>
            <a:off x="4340587" y="3711591"/>
            <a:ext cx="1642533" cy="1200329"/>
          </a:xfrm>
          <a:prstGeom prst="rect">
            <a:avLst/>
          </a:prstGeom>
          <a:noFill/>
        </p:spPr>
        <p:txBody>
          <a:bodyPr wrap="square">
            <a:spAutoFit/>
          </a:bodyPr>
          <a:lstStyle/>
          <a:p>
            <a:pPr algn="ctr" rtl="1"/>
            <a:r>
              <a:rPr lang="ar-SA" sz="2400" b="1" dirty="0">
                <a:solidFill>
                  <a:schemeClr val="tx1"/>
                </a:solidFill>
              </a:rPr>
              <a:t>إنشاء حساب</a:t>
            </a:r>
          </a:p>
          <a:p>
            <a:pPr algn="ctr" rtl="1"/>
            <a:r>
              <a:rPr lang="ar-SA" sz="2400" b="1" dirty="0">
                <a:solidFill>
                  <a:schemeClr val="tx1"/>
                </a:solidFill>
              </a:rPr>
              <a:t>تسجيل الدخول</a:t>
            </a:r>
          </a:p>
          <a:p>
            <a:pPr algn="ctr" rtl="1"/>
            <a:r>
              <a:rPr lang="ar-SA" sz="2400" b="1" dirty="0">
                <a:solidFill>
                  <a:schemeClr val="tx1"/>
                </a:solidFill>
              </a:rPr>
              <a:t>إضافة مستفيد</a:t>
            </a:r>
          </a:p>
        </p:txBody>
      </p:sp>
      <p:sp>
        <p:nvSpPr>
          <p:cNvPr id="15" name="TextBox 14">
            <a:extLst>
              <a:ext uri="{FF2B5EF4-FFF2-40B4-BE49-F238E27FC236}">
                <a16:creationId xmlns:a16="http://schemas.microsoft.com/office/drawing/2014/main" id="{6496DFDF-23A7-0464-FBA1-43FAB77CEBBE}"/>
              </a:ext>
            </a:extLst>
          </p:cNvPr>
          <p:cNvSpPr txBox="1"/>
          <p:nvPr/>
        </p:nvSpPr>
        <p:spPr>
          <a:xfrm>
            <a:off x="2519355" y="3698108"/>
            <a:ext cx="1642533" cy="1200329"/>
          </a:xfrm>
          <a:prstGeom prst="rect">
            <a:avLst/>
          </a:prstGeom>
          <a:noFill/>
        </p:spPr>
        <p:txBody>
          <a:bodyPr wrap="square">
            <a:spAutoFit/>
          </a:bodyPr>
          <a:lstStyle/>
          <a:p>
            <a:pPr algn="ctr" rtl="1"/>
            <a:r>
              <a:rPr lang="ar-SA" sz="2400" b="1" dirty="0"/>
              <a:t>التحويلات</a:t>
            </a:r>
          </a:p>
          <a:p>
            <a:pPr algn="ctr" rtl="1"/>
            <a:r>
              <a:rPr lang="ar-SA" sz="2400" b="1" dirty="0">
                <a:solidFill>
                  <a:schemeClr val="tx1"/>
                </a:solidFill>
              </a:rPr>
              <a:t>الفواتير</a:t>
            </a:r>
          </a:p>
          <a:p>
            <a:pPr algn="ctr" rtl="1"/>
            <a:r>
              <a:rPr lang="ar-SA" sz="2400" b="1" dirty="0"/>
              <a:t>المدفوعات</a:t>
            </a:r>
          </a:p>
        </p:txBody>
      </p:sp>
      <p:sp>
        <p:nvSpPr>
          <p:cNvPr id="16" name="TextBox 15">
            <a:extLst>
              <a:ext uri="{FF2B5EF4-FFF2-40B4-BE49-F238E27FC236}">
                <a16:creationId xmlns:a16="http://schemas.microsoft.com/office/drawing/2014/main" id="{588A8E77-49F2-7234-433B-413180DEC25B}"/>
              </a:ext>
            </a:extLst>
          </p:cNvPr>
          <p:cNvSpPr txBox="1"/>
          <p:nvPr/>
        </p:nvSpPr>
        <p:spPr>
          <a:xfrm>
            <a:off x="753495" y="3706212"/>
            <a:ext cx="1642533" cy="1200329"/>
          </a:xfrm>
          <a:prstGeom prst="rect">
            <a:avLst/>
          </a:prstGeom>
          <a:noFill/>
        </p:spPr>
        <p:txBody>
          <a:bodyPr wrap="square">
            <a:spAutoFit/>
          </a:bodyPr>
          <a:lstStyle/>
          <a:p>
            <a:pPr algn="ctr" rtl="1"/>
            <a:r>
              <a:rPr lang="ar-SA" sz="2400" b="1" dirty="0"/>
              <a:t>بيانات البطاقة</a:t>
            </a:r>
          </a:p>
          <a:p>
            <a:pPr algn="ctr" rtl="1"/>
            <a:r>
              <a:rPr lang="ar-SA" sz="2400" b="1" dirty="0"/>
              <a:t>الرصيد</a:t>
            </a:r>
          </a:p>
          <a:p>
            <a:pPr algn="ctr" rtl="1"/>
            <a:r>
              <a:rPr lang="ar-SA" sz="2400" b="1" dirty="0"/>
              <a:t>كشف حساب</a:t>
            </a:r>
          </a:p>
        </p:txBody>
      </p:sp>
      <p:sp>
        <p:nvSpPr>
          <p:cNvPr id="34" name="TextBox 33">
            <a:extLst>
              <a:ext uri="{FF2B5EF4-FFF2-40B4-BE49-F238E27FC236}">
                <a16:creationId xmlns:a16="http://schemas.microsoft.com/office/drawing/2014/main" id="{79BC6D1C-4D72-0BA9-201D-AA9E65BCBC0E}"/>
              </a:ext>
            </a:extLst>
          </p:cNvPr>
          <p:cNvSpPr txBox="1"/>
          <p:nvPr/>
        </p:nvSpPr>
        <p:spPr>
          <a:xfrm>
            <a:off x="3849784" y="5186421"/>
            <a:ext cx="4572000" cy="1307537"/>
          </a:xfrm>
          <a:prstGeom prst="rect">
            <a:avLst/>
          </a:prstGeom>
          <a:noFill/>
        </p:spPr>
        <p:txBody>
          <a:bodyPr wrap="square">
            <a:spAutoFit/>
          </a:bodyPr>
          <a:lstStyle/>
          <a:p>
            <a:pPr indent="-36000" algn="ctr" rtl="1">
              <a:lnSpc>
                <a:spcPct val="150000"/>
              </a:lnSpc>
              <a:defRPr/>
            </a:pPr>
            <a:r>
              <a:rPr lang="ar-SA" sz="2800" b="1" dirty="0"/>
              <a:t>ارسمي </a:t>
            </a:r>
            <a:r>
              <a:rPr lang="ar-SA" sz="2800" b="1" dirty="0">
                <a:solidFill>
                  <a:srgbClr val="FF0000"/>
                </a:solidFill>
              </a:rPr>
              <a:t>مخطط حالة الاستخدام </a:t>
            </a:r>
            <a:r>
              <a:rPr lang="ar-SA" sz="2800" b="1" dirty="0"/>
              <a:t>لمرحلة التحليل السابقة.</a:t>
            </a:r>
          </a:p>
        </p:txBody>
      </p:sp>
      <p:pic>
        <p:nvPicPr>
          <p:cNvPr id="23" name="Picture 22">
            <a:extLst>
              <a:ext uri="{FF2B5EF4-FFF2-40B4-BE49-F238E27FC236}">
                <a16:creationId xmlns:a16="http://schemas.microsoft.com/office/drawing/2014/main" id="{C67A615A-E9D1-3D0B-CFE8-6DC3EE576CCB}"/>
              </a:ext>
            </a:extLst>
          </p:cNvPr>
          <p:cNvPicPr>
            <a:picLocks noChangeAspect="1"/>
          </p:cNvPicPr>
          <p:nvPr/>
        </p:nvPicPr>
        <p:blipFill>
          <a:blip r:embed="rId3"/>
          <a:stretch>
            <a:fillRect/>
          </a:stretch>
        </p:blipFill>
        <p:spPr>
          <a:xfrm>
            <a:off x="1578889" y="5323483"/>
            <a:ext cx="1840715" cy="1368960"/>
          </a:xfrm>
          <a:prstGeom prst="rect">
            <a:avLst/>
          </a:prstGeom>
        </p:spPr>
      </p:pic>
    </p:spTree>
    <p:extLst>
      <p:ext uri="{BB962C8B-B14F-4D97-AF65-F5344CB8AC3E}">
        <p14:creationId xmlns:p14="http://schemas.microsoft.com/office/powerpoint/2010/main" val="15891998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66F7D7-756F-9A09-6387-ED687DC5FDB2}"/>
              </a:ext>
            </a:extLst>
          </p:cNvPr>
          <p:cNvPicPr>
            <a:picLocks noChangeAspect="1"/>
          </p:cNvPicPr>
          <p:nvPr/>
        </p:nvPicPr>
        <p:blipFill rotWithShape="1">
          <a:blip r:embed="rId2"/>
          <a:srcRect b="45239"/>
          <a:stretch/>
        </p:blipFill>
        <p:spPr>
          <a:xfrm>
            <a:off x="1254665" y="1152525"/>
            <a:ext cx="7028093" cy="5203825"/>
          </a:xfrm>
          <a:prstGeom prst="rect">
            <a:avLst/>
          </a:prstGeom>
        </p:spPr>
      </p:pic>
      <p:sp>
        <p:nvSpPr>
          <p:cNvPr id="2" name="Slide Number Placeholder 1">
            <a:extLst>
              <a:ext uri="{FF2B5EF4-FFF2-40B4-BE49-F238E27FC236}">
                <a16:creationId xmlns:a16="http://schemas.microsoft.com/office/drawing/2014/main" id="{36FDD338-C1A7-8FB5-847E-E5A6741D3877}"/>
              </a:ext>
            </a:extLst>
          </p:cNvPr>
          <p:cNvSpPr>
            <a:spLocks noGrp="1"/>
          </p:cNvSpPr>
          <p:nvPr>
            <p:ph type="sldNum" sz="quarter" idx="12"/>
          </p:nvPr>
        </p:nvSpPr>
        <p:spPr/>
        <p:txBody>
          <a:bodyPr/>
          <a:lstStyle/>
          <a:p>
            <a:fld id="{1C0259F5-17A8-48C3-BEB2-FFECF2A5E66F}" type="slidenum">
              <a:rPr lang="ar-SA" smtClean="0"/>
              <a:pPr/>
              <a:t>3</a:t>
            </a:fld>
            <a:endParaRPr lang="ar-SA"/>
          </a:p>
        </p:txBody>
      </p:sp>
      <p:sp>
        <p:nvSpPr>
          <p:cNvPr id="3" name="Title 3">
            <a:extLst>
              <a:ext uri="{FF2B5EF4-FFF2-40B4-BE49-F238E27FC236}">
                <a16:creationId xmlns:a16="http://schemas.microsoft.com/office/drawing/2014/main" id="{7515342F-E709-770A-5FDF-9398AEB18319}"/>
              </a:ext>
            </a:extLst>
          </p:cNvPr>
          <p:cNvSpPr txBox="1">
            <a:spLocks/>
          </p:cNvSpPr>
          <p:nvPr/>
        </p:nvSpPr>
        <p:spPr>
          <a:xfrm>
            <a:off x="457200" y="274638"/>
            <a:ext cx="8229600" cy="1143000"/>
          </a:xfrm>
          <a:prstGeom prst="rect">
            <a:avLst/>
          </a:prstGeom>
        </p:spPr>
        <p:txBody>
          <a:bodyP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SA" b="1" dirty="0">
                <a:solidFill>
                  <a:schemeClr val="accent1"/>
                </a:solidFill>
              </a:rPr>
              <a:t>حل الواجب المنزلي</a:t>
            </a:r>
            <a:endParaRPr lang="en-US" b="1" dirty="0">
              <a:solidFill>
                <a:schemeClr val="accent1"/>
              </a:solidFill>
            </a:endParaRPr>
          </a:p>
        </p:txBody>
      </p:sp>
    </p:spTree>
    <p:extLst>
      <p:ext uri="{BB962C8B-B14F-4D97-AF65-F5344CB8AC3E}">
        <p14:creationId xmlns:p14="http://schemas.microsoft.com/office/powerpoint/2010/main" val="3985644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ar-SA" sz="4000" b="1" dirty="0">
                <a:solidFill>
                  <a:schemeClr val="accent1"/>
                </a:solidFill>
              </a:rPr>
              <a:t>أمثلة على أنواع المُخطَّطات</a:t>
            </a:r>
            <a:endParaRPr lang="en-US" sz="4000" b="1" dirty="0">
              <a:solidFill>
                <a:schemeClr val="accent1"/>
              </a:solidFill>
            </a:endParaRPr>
          </a:p>
        </p:txBody>
      </p:sp>
      <p:sp>
        <p:nvSpPr>
          <p:cNvPr id="9" name="Content Placeholder 8"/>
          <p:cNvSpPr>
            <a:spLocks noGrp="1"/>
          </p:cNvSpPr>
          <p:nvPr>
            <p:ph idx="1"/>
          </p:nvPr>
        </p:nvSpPr>
        <p:spPr>
          <a:xfrm>
            <a:off x="323528" y="1484784"/>
            <a:ext cx="8363272" cy="5141168"/>
          </a:xfrm>
          <a:ln>
            <a:solidFill>
              <a:srgbClr val="4F81BD"/>
            </a:solidFill>
          </a:ln>
        </p:spPr>
        <p:txBody>
          <a:bodyPr>
            <a:noAutofit/>
          </a:bodyPr>
          <a:lstStyle/>
          <a:p>
            <a:pPr algn="just">
              <a:lnSpc>
                <a:spcPct val="150000"/>
              </a:lnSpc>
            </a:pPr>
            <a:r>
              <a:rPr lang="ar-SA" sz="2800" b="1" dirty="0"/>
              <a:t>هناك أنواع مختلفة من المُخطَّطات التي يمكنك استخدامها خلال المراحل المختلفة </a:t>
            </a:r>
            <a:r>
              <a:rPr lang="ar-SA" sz="2800" b="1" dirty="0">
                <a:solidFill>
                  <a:srgbClr val="FF0000"/>
                </a:solidFill>
              </a:rPr>
              <a:t>لدورة حياة النظام </a:t>
            </a:r>
            <a:r>
              <a:rPr lang="ar-SA" sz="2800" b="1" dirty="0"/>
              <a:t>ومنها:</a:t>
            </a:r>
          </a:p>
          <a:p>
            <a:pPr marL="0" indent="0" algn="just">
              <a:lnSpc>
                <a:spcPct val="150000"/>
              </a:lnSpc>
              <a:buNone/>
            </a:pPr>
            <a:endParaRPr lang="ar-SA" sz="2800" b="1" dirty="0"/>
          </a:p>
        </p:txBody>
      </p:sp>
      <p:sp>
        <p:nvSpPr>
          <p:cNvPr id="21" name="Slide Number Placeholder 20">
            <a:extLst>
              <a:ext uri="{FF2B5EF4-FFF2-40B4-BE49-F238E27FC236}">
                <a16:creationId xmlns:a16="http://schemas.microsoft.com/office/drawing/2014/main" id="{64644C58-8A1E-31BA-0FB7-D166B77DC4E3}"/>
              </a:ext>
            </a:extLst>
          </p:cNvPr>
          <p:cNvSpPr>
            <a:spLocks noGrp="1"/>
          </p:cNvSpPr>
          <p:nvPr>
            <p:ph type="sldNum" sz="quarter" idx="12"/>
          </p:nvPr>
        </p:nvSpPr>
        <p:spPr/>
        <p:txBody>
          <a:bodyPr/>
          <a:lstStyle/>
          <a:p>
            <a:fld id="{1C0259F5-17A8-48C3-BEB2-FFECF2A5E66F}" type="slidenum">
              <a:rPr lang="ar-SA" smtClean="0"/>
              <a:pPr/>
              <a:t>30</a:t>
            </a:fld>
            <a:endParaRPr lang="ar-SA"/>
          </a:p>
        </p:txBody>
      </p:sp>
      <p:graphicFrame>
        <p:nvGraphicFramePr>
          <p:cNvPr id="2" name="Diagram 1">
            <a:extLst>
              <a:ext uri="{FF2B5EF4-FFF2-40B4-BE49-F238E27FC236}">
                <a16:creationId xmlns:a16="http://schemas.microsoft.com/office/drawing/2014/main" id="{90661824-69DA-AF81-8E91-EA93C32EEA97}"/>
              </a:ext>
            </a:extLst>
          </p:cNvPr>
          <p:cNvGraphicFramePr/>
          <p:nvPr/>
        </p:nvGraphicFramePr>
        <p:xfrm>
          <a:off x="1070519" y="3386467"/>
          <a:ext cx="6869289" cy="25873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Graphic 2" descr="Checkmark with solid fill">
            <a:extLst>
              <a:ext uri="{FF2B5EF4-FFF2-40B4-BE49-F238E27FC236}">
                <a16:creationId xmlns:a16="http://schemas.microsoft.com/office/drawing/2014/main" id="{168C3511-39C0-7859-06C5-0A5972E6F3D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43259" y="4896774"/>
            <a:ext cx="720000" cy="720000"/>
          </a:xfrm>
          <a:prstGeom prst="rect">
            <a:avLst/>
          </a:prstGeom>
        </p:spPr>
      </p:pic>
      <p:pic>
        <p:nvPicPr>
          <p:cNvPr id="5" name="Picture 6" descr="Tree diagram Black and White Stock Photos &amp; Images - Alamy">
            <a:extLst>
              <a:ext uri="{FF2B5EF4-FFF2-40B4-BE49-F238E27FC236}">
                <a16:creationId xmlns:a16="http://schemas.microsoft.com/office/drawing/2014/main" id="{D9487771-BCE4-1149-7A50-0FE10D8C8CC6}"/>
              </a:ext>
            </a:extLst>
          </p:cNvPr>
          <p:cNvPicPr>
            <a:picLocks noChangeAspect="1" noChangeArrowheads="1"/>
          </p:cNvPicPr>
          <p:nvPr/>
        </p:nvPicPr>
        <p:blipFill rotWithShape="1">
          <a:blip r:embed="rId10">
            <a:duotone>
              <a:prstClr val="black"/>
              <a:schemeClr val="accent6">
                <a:tint val="45000"/>
                <a:satMod val="400000"/>
              </a:schemeClr>
            </a:duotone>
            <a:extLst>
              <a:ext uri="{28A0092B-C50C-407E-A947-70E740481C1C}">
                <a14:useLocalDpi xmlns:a14="http://schemas.microsoft.com/office/drawing/2010/main" val="0"/>
              </a:ext>
            </a:extLst>
          </a:blip>
          <a:srcRect t="9950" b="17131"/>
          <a:stretch/>
        </p:blipFill>
        <p:spPr bwMode="auto">
          <a:xfrm>
            <a:off x="3263179" y="3068586"/>
            <a:ext cx="1076490" cy="8393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Wireframe Diagrams for Websites and Apps">
            <a:extLst>
              <a:ext uri="{FF2B5EF4-FFF2-40B4-BE49-F238E27FC236}">
                <a16:creationId xmlns:a16="http://schemas.microsoft.com/office/drawing/2014/main" id="{47913D5F-7CA6-127D-5CA0-D5D5A2130CC3}"/>
              </a:ext>
            </a:extLst>
          </p:cNvPr>
          <p:cNvPicPr>
            <a:picLocks noChangeAspect="1" noChangeArrowheads="1"/>
          </p:cNvPicPr>
          <p:nvPr/>
        </p:nvPicPr>
        <p:blipFill>
          <a:blip r:embed="rId11">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26259" y="3038003"/>
            <a:ext cx="1034657" cy="8699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2">
            <a:extLst>
              <a:ext uri="{FF2B5EF4-FFF2-40B4-BE49-F238E27FC236}">
                <a16:creationId xmlns:a16="http://schemas.microsoft.com/office/drawing/2014/main" id="{4C667100-9F1F-018D-8FFF-107542572A8D}"/>
              </a:ext>
            </a:extLst>
          </p:cNvPr>
          <p:cNvPicPr>
            <a:picLocks noChangeAspect="1"/>
          </p:cNvPicPr>
          <p:nvPr/>
        </p:nvPicPr>
        <p:blipFill>
          <a:blip r:embed="rId12"/>
          <a:stretch>
            <a:fillRect/>
          </a:stretch>
        </p:blipFill>
        <p:spPr>
          <a:xfrm>
            <a:off x="3211037" y="5626221"/>
            <a:ext cx="1128631" cy="839375"/>
          </a:xfrm>
          <a:prstGeom prst="rect">
            <a:avLst/>
          </a:prstGeom>
        </p:spPr>
      </p:pic>
      <p:pic>
        <p:nvPicPr>
          <p:cNvPr id="8" name="Picture 5" descr="A diagram of a flowchart&#10;&#10;Description automatically generated">
            <a:extLst>
              <a:ext uri="{FF2B5EF4-FFF2-40B4-BE49-F238E27FC236}">
                <a16:creationId xmlns:a16="http://schemas.microsoft.com/office/drawing/2014/main" id="{3A893CE7-C53B-D36C-F435-AB4BE9CDAD5E}"/>
              </a:ext>
            </a:extLst>
          </p:cNvPr>
          <p:cNvPicPr>
            <a:picLocks noChangeAspect="1"/>
          </p:cNvPicPr>
          <p:nvPr/>
        </p:nvPicPr>
        <p:blipFill rotWithShape="1">
          <a:blip r:embed="rId13"/>
          <a:srcRect l="30369" t="10130" r="30751" b="16124"/>
          <a:stretch/>
        </p:blipFill>
        <p:spPr>
          <a:xfrm>
            <a:off x="6826259" y="5417893"/>
            <a:ext cx="1117331" cy="1111854"/>
          </a:xfrm>
          <a:prstGeom prst="rect">
            <a:avLst/>
          </a:prstGeom>
        </p:spPr>
      </p:pic>
    </p:spTree>
    <p:extLst>
      <p:ext uri="{BB962C8B-B14F-4D97-AF65-F5344CB8AC3E}">
        <p14:creationId xmlns:p14="http://schemas.microsoft.com/office/powerpoint/2010/main" val="10114451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ar-SA" sz="3600" b="1" dirty="0">
                <a:solidFill>
                  <a:schemeClr val="accent1"/>
                </a:solidFill>
              </a:rPr>
              <a:t>مُخطَّط سير العمل (</a:t>
            </a:r>
            <a:r>
              <a:rPr lang="en-US" sz="3600" b="1" dirty="0">
                <a:solidFill>
                  <a:schemeClr val="accent1"/>
                </a:solidFill>
              </a:rPr>
              <a:t>Workflow Diagram</a:t>
            </a:r>
            <a:r>
              <a:rPr lang="ar-SA" sz="3600" b="1" dirty="0">
                <a:solidFill>
                  <a:schemeClr val="accent1"/>
                </a:solidFill>
              </a:rPr>
              <a:t>)</a:t>
            </a:r>
            <a:endParaRPr lang="en-US" sz="3600" b="1" dirty="0">
              <a:solidFill>
                <a:schemeClr val="accent1"/>
              </a:solidFill>
            </a:endParaRPr>
          </a:p>
        </p:txBody>
      </p:sp>
      <p:sp>
        <p:nvSpPr>
          <p:cNvPr id="9" name="Content Placeholder 8"/>
          <p:cNvSpPr>
            <a:spLocks noGrp="1"/>
          </p:cNvSpPr>
          <p:nvPr>
            <p:ph idx="1"/>
          </p:nvPr>
        </p:nvSpPr>
        <p:spPr>
          <a:xfrm>
            <a:off x="323528" y="1484784"/>
            <a:ext cx="8363272" cy="5141168"/>
          </a:xfrm>
          <a:ln>
            <a:solidFill>
              <a:srgbClr val="4F81BD"/>
            </a:solidFill>
          </a:ln>
        </p:spPr>
        <p:txBody>
          <a:bodyPr>
            <a:noAutofit/>
          </a:bodyPr>
          <a:lstStyle/>
          <a:p>
            <a:pPr algn="just">
              <a:lnSpc>
                <a:spcPct val="150000"/>
              </a:lnSpc>
            </a:pPr>
            <a:r>
              <a:rPr lang="ar-SA" sz="2800" b="1" dirty="0"/>
              <a:t>يتكون هذا المُخطَّط من مجموعة من </a:t>
            </a:r>
            <a:r>
              <a:rPr lang="ar-SA" sz="2800" b="1" dirty="0">
                <a:solidFill>
                  <a:srgbClr val="FF0000"/>
                </a:solidFill>
              </a:rPr>
              <a:t>الرموز</a:t>
            </a:r>
            <a:r>
              <a:rPr lang="ar-SA" sz="2800" b="1" dirty="0"/>
              <a:t> التي تمثل </a:t>
            </a:r>
            <a:r>
              <a:rPr lang="ar-SA" sz="2800" b="1" dirty="0">
                <a:solidFill>
                  <a:srgbClr val="FF0000"/>
                </a:solidFill>
              </a:rPr>
              <a:t>الإجراءات</a:t>
            </a:r>
            <a:r>
              <a:rPr lang="ar-SA" sz="2800" b="1" dirty="0"/>
              <a:t> والعمليات المتصلة بواسطة </a:t>
            </a:r>
            <a:r>
              <a:rPr lang="ar-SA" sz="2800" b="1" dirty="0">
                <a:solidFill>
                  <a:srgbClr val="FF0000"/>
                </a:solidFill>
              </a:rPr>
              <a:t>الأسهم</a:t>
            </a:r>
            <a:r>
              <a:rPr lang="ar-SA" sz="2800" b="1" dirty="0"/>
              <a:t> التي تشير إلى </a:t>
            </a:r>
            <a:r>
              <a:rPr lang="ar-SA" sz="2800" b="1" dirty="0">
                <a:solidFill>
                  <a:srgbClr val="FF0000"/>
                </a:solidFill>
              </a:rPr>
              <a:t>التدفق</a:t>
            </a:r>
            <a:r>
              <a:rPr lang="ar-SA" sz="2800" b="1" dirty="0"/>
              <a:t> من رمز إلى آخر.</a:t>
            </a:r>
          </a:p>
          <a:p>
            <a:pPr algn="just">
              <a:lnSpc>
                <a:spcPct val="150000"/>
              </a:lnSpc>
            </a:pPr>
            <a:r>
              <a:rPr lang="ar-SA" sz="2800" b="1" dirty="0">
                <a:solidFill>
                  <a:srgbClr val="0070C0"/>
                </a:solidFill>
              </a:rPr>
              <a:t>الاستخدامات:</a:t>
            </a:r>
            <a:endParaRPr lang="ar-SA" sz="2800" b="1" dirty="0"/>
          </a:p>
        </p:txBody>
      </p:sp>
      <p:sp>
        <p:nvSpPr>
          <p:cNvPr id="21" name="Slide Number Placeholder 20">
            <a:extLst>
              <a:ext uri="{FF2B5EF4-FFF2-40B4-BE49-F238E27FC236}">
                <a16:creationId xmlns:a16="http://schemas.microsoft.com/office/drawing/2014/main" id="{64644C58-8A1E-31BA-0FB7-D166B77DC4E3}"/>
              </a:ext>
            </a:extLst>
          </p:cNvPr>
          <p:cNvSpPr>
            <a:spLocks noGrp="1"/>
          </p:cNvSpPr>
          <p:nvPr>
            <p:ph type="sldNum" sz="quarter" idx="12"/>
          </p:nvPr>
        </p:nvSpPr>
        <p:spPr/>
        <p:txBody>
          <a:bodyPr/>
          <a:lstStyle/>
          <a:p>
            <a:fld id="{1C0259F5-17A8-48C3-BEB2-FFECF2A5E66F}" type="slidenum">
              <a:rPr lang="ar-SA" smtClean="0"/>
              <a:pPr/>
              <a:t>31</a:t>
            </a:fld>
            <a:endParaRPr lang="ar-SA"/>
          </a:p>
        </p:txBody>
      </p:sp>
      <p:pic>
        <p:nvPicPr>
          <p:cNvPr id="6" name="Picture 5" descr="A diagram of a flowchart&#10;&#10;Description automatically generated">
            <a:extLst>
              <a:ext uri="{FF2B5EF4-FFF2-40B4-BE49-F238E27FC236}">
                <a16:creationId xmlns:a16="http://schemas.microsoft.com/office/drawing/2014/main" id="{7F26050D-0A9E-9C19-01F6-6ACF724ADA20}"/>
              </a:ext>
            </a:extLst>
          </p:cNvPr>
          <p:cNvPicPr>
            <a:picLocks noChangeAspect="1"/>
          </p:cNvPicPr>
          <p:nvPr/>
        </p:nvPicPr>
        <p:blipFill rotWithShape="1">
          <a:blip r:embed="rId3"/>
          <a:srcRect l="30369" t="10130" r="30751" b="16124"/>
          <a:stretch/>
        </p:blipFill>
        <p:spPr>
          <a:xfrm>
            <a:off x="744418" y="3233451"/>
            <a:ext cx="2830496" cy="2816620"/>
          </a:xfrm>
          <a:prstGeom prst="rect">
            <a:avLst/>
          </a:prstGeom>
        </p:spPr>
      </p:pic>
      <p:sp>
        <p:nvSpPr>
          <p:cNvPr id="8" name="TextBox 7">
            <a:extLst>
              <a:ext uri="{FF2B5EF4-FFF2-40B4-BE49-F238E27FC236}">
                <a16:creationId xmlns:a16="http://schemas.microsoft.com/office/drawing/2014/main" id="{F5E1447B-0597-3491-D8AC-9B7359C07BC1}"/>
              </a:ext>
            </a:extLst>
          </p:cNvPr>
          <p:cNvSpPr txBox="1"/>
          <p:nvPr/>
        </p:nvSpPr>
        <p:spPr>
          <a:xfrm>
            <a:off x="3995804" y="4283803"/>
            <a:ext cx="4308566" cy="1307024"/>
          </a:xfrm>
          <a:prstGeom prst="rect">
            <a:avLst/>
          </a:prstGeom>
          <a:noFill/>
        </p:spPr>
        <p:txBody>
          <a:bodyPr wrap="square">
            <a:spAutoFit/>
          </a:bodyPr>
          <a:lstStyle/>
          <a:p>
            <a:pPr algn="just" rtl="1">
              <a:lnSpc>
                <a:spcPct val="150000"/>
              </a:lnSpc>
            </a:pPr>
            <a:r>
              <a:rPr lang="ar-SA" sz="2800" b="1" dirty="0"/>
              <a:t>إظهار تدفق المهام خلال كل مرحلة من مراحل دورة حياة النظام.</a:t>
            </a:r>
            <a:endParaRPr lang="en-US" sz="2800" dirty="0"/>
          </a:p>
        </p:txBody>
      </p:sp>
    </p:spTree>
    <p:extLst>
      <p:ext uri="{BB962C8B-B14F-4D97-AF65-F5344CB8AC3E}">
        <p14:creationId xmlns:p14="http://schemas.microsoft.com/office/powerpoint/2010/main" val="177331022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BF213C-BE02-AABD-772E-AD76204D691F}"/>
              </a:ext>
            </a:extLst>
          </p:cNvPr>
          <p:cNvSpPr>
            <a:spLocks noGrp="1"/>
          </p:cNvSpPr>
          <p:nvPr>
            <p:ph type="sldNum" sz="quarter" idx="12"/>
          </p:nvPr>
        </p:nvSpPr>
        <p:spPr/>
        <p:txBody>
          <a:bodyPr/>
          <a:lstStyle/>
          <a:p>
            <a:fld id="{1C0259F5-17A8-48C3-BEB2-FFECF2A5E66F}" type="slidenum">
              <a:rPr lang="ar-SA" smtClean="0"/>
              <a:pPr/>
              <a:t>32</a:t>
            </a:fld>
            <a:endParaRPr lang="ar-SA"/>
          </a:p>
        </p:txBody>
      </p:sp>
      <p:pic>
        <p:nvPicPr>
          <p:cNvPr id="6" name="Picture 5">
            <a:extLst>
              <a:ext uri="{FF2B5EF4-FFF2-40B4-BE49-F238E27FC236}">
                <a16:creationId xmlns:a16="http://schemas.microsoft.com/office/drawing/2014/main" id="{41C354B4-5700-5911-FF4D-FB7223338D4C}"/>
              </a:ext>
            </a:extLst>
          </p:cNvPr>
          <p:cNvPicPr>
            <a:picLocks noChangeAspect="1"/>
          </p:cNvPicPr>
          <p:nvPr/>
        </p:nvPicPr>
        <p:blipFill>
          <a:blip r:embed="rId2"/>
          <a:stretch>
            <a:fillRect/>
          </a:stretch>
        </p:blipFill>
        <p:spPr>
          <a:xfrm>
            <a:off x="676787" y="1174310"/>
            <a:ext cx="7790426" cy="5364602"/>
          </a:xfrm>
          <a:prstGeom prst="rect">
            <a:avLst/>
          </a:prstGeom>
        </p:spPr>
      </p:pic>
      <p:sp>
        <p:nvSpPr>
          <p:cNvPr id="3" name="TextBox 2">
            <a:extLst>
              <a:ext uri="{FF2B5EF4-FFF2-40B4-BE49-F238E27FC236}">
                <a16:creationId xmlns:a16="http://schemas.microsoft.com/office/drawing/2014/main" id="{D458EF73-3721-7091-5790-4E68CFA52F8A}"/>
              </a:ext>
            </a:extLst>
          </p:cNvPr>
          <p:cNvSpPr txBox="1"/>
          <p:nvPr/>
        </p:nvSpPr>
        <p:spPr>
          <a:xfrm>
            <a:off x="2286000" y="406972"/>
            <a:ext cx="4572000" cy="584775"/>
          </a:xfrm>
          <a:prstGeom prst="rect">
            <a:avLst/>
          </a:prstGeom>
          <a:noFill/>
        </p:spPr>
        <p:txBody>
          <a:bodyPr wrap="square">
            <a:spAutoFit/>
          </a:bodyPr>
          <a:lstStyle/>
          <a:p>
            <a:pPr algn="ctr" rtl="1"/>
            <a:r>
              <a:rPr lang="ar-SA" sz="3200" b="1" dirty="0">
                <a:solidFill>
                  <a:schemeClr val="accent1"/>
                </a:solidFill>
              </a:rPr>
              <a:t>مُخطَّط سير العمل (عام)</a:t>
            </a:r>
            <a:endParaRPr lang="en-US" sz="3200" dirty="0"/>
          </a:p>
        </p:txBody>
      </p:sp>
    </p:spTree>
    <p:extLst>
      <p:ext uri="{BB962C8B-B14F-4D97-AF65-F5344CB8AC3E}">
        <p14:creationId xmlns:p14="http://schemas.microsoft.com/office/powerpoint/2010/main" val="36407332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ar-SA" sz="3600" b="1" dirty="0">
                <a:solidFill>
                  <a:schemeClr val="accent1"/>
                </a:solidFill>
              </a:rPr>
              <a:t>الأشكال الأساسية لمُخطَّط سير العمل</a:t>
            </a:r>
            <a:endParaRPr lang="en-US" sz="3600" b="1" dirty="0">
              <a:solidFill>
                <a:schemeClr val="accent1"/>
              </a:solidFill>
            </a:endParaRPr>
          </a:p>
        </p:txBody>
      </p:sp>
      <p:sp>
        <p:nvSpPr>
          <p:cNvPr id="9" name="Content Placeholder 8"/>
          <p:cNvSpPr>
            <a:spLocks noGrp="1"/>
          </p:cNvSpPr>
          <p:nvPr>
            <p:ph idx="1"/>
          </p:nvPr>
        </p:nvSpPr>
        <p:spPr>
          <a:xfrm>
            <a:off x="323528" y="1484784"/>
            <a:ext cx="8363272" cy="5141168"/>
          </a:xfrm>
          <a:ln>
            <a:solidFill>
              <a:srgbClr val="4F81BD"/>
            </a:solidFill>
          </a:ln>
        </p:spPr>
        <p:txBody>
          <a:bodyPr>
            <a:noAutofit/>
          </a:bodyPr>
          <a:lstStyle/>
          <a:p>
            <a:pPr marL="0" indent="0" algn="just">
              <a:lnSpc>
                <a:spcPct val="150000"/>
              </a:lnSpc>
              <a:buNone/>
            </a:pPr>
            <a:r>
              <a:rPr lang="ar-SA" sz="2800" b="1" dirty="0"/>
              <a:t> </a:t>
            </a:r>
          </a:p>
        </p:txBody>
      </p:sp>
      <p:sp>
        <p:nvSpPr>
          <p:cNvPr id="21" name="Slide Number Placeholder 20">
            <a:extLst>
              <a:ext uri="{FF2B5EF4-FFF2-40B4-BE49-F238E27FC236}">
                <a16:creationId xmlns:a16="http://schemas.microsoft.com/office/drawing/2014/main" id="{64644C58-8A1E-31BA-0FB7-D166B77DC4E3}"/>
              </a:ext>
            </a:extLst>
          </p:cNvPr>
          <p:cNvSpPr>
            <a:spLocks noGrp="1"/>
          </p:cNvSpPr>
          <p:nvPr>
            <p:ph type="sldNum" sz="quarter" idx="12"/>
          </p:nvPr>
        </p:nvSpPr>
        <p:spPr/>
        <p:txBody>
          <a:bodyPr/>
          <a:lstStyle/>
          <a:p>
            <a:fld id="{1C0259F5-17A8-48C3-BEB2-FFECF2A5E66F}" type="slidenum">
              <a:rPr lang="ar-SA" smtClean="0"/>
              <a:pPr/>
              <a:t>33</a:t>
            </a:fld>
            <a:endParaRPr lang="ar-SA"/>
          </a:p>
        </p:txBody>
      </p:sp>
      <p:graphicFrame>
        <p:nvGraphicFramePr>
          <p:cNvPr id="5" name="Diagram 4">
            <a:extLst>
              <a:ext uri="{FF2B5EF4-FFF2-40B4-BE49-F238E27FC236}">
                <a16:creationId xmlns:a16="http://schemas.microsoft.com/office/drawing/2014/main" id="{1AA03053-EA5A-9DD0-F5AD-A13B3462697C}"/>
              </a:ext>
            </a:extLst>
          </p:cNvPr>
          <p:cNvGraphicFramePr/>
          <p:nvPr>
            <p:extLst>
              <p:ext uri="{D42A27DB-BD31-4B8C-83A1-F6EECF244321}">
                <p14:modId xmlns:p14="http://schemas.microsoft.com/office/powerpoint/2010/main" val="353204825"/>
              </p:ext>
            </p:extLst>
          </p:nvPr>
        </p:nvGraphicFramePr>
        <p:xfrm>
          <a:off x="1523999" y="2066794"/>
          <a:ext cx="6104351" cy="40205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Rounded Corners 6">
            <a:extLst>
              <a:ext uri="{FF2B5EF4-FFF2-40B4-BE49-F238E27FC236}">
                <a16:creationId xmlns:a16="http://schemas.microsoft.com/office/drawing/2014/main" id="{F94A73DD-E635-356D-FA8E-32AA65BE32CD}"/>
              </a:ext>
            </a:extLst>
          </p:cNvPr>
          <p:cNvSpPr/>
          <p:nvPr/>
        </p:nvSpPr>
        <p:spPr>
          <a:xfrm>
            <a:off x="5957747" y="2393246"/>
            <a:ext cx="1423686" cy="752354"/>
          </a:xfrm>
          <a:prstGeom prst="roundRect">
            <a:avLst>
              <a:gd name="adj" fmla="val 36646"/>
            </a:avLst>
          </a:prstGeom>
          <a:solidFill>
            <a:schemeClr val="tx2">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a:extLst>
              <a:ext uri="{FF2B5EF4-FFF2-40B4-BE49-F238E27FC236}">
                <a16:creationId xmlns:a16="http://schemas.microsoft.com/office/drawing/2014/main" id="{CE503EB9-6316-FF47-61B4-B3749562B254}"/>
              </a:ext>
            </a:extLst>
          </p:cNvPr>
          <p:cNvSpPr/>
          <p:nvPr/>
        </p:nvSpPr>
        <p:spPr>
          <a:xfrm>
            <a:off x="3860157" y="2393246"/>
            <a:ext cx="1423686" cy="752354"/>
          </a:xfrm>
          <a:prstGeom prst="parallelogram">
            <a:avLst/>
          </a:prstGeom>
          <a:solidFill>
            <a:srgbClr val="B3F9B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FC9630E-CCB6-F6D0-C7B7-69A8E5EE272C}"/>
              </a:ext>
            </a:extLst>
          </p:cNvPr>
          <p:cNvSpPr/>
          <p:nvPr/>
        </p:nvSpPr>
        <p:spPr>
          <a:xfrm>
            <a:off x="1738151" y="2367807"/>
            <a:ext cx="1423686" cy="752354"/>
          </a:xfrm>
          <a:prstGeom prst="rect">
            <a:avLst/>
          </a:prstGeom>
          <a:solidFill>
            <a:srgbClr val="68D1F2"/>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lowchart: Decision 11">
            <a:extLst>
              <a:ext uri="{FF2B5EF4-FFF2-40B4-BE49-F238E27FC236}">
                <a16:creationId xmlns:a16="http://schemas.microsoft.com/office/drawing/2014/main" id="{A5C604A9-6B4F-63A8-3AB1-71552DF96D49}"/>
              </a:ext>
            </a:extLst>
          </p:cNvPr>
          <p:cNvSpPr/>
          <p:nvPr/>
        </p:nvSpPr>
        <p:spPr>
          <a:xfrm>
            <a:off x="6022046" y="4488860"/>
            <a:ext cx="1423686" cy="840093"/>
          </a:xfrm>
          <a:prstGeom prst="flowChartDecision">
            <a:avLst/>
          </a:prstGeom>
          <a:solidFill>
            <a:srgbClr val="E24A96"/>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lowchart: Document 12">
            <a:extLst>
              <a:ext uri="{FF2B5EF4-FFF2-40B4-BE49-F238E27FC236}">
                <a16:creationId xmlns:a16="http://schemas.microsoft.com/office/drawing/2014/main" id="{4DA9A28F-7B4E-665D-FBE7-73FD0D0BBF4E}"/>
              </a:ext>
            </a:extLst>
          </p:cNvPr>
          <p:cNvSpPr/>
          <p:nvPr/>
        </p:nvSpPr>
        <p:spPr>
          <a:xfrm>
            <a:off x="3860157" y="4488861"/>
            <a:ext cx="1423686" cy="752354"/>
          </a:xfrm>
          <a:prstGeom prst="flowChartDocument">
            <a:avLst/>
          </a:prstGeom>
          <a:solidFill>
            <a:schemeClr val="accent6">
              <a:lumMod val="60000"/>
              <a:lumOff val="4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Arrow Connector 15">
            <a:extLst>
              <a:ext uri="{FF2B5EF4-FFF2-40B4-BE49-F238E27FC236}">
                <a16:creationId xmlns:a16="http://schemas.microsoft.com/office/drawing/2014/main" id="{A60FE6FD-B4AD-27E8-2CEF-4AEE8EFB49B7}"/>
              </a:ext>
            </a:extLst>
          </p:cNvPr>
          <p:cNvCxnSpPr>
            <a:cxnSpLocks/>
          </p:cNvCxnSpPr>
          <p:nvPr/>
        </p:nvCxnSpPr>
        <p:spPr>
          <a:xfrm>
            <a:off x="2497261" y="4319970"/>
            <a:ext cx="0" cy="1090136"/>
          </a:xfrm>
          <a:prstGeom prst="straightConnector1">
            <a:avLst/>
          </a:prstGeom>
          <a:ln w="38100">
            <a:solidFill>
              <a:srgbClr val="3E2169"/>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9BA95A6-29B1-BF7F-4DFE-3A1FBAB4CB43}"/>
              </a:ext>
            </a:extLst>
          </p:cNvPr>
          <p:cNvCxnSpPr>
            <a:cxnSpLocks/>
          </p:cNvCxnSpPr>
          <p:nvPr/>
        </p:nvCxnSpPr>
        <p:spPr>
          <a:xfrm rot="16200000">
            <a:off x="2449994" y="4382132"/>
            <a:ext cx="0" cy="1090136"/>
          </a:xfrm>
          <a:prstGeom prst="straightConnector1">
            <a:avLst/>
          </a:prstGeom>
          <a:ln w="38100">
            <a:solidFill>
              <a:srgbClr val="3E2169"/>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081756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تعلم معي كيف نرسم المخططات الانسيابية (Flowcharts) – الجزء الأول |  Kuwait10's World">
            <a:extLst>
              <a:ext uri="{FF2B5EF4-FFF2-40B4-BE49-F238E27FC236}">
                <a16:creationId xmlns:a16="http://schemas.microsoft.com/office/drawing/2014/main" id="{7DE2658C-3CF2-95C2-2484-215053EA0DF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78923" y="699121"/>
            <a:ext cx="5786154" cy="5459757"/>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4" name="عنصر نائب لرقم الشريحة 3" hidden="1">
            <a:extLst>
              <a:ext uri="{FF2B5EF4-FFF2-40B4-BE49-F238E27FC236}">
                <a16:creationId xmlns:a16="http://schemas.microsoft.com/office/drawing/2014/main" id="{B475B090-52CF-44F7-B34D-9E627A2E2350}"/>
              </a:ext>
            </a:extLst>
          </p:cNvPr>
          <p:cNvSpPr>
            <a:spLocks noGrp="1"/>
          </p:cNvSpPr>
          <p:nvPr>
            <p:ph type="sldNum" sz="quarter" idx="12"/>
          </p:nvPr>
        </p:nvSpPr>
        <p:spPr/>
        <p:txBody>
          <a:bodyPr/>
          <a:lstStyle/>
          <a:p>
            <a:pPr>
              <a:spcAft>
                <a:spcPts val="600"/>
              </a:spcAft>
            </a:pPr>
            <a:fld id="{1C0259F5-17A8-48C3-BEB2-FFECF2A5E66F}" type="slidenum">
              <a:rPr lang="ar-SA" smtClean="0"/>
              <a:pPr>
                <a:spcAft>
                  <a:spcPts val="600"/>
                </a:spcAft>
              </a:pPr>
              <a:t>34</a:t>
            </a:fld>
            <a:endParaRPr lang="ar-SA"/>
          </a:p>
        </p:txBody>
      </p:sp>
    </p:spTree>
    <p:extLst>
      <p:ext uri="{BB962C8B-B14F-4D97-AF65-F5344CB8AC3E}">
        <p14:creationId xmlns:p14="http://schemas.microsoft.com/office/powerpoint/2010/main" val="1883148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إنشاء مخطط انسيابي أساسي في Visio - دعم Microsoft">
            <a:extLst>
              <a:ext uri="{FF2B5EF4-FFF2-40B4-BE49-F238E27FC236}">
                <a16:creationId xmlns:a16="http://schemas.microsoft.com/office/drawing/2014/main" id="{9EA27EB0-6AFE-0A54-2ACA-96DDA7483B6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50407" y="68263"/>
            <a:ext cx="3043187" cy="6721475"/>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4" name="عنصر نائب لرقم الشريحة 3" hidden="1">
            <a:extLst>
              <a:ext uri="{FF2B5EF4-FFF2-40B4-BE49-F238E27FC236}">
                <a16:creationId xmlns:a16="http://schemas.microsoft.com/office/drawing/2014/main" id="{8A9B5489-2241-DB01-1087-3C1A95D048CC}"/>
              </a:ext>
            </a:extLst>
          </p:cNvPr>
          <p:cNvSpPr>
            <a:spLocks noGrp="1"/>
          </p:cNvSpPr>
          <p:nvPr>
            <p:ph type="sldNum" sz="quarter" idx="12"/>
          </p:nvPr>
        </p:nvSpPr>
        <p:spPr/>
        <p:txBody>
          <a:bodyPr/>
          <a:lstStyle/>
          <a:p>
            <a:pPr>
              <a:spcAft>
                <a:spcPts val="600"/>
              </a:spcAft>
            </a:pPr>
            <a:fld id="{1C0259F5-17A8-48C3-BEB2-FFECF2A5E66F}" type="slidenum">
              <a:rPr lang="ar-SA" smtClean="0"/>
              <a:pPr>
                <a:spcAft>
                  <a:spcPts val="600"/>
                </a:spcAft>
              </a:pPr>
              <a:t>35</a:t>
            </a:fld>
            <a:endParaRPr lang="ar-SA"/>
          </a:p>
        </p:txBody>
      </p:sp>
    </p:spTree>
    <p:extLst>
      <p:ext uri="{BB962C8B-B14F-4D97-AF65-F5344CB8AC3E}">
        <p14:creationId xmlns:p14="http://schemas.microsoft.com/office/powerpoint/2010/main" val="39618640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o down Korea Charlotte Bronte رسم flowchart antique likely shirt">
            <a:extLst>
              <a:ext uri="{FF2B5EF4-FFF2-40B4-BE49-F238E27FC236}">
                <a16:creationId xmlns:a16="http://schemas.microsoft.com/office/drawing/2014/main" id="{1C3738F6-F3D1-9F18-E264-672BCF102D3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51447" y="68263"/>
            <a:ext cx="5041106" cy="6721475"/>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4" name="عنصر نائب لرقم الشريحة 3" hidden="1">
            <a:extLst>
              <a:ext uri="{FF2B5EF4-FFF2-40B4-BE49-F238E27FC236}">
                <a16:creationId xmlns:a16="http://schemas.microsoft.com/office/drawing/2014/main" id="{085F12D7-F71B-BA16-E253-466CA5CB7375}"/>
              </a:ext>
            </a:extLst>
          </p:cNvPr>
          <p:cNvSpPr>
            <a:spLocks noGrp="1"/>
          </p:cNvSpPr>
          <p:nvPr>
            <p:ph type="sldNum" sz="quarter" idx="12"/>
          </p:nvPr>
        </p:nvSpPr>
        <p:spPr/>
        <p:txBody>
          <a:bodyPr/>
          <a:lstStyle/>
          <a:p>
            <a:pPr>
              <a:spcAft>
                <a:spcPts val="600"/>
              </a:spcAft>
            </a:pPr>
            <a:fld id="{1C0259F5-17A8-48C3-BEB2-FFECF2A5E66F}" type="slidenum">
              <a:rPr lang="ar-SA" smtClean="0"/>
              <a:pPr>
                <a:spcAft>
                  <a:spcPts val="600"/>
                </a:spcAft>
              </a:pPr>
              <a:t>36</a:t>
            </a:fld>
            <a:endParaRPr lang="ar-SA"/>
          </a:p>
        </p:txBody>
      </p:sp>
    </p:spTree>
    <p:extLst>
      <p:ext uri="{BB962C8B-B14F-4D97-AF65-F5344CB8AC3E}">
        <p14:creationId xmlns:p14="http://schemas.microsoft.com/office/powerpoint/2010/main" val="33868453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p:cNvGraphicFramePr>
            <a:graphicFrameLocks noGrp="1"/>
          </p:cNvGraphicFramePr>
          <p:nvPr>
            <p:extLst>
              <p:ext uri="{D42A27DB-BD31-4B8C-83A1-F6EECF244321}">
                <p14:modId xmlns:p14="http://schemas.microsoft.com/office/powerpoint/2010/main" val="603502548"/>
              </p:ext>
            </p:extLst>
          </p:nvPr>
        </p:nvGraphicFramePr>
        <p:xfrm>
          <a:off x="98757" y="125809"/>
          <a:ext cx="8946486" cy="1224136"/>
        </p:xfrm>
        <a:graphic>
          <a:graphicData uri="http://schemas.openxmlformats.org/drawingml/2006/table">
            <a:tbl>
              <a:tblPr rtl="1" firstRow="1" bandRow="1">
                <a:tableStyleId>{5940675A-B579-460E-94D1-54222C63F5DA}</a:tableStyleId>
              </a:tblPr>
              <a:tblGrid>
                <a:gridCol w="4410907">
                  <a:extLst>
                    <a:ext uri="{9D8B030D-6E8A-4147-A177-3AD203B41FA5}">
                      <a16:colId xmlns:a16="http://schemas.microsoft.com/office/drawing/2014/main" val="20000"/>
                    </a:ext>
                  </a:extLst>
                </a:gridCol>
                <a:gridCol w="2052448">
                  <a:extLst>
                    <a:ext uri="{9D8B030D-6E8A-4147-A177-3AD203B41FA5}">
                      <a16:colId xmlns:a16="http://schemas.microsoft.com/office/drawing/2014/main" val="20001"/>
                    </a:ext>
                  </a:extLst>
                </a:gridCol>
                <a:gridCol w="2483131">
                  <a:extLst>
                    <a:ext uri="{9D8B030D-6E8A-4147-A177-3AD203B41FA5}">
                      <a16:colId xmlns:a16="http://schemas.microsoft.com/office/drawing/2014/main" val="20002"/>
                    </a:ext>
                  </a:extLst>
                </a:gridCol>
              </a:tblGrid>
              <a:tr h="390165">
                <a:tc>
                  <a:txBody>
                    <a:bodyPr/>
                    <a:lstStyle/>
                    <a:p>
                      <a:pPr rtl="1">
                        <a:lnSpc>
                          <a:spcPct val="100000"/>
                        </a:lnSpc>
                      </a:pPr>
                      <a:r>
                        <a:rPr lang="ar-SA" sz="1800" b="1" dirty="0">
                          <a:solidFill>
                            <a:srgbClr val="0070C0"/>
                          </a:solidFill>
                        </a:rPr>
                        <a:t>ورقة</a:t>
                      </a:r>
                      <a:r>
                        <a:rPr lang="ar-SA" sz="1800" b="1" baseline="0" dirty="0">
                          <a:solidFill>
                            <a:srgbClr val="0070C0"/>
                          </a:solidFill>
                        </a:rPr>
                        <a:t> عمل – 8</a:t>
                      </a:r>
                      <a:endParaRPr lang="ar-SA" sz="1800" b="1" dirty="0">
                        <a:solidFill>
                          <a:srgbClr val="0070C0"/>
                        </a:solidFill>
                      </a:endParaRPr>
                    </a:p>
                  </a:txBody>
                  <a:tcPr marL="54000" marR="135000" marT="34290" marB="34290" anchor="ctr">
                    <a:lnL w="28575" cap="flat" cmpd="sng" algn="ctr">
                      <a:solidFill>
                        <a:srgbClr val="0070C0"/>
                      </a:solidFill>
                      <a:prstDash val="lgDash"/>
                      <a:round/>
                      <a:headEnd type="none" w="med" len="med"/>
                      <a:tailEnd type="none" w="med" len="med"/>
                    </a:lnL>
                    <a:lnR w="12700" cmpd="sng">
                      <a:noFill/>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زمن التنفيذ: 2 د</a:t>
                      </a:r>
                    </a:p>
                  </a:txBody>
                  <a:tcPr marL="54000" marR="135000" marT="34290" marB="34290" anchor="ctr">
                    <a:lnL w="12700" cmpd="sng">
                      <a:noFill/>
                    </a:lnL>
                    <a:lnR w="28575" cap="flat" cmpd="sng" algn="ctr">
                      <a:no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طريقة التنفيذ: فردي</a:t>
                      </a:r>
                    </a:p>
                  </a:txBody>
                  <a:tcPr marL="54000" marR="135000" marT="34290" marB="34290" anchor="ctr">
                    <a:lnL w="28575" cap="flat" cmpd="sng" algn="ctr">
                      <a:noFill/>
                      <a:prstDash val="lgDash"/>
                      <a:round/>
                      <a:headEnd type="none" w="med" len="med"/>
                      <a:tailEnd type="none" w="med" len="med"/>
                    </a:lnL>
                    <a:lnR w="28575" cap="flat" cmpd="sng" algn="ctr">
                      <a:solidFill>
                        <a:srgbClr val="0070C0"/>
                      </a:solid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43806">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الاستراتيجية</a:t>
                      </a:r>
                      <a:r>
                        <a:rPr lang="ar-SA" sz="1800" b="1" baseline="0" dirty="0"/>
                        <a:t> المستخدمة: الذكاءات المتعددة</a:t>
                      </a:r>
                      <a:endParaRPr lang="ar-SA" sz="1800" b="1" dirty="0"/>
                    </a:p>
                  </a:txBody>
                  <a:tcPr marL="54000" marR="135000" marT="34290" marB="34290"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no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r" defTabSz="914400" rtl="1" eaLnBrk="1" fontAlgn="auto" latinLnBrk="0" hangingPunct="1">
                        <a:lnSpc>
                          <a:spcPct val="150000"/>
                        </a:lnSpc>
                        <a:spcBef>
                          <a:spcPts val="0"/>
                        </a:spcBef>
                        <a:spcAft>
                          <a:spcPts val="0"/>
                        </a:spcAft>
                        <a:buClrTx/>
                        <a:buSzTx/>
                        <a:buFontTx/>
                        <a:buNone/>
                        <a:tabLst/>
                        <a:defRPr/>
                      </a:pPr>
                      <a:endParaRPr lang="ar-SA" sz="1500" b="1" dirty="0"/>
                    </a:p>
                  </a:txBody>
                  <a:tcPr marL="54000" marR="135000" marT="34290" marB="34290" anchor="ctr">
                    <a:lnL w="12700" cmpd="sng">
                      <a:noFill/>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rtl="1"/>
                      <a:endParaRPr lang="ar-SA"/>
                    </a:p>
                  </a:txBody>
                  <a:tcPr/>
                </a:tc>
                <a:extLst>
                  <a:ext uri="{0D108BD9-81ED-4DB2-BD59-A6C34878D82A}">
                    <a16:rowId xmlns:a16="http://schemas.microsoft.com/office/drawing/2014/main" val="10001"/>
                  </a:ext>
                </a:extLst>
              </a:tr>
              <a:tr h="390165">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الهدف: أن تستخدم الطالبة الأشكال الأساسية في مخطط سير العمل السابق </a:t>
                      </a:r>
                    </a:p>
                  </a:txBody>
                  <a:tcPr marL="54000" marR="135000" marT="34290" marB="34290"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25" name="Content Placeholder 2"/>
          <p:cNvSpPr txBox="1">
            <a:spLocks/>
          </p:cNvSpPr>
          <p:nvPr/>
        </p:nvSpPr>
        <p:spPr>
          <a:xfrm>
            <a:off x="3231715" y="1489330"/>
            <a:ext cx="5680090" cy="5256584"/>
          </a:xfrm>
          <a:prstGeom prst="rect">
            <a:avLst/>
          </a:prstGeom>
        </p:spPr>
        <p:txBody>
          <a:bodyPr lIns="180000" tIns="36000" rIns="180000" bIns="36000">
            <a:normAutofit/>
          </a:bodyPr>
          <a:lstStyle/>
          <a:p>
            <a:pPr indent="-36000" algn="ctr" rtl="1">
              <a:lnSpc>
                <a:spcPct val="150000"/>
              </a:lnSpc>
              <a:defRPr/>
            </a:pPr>
            <a:endParaRPr lang="ar-SA" sz="3000" b="1" dirty="0">
              <a:solidFill>
                <a:srgbClr val="0070C0"/>
              </a:solidFill>
            </a:endParaRPr>
          </a:p>
          <a:p>
            <a:pPr indent="-36000" algn="ctr" rtl="1">
              <a:lnSpc>
                <a:spcPct val="150000"/>
              </a:lnSpc>
              <a:defRPr/>
            </a:pPr>
            <a:r>
              <a:rPr lang="ar-SA" sz="3000" b="1" dirty="0">
                <a:solidFill>
                  <a:srgbClr val="0070C0"/>
                </a:solidFill>
              </a:rPr>
              <a:t>طالبتي النبيهة،، </a:t>
            </a:r>
          </a:p>
          <a:p>
            <a:pPr indent="-36000" algn="ctr" rtl="1">
              <a:lnSpc>
                <a:spcPct val="150000"/>
              </a:lnSpc>
              <a:defRPr/>
            </a:pPr>
            <a:r>
              <a:rPr lang="ar-SA" sz="3000" b="1" dirty="0"/>
              <a:t>ساعدي معلمتك واستخدمي </a:t>
            </a:r>
            <a:r>
              <a:rPr lang="ar-SA" sz="3000" b="1" dirty="0">
                <a:solidFill>
                  <a:srgbClr val="FF0000"/>
                </a:solidFill>
              </a:rPr>
              <a:t>الأشكال الأساسية </a:t>
            </a:r>
            <a:r>
              <a:rPr lang="ar-SA" sz="3000" b="1" dirty="0"/>
              <a:t>الموجودة في الكتاب صفحة 72،</a:t>
            </a:r>
          </a:p>
          <a:p>
            <a:pPr indent="-36000" algn="ctr" rtl="1">
              <a:lnSpc>
                <a:spcPct val="150000"/>
              </a:lnSpc>
              <a:defRPr/>
            </a:pPr>
            <a:r>
              <a:rPr lang="ar-SA" sz="3000" b="1" dirty="0"/>
              <a:t>لتعديل مخطط سير العمل السابق بما يناسب.</a:t>
            </a:r>
          </a:p>
          <a:p>
            <a:pPr indent="-36000" algn="ctr" rtl="1">
              <a:lnSpc>
                <a:spcPct val="150000"/>
              </a:lnSpc>
              <a:defRPr/>
            </a:pPr>
            <a:endParaRPr lang="ar-SA" sz="3000" b="1" dirty="0"/>
          </a:p>
          <a:p>
            <a:pPr indent="-36000" algn="ctr" rtl="1">
              <a:lnSpc>
                <a:spcPct val="150000"/>
              </a:lnSpc>
              <a:defRPr/>
            </a:pPr>
            <a:endParaRPr lang="ar-SA" sz="3000" b="1" dirty="0"/>
          </a:p>
          <a:p>
            <a:pPr marL="0" marR="0" lvl="0" indent="-36000" algn="ctr" defTabSz="914400" rtl="1" eaLnBrk="1" fontAlgn="auto" latinLnBrk="0" hangingPunct="1">
              <a:lnSpc>
                <a:spcPct val="150000"/>
              </a:lnSpc>
              <a:spcBef>
                <a:spcPts val="0"/>
              </a:spcBef>
              <a:spcAft>
                <a:spcPts val="0"/>
              </a:spcAft>
              <a:buClrTx/>
              <a:buSzTx/>
              <a:buFontTx/>
              <a:buNone/>
              <a:tabLst/>
              <a:defRPr/>
            </a:pPr>
            <a:endParaRPr kumimoji="0" lang="ar-SA" sz="30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endParaRPr>
          </a:p>
        </p:txBody>
      </p:sp>
      <p:sp>
        <p:nvSpPr>
          <p:cNvPr id="2" name="Slide Number Placeholder 1">
            <a:extLst>
              <a:ext uri="{FF2B5EF4-FFF2-40B4-BE49-F238E27FC236}">
                <a16:creationId xmlns:a16="http://schemas.microsoft.com/office/drawing/2014/main" id="{6056058B-69DE-A985-2295-E84412809DB1}"/>
              </a:ext>
            </a:extLst>
          </p:cNvPr>
          <p:cNvSpPr>
            <a:spLocks noGrp="1"/>
          </p:cNvSpPr>
          <p:nvPr>
            <p:ph type="sldNum" sz="quarter" idx="12"/>
          </p:nvPr>
        </p:nvSpPr>
        <p:spPr/>
        <p:txBody>
          <a:bodyPr/>
          <a:lstStyle/>
          <a:p>
            <a:fld id="{1C0259F5-17A8-48C3-BEB2-FFECF2A5E66F}" type="slidenum">
              <a:rPr lang="ar-SA" smtClean="0"/>
              <a:pPr/>
              <a:t>37</a:t>
            </a:fld>
            <a:endParaRPr lang="ar-SA"/>
          </a:p>
        </p:txBody>
      </p:sp>
      <p:pic>
        <p:nvPicPr>
          <p:cNvPr id="3" name="Picture 2" descr="A diagram of a flowchart&#10;&#10;Description automatically generated">
            <a:extLst>
              <a:ext uri="{FF2B5EF4-FFF2-40B4-BE49-F238E27FC236}">
                <a16:creationId xmlns:a16="http://schemas.microsoft.com/office/drawing/2014/main" id="{EC3B90D8-44DD-FC15-C933-3E45EA19604A}"/>
              </a:ext>
            </a:extLst>
          </p:cNvPr>
          <p:cNvPicPr>
            <a:picLocks noChangeAspect="1"/>
          </p:cNvPicPr>
          <p:nvPr/>
        </p:nvPicPr>
        <p:blipFill rotWithShape="1">
          <a:blip r:embed="rId3"/>
          <a:srcRect l="30369" t="10130" r="30751" b="16124"/>
          <a:stretch/>
        </p:blipFill>
        <p:spPr>
          <a:xfrm>
            <a:off x="401219" y="2444837"/>
            <a:ext cx="2830496" cy="2816620"/>
          </a:xfrm>
          <a:prstGeom prst="rect">
            <a:avLst/>
          </a:prstGeom>
        </p:spPr>
      </p:pic>
    </p:spTree>
    <p:extLst>
      <p:ext uri="{BB962C8B-B14F-4D97-AF65-F5344CB8AC3E}">
        <p14:creationId xmlns:p14="http://schemas.microsoft.com/office/powerpoint/2010/main" val="282863044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BF213C-BE02-AABD-772E-AD76204D691F}"/>
              </a:ext>
            </a:extLst>
          </p:cNvPr>
          <p:cNvSpPr>
            <a:spLocks noGrp="1"/>
          </p:cNvSpPr>
          <p:nvPr>
            <p:ph type="sldNum" sz="quarter" idx="12"/>
          </p:nvPr>
        </p:nvSpPr>
        <p:spPr/>
        <p:txBody>
          <a:bodyPr/>
          <a:lstStyle/>
          <a:p>
            <a:fld id="{1C0259F5-17A8-48C3-BEB2-FFECF2A5E66F}" type="slidenum">
              <a:rPr lang="ar-SA" smtClean="0"/>
              <a:pPr/>
              <a:t>38</a:t>
            </a:fld>
            <a:endParaRPr lang="ar-SA"/>
          </a:p>
        </p:txBody>
      </p:sp>
      <p:pic>
        <p:nvPicPr>
          <p:cNvPr id="6" name="Picture 5">
            <a:extLst>
              <a:ext uri="{FF2B5EF4-FFF2-40B4-BE49-F238E27FC236}">
                <a16:creationId xmlns:a16="http://schemas.microsoft.com/office/drawing/2014/main" id="{41C354B4-5700-5911-FF4D-FB7223338D4C}"/>
              </a:ext>
            </a:extLst>
          </p:cNvPr>
          <p:cNvPicPr>
            <a:picLocks noChangeAspect="1"/>
          </p:cNvPicPr>
          <p:nvPr/>
        </p:nvPicPr>
        <p:blipFill>
          <a:blip r:embed="rId2"/>
          <a:stretch>
            <a:fillRect/>
          </a:stretch>
        </p:blipFill>
        <p:spPr>
          <a:xfrm>
            <a:off x="676787" y="1174310"/>
            <a:ext cx="7790426" cy="5364602"/>
          </a:xfrm>
          <a:prstGeom prst="rect">
            <a:avLst/>
          </a:prstGeom>
        </p:spPr>
      </p:pic>
      <p:sp>
        <p:nvSpPr>
          <p:cNvPr id="3" name="TextBox 2">
            <a:extLst>
              <a:ext uri="{FF2B5EF4-FFF2-40B4-BE49-F238E27FC236}">
                <a16:creationId xmlns:a16="http://schemas.microsoft.com/office/drawing/2014/main" id="{D458EF73-3721-7091-5790-4E68CFA52F8A}"/>
              </a:ext>
            </a:extLst>
          </p:cNvPr>
          <p:cNvSpPr txBox="1"/>
          <p:nvPr/>
        </p:nvSpPr>
        <p:spPr>
          <a:xfrm>
            <a:off x="1776845" y="319088"/>
            <a:ext cx="5590309" cy="584775"/>
          </a:xfrm>
          <a:prstGeom prst="rect">
            <a:avLst/>
          </a:prstGeom>
          <a:noFill/>
        </p:spPr>
        <p:txBody>
          <a:bodyPr wrap="square">
            <a:spAutoFit/>
          </a:bodyPr>
          <a:lstStyle/>
          <a:p>
            <a:pPr algn="ctr" rtl="1"/>
            <a:r>
              <a:rPr lang="ar-SA" sz="3200" b="1" dirty="0">
                <a:solidFill>
                  <a:schemeClr val="accent1"/>
                </a:solidFill>
              </a:rPr>
              <a:t>مُخطَّط سير العمل (بالأشكال الأساسية)</a:t>
            </a:r>
            <a:endParaRPr lang="en-US" sz="3200" dirty="0"/>
          </a:p>
        </p:txBody>
      </p:sp>
      <p:sp>
        <p:nvSpPr>
          <p:cNvPr id="5" name="Rectangle 4">
            <a:extLst>
              <a:ext uri="{FF2B5EF4-FFF2-40B4-BE49-F238E27FC236}">
                <a16:creationId xmlns:a16="http://schemas.microsoft.com/office/drawing/2014/main" id="{3526D9DA-F047-FFD1-B442-43AE66E525E2}"/>
              </a:ext>
            </a:extLst>
          </p:cNvPr>
          <p:cNvSpPr/>
          <p:nvPr/>
        </p:nvSpPr>
        <p:spPr>
          <a:xfrm>
            <a:off x="4807526" y="1963468"/>
            <a:ext cx="1080000" cy="648000"/>
          </a:xfrm>
          <a:prstGeom prst="rect">
            <a:avLst/>
          </a:prstGeom>
          <a:solidFill>
            <a:srgbClr val="68D1F2"/>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1600" b="1" dirty="0">
                <a:solidFill>
                  <a:schemeClr val="tx1"/>
                </a:solidFill>
              </a:rPr>
              <a:t>تحليل الطلبات</a:t>
            </a:r>
            <a:endParaRPr lang="en-US" sz="1600" b="1" dirty="0">
              <a:solidFill>
                <a:schemeClr val="tx1"/>
              </a:solidFill>
            </a:endParaRPr>
          </a:p>
        </p:txBody>
      </p:sp>
      <p:sp>
        <p:nvSpPr>
          <p:cNvPr id="7" name="Rectangle 6">
            <a:extLst>
              <a:ext uri="{FF2B5EF4-FFF2-40B4-BE49-F238E27FC236}">
                <a16:creationId xmlns:a16="http://schemas.microsoft.com/office/drawing/2014/main" id="{2D6BF255-730B-06A7-62FB-63FBE4F3D8A9}"/>
              </a:ext>
            </a:extLst>
          </p:cNvPr>
          <p:cNvSpPr/>
          <p:nvPr/>
        </p:nvSpPr>
        <p:spPr>
          <a:xfrm>
            <a:off x="3282550" y="1960673"/>
            <a:ext cx="1080000" cy="648000"/>
          </a:xfrm>
          <a:prstGeom prst="rect">
            <a:avLst/>
          </a:prstGeom>
          <a:solidFill>
            <a:srgbClr val="68D1F2"/>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1600" b="1" dirty="0">
                <a:solidFill>
                  <a:schemeClr val="tx1"/>
                </a:solidFill>
              </a:rPr>
              <a:t>تصميم وإنتاج العينات</a:t>
            </a:r>
            <a:endParaRPr lang="en-US" sz="1600" b="1" dirty="0">
              <a:solidFill>
                <a:schemeClr val="tx1"/>
              </a:solidFill>
            </a:endParaRPr>
          </a:p>
        </p:txBody>
      </p:sp>
      <p:sp>
        <p:nvSpPr>
          <p:cNvPr id="9" name="Rectangle: Rounded Corners 8">
            <a:extLst>
              <a:ext uri="{FF2B5EF4-FFF2-40B4-BE49-F238E27FC236}">
                <a16:creationId xmlns:a16="http://schemas.microsoft.com/office/drawing/2014/main" id="{E216DFAB-3254-DCBF-BC92-D3FE121D3C50}"/>
              </a:ext>
            </a:extLst>
          </p:cNvPr>
          <p:cNvSpPr/>
          <p:nvPr/>
        </p:nvSpPr>
        <p:spPr>
          <a:xfrm>
            <a:off x="6843829" y="1960673"/>
            <a:ext cx="1080000" cy="648000"/>
          </a:xfrm>
          <a:prstGeom prst="roundRect">
            <a:avLst>
              <a:gd name="adj" fmla="val 35997"/>
            </a:avLst>
          </a:prstGeom>
          <a:solidFill>
            <a:schemeClr val="accent1">
              <a:lumMod val="60000"/>
              <a:lumOff val="4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1200" b="1" dirty="0">
                <a:solidFill>
                  <a:schemeClr val="tx1"/>
                </a:solidFill>
              </a:rPr>
              <a:t>استشارة وطلب خدمة</a:t>
            </a:r>
            <a:endParaRPr lang="en-US" sz="1200" b="1" dirty="0">
              <a:solidFill>
                <a:schemeClr val="tx1"/>
              </a:solidFill>
            </a:endParaRPr>
          </a:p>
        </p:txBody>
      </p:sp>
      <p:sp>
        <p:nvSpPr>
          <p:cNvPr id="10" name="Rectangle 9">
            <a:extLst>
              <a:ext uri="{FF2B5EF4-FFF2-40B4-BE49-F238E27FC236}">
                <a16:creationId xmlns:a16="http://schemas.microsoft.com/office/drawing/2014/main" id="{073B7C1E-D51E-D721-7BA8-66E453B7DBA9}"/>
              </a:ext>
            </a:extLst>
          </p:cNvPr>
          <p:cNvSpPr/>
          <p:nvPr/>
        </p:nvSpPr>
        <p:spPr>
          <a:xfrm>
            <a:off x="1292450" y="1960673"/>
            <a:ext cx="1080000" cy="648000"/>
          </a:xfrm>
          <a:prstGeom prst="rect">
            <a:avLst/>
          </a:prstGeom>
          <a:solidFill>
            <a:srgbClr val="68D1F2"/>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1600" b="1" dirty="0">
                <a:solidFill>
                  <a:schemeClr val="tx1"/>
                </a:solidFill>
              </a:rPr>
              <a:t>توقيع عقد</a:t>
            </a:r>
            <a:endParaRPr lang="en-US" sz="1600" b="1" dirty="0">
              <a:solidFill>
                <a:schemeClr val="tx1"/>
              </a:solidFill>
            </a:endParaRPr>
          </a:p>
        </p:txBody>
      </p:sp>
      <p:sp>
        <p:nvSpPr>
          <p:cNvPr id="11" name="Rectangle 10">
            <a:extLst>
              <a:ext uri="{FF2B5EF4-FFF2-40B4-BE49-F238E27FC236}">
                <a16:creationId xmlns:a16="http://schemas.microsoft.com/office/drawing/2014/main" id="{7D4455B7-C97F-3D42-B49B-AC88156D3F38}"/>
              </a:ext>
            </a:extLst>
          </p:cNvPr>
          <p:cNvSpPr/>
          <p:nvPr/>
        </p:nvSpPr>
        <p:spPr>
          <a:xfrm>
            <a:off x="1884667" y="3601328"/>
            <a:ext cx="1080000" cy="648000"/>
          </a:xfrm>
          <a:prstGeom prst="rect">
            <a:avLst/>
          </a:prstGeom>
          <a:solidFill>
            <a:srgbClr val="68D1F2"/>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1600" b="1" dirty="0">
                <a:solidFill>
                  <a:schemeClr val="tx1"/>
                </a:solidFill>
              </a:rPr>
              <a:t>وضع الخطط</a:t>
            </a:r>
            <a:endParaRPr lang="en-US" sz="1600" b="1" dirty="0">
              <a:solidFill>
                <a:schemeClr val="tx1"/>
              </a:solidFill>
            </a:endParaRPr>
          </a:p>
        </p:txBody>
      </p:sp>
      <p:sp>
        <p:nvSpPr>
          <p:cNvPr id="12" name="Rectangle 11">
            <a:extLst>
              <a:ext uri="{FF2B5EF4-FFF2-40B4-BE49-F238E27FC236}">
                <a16:creationId xmlns:a16="http://schemas.microsoft.com/office/drawing/2014/main" id="{CA66F27E-E707-1889-DD94-0611E26F735F}"/>
              </a:ext>
            </a:extLst>
          </p:cNvPr>
          <p:cNvSpPr/>
          <p:nvPr/>
        </p:nvSpPr>
        <p:spPr>
          <a:xfrm>
            <a:off x="4264142" y="3601328"/>
            <a:ext cx="1080000" cy="648000"/>
          </a:xfrm>
          <a:prstGeom prst="rect">
            <a:avLst/>
          </a:prstGeom>
          <a:solidFill>
            <a:srgbClr val="68D1F2"/>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1600" b="1" dirty="0">
                <a:solidFill>
                  <a:schemeClr val="tx1"/>
                </a:solidFill>
              </a:rPr>
              <a:t>التنفيذ والمراجعة</a:t>
            </a:r>
            <a:endParaRPr lang="en-US" sz="1600" b="1" dirty="0">
              <a:solidFill>
                <a:schemeClr val="tx1"/>
              </a:solidFill>
            </a:endParaRPr>
          </a:p>
        </p:txBody>
      </p:sp>
      <p:sp>
        <p:nvSpPr>
          <p:cNvPr id="13" name="Rectangle 12">
            <a:extLst>
              <a:ext uri="{FF2B5EF4-FFF2-40B4-BE49-F238E27FC236}">
                <a16:creationId xmlns:a16="http://schemas.microsoft.com/office/drawing/2014/main" id="{2925A8AC-A54C-A1E4-0F80-B77B0B8F4BDF}"/>
              </a:ext>
            </a:extLst>
          </p:cNvPr>
          <p:cNvSpPr/>
          <p:nvPr/>
        </p:nvSpPr>
        <p:spPr>
          <a:xfrm>
            <a:off x="6650324" y="3601328"/>
            <a:ext cx="1080000" cy="648000"/>
          </a:xfrm>
          <a:prstGeom prst="rect">
            <a:avLst/>
          </a:prstGeom>
          <a:solidFill>
            <a:srgbClr val="68D1F2"/>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1400" b="1" dirty="0">
                <a:solidFill>
                  <a:schemeClr val="tx1"/>
                </a:solidFill>
              </a:rPr>
              <a:t>تخطيط وتنسيق البيانات</a:t>
            </a:r>
            <a:endParaRPr lang="en-US" sz="1400" b="1" dirty="0">
              <a:solidFill>
                <a:schemeClr val="tx1"/>
              </a:solidFill>
            </a:endParaRPr>
          </a:p>
        </p:txBody>
      </p:sp>
      <p:sp>
        <p:nvSpPr>
          <p:cNvPr id="14" name="Rectangle 13">
            <a:extLst>
              <a:ext uri="{FF2B5EF4-FFF2-40B4-BE49-F238E27FC236}">
                <a16:creationId xmlns:a16="http://schemas.microsoft.com/office/drawing/2014/main" id="{DAB8DCF5-A1A2-E062-F657-AC135A259C25}"/>
              </a:ext>
            </a:extLst>
          </p:cNvPr>
          <p:cNvSpPr/>
          <p:nvPr/>
        </p:nvSpPr>
        <p:spPr>
          <a:xfrm>
            <a:off x="6650324" y="5244011"/>
            <a:ext cx="1080000" cy="648000"/>
          </a:xfrm>
          <a:prstGeom prst="rect">
            <a:avLst/>
          </a:prstGeom>
          <a:solidFill>
            <a:srgbClr val="68D1F2"/>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1700" b="1" dirty="0">
                <a:solidFill>
                  <a:schemeClr val="tx1"/>
                </a:solidFill>
              </a:rPr>
              <a:t>ضمان الجودة</a:t>
            </a:r>
            <a:endParaRPr lang="en-US" sz="1700" b="1" dirty="0">
              <a:solidFill>
                <a:schemeClr val="tx1"/>
              </a:solidFill>
            </a:endParaRPr>
          </a:p>
        </p:txBody>
      </p:sp>
      <p:sp>
        <p:nvSpPr>
          <p:cNvPr id="15" name="Rectangle 14">
            <a:extLst>
              <a:ext uri="{FF2B5EF4-FFF2-40B4-BE49-F238E27FC236}">
                <a16:creationId xmlns:a16="http://schemas.microsoft.com/office/drawing/2014/main" id="{EBA01079-2FBB-537F-FD9A-FD5CC7628A89}"/>
              </a:ext>
            </a:extLst>
          </p:cNvPr>
          <p:cNvSpPr/>
          <p:nvPr/>
        </p:nvSpPr>
        <p:spPr>
          <a:xfrm>
            <a:off x="3736849" y="5219466"/>
            <a:ext cx="1080000" cy="648000"/>
          </a:xfrm>
          <a:prstGeom prst="rect">
            <a:avLst/>
          </a:prstGeom>
          <a:solidFill>
            <a:srgbClr val="68D1F2"/>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1700" b="1" dirty="0">
                <a:solidFill>
                  <a:schemeClr val="tx1"/>
                </a:solidFill>
              </a:rPr>
              <a:t>التوصيل للعملاء</a:t>
            </a:r>
            <a:endParaRPr lang="en-US" sz="1700" b="1" dirty="0">
              <a:solidFill>
                <a:schemeClr val="tx1"/>
              </a:solidFill>
            </a:endParaRPr>
          </a:p>
        </p:txBody>
      </p:sp>
      <p:sp>
        <p:nvSpPr>
          <p:cNvPr id="18" name="Parallelogram 17">
            <a:extLst>
              <a:ext uri="{FF2B5EF4-FFF2-40B4-BE49-F238E27FC236}">
                <a16:creationId xmlns:a16="http://schemas.microsoft.com/office/drawing/2014/main" id="{8F2546E0-E3CE-1590-5FAB-921EED317B66}"/>
              </a:ext>
            </a:extLst>
          </p:cNvPr>
          <p:cNvSpPr/>
          <p:nvPr/>
        </p:nvSpPr>
        <p:spPr>
          <a:xfrm>
            <a:off x="5099418" y="4662309"/>
            <a:ext cx="1080000" cy="648000"/>
          </a:xfrm>
          <a:prstGeom prst="parallelogram">
            <a:avLst/>
          </a:prstGeom>
          <a:solidFill>
            <a:srgbClr val="B3F9B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1700" b="1" dirty="0">
                <a:solidFill>
                  <a:schemeClr val="tx1"/>
                </a:solidFill>
              </a:rPr>
              <a:t>قرص مضغوط</a:t>
            </a:r>
            <a:endParaRPr lang="en-US" sz="1700" b="1" dirty="0">
              <a:solidFill>
                <a:schemeClr val="tx1"/>
              </a:solidFill>
            </a:endParaRPr>
          </a:p>
        </p:txBody>
      </p:sp>
      <p:sp>
        <p:nvSpPr>
          <p:cNvPr id="19" name="Parallelogram 18">
            <a:extLst>
              <a:ext uri="{FF2B5EF4-FFF2-40B4-BE49-F238E27FC236}">
                <a16:creationId xmlns:a16="http://schemas.microsoft.com/office/drawing/2014/main" id="{1AA36E50-4F62-7810-9652-01ED074B6FA9}"/>
              </a:ext>
            </a:extLst>
          </p:cNvPr>
          <p:cNvSpPr/>
          <p:nvPr/>
        </p:nvSpPr>
        <p:spPr>
          <a:xfrm>
            <a:off x="5073255" y="5600610"/>
            <a:ext cx="1080000" cy="648000"/>
          </a:xfrm>
          <a:prstGeom prst="parallelogram">
            <a:avLst/>
          </a:prstGeom>
          <a:solidFill>
            <a:srgbClr val="B3F9B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1600" b="1" dirty="0">
                <a:solidFill>
                  <a:schemeClr val="tx1"/>
                </a:solidFill>
              </a:rPr>
              <a:t>بريد إلكتروني</a:t>
            </a:r>
            <a:endParaRPr lang="en-US" sz="1600" b="1" dirty="0">
              <a:solidFill>
                <a:schemeClr val="tx1"/>
              </a:solidFill>
            </a:endParaRPr>
          </a:p>
        </p:txBody>
      </p:sp>
      <p:sp>
        <p:nvSpPr>
          <p:cNvPr id="20" name="Parallelogram 19">
            <a:extLst>
              <a:ext uri="{FF2B5EF4-FFF2-40B4-BE49-F238E27FC236}">
                <a16:creationId xmlns:a16="http://schemas.microsoft.com/office/drawing/2014/main" id="{1F818276-F595-F8B7-7679-63D068E014A8}"/>
              </a:ext>
            </a:extLst>
          </p:cNvPr>
          <p:cNvSpPr/>
          <p:nvPr/>
        </p:nvSpPr>
        <p:spPr>
          <a:xfrm>
            <a:off x="2421396" y="5219466"/>
            <a:ext cx="1080000" cy="648000"/>
          </a:xfrm>
          <a:prstGeom prst="parallelogram">
            <a:avLst/>
          </a:prstGeom>
          <a:solidFill>
            <a:srgbClr val="B3F9B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1700" b="1" dirty="0">
                <a:solidFill>
                  <a:schemeClr val="tx1"/>
                </a:solidFill>
              </a:rPr>
              <a:t>مال</a:t>
            </a:r>
            <a:endParaRPr lang="en-US" sz="1700" b="1" dirty="0">
              <a:solidFill>
                <a:schemeClr val="tx1"/>
              </a:solidFill>
            </a:endParaRPr>
          </a:p>
        </p:txBody>
      </p:sp>
      <p:sp>
        <p:nvSpPr>
          <p:cNvPr id="21" name="Rectangle: Rounded Corners 20">
            <a:extLst>
              <a:ext uri="{FF2B5EF4-FFF2-40B4-BE49-F238E27FC236}">
                <a16:creationId xmlns:a16="http://schemas.microsoft.com/office/drawing/2014/main" id="{98DF61A3-1512-2220-73C1-C3FA11D7DB6E}"/>
              </a:ext>
            </a:extLst>
          </p:cNvPr>
          <p:cNvSpPr/>
          <p:nvPr/>
        </p:nvSpPr>
        <p:spPr>
          <a:xfrm>
            <a:off x="1028815" y="5219466"/>
            <a:ext cx="1080000" cy="648000"/>
          </a:xfrm>
          <a:prstGeom prst="roundRect">
            <a:avLst>
              <a:gd name="adj" fmla="val 39863"/>
            </a:avLst>
          </a:prstGeom>
          <a:solidFill>
            <a:schemeClr val="accent1">
              <a:lumMod val="60000"/>
              <a:lumOff val="4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1200" b="1" dirty="0">
                <a:solidFill>
                  <a:schemeClr val="tx1"/>
                </a:solidFill>
              </a:rPr>
              <a:t>الدفع لخدمة العملاء</a:t>
            </a:r>
            <a:endParaRPr lang="en-US" sz="1200" b="1" dirty="0">
              <a:solidFill>
                <a:schemeClr val="tx1"/>
              </a:solidFill>
            </a:endParaRPr>
          </a:p>
        </p:txBody>
      </p:sp>
      <p:sp>
        <p:nvSpPr>
          <p:cNvPr id="22" name="Parallelogram 21">
            <a:extLst>
              <a:ext uri="{FF2B5EF4-FFF2-40B4-BE49-F238E27FC236}">
                <a16:creationId xmlns:a16="http://schemas.microsoft.com/office/drawing/2014/main" id="{807DE1CA-2AAE-C4F1-DAED-9C799A723ADF}"/>
              </a:ext>
            </a:extLst>
          </p:cNvPr>
          <p:cNvSpPr/>
          <p:nvPr/>
        </p:nvSpPr>
        <p:spPr>
          <a:xfrm>
            <a:off x="2257838" y="1109173"/>
            <a:ext cx="1080000" cy="648000"/>
          </a:xfrm>
          <a:prstGeom prst="parallelogram">
            <a:avLst/>
          </a:prstGeom>
          <a:solidFill>
            <a:srgbClr val="B3F9B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1200" b="1" dirty="0">
                <a:solidFill>
                  <a:schemeClr val="tx1"/>
                </a:solidFill>
              </a:rPr>
              <a:t>التأكيد على العملاء</a:t>
            </a:r>
            <a:endParaRPr lang="en-US" sz="1200" b="1" dirty="0">
              <a:solidFill>
                <a:schemeClr val="tx1"/>
              </a:solidFill>
            </a:endParaRPr>
          </a:p>
        </p:txBody>
      </p:sp>
      <p:sp>
        <p:nvSpPr>
          <p:cNvPr id="23" name="Flowchart: Document 22">
            <a:extLst>
              <a:ext uri="{FF2B5EF4-FFF2-40B4-BE49-F238E27FC236}">
                <a16:creationId xmlns:a16="http://schemas.microsoft.com/office/drawing/2014/main" id="{1AEC82D8-BFD7-2220-1D38-DCF1A2B7CE88}"/>
              </a:ext>
            </a:extLst>
          </p:cNvPr>
          <p:cNvSpPr/>
          <p:nvPr/>
        </p:nvSpPr>
        <p:spPr>
          <a:xfrm>
            <a:off x="319332" y="2708886"/>
            <a:ext cx="1080000" cy="648000"/>
          </a:xfrm>
          <a:prstGeom prst="flowChartDocument">
            <a:avLst/>
          </a:prstGeom>
          <a:solidFill>
            <a:schemeClr val="accent6">
              <a:lumMod val="60000"/>
              <a:lumOff val="4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1600" b="1" dirty="0">
                <a:solidFill>
                  <a:schemeClr val="tx1"/>
                </a:solidFill>
              </a:rPr>
              <a:t>مستند العقد</a:t>
            </a:r>
            <a:endParaRPr lang="en-US" sz="1600" b="1" dirty="0">
              <a:solidFill>
                <a:schemeClr val="tx1"/>
              </a:solidFill>
            </a:endParaRPr>
          </a:p>
        </p:txBody>
      </p:sp>
      <p:sp>
        <p:nvSpPr>
          <p:cNvPr id="24" name="Flowchart: Document 23">
            <a:extLst>
              <a:ext uri="{FF2B5EF4-FFF2-40B4-BE49-F238E27FC236}">
                <a16:creationId xmlns:a16="http://schemas.microsoft.com/office/drawing/2014/main" id="{9D64B725-3C5F-C982-6259-7EA2F1124A0F}"/>
              </a:ext>
            </a:extLst>
          </p:cNvPr>
          <p:cNvSpPr/>
          <p:nvPr/>
        </p:nvSpPr>
        <p:spPr>
          <a:xfrm>
            <a:off x="7540347" y="4460788"/>
            <a:ext cx="1080000" cy="648000"/>
          </a:xfrm>
          <a:prstGeom prst="flowChartDocument">
            <a:avLst/>
          </a:prstGeom>
          <a:solidFill>
            <a:schemeClr val="accent6">
              <a:lumMod val="60000"/>
              <a:lumOff val="4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1600" b="1" dirty="0">
                <a:solidFill>
                  <a:schemeClr val="tx1"/>
                </a:solidFill>
              </a:rPr>
              <a:t>تقرير البيانات</a:t>
            </a:r>
            <a:endParaRPr lang="en-US" sz="1600" b="1" dirty="0">
              <a:solidFill>
                <a:schemeClr val="tx1"/>
              </a:solidFill>
            </a:endParaRPr>
          </a:p>
        </p:txBody>
      </p:sp>
      <p:cxnSp>
        <p:nvCxnSpPr>
          <p:cNvPr id="25" name="Straight Arrow Connector 24">
            <a:extLst>
              <a:ext uri="{FF2B5EF4-FFF2-40B4-BE49-F238E27FC236}">
                <a16:creationId xmlns:a16="http://schemas.microsoft.com/office/drawing/2014/main" id="{92958D3A-BA71-A9F5-CA9A-038E17CB4E9E}"/>
              </a:ext>
            </a:extLst>
          </p:cNvPr>
          <p:cNvCxnSpPr>
            <a:cxnSpLocks/>
          </p:cNvCxnSpPr>
          <p:nvPr/>
        </p:nvCxnSpPr>
        <p:spPr>
          <a:xfrm>
            <a:off x="5887526" y="2284673"/>
            <a:ext cx="956303" cy="0"/>
          </a:xfrm>
          <a:prstGeom prst="straightConnector1">
            <a:avLst/>
          </a:prstGeom>
          <a:ln w="38100">
            <a:solidFill>
              <a:srgbClr val="3E2169"/>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467A904-421F-F895-7C5B-14328568BB22}"/>
              </a:ext>
            </a:extLst>
          </p:cNvPr>
          <p:cNvCxnSpPr>
            <a:cxnSpLocks/>
            <a:stCxn id="7" idx="3"/>
            <a:endCxn id="5" idx="1"/>
          </p:cNvCxnSpPr>
          <p:nvPr/>
        </p:nvCxnSpPr>
        <p:spPr>
          <a:xfrm>
            <a:off x="4362550" y="2284673"/>
            <a:ext cx="444976" cy="2795"/>
          </a:xfrm>
          <a:prstGeom prst="straightConnector1">
            <a:avLst/>
          </a:prstGeom>
          <a:ln w="38100">
            <a:solidFill>
              <a:srgbClr val="3E2169"/>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CD20E85D-197F-17F0-E208-0491FE93B0C7}"/>
              </a:ext>
            </a:extLst>
          </p:cNvPr>
          <p:cNvCxnSpPr>
            <a:cxnSpLocks/>
            <a:stCxn id="22" idx="2"/>
            <a:endCxn id="7" idx="0"/>
          </p:cNvCxnSpPr>
          <p:nvPr/>
        </p:nvCxnSpPr>
        <p:spPr>
          <a:xfrm>
            <a:off x="3256838" y="1433173"/>
            <a:ext cx="565712" cy="527500"/>
          </a:xfrm>
          <a:prstGeom prst="straightConnector1">
            <a:avLst/>
          </a:prstGeom>
          <a:ln w="38100">
            <a:solidFill>
              <a:srgbClr val="3E2169"/>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01CC8F1E-C940-DCC8-BD16-0306F93BC849}"/>
              </a:ext>
            </a:extLst>
          </p:cNvPr>
          <p:cNvCxnSpPr>
            <a:cxnSpLocks/>
            <a:stCxn id="10" idx="0"/>
            <a:endCxn id="22" idx="5"/>
          </p:cNvCxnSpPr>
          <p:nvPr/>
        </p:nvCxnSpPr>
        <p:spPr>
          <a:xfrm flipV="1">
            <a:off x="1832450" y="1433173"/>
            <a:ext cx="506388" cy="527500"/>
          </a:xfrm>
          <a:prstGeom prst="straightConnector1">
            <a:avLst/>
          </a:prstGeom>
          <a:ln w="38100">
            <a:solidFill>
              <a:srgbClr val="3E2169"/>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E91C0FFA-7977-547E-AE49-ADF473CEA9AE}"/>
              </a:ext>
            </a:extLst>
          </p:cNvPr>
          <p:cNvCxnSpPr>
            <a:cxnSpLocks/>
            <a:stCxn id="23" idx="0"/>
            <a:endCxn id="10" idx="1"/>
          </p:cNvCxnSpPr>
          <p:nvPr/>
        </p:nvCxnSpPr>
        <p:spPr>
          <a:xfrm flipV="1">
            <a:off x="859332" y="2284673"/>
            <a:ext cx="433118" cy="424213"/>
          </a:xfrm>
          <a:prstGeom prst="straightConnector1">
            <a:avLst/>
          </a:prstGeom>
          <a:ln w="38100">
            <a:solidFill>
              <a:srgbClr val="3E2169"/>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24C66853-8E2E-25B8-3BD1-F79DCA05FDB6}"/>
              </a:ext>
            </a:extLst>
          </p:cNvPr>
          <p:cNvCxnSpPr>
            <a:cxnSpLocks/>
            <a:stCxn id="98" idx="1"/>
            <a:endCxn id="23" idx="2"/>
          </p:cNvCxnSpPr>
          <p:nvPr/>
        </p:nvCxnSpPr>
        <p:spPr>
          <a:xfrm flipH="1" flipV="1">
            <a:off x="859332" y="3314046"/>
            <a:ext cx="721" cy="287282"/>
          </a:xfrm>
          <a:prstGeom prst="straightConnector1">
            <a:avLst/>
          </a:prstGeom>
          <a:ln w="38100">
            <a:solidFill>
              <a:srgbClr val="3E2169"/>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EE1B9042-BFF3-2049-CAAD-0052025353C6}"/>
              </a:ext>
            </a:extLst>
          </p:cNvPr>
          <p:cNvCxnSpPr>
            <a:cxnSpLocks/>
            <a:stCxn id="12" idx="1"/>
            <a:endCxn id="11" idx="3"/>
          </p:cNvCxnSpPr>
          <p:nvPr/>
        </p:nvCxnSpPr>
        <p:spPr>
          <a:xfrm flipH="1">
            <a:off x="2964667" y="3925328"/>
            <a:ext cx="1299475" cy="0"/>
          </a:xfrm>
          <a:prstGeom prst="straightConnector1">
            <a:avLst/>
          </a:prstGeom>
          <a:ln w="38100">
            <a:solidFill>
              <a:srgbClr val="3E2169"/>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348D3BFC-5744-4779-E74B-FC34C4D7B41E}"/>
              </a:ext>
            </a:extLst>
          </p:cNvPr>
          <p:cNvCxnSpPr>
            <a:cxnSpLocks/>
            <a:stCxn id="13" idx="1"/>
          </p:cNvCxnSpPr>
          <p:nvPr/>
        </p:nvCxnSpPr>
        <p:spPr>
          <a:xfrm flipH="1">
            <a:off x="5344142" y="3925328"/>
            <a:ext cx="1306182" cy="0"/>
          </a:xfrm>
          <a:prstGeom prst="straightConnector1">
            <a:avLst/>
          </a:prstGeom>
          <a:ln w="38100">
            <a:solidFill>
              <a:srgbClr val="3E2169"/>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A34F2F3A-F15C-81A1-CF56-CC317736DA99}"/>
              </a:ext>
            </a:extLst>
          </p:cNvPr>
          <p:cNvCxnSpPr>
            <a:cxnSpLocks/>
            <a:stCxn id="24" idx="0"/>
          </p:cNvCxnSpPr>
          <p:nvPr/>
        </p:nvCxnSpPr>
        <p:spPr>
          <a:xfrm flipH="1" flipV="1">
            <a:off x="7730324" y="3925328"/>
            <a:ext cx="350023" cy="535460"/>
          </a:xfrm>
          <a:prstGeom prst="straightConnector1">
            <a:avLst/>
          </a:prstGeom>
          <a:ln w="38100">
            <a:solidFill>
              <a:srgbClr val="3E2169"/>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2277D4F4-FF51-2AF1-92CE-862AE95F642D}"/>
              </a:ext>
            </a:extLst>
          </p:cNvPr>
          <p:cNvCxnSpPr>
            <a:cxnSpLocks/>
            <a:endCxn id="24" idx="2"/>
          </p:cNvCxnSpPr>
          <p:nvPr/>
        </p:nvCxnSpPr>
        <p:spPr>
          <a:xfrm flipV="1">
            <a:off x="7748745" y="5065948"/>
            <a:ext cx="331602" cy="534662"/>
          </a:xfrm>
          <a:prstGeom prst="straightConnector1">
            <a:avLst/>
          </a:prstGeom>
          <a:ln w="38100">
            <a:solidFill>
              <a:srgbClr val="3E2169"/>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9F55AC00-5088-C6DF-9C69-DFDA8A4499BC}"/>
              </a:ext>
            </a:extLst>
          </p:cNvPr>
          <p:cNvCxnSpPr>
            <a:cxnSpLocks/>
            <a:stCxn id="18" idx="2"/>
            <a:endCxn id="14" idx="1"/>
          </p:cNvCxnSpPr>
          <p:nvPr/>
        </p:nvCxnSpPr>
        <p:spPr>
          <a:xfrm>
            <a:off x="6098418" y="4986309"/>
            <a:ext cx="551906" cy="581702"/>
          </a:xfrm>
          <a:prstGeom prst="straightConnector1">
            <a:avLst/>
          </a:prstGeom>
          <a:ln w="38100">
            <a:solidFill>
              <a:srgbClr val="3E2169"/>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40D9E6DE-34CF-FE40-C538-198F9932316D}"/>
              </a:ext>
            </a:extLst>
          </p:cNvPr>
          <p:cNvCxnSpPr>
            <a:cxnSpLocks/>
            <a:stCxn id="19" idx="2"/>
            <a:endCxn id="14" idx="1"/>
          </p:cNvCxnSpPr>
          <p:nvPr/>
        </p:nvCxnSpPr>
        <p:spPr>
          <a:xfrm flipV="1">
            <a:off x="6072255" y="5568011"/>
            <a:ext cx="578069" cy="356599"/>
          </a:xfrm>
          <a:prstGeom prst="straightConnector1">
            <a:avLst/>
          </a:prstGeom>
          <a:ln w="38100">
            <a:solidFill>
              <a:srgbClr val="3E2169"/>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08E91E3-F03D-C033-DB67-62F311FB3BB1}"/>
              </a:ext>
            </a:extLst>
          </p:cNvPr>
          <p:cNvCxnSpPr>
            <a:cxnSpLocks/>
            <a:stCxn id="15" idx="3"/>
            <a:endCxn id="19" idx="5"/>
          </p:cNvCxnSpPr>
          <p:nvPr/>
        </p:nvCxnSpPr>
        <p:spPr>
          <a:xfrm>
            <a:off x="4816849" y="5543466"/>
            <a:ext cx="337406" cy="381144"/>
          </a:xfrm>
          <a:prstGeom prst="straightConnector1">
            <a:avLst/>
          </a:prstGeom>
          <a:ln w="38100">
            <a:solidFill>
              <a:srgbClr val="3E2169"/>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FB9AC007-A2E6-FDB0-B2AA-F08339154F8F}"/>
              </a:ext>
            </a:extLst>
          </p:cNvPr>
          <p:cNvCxnSpPr>
            <a:cxnSpLocks/>
            <a:stCxn id="15" idx="3"/>
            <a:endCxn id="18" idx="5"/>
          </p:cNvCxnSpPr>
          <p:nvPr/>
        </p:nvCxnSpPr>
        <p:spPr>
          <a:xfrm flipV="1">
            <a:off x="4816849" y="4986309"/>
            <a:ext cx="363569" cy="557157"/>
          </a:xfrm>
          <a:prstGeom prst="straightConnector1">
            <a:avLst/>
          </a:prstGeom>
          <a:ln w="38100">
            <a:solidFill>
              <a:srgbClr val="3E2169"/>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4F56773E-80E7-56F8-B693-702A15B3530F}"/>
              </a:ext>
            </a:extLst>
          </p:cNvPr>
          <p:cNvCxnSpPr>
            <a:cxnSpLocks/>
            <a:stCxn id="20" idx="2"/>
            <a:endCxn id="15" idx="1"/>
          </p:cNvCxnSpPr>
          <p:nvPr/>
        </p:nvCxnSpPr>
        <p:spPr>
          <a:xfrm>
            <a:off x="3420396" y="5543466"/>
            <a:ext cx="316453" cy="0"/>
          </a:xfrm>
          <a:prstGeom prst="straightConnector1">
            <a:avLst/>
          </a:prstGeom>
          <a:ln w="38100">
            <a:solidFill>
              <a:srgbClr val="3E2169"/>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E5374D2D-C657-5A0F-0B9E-D6B2560178C3}"/>
              </a:ext>
            </a:extLst>
          </p:cNvPr>
          <p:cNvCxnSpPr>
            <a:cxnSpLocks/>
            <a:endCxn id="20" idx="5"/>
          </p:cNvCxnSpPr>
          <p:nvPr/>
        </p:nvCxnSpPr>
        <p:spPr>
          <a:xfrm>
            <a:off x="2108815" y="5543466"/>
            <a:ext cx="393581" cy="0"/>
          </a:xfrm>
          <a:prstGeom prst="straightConnector1">
            <a:avLst/>
          </a:prstGeom>
          <a:ln w="38100">
            <a:solidFill>
              <a:srgbClr val="3E2169"/>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98" name="Parallelogram 97">
            <a:extLst>
              <a:ext uri="{FF2B5EF4-FFF2-40B4-BE49-F238E27FC236}">
                <a16:creationId xmlns:a16="http://schemas.microsoft.com/office/drawing/2014/main" id="{99A30BCF-C844-E2F8-4390-11E206A9071C}"/>
              </a:ext>
            </a:extLst>
          </p:cNvPr>
          <p:cNvSpPr/>
          <p:nvPr/>
        </p:nvSpPr>
        <p:spPr>
          <a:xfrm>
            <a:off x="239053" y="3601328"/>
            <a:ext cx="1080000" cy="648000"/>
          </a:xfrm>
          <a:prstGeom prst="parallelogram">
            <a:avLst/>
          </a:prstGeom>
          <a:solidFill>
            <a:srgbClr val="B3F9B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1400" b="1" dirty="0">
                <a:solidFill>
                  <a:schemeClr val="tx1"/>
                </a:solidFill>
              </a:rPr>
              <a:t>المتطلبات بالتفصيل</a:t>
            </a:r>
            <a:endParaRPr lang="en-US" sz="1400" b="1" dirty="0">
              <a:solidFill>
                <a:schemeClr val="tx1"/>
              </a:solidFill>
            </a:endParaRPr>
          </a:p>
        </p:txBody>
      </p:sp>
      <p:cxnSp>
        <p:nvCxnSpPr>
          <p:cNvPr id="112" name="Straight Arrow Connector 111">
            <a:extLst>
              <a:ext uri="{FF2B5EF4-FFF2-40B4-BE49-F238E27FC236}">
                <a16:creationId xmlns:a16="http://schemas.microsoft.com/office/drawing/2014/main" id="{34CC337D-71E7-42B3-E47C-98A56E9296FF}"/>
              </a:ext>
            </a:extLst>
          </p:cNvPr>
          <p:cNvCxnSpPr>
            <a:cxnSpLocks/>
            <a:stCxn id="11" idx="1"/>
            <a:endCxn id="98" idx="2"/>
          </p:cNvCxnSpPr>
          <p:nvPr/>
        </p:nvCxnSpPr>
        <p:spPr>
          <a:xfrm flipH="1">
            <a:off x="1238053" y="3925328"/>
            <a:ext cx="646614" cy="0"/>
          </a:xfrm>
          <a:prstGeom prst="straightConnector1">
            <a:avLst/>
          </a:prstGeom>
          <a:ln w="38100">
            <a:solidFill>
              <a:srgbClr val="3E2169"/>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894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randombar(horizontal)">
                                      <p:cBhvr>
                                        <p:cTn id="12" dur="500"/>
                                        <p:tgtEl>
                                          <p:spTgt spid="2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randombar(horizontal)">
                                      <p:cBhvr>
                                        <p:cTn id="20" dur="500"/>
                                        <p:tgtEl>
                                          <p:spTgt spid="28"/>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randombar(horizontal)">
                                      <p:cBhvr>
                                        <p:cTn id="28" dur="500"/>
                                        <p:tgtEl>
                                          <p:spTgt spid="31"/>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randombar(horizontal)">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randombar(horizontal)">
                                      <p:cBhvr>
                                        <p:cTn id="36" dur="500"/>
                                        <p:tgtEl>
                                          <p:spTgt spid="34"/>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randombar(horizontal)">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randombar(horizontal)">
                                      <p:cBhvr>
                                        <p:cTn id="44" dur="500"/>
                                        <p:tgtEl>
                                          <p:spTgt spid="37"/>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randombar(horizontal)">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randombar(horizontal)">
                                      <p:cBhvr>
                                        <p:cTn id="52" dur="500"/>
                                        <p:tgtEl>
                                          <p:spTgt spid="45"/>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98"/>
                                        </p:tgtEl>
                                        <p:attrNameLst>
                                          <p:attrName>style.visibility</p:attrName>
                                        </p:attrNameLst>
                                      </p:cBhvr>
                                      <p:to>
                                        <p:strVal val="visible"/>
                                      </p:to>
                                    </p:set>
                                    <p:animEffect transition="in" filter="randombar(horizontal)">
                                      <p:cBhvr>
                                        <p:cTn id="55" dur="500"/>
                                        <p:tgtEl>
                                          <p:spTgt spid="98"/>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112"/>
                                        </p:tgtEl>
                                        <p:attrNameLst>
                                          <p:attrName>style.visibility</p:attrName>
                                        </p:attrNameLst>
                                      </p:cBhvr>
                                      <p:to>
                                        <p:strVal val="visible"/>
                                      </p:to>
                                    </p:set>
                                    <p:animEffect transition="in" filter="randombar(horizontal)">
                                      <p:cBhvr>
                                        <p:cTn id="60" dur="500"/>
                                        <p:tgtEl>
                                          <p:spTgt spid="112"/>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randombar(horizontal)">
                                      <p:cBhvr>
                                        <p:cTn id="63" dur="500"/>
                                        <p:tgtEl>
                                          <p:spTgt spid="11"/>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nodeType="click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randombar(horizontal)">
                                      <p:cBhvr>
                                        <p:cTn id="68" dur="500"/>
                                        <p:tgtEl>
                                          <p:spTgt spid="48"/>
                                        </p:tgtEl>
                                      </p:cBhvr>
                                    </p:animEffect>
                                  </p:childTnLst>
                                </p:cTn>
                              </p:par>
                              <p:par>
                                <p:cTn id="69" presetID="14" presetClass="entr" presetSubtype="10" fill="hold" grpId="0" nodeType="with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randombar(horizontal)">
                                      <p:cBhvr>
                                        <p:cTn id="71" dur="500"/>
                                        <p:tgtEl>
                                          <p:spTgt spid="12"/>
                                        </p:tgtEl>
                                      </p:cBhvr>
                                    </p:animEffect>
                                  </p:childTnLst>
                                </p:cTn>
                              </p:par>
                            </p:childTnLst>
                          </p:cTn>
                        </p:par>
                      </p:childTnLst>
                    </p:cTn>
                  </p:par>
                  <p:par>
                    <p:cTn id="72" fill="hold">
                      <p:stCondLst>
                        <p:cond delay="indefinite"/>
                      </p:stCondLst>
                      <p:childTnLst>
                        <p:par>
                          <p:cTn id="73" fill="hold">
                            <p:stCondLst>
                              <p:cond delay="0"/>
                            </p:stCondLst>
                            <p:childTnLst>
                              <p:par>
                                <p:cTn id="74" presetID="14" presetClass="entr" presetSubtype="10" fill="hold" nodeType="click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randombar(horizontal)">
                                      <p:cBhvr>
                                        <p:cTn id="76" dur="500"/>
                                        <p:tgtEl>
                                          <p:spTgt spid="51"/>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randombar(horizontal)">
                                      <p:cBhvr>
                                        <p:cTn id="79" dur="500"/>
                                        <p:tgtEl>
                                          <p:spTgt spid="13"/>
                                        </p:tgtEl>
                                      </p:cBhvr>
                                    </p:animEffect>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nodeType="click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randombar(horizontal)">
                                      <p:cBhvr>
                                        <p:cTn id="84" dur="500"/>
                                        <p:tgtEl>
                                          <p:spTgt spid="55"/>
                                        </p:tgtEl>
                                      </p:cBhvr>
                                    </p:animEffect>
                                  </p:childTnLst>
                                </p:cTn>
                              </p:par>
                              <p:par>
                                <p:cTn id="85" presetID="14" presetClass="entr" presetSubtype="10"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randombar(horizontal)">
                                      <p:cBhvr>
                                        <p:cTn id="87" dur="500"/>
                                        <p:tgtEl>
                                          <p:spTgt spid="24"/>
                                        </p:tgtEl>
                                      </p:cBhvr>
                                    </p:animEffect>
                                  </p:childTnLst>
                                </p:cTn>
                              </p:par>
                            </p:childTnLst>
                          </p:cTn>
                        </p:par>
                      </p:childTnLst>
                    </p:cTn>
                  </p:par>
                  <p:par>
                    <p:cTn id="88" fill="hold">
                      <p:stCondLst>
                        <p:cond delay="indefinite"/>
                      </p:stCondLst>
                      <p:childTnLst>
                        <p:par>
                          <p:cTn id="89" fill="hold">
                            <p:stCondLst>
                              <p:cond delay="0"/>
                            </p:stCondLst>
                            <p:childTnLst>
                              <p:par>
                                <p:cTn id="90" presetID="14" presetClass="entr" presetSubtype="10" fill="hold" nodeType="clickEffect">
                                  <p:stCondLst>
                                    <p:cond delay="0"/>
                                  </p:stCondLst>
                                  <p:childTnLst>
                                    <p:set>
                                      <p:cBhvr>
                                        <p:cTn id="91" dur="1" fill="hold">
                                          <p:stCondLst>
                                            <p:cond delay="0"/>
                                          </p:stCondLst>
                                        </p:cTn>
                                        <p:tgtEl>
                                          <p:spTgt spid="58"/>
                                        </p:tgtEl>
                                        <p:attrNameLst>
                                          <p:attrName>style.visibility</p:attrName>
                                        </p:attrNameLst>
                                      </p:cBhvr>
                                      <p:to>
                                        <p:strVal val="visible"/>
                                      </p:to>
                                    </p:set>
                                    <p:animEffect transition="in" filter="randombar(horizontal)">
                                      <p:cBhvr>
                                        <p:cTn id="92" dur="500"/>
                                        <p:tgtEl>
                                          <p:spTgt spid="58"/>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randombar(horizontal)">
                                      <p:cBhvr>
                                        <p:cTn id="95" dur="500"/>
                                        <p:tgtEl>
                                          <p:spTgt spid="14"/>
                                        </p:tgtEl>
                                      </p:cBhvr>
                                    </p:animEffect>
                                  </p:childTnLst>
                                </p:cTn>
                              </p:par>
                            </p:childTnLst>
                          </p:cTn>
                        </p:par>
                      </p:childTnLst>
                    </p:cTn>
                  </p:par>
                  <p:par>
                    <p:cTn id="96" fill="hold">
                      <p:stCondLst>
                        <p:cond delay="indefinite"/>
                      </p:stCondLst>
                      <p:childTnLst>
                        <p:par>
                          <p:cTn id="97" fill="hold">
                            <p:stCondLst>
                              <p:cond delay="0"/>
                            </p:stCondLst>
                            <p:childTnLst>
                              <p:par>
                                <p:cTn id="98" presetID="14" presetClass="entr" presetSubtype="10" fill="hold" nodeType="clickEffect">
                                  <p:stCondLst>
                                    <p:cond delay="0"/>
                                  </p:stCondLst>
                                  <p:childTnLst>
                                    <p:set>
                                      <p:cBhvr>
                                        <p:cTn id="99" dur="1" fill="hold">
                                          <p:stCondLst>
                                            <p:cond delay="0"/>
                                          </p:stCondLst>
                                        </p:cTn>
                                        <p:tgtEl>
                                          <p:spTgt spid="61"/>
                                        </p:tgtEl>
                                        <p:attrNameLst>
                                          <p:attrName>style.visibility</p:attrName>
                                        </p:attrNameLst>
                                      </p:cBhvr>
                                      <p:to>
                                        <p:strVal val="visible"/>
                                      </p:to>
                                    </p:set>
                                    <p:animEffect transition="in" filter="randombar(horizontal)">
                                      <p:cBhvr>
                                        <p:cTn id="100" dur="500"/>
                                        <p:tgtEl>
                                          <p:spTgt spid="61"/>
                                        </p:tgtEl>
                                      </p:cBhvr>
                                    </p:animEffect>
                                  </p:childTnLst>
                                </p:cTn>
                              </p:par>
                              <p:par>
                                <p:cTn id="101" presetID="14" presetClass="entr" presetSubtype="10" fill="hold" nodeType="with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randombar(horizontal)">
                                      <p:cBhvr>
                                        <p:cTn id="103" dur="500"/>
                                        <p:tgtEl>
                                          <p:spTgt spid="65"/>
                                        </p:tgtEl>
                                      </p:cBhvr>
                                    </p:animEffect>
                                  </p:childTnLst>
                                </p:cTn>
                              </p:par>
                              <p:par>
                                <p:cTn id="104" presetID="14" presetClass="entr" presetSubtype="10" fill="hold" grpId="0" nodeType="with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randombar(horizontal)">
                                      <p:cBhvr>
                                        <p:cTn id="106" dur="500"/>
                                        <p:tgtEl>
                                          <p:spTgt spid="18"/>
                                        </p:tgtEl>
                                      </p:cBhvr>
                                    </p:animEffect>
                                  </p:childTnLst>
                                </p:cTn>
                              </p:par>
                              <p:par>
                                <p:cTn id="107" presetID="14" presetClass="entr" presetSubtype="10" fill="hold" grpId="0" nodeType="withEffect">
                                  <p:stCondLst>
                                    <p:cond delay="0"/>
                                  </p:stCondLst>
                                  <p:childTnLst>
                                    <p:set>
                                      <p:cBhvr>
                                        <p:cTn id="108" dur="1" fill="hold">
                                          <p:stCondLst>
                                            <p:cond delay="0"/>
                                          </p:stCondLst>
                                        </p:cTn>
                                        <p:tgtEl>
                                          <p:spTgt spid="19"/>
                                        </p:tgtEl>
                                        <p:attrNameLst>
                                          <p:attrName>style.visibility</p:attrName>
                                        </p:attrNameLst>
                                      </p:cBhvr>
                                      <p:to>
                                        <p:strVal val="visible"/>
                                      </p:to>
                                    </p:set>
                                    <p:animEffect transition="in" filter="randombar(horizontal)">
                                      <p:cBhvr>
                                        <p:cTn id="109" dur="500"/>
                                        <p:tgtEl>
                                          <p:spTgt spid="19"/>
                                        </p:tgtEl>
                                      </p:cBhvr>
                                    </p:animEffect>
                                  </p:childTnLst>
                                </p:cTn>
                              </p:par>
                            </p:childTnLst>
                          </p:cTn>
                        </p:par>
                      </p:childTnLst>
                    </p:cTn>
                  </p:par>
                  <p:par>
                    <p:cTn id="110" fill="hold">
                      <p:stCondLst>
                        <p:cond delay="indefinite"/>
                      </p:stCondLst>
                      <p:childTnLst>
                        <p:par>
                          <p:cTn id="111" fill="hold">
                            <p:stCondLst>
                              <p:cond delay="0"/>
                            </p:stCondLst>
                            <p:childTnLst>
                              <p:par>
                                <p:cTn id="112" presetID="14" presetClass="entr" presetSubtype="10" fill="hold" nodeType="clickEffect">
                                  <p:stCondLst>
                                    <p:cond delay="0"/>
                                  </p:stCondLst>
                                  <p:childTnLst>
                                    <p:set>
                                      <p:cBhvr>
                                        <p:cTn id="113" dur="1" fill="hold">
                                          <p:stCondLst>
                                            <p:cond delay="0"/>
                                          </p:stCondLst>
                                        </p:cTn>
                                        <p:tgtEl>
                                          <p:spTgt spid="74"/>
                                        </p:tgtEl>
                                        <p:attrNameLst>
                                          <p:attrName>style.visibility</p:attrName>
                                        </p:attrNameLst>
                                      </p:cBhvr>
                                      <p:to>
                                        <p:strVal val="visible"/>
                                      </p:to>
                                    </p:set>
                                    <p:animEffect transition="in" filter="randombar(horizontal)">
                                      <p:cBhvr>
                                        <p:cTn id="114" dur="500"/>
                                        <p:tgtEl>
                                          <p:spTgt spid="74"/>
                                        </p:tgtEl>
                                      </p:cBhvr>
                                    </p:animEffect>
                                  </p:childTnLst>
                                </p:cTn>
                              </p:par>
                              <p:par>
                                <p:cTn id="115" presetID="14" presetClass="entr" presetSubtype="10" fill="hold" nodeType="withEffect">
                                  <p:stCondLst>
                                    <p:cond delay="0"/>
                                  </p:stCondLst>
                                  <p:childTnLst>
                                    <p:set>
                                      <p:cBhvr>
                                        <p:cTn id="116" dur="1" fill="hold">
                                          <p:stCondLst>
                                            <p:cond delay="0"/>
                                          </p:stCondLst>
                                        </p:cTn>
                                        <p:tgtEl>
                                          <p:spTgt spid="68"/>
                                        </p:tgtEl>
                                        <p:attrNameLst>
                                          <p:attrName>style.visibility</p:attrName>
                                        </p:attrNameLst>
                                      </p:cBhvr>
                                      <p:to>
                                        <p:strVal val="visible"/>
                                      </p:to>
                                    </p:set>
                                    <p:animEffect transition="in" filter="randombar(horizontal)">
                                      <p:cBhvr>
                                        <p:cTn id="117" dur="500"/>
                                        <p:tgtEl>
                                          <p:spTgt spid="68"/>
                                        </p:tgtEl>
                                      </p:cBhvr>
                                    </p:animEffect>
                                  </p:childTnLst>
                                </p:cTn>
                              </p:par>
                              <p:par>
                                <p:cTn id="118" presetID="14" presetClass="entr" presetSubtype="10" fill="hold" grpId="0" nodeType="withEffect">
                                  <p:stCondLst>
                                    <p:cond delay="0"/>
                                  </p:stCondLst>
                                  <p:childTnLst>
                                    <p:set>
                                      <p:cBhvr>
                                        <p:cTn id="119" dur="1" fill="hold">
                                          <p:stCondLst>
                                            <p:cond delay="0"/>
                                          </p:stCondLst>
                                        </p:cTn>
                                        <p:tgtEl>
                                          <p:spTgt spid="15"/>
                                        </p:tgtEl>
                                        <p:attrNameLst>
                                          <p:attrName>style.visibility</p:attrName>
                                        </p:attrNameLst>
                                      </p:cBhvr>
                                      <p:to>
                                        <p:strVal val="visible"/>
                                      </p:to>
                                    </p:set>
                                    <p:animEffect transition="in" filter="randombar(horizontal)">
                                      <p:cBhvr>
                                        <p:cTn id="120" dur="500"/>
                                        <p:tgtEl>
                                          <p:spTgt spid="15"/>
                                        </p:tgtEl>
                                      </p:cBhvr>
                                    </p:animEffect>
                                  </p:childTnLst>
                                </p:cTn>
                              </p:par>
                            </p:childTnLst>
                          </p:cTn>
                        </p:par>
                      </p:childTnLst>
                    </p:cTn>
                  </p:par>
                  <p:par>
                    <p:cTn id="121" fill="hold">
                      <p:stCondLst>
                        <p:cond delay="indefinite"/>
                      </p:stCondLst>
                      <p:childTnLst>
                        <p:par>
                          <p:cTn id="122" fill="hold">
                            <p:stCondLst>
                              <p:cond delay="0"/>
                            </p:stCondLst>
                            <p:childTnLst>
                              <p:par>
                                <p:cTn id="123" presetID="14" presetClass="entr" presetSubtype="10" fill="hold" nodeType="clickEffect">
                                  <p:stCondLst>
                                    <p:cond delay="0"/>
                                  </p:stCondLst>
                                  <p:childTnLst>
                                    <p:set>
                                      <p:cBhvr>
                                        <p:cTn id="124" dur="1" fill="hold">
                                          <p:stCondLst>
                                            <p:cond delay="0"/>
                                          </p:stCondLst>
                                        </p:cTn>
                                        <p:tgtEl>
                                          <p:spTgt spid="77"/>
                                        </p:tgtEl>
                                        <p:attrNameLst>
                                          <p:attrName>style.visibility</p:attrName>
                                        </p:attrNameLst>
                                      </p:cBhvr>
                                      <p:to>
                                        <p:strVal val="visible"/>
                                      </p:to>
                                    </p:set>
                                    <p:animEffect transition="in" filter="randombar(horizontal)">
                                      <p:cBhvr>
                                        <p:cTn id="125" dur="500"/>
                                        <p:tgtEl>
                                          <p:spTgt spid="77"/>
                                        </p:tgtEl>
                                      </p:cBhvr>
                                    </p:animEffect>
                                  </p:childTnLst>
                                </p:cTn>
                              </p:par>
                              <p:par>
                                <p:cTn id="126" presetID="14" presetClass="entr" presetSubtype="10" fill="hold" grpId="0" nodeType="withEffect">
                                  <p:stCondLst>
                                    <p:cond delay="0"/>
                                  </p:stCondLst>
                                  <p:childTnLst>
                                    <p:set>
                                      <p:cBhvr>
                                        <p:cTn id="127" dur="1" fill="hold">
                                          <p:stCondLst>
                                            <p:cond delay="0"/>
                                          </p:stCondLst>
                                        </p:cTn>
                                        <p:tgtEl>
                                          <p:spTgt spid="20"/>
                                        </p:tgtEl>
                                        <p:attrNameLst>
                                          <p:attrName>style.visibility</p:attrName>
                                        </p:attrNameLst>
                                      </p:cBhvr>
                                      <p:to>
                                        <p:strVal val="visible"/>
                                      </p:to>
                                    </p:set>
                                    <p:animEffect transition="in" filter="randombar(horizontal)">
                                      <p:cBhvr>
                                        <p:cTn id="128" dur="500"/>
                                        <p:tgtEl>
                                          <p:spTgt spid="20"/>
                                        </p:tgtEl>
                                      </p:cBhvr>
                                    </p:animEffect>
                                  </p:childTnLst>
                                </p:cTn>
                              </p:par>
                            </p:childTnLst>
                          </p:cTn>
                        </p:par>
                      </p:childTnLst>
                    </p:cTn>
                  </p:par>
                  <p:par>
                    <p:cTn id="129" fill="hold">
                      <p:stCondLst>
                        <p:cond delay="indefinite"/>
                      </p:stCondLst>
                      <p:childTnLst>
                        <p:par>
                          <p:cTn id="130" fill="hold">
                            <p:stCondLst>
                              <p:cond delay="0"/>
                            </p:stCondLst>
                            <p:childTnLst>
                              <p:par>
                                <p:cTn id="131" presetID="14" presetClass="entr" presetSubtype="10" fill="hold" nodeType="clickEffect">
                                  <p:stCondLst>
                                    <p:cond delay="0"/>
                                  </p:stCondLst>
                                  <p:childTnLst>
                                    <p:set>
                                      <p:cBhvr>
                                        <p:cTn id="132" dur="1" fill="hold">
                                          <p:stCondLst>
                                            <p:cond delay="0"/>
                                          </p:stCondLst>
                                        </p:cTn>
                                        <p:tgtEl>
                                          <p:spTgt spid="81"/>
                                        </p:tgtEl>
                                        <p:attrNameLst>
                                          <p:attrName>style.visibility</p:attrName>
                                        </p:attrNameLst>
                                      </p:cBhvr>
                                      <p:to>
                                        <p:strVal val="visible"/>
                                      </p:to>
                                    </p:set>
                                    <p:animEffect transition="in" filter="randombar(horizontal)">
                                      <p:cBhvr>
                                        <p:cTn id="133" dur="500"/>
                                        <p:tgtEl>
                                          <p:spTgt spid="81"/>
                                        </p:tgtEl>
                                      </p:cBhvr>
                                    </p:animEffect>
                                  </p:childTnLst>
                                </p:cTn>
                              </p:par>
                              <p:par>
                                <p:cTn id="134" presetID="14" presetClass="entr" presetSubtype="10"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randombar(horizontal)">
                                      <p:cBhvr>
                                        <p:cTn id="136" dur="500"/>
                                        <p:tgtEl>
                                          <p:spTgt spid="21"/>
                                        </p:tgtEl>
                                      </p:cBhvr>
                                    </p:animEffect>
                                  </p:childTnLst>
                                </p:cTn>
                              </p:par>
                            </p:childTnLst>
                          </p:cTn>
                        </p:par>
                      </p:childTnLst>
                    </p:cTn>
                  </p:par>
                  <p:par>
                    <p:cTn id="137" fill="hold">
                      <p:stCondLst>
                        <p:cond delay="indefinite"/>
                      </p:stCondLst>
                      <p:childTnLst>
                        <p:par>
                          <p:cTn id="138" fill="hold">
                            <p:stCondLst>
                              <p:cond delay="0"/>
                            </p:stCondLst>
                            <p:childTnLst>
                              <p:par>
                                <p:cTn id="139" presetID="14" presetClass="exit" presetSubtype="10" fill="hold" nodeType="clickEffect">
                                  <p:stCondLst>
                                    <p:cond delay="0"/>
                                  </p:stCondLst>
                                  <p:childTnLst>
                                    <p:animEffect transition="out" filter="randombar(horizontal)">
                                      <p:cBhvr>
                                        <p:cTn id="140" dur="500"/>
                                        <p:tgtEl>
                                          <p:spTgt spid="6"/>
                                        </p:tgtEl>
                                      </p:cBhvr>
                                    </p:animEffect>
                                    <p:set>
                                      <p:cBhvr>
                                        <p:cTn id="141"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P spid="11" grpId="0" animBg="1"/>
      <p:bldP spid="12" grpId="0" animBg="1"/>
      <p:bldP spid="13" grpId="0" animBg="1"/>
      <p:bldP spid="14" grpId="0" animBg="1"/>
      <p:bldP spid="15" grpId="0" animBg="1"/>
      <p:bldP spid="18" grpId="0" animBg="1"/>
      <p:bldP spid="19" grpId="0" animBg="1"/>
      <p:bldP spid="20" grpId="0" animBg="1"/>
      <p:bldP spid="21" grpId="0" animBg="1"/>
      <p:bldP spid="22" grpId="0" animBg="1"/>
      <p:bldP spid="23" grpId="0" animBg="1"/>
      <p:bldP spid="24" grpId="0" animBg="1"/>
      <p:bldP spid="9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p:cNvGraphicFramePr>
            <a:graphicFrameLocks noGrp="1"/>
          </p:cNvGraphicFramePr>
          <p:nvPr>
            <p:extLst>
              <p:ext uri="{D42A27DB-BD31-4B8C-83A1-F6EECF244321}">
                <p14:modId xmlns:p14="http://schemas.microsoft.com/office/powerpoint/2010/main" val="2881952031"/>
              </p:ext>
            </p:extLst>
          </p:nvPr>
        </p:nvGraphicFramePr>
        <p:xfrm>
          <a:off x="98757" y="125809"/>
          <a:ext cx="8946486" cy="1224136"/>
        </p:xfrm>
        <a:graphic>
          <a:graphicData uri="http://schemas.openxmlformats.org/drawingml/2006/table">
            <a:tbl>
              <a:tblPr rtl="1" firstRow="1" bandRow="1">
                <a:tableStyleId>{5940675A-B579-460E-94D1-54222C63F5DA}</a:tableStyleId>
              </a:tblPr>
              <a:tblGrid>
                <a:gridCol w="4410907">
                  <a:extLst>
                    <a:ext uri="{9D8B030D-6E8A-4147-A177-3AD203B41FA5}">
                      <a16:colId xmlns:a16="http://schemas.microsoft.com/office/drawing/2014/main" val="20000"/>
                    </a:ext>
                  </a:extLst>
                </a:gridCol>
                <a:gridCol w="2052448">
                  <a:extLst>
                    <a:ext uri="{9D8B030D-6E8A-4147-A177-3AD203B41FA5}">
                      <a16:colId xmlns:a16="http://schemas.microsoft.com/office/drawing/2014/main" val="20001"/>
                    </a:ext>
                  </a:extLst>
                </a:gridCol>
                <a:gridCol w="2483131">
                  <a:extLst>
                    <a:ext uri="{9D8B030D-6E8A-4147-A177-3AD203B41FA5}">
                      <a16:colId xmlns:a16="http://schemas.microsoft.com/office/drawing/2014/main" val="20002"/>
                    </a:ext>
                  </a:extLst>
                </a:gridCol>
              </a:tblGrid>
              <a:tr h="390165">
                <a:tc>
                  <a:txBody>
                    <a:bodyPr/>
                    <a:lstStyle/>
                    <a:p>
                      <a:pPr rtl="1">
                        <a:lnSpc>
                          <a:spcPct val="100000"/>
                        </a:lnSpc>
                      </a:pPr>
                      <a:r>
                        <a:rPr lang="ar-SA" sz="1800" b="1" dirty="0">
                          <a:solidFill>
                            <a:srgbClr val="0070C0"/>
                          </a:solidFill>
                        </a:rPr>
                        <a:t>نشاط منزلي</a:t>
                      </a:r>
                    </a:p>
                  </a:txBody>
                  <a:tcPr marL="54000" marR="135000" marT="34290" marB="34290" anchor="ctr">
                    <a:lnL w="28575" cap="flat" cmpd="sng" algn="ctr">
                      <a:solidFill>
                        <a:srgbClr val="0070C0"/>
                      </a:solidFill>
                      <a:prstDash val="lgDash"/>
                      <a:round/>
                      <a:headEnd type="none" w="med" len="med"/>
                      <a:tailEnd type="none" w="med" len="med"/>
                    </a:lnL>
                    <a:lnR w="12700" cmpd="sng">
                      <a:noFill/>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زمن التنفيذ: 3 د</a:t>
                      </a:r>
                    </a:p>
                  </a:txBody>
                  <a:tcPr marL="54000" marR="135000" marT="34290" marB="34290" anchor="ctr">
                    <a:lnL w="12700" cmpd="sng">
                      <a:noFill/>
                    </a:lnL>
                    <a:lnR w="28575" cap="flat" cmpd="sng" algn="ctr">
                      <a:no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طريقة التنفيذ: جماعي</a:t>
                      </a:r>
                    </a:p>
                  </a:txBody>
                  <a:tcPr marL="54000" marR="135000" marT="34290" marB="34290" anchor="ctr">
                    <a:lnL w="28575" cap="flat" cmpd="sng" algn="ctr">
                      <a:noFill/>
                      <a:prstDash val="lgDash"/>
                      <a:round/>
                      <a:headEnd type="none" w="med" len="med"/>
                      <a:tailEnd type="none" w="med" len="med"/>
                    </a:lnL>
                    <a:lnR w="28575" cap="flat" cmpd="sng" algn="ctr">
                      <a:solidFill>
                        <a:srgbClr val="0070C0"/>
                      </a:solid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43806">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الاستراتيجية</a:t>
                      </a:r>
                      <a:r>
                        <a:rPr lang="ar-SA" sz="1800" b="1" baseline="0" dirty="0"/>
                        <a:t> المستخدمة: الذكاءات المتعددة</a:t>
                      </a:r>
                      <a:endParaRPr lang="ar-SA" sz="1800" b="1" dirty="0"/>
                    </a:p>
                  </a:txBody>
                  <a:tcPr marL="54000" marR="135000" marT="34290" marB="34290"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no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r" defTabSz="914400" rtl="1" eaLnBrk="1" fontAlgn="auto" latinLnBrk="0" hangingPunct="1">
                        <a:lnSpc>
                          <a:spcPct val="150000"/>
                        </a:lnSpc>
                        <a:spcBef>
                          <a:spcPts val="0"/>
                        </a:spcBef>
                        <a:spcAft>
                          <a:spcPts val="0"/>
                        </a:spcAft>
                        <a:buClrTx/>
                        <a:buSzTx/>
                        <a:buFontTx/>
                        <a:buNone/>
                        <a:tabLst/>
                        <a:defRPr/>
                      </a:pPr>
                      <a:endParaRPr lang="ar-SA" sz="1500" b="1" dirty="0"/>
                    </a:p>
                  </a:txBody>
                  <a:tcPr marL="54000" marR="135000" marT="34290" marB="34290" anchor="ctr">
                    <a:lnL w="12700" cmpd="sng">
                      <a:noFill/>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rtl="1"/>
                      <a:endParaRPr lang="ar-SA"/>
                    </a:p>
                  </a:txBody>
                  <a:tcPr/>
                </a:tc>
                <a:extLst>
                  <a:ext uri="{0D108BD9-81ED-4DB2-BD59-A6C34878D82A}">
                    <a16:rowId xmlns:a16="http://schemas.microsoft.com/office/drawing/2014/main" val="10001"/>
                  </a:ext>
                </a:extLst>
              </a:tr>
              <a:tr h="390165">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الهدف: أن تبحث الطالبة عن مثال لمخطط انسيابي مع الخوارزمية</a:t>
                      </a:r>
                    </a:p>
                  </a:txBody>
                  <a:tcPr marL="54000" marR="135000" marT="34290" marB="34290"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25" name="Content Placeholder 2"/>
          <p:cNvSpPr txBox="1">
            <a:spLocks/>
          </p:cNvSpPr>
          <p:nvPr/>
        </p:nvSpPr>
        <p:spPr>
          <a:xfrm>
            <a:off x="98758" y="1484784"/>
            <a:ext cx="8937738" cy="5256584"/>
          </a:xfrm>
          <a:prstGeom prst="rect">
            <a:avLst/>
          </a:prstGeom>
        </p:spPr>
        <p:txBody>
          <a:bodyPr lIns="180000" tIns="36000" rIns="180000" bIns="36000">
            <a:normAutofit/>
          </a:bodyPr>
          <a:lstStyle/>
          <a:p>
            <a:pPr indent="-36000" algn="ctr" rtl="1">
              <a:lnSpc>
                <a:spcPct val="150000"/>
              </a:lnSpc>
              <a:defRPr/>
            </a:pPr>
            <a:endParaRPr lang="ar-SA" sz="2800" b="1" dirty="0"/>
          </a:p>
          <a:p>
            <a:pPr indent="-36000" algn="ctr" rtl="1">
              <a:lnSpc>
                <a:spcPct val="150000"/>
              </a:lnSpc>
              <a:defRPr/>
            </a:pPr>
            <a:r>
              <a:rPr lang="ar-SA" sz="2800" b="1" dirty="0"/>
              <a:t>(</a:t>
            </a:r>
            <a:r>
              <a:rPr lang="ar-SA" sz="2800" b="1" dirty="0">
                <a:solidFill>
                  <a:srgbClr val="FF0000"/>
                </a:solidFill>
              </a:rPr>
              <a:t>المُخطَّط الانسيابي </a:t>
            </a:r>
            <a:r>
              <a:rPr lang="ar-SA" sz="2800" b="1" dirty="0"/>
              <a:t>يشبه مُخطَّط سير العمل</a:t>
            </a:r>
          </a:p>
          <a:p>
            <a:pPr indent="-36000" algn="ctr" rtl="1">
              <a:lnSpc>
                <a:spcPct val="150000"/>
              </a:lnSpc>
              <a:defRPr/>
            </a:pPr>
            <a:r>
              <a:rPr lang="ar-SA" sz="2800" b="1" dirty="0"/>
              <a:t>الذي تعلمت تصميمه سابقًا، ويُستخدم لوصف </a:t>
            </a:r>
            <a:r>
              <a:rPr lang="ar-SA" sz="2800" b="1" dirty="0">
                <a:solidFill>
                  <a:srgbClr val="FF0000"/>
                </a:solidFill>
              </a:rPr>
              <a:t>خوارزمية</a:t>
            </a:r>
            <a:r>
              <a:rPr lang="ar-SA" sz="2800" b="1" dirty="0"/>
              <a:t> البرنامج.)</a:t>
            </a:r>
          </a:p>
          <a:p>
            <a:pPr indent="-36000" algn="ctr" rtl="1">
              <a:lnSpc>
                <a:spcPct val="150000"/>
              </a:lnSpc>
              <a:defRPr/>
            </a:pPr>
            <a:endParaRPr lang="ar-SA" sz="2800" b="1" dirty="0"/>
          </a:p>
          <a:p>
            <a:pPr indent="-36000" algn="ctr" rtl="1">
              <a:lnSpc>
                <a:spcPct val="150000"/>
              </a:lnSpc>
              <a:defRPr/>
            </a:pPr>
            <a:r>
              <a:rPr lang="ar-SA" sz="2800" b="1" dirty="0">
                <a:solidFill>
                  <a:srgbClr val="0070C0"/>
                </a:solidFill>
              </a:rPr>
              <a:t>طالبتي الباحثة،، </a:t>
            </a:r>
            <a:endParaRPr lang="ar-SA" sz="2800" b="1" dirty="0"/>
          </a:p>
          <a:p>
            <a:pPr indent="-36000" algn="ctr" rtl="1">
              <a:lnSpc>
                <a:spcPct val="150000"/>
              </a:lnSpc>
              <a:defRPr/>
            </a:pPr>
            <a:r>
              <a:rPr lang="ar-SA" sz="2800" b="1" dirty="0"/>
              <a:t>مستعينة بمحرك بحث (</a:t>
            </a:r>
            <a:r>
              <a:rPr lang="en-US" sz="2800" b="1" dirty="0"/>
              <a:t>Google</a:t>
            </a:r>
            <a:r>
              <a:rPr lang="ar-SA" sz="2800" b="1" dirty="0"/>
              <a:t>)، ابحثي عن مثال </a:t>
            </a:r>
            <a:br>
              <a:rPr lang="ar-SA" sz="2800" b="1" dirty="0"/>
            </a:br>
            <a:r>
              <a:rPr lang="ar-SA" sz="2800" b="1" dirty="0"/>
              <a:t>لمخطط انسيابي مع خوارزمية </a:t>
            </a:r>
            <a:r>
              <a:rPr lang="ar-SA" sz="2800" b="1" dirty="0">
                <a:solidFill>
                  <a:srgbClr val="FF0000"/>
                </a:solidFill>
              </a:rPr>
              <a:t>لعملية الجمع</a:t>
            </a:r>
            <a:r>
              <a:rPr lang="ar-SA" sz="2800" b="1" dirty="0"/>
              <a:t>.</a:t>
            </a:r>
          </a:p>
          <a:p>
            <a:pPr indent="-36000" algn="ctr" rtl="1">
              <a:lnSpc>
                <a:spcPct val="150000"/>
              </a:lnSpc>
              <a:defRPr/>
            </a:pPr>
            <a:endParaRPr lang="ar-SA" sz="2800" b="1" dirty="0"/>
          </a:p>
          <a:p>
            <a:pPr marL="0" marR="0" lvl="0" indent="-36000" algn="ctr" defTabSz="914400" rtl="1" eaLnBrk="1" fontAlgn="auto" latinLnBrk="0" hangingPunct="1">
              <a:lnSpc>
                <a:spcPct val="150000"/>
              </a:lnSpc>
              <a:spcBef>
                <a:spcPts val="0"/>
              </a:spcBef>
              <a:spcAft>
                <a:spcPts val="0"/>
              </a:spcAft>
              <a:buClrTx/>
              <a:buSzTx/>
              <a:buFontTx/>
              <a:buNone/>
              <a:tabLst/>
              <a:defRPr/>
            </a:pPr>
            <a:endParaRPr kumimoji="0" lang="ar-SA" sz="20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endParaRPr>
          </a:p>
        </p:txBody>
      </p:sp>
      <p:sp>
        <p:nvSpPr>
          <p:cNvPr id="2" name="Slide Number Placeholder 1">
            <a:extLst>
              <a:ext uri="{FF2B5EF4-FFF2-40B4-BE49-F238E27FC236}">
                <a16:creationId xmlns:a16="http://schemas.microsoft.com/office/drawing/2014/main" id="{6056058B-69DE-A985-2295-E84412809DB1}"/>
              </a:ext>
            </a:extLst>
          </p:cNvPr>
          <p:cNvSpPr>
            <a:spLocks noGrp="1"/>
          </p:cNvSpPr>
          <p:nvPr>
            <p:ph type="sldNum" sz="quarter" idx="12"/>
          </p:nvPr>
        </p:nvSpPr>
        <p:spPr/>
        <p:txBody>
          <a:bodyPr/>
          <a:lstStyle/>
          <a:p>
            <a:fld id="{1C0259F5-17A8-48C3-BEB2-FFECF2A5E66F}" type="slidenum">
              <a:rPr lang="ar-SA" smtClean="0"/>
              <a:pPr/>
              <a:t>39</a:t>
            </a:fld>
            <a:endParaRPr lang="ar-SA"/>
          </a:p>
        </p:txBody>
      </p:sp>
      <p:sp>
        <p:nvSpPr>
          <p:cNvPr id="5" name="Oval 4">
            <a:extLst>
              <a:ext uri="{FF2B5EF4-FFF2-40B4-BE49-F238E27FC236}">
                <a16:creationId xmlns:a16="http://schemas.microsoft.com/office/drawing/2014/main" id="{C1094C22-7904-26D5-3CC6-841C7A9AFF60}"/>
              </a:ext>
            </a:extLst>
          </p:cNvPr>
          <p:cNvSpPr/>
          <p:nvPr/>
        </p:nvSpPr>
        <p:spPr>
          <a:xfrm>
            <a:off x="288587" y="954139"/>
            <a:ext cx="1676400" cy="69873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b="1" dirty="0"/>
              <a:t>مصادر خارجية</a:t>
            </a:r>
            <a:endParaRPr lang="en-US" b="1" dirty="0"/>
          </a:p>
        </p:txBody>
      </p:sp>
    </p:spTree>
    <p:extLst>
      <p:ext uri="{BB962C8B-B14F-4D97-AF65-F5344CB8AC3E}">
        <p14:creationId xmlns:p14="http://schemas.microsoft.com/office/powerpoint/2010/main" val="7897970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66F7D7-756F-9A09-6387-ED687DC5FDB2}"/>
              </a:ext>
            </a:extLst>
          </p:cNvPr>
          <p:cNvPicPr>
            <a:picLocks noChangeAspect="1"/>
          </p:cNvPicPr>
          <p:nvPr/>
        </p:nvPicPr>
        <p:blipFill rotWithShape="1">
          <a:blip r:embed="rId2"/>
          <a:srcRect t="54766" b="578"/>
          <a:stretch/>
        </p:blipFill>
        <p:spPr>
          <a:xfrm>
            <a:off x="1164354" y="1765035"/>
            <a:ext cx="7028093" cy="4243918"/>
          </a:xfrm>
          <a:prstGeom prst="rect">
            <a:avLst/>
          </a:prstGeom>
        </p:spPr>
      </p:pic>
      <p:sp>
        <p:nvSpPr>
          <p:cNvPr id="2" name="Slide Number Placeholder 1">
            <a:extLst>
              <a:ext uri="{FF2B5EF4-FFF2-40B4-BE49-F238E27FC236}">
                <a16:creationId xmlns:a16="http://schemas.microsoft.com/office/drawing/2014/main" id="{36FDD338-C1A7-8FB5-847E-E5A6741D3877}"/>
              </a:ext>
            </a:extLst>
          </p:cNvPr>
          <p:cNvSpPr>
            <a:spLocks noGrp="1"/>
          </p:cNvSpPr>
          <p:nvPr>
            <p:ph type="sldNum" sz="quarter" idx="12"/>
          </p:nvPr>
        </p:nvSpPr>
        <p:spPr/>
        <p:txBody>
          <a:bodyPr/>
          <a:lstStyle/>
          <a:p>
            <a:fld id="{1C0259F5-17A8-48C3-BEB2-FFECF2A5E66F}" type="slidenum">
              <a:rPr lang="ar-SA" smtClean="0"/>
              <a:pPr/>
              <a:t>4</a:t>
            </a:fld>
            <a:endParaRPr lang="ar-SA"/>
          </a:p>
        </p:txBody>
      </p:sp>
      <p:sp>
        <p:nvSpPr>
          <p:cNvPr id="3" name="Title 3">
            <a:extLst>
              <a:ext uri="{FF2B5EF4-FFF2-40B4-BE49-F238E27FC236}">
                <a16:creationId xmlns:a16="http://schemas.microsoft.com/office/drawing/2014/main" id="{7515342F-E709-770A-5FDF-9398AEB18319}"/>
              </a:ext>
            </a:extLst>
          </p:cNvPr>
          <p:cNvSpPr txBox="1">
            <a:spLocks/>
          </p:cNvSpPr>
          <p:nvPr/>
        </p:nvSpPr>
        <p:spPr>
          <a:xfrm>
            <a:off x="457200" y="274638"/>
            <a:ext cx="8229600" cy="1143000"/>
          </a:xfrm>
          <a:prstGeom prst="rect">
            <a:avLst/>
          </a:prstGeom>
        </p:spPr>
        <p:txBody>
          <a:bodyP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SA" b="1" dirty="0">
                <a:solidFill>
                  <a:schemeClr val="accent1"/>
                </a:solidFill>
              </a:rPr>
              <a:t>حل الواجب المنزلي</a:t>
            </a:r>
            <a:endParaRPr lang="en-US" b="1" dirty="0">
              <a:solidFill>
                <a:schemeClr val="accent1"/>
              </a:solidFill>
            </a:endParaRPr>
          </a:p>
        </p:txBody>
      </p:sp>
    </p:spTree>
    <p:extLst>
      <p:ext uri="{BB962C8B-B14F-4D97-AF65-F5344CB8AC3E}">
        <p14:creationId xmlns:p14="http://schemas.microsoft.com/office/powerpoint/2010/main" val="32669460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المدرسة الإلكترونية">
            <a:extLst>
              <a:ext uri="{FF2B5EF4-FFF2-40B4-BE49-F238E27FC236}">
                <a16:creationId xmlns:a16="http://schemas.microsoft.com/office/drawing/2014/main" id="{86E99FA5-9350-9C08-D680-976F8E3E033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33906" y="68263"/>
            <a:ext cx="6876189" cy="6721475"/>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4" name="عنصر نائب لرقم الشريحة 3" hidden="1">
            <a:extLst>
              <a:ext uri="{FF2B5EF4-FFF2-40B4-BE49-F238E27FC236}">
                <a16:creationId xmlns:a16="http://schemas.microsoft.com/office/drawing/2014/main" id="{0E07AEAF-5734-4B6B-56B8-E6CAFC0AEFBB}"/>
              </a:ext>
            </a:extLst>
          </p:cNvPr>
          <p:cNvSpPr>
            <a:spLocks noGrp="1"/>
          </p:cNvSpPr>
          <p:nvPr>
            <p:ph type="sldNum" sz="quarter" idx="12"/>
          </p:nvPr>
        </p:nvSpPr>
        <p:spPr/>
        <p:txBody>
          <a:bodyPr/>
          <a:lstStyle/>
          <a:p>
            <a:pPr>
              <a:spcAft>
                <a:spcPts val="600"/>
              </a:spcAft>
            </a:pPr>
            <a:fld id="{1C0259F5-17A8-48C3-BEB2-FFECF2A5E66F}" type="slidenum">
              <a:rPr lang="ar-SA" smtClean="0"/>
              <a:pPr>
                <a:spcAft>
                  <a:spcPts val="600"/>
                </a:spcAft>
              </a:pPr>
              <a:t>40</a:t>
            </a:fld>
            <a:endParaRPr lang="ar-SA"/>
          </a:p>
        </p:txBody>
      </p:sp>
    </p:spTree>
    <p:extLst>
      <p:ext uri="{BB962C8B-B14F-4D97-AF65-F5344CB8AC3E}">
        <p14:creationId xmlns:p14="http://schemas.microsoft.com/office/powerpoint/2010/main" val="8172880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ar-SA" b="1" dirty="0">
                <a:solidFill>
                  <a:schemeClr val="accent1"/>
                </a:solidFill>
              </a:rPr>
              <a:t>المُخطَّط الانسيابي</a:t>
            </a:r>
            <a:endParaRPr lang="en-US" b="1" dirty="0">
              <a:solidFill>
                <a:schemeClr val="accent1"/>
              </a:solidFill>
            </a:endParaRPr>
          </a:p>
        </p:txBody>
      </p:sp>
      <p:sp>
        <p:nvSpPr>
          <p:cNvPr id="9" name="Content Placeholder 8"/>
          <p:cNvSpPr>
            <a:spLocks noGrp="1"/>
          </p:cNvSpPr>
          <p:nvPr>
            <p:ph idx="1"/>
          </p:nvPr>
        </p:nvSpPr>
        <p:spPr>
          <a:xfrm>
            <a:off x="323528" y="1484784"/>
            <a:ext cx="8363272" cy="5141168"/>
          </a:xfrm>
          <a:ln>
            <a:solidFill>
              <a:srgbClr val="4F81BD"/>
            </a:solidFill>
          </a:ln>
        </p:spPr>
        <p:txBody>
          <a:bodyPr>
            <a:noAutofit/>
          </a:bodyPr>
          <a:lstStyle/>
          <a:p>
            <a:pPr algn="just"/>
            <a:r>
              <a:rPr lang="ar-SA" sz="3200" b="1" dirty="0"/>
              <a:t>وصف خوارزمية البرنامج</a:t>
            </a:r>
            <a:endParaRPr lang="ar-SA" b="1" dirty="0"/>
          </a:p>
          <a:p>
            <a:pPr algn="just"/>
            <a:r>
              <a:rPr lang="ar-SA" b="1" dirty="0"/>
              <a:t>يمكنك من خلال المُخطَّط الانسيابي:</a:t>
            </a:r>
          </a:p>
          <a:p>
            <a:pPr lvl="1" algn="just"/>
            <a:r>
              <a:rPr lang="ar-SA" b="1" dirty="0"/>
              <a:t>شرح البيانات الإحصائية</a:t>
            </a:r>
          </a:p>
          <a:p>
            <a:pPr lvl="1" algn="just"/>
            <a:r>
              <a:rPr lang="ar-SA" b="1" dirty="0"/>
              <a:t>شرح وظائف النظام</a:t>
            </a:r>
          </a:p>
          <a:p>
            <a:pPr lvl="1" algn="just"/>
            <a:r>
              <a:rPr lang="ar-SA" b="1" dirty="0"/>
              <a:t>تمثيل العديد من العمليات</a:t>
            </a:r>
          </a:p>
          <a:p>
            <a:pPr marL="457200" lvl="1" indent="0" algn="just">
              <a:buNone/>
            </a:pPr>
            <a:endParaRPr lang="ar-SA" b="1" dirty="0"/>
          </a:p>
          <a:p>
            <a:pPr algn="just"/>
            <a:r>
              <a:rPr lang="ar-SA" b="1" dirty="0"/>
              <a:t>إن عملية توظيف الأشكال والألوان المختلفة في المُخطَّط تجعل من السهل على القارئ مقارنة البيانات وتمييز المخرَجات.</a:t>
            </a:r>
          </a:p>
        </p:txBody>
      </p:sp>
      <p:sp>
        <p:nvSpPr>
          <p:cNvPr id="21" name="Slide Number Placeholder 20">
            <a:extLst>
              <a:ext uri="{FF2B5EF4-FFF2-40B4-BE49-F238E27FC236}">
                <a16:creationId xmlns:a16="http://schemas.microsoft.com/office/drawing/2014/main" id="{64644C58-8A1E-31BA-0FB7-D166B77DC4E3}"/>
              </a:ext>
            </a:extLst>
          </p:cNvPr>
          <p:cNvSpPr>
            <a:spLocks noGrp="1"/>
          </p:cNvSpPr>
          <p:nvPr>
            <p:ph type="sldNum" sz="quarter" idx="12"/>
          </p:nvPr>
        </p:nvSpPr>
        <p:spPr/>
        <p:txBody>
          <a:bodyPr/>
          <a:lstStyle/>
          <a:p>
            <a:fld id="{1C0259F5-17A8-48C3-BEB2-FFECF2A5E66F}" type="slidenum">
              <a:rPr lang="ar-SA" smtClean="0"/>
              <a:pPr/>
              <a:t>41</a:t>
            </a:fld>
            <a:endParaRPr lang="ar-SA"/>
          </a:p>
        </p:txBody>
      </p:sp>
    </p:spTree>
    <p:extLst>
      <p:ext uri="{BB962C8B-B14F-4D97-AF65-F5344CB8AC3E}">
        <p14:creationId xmlns:p14="http://schemas.microsoft.com/office/powerpoint/2010/main" val="655600207"/>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p:cNvGraphicFramePr>
            <a:graphicFrameLocks noGrp="1"/>
          </p:cNvGraphicFramePr>
          <p:nvPr>
            <p:extLst>
              <p:ext uri="{D42A27DB-BD31-4B8C-83A1-F6EECF244321}">
                <p14:modId xmlns:p14="http://schemas.microsoft.com/office/powerpoint/2010/main" val="2046715245"/>
              </p:ext>
            </p:extLst>
          </p:nvPr>
        </p:nvGraphicFramePr>
        <p:xfrm>
          <a:off x="98757" y="125809"/>
          <a:ext cx="8946486" cy="1224136"/>
        </p:xfrm>
        <a:graphic>
          <a:graphicData uri="http://schemas.openxmlformats.org/drawingml/2006/table">
            <a:tbl>
              <a:tblPr rtl="1" firstRow="1" bandRow="1">
                <a:tableStyleId>{5940675A-B579-460E-94D1-54222C63F5DA}</a:tableStyleId>
              </a:tblPr>
              <a:tblGrid>
                <a:gridCol w="4410907">
                  <a:extLst>
                    <a:ext uri="{9D8B030D-6E8A-4147-A177-3AD203B41FA5}">
                      <a16:colId xmlns:a16="http://schemas.microsoft.com/office/drawing/2014/main" val="20000"/>
                    </a:ext>
                  </a:extLst>
                </a:gridCol>
                <a:gridCol w="2052448">
                  <a:extLst>
                    <a:ext uri="{9D8B030D-6E8A-4147-A177-3AD203B41FA5}">
                      <a16:colId xmlns:a16="http://schemas.microsoft.com/office/drawing/2014/main" val="20001"/>
                    </a:ext>
                  </a:extLst>
                </a:gridCol>
                <a:gridCol w="2483131">
                  <a:extLst>
                    <a:ext uri="{9D8B030D-6E8A-4147-A177-3AD203B41FA5}">
                      <a16:colId xmlns:a16="http://schemas.microsoft.com/office/drawing/2014/main" val="20002"/>
                    </a:ext>
                  </a:extLst>
                </a:gridCol>
              </a:tblGrid>
              <a:tr h="390165">
                <a:tc>
                  <a:txBody>
                    <a:bodyPr/>
                    <a:lstStyle/>
                    <a:p>
                      <a:pPr rtl="1">
                        <a:lnSpc>
                          <a:spcPct val="100000"/>
                        </a:lnSpc>
                      </a:pPr>
                      <a:r>
                        <a:rPr lang="ar-SA" sz="1800" b="1" dirty="0">
                          <a:solidFill>
                            <a:srgbClr val="0070C0"/>
                          </a:solidFill>
                        </a:rPr>
                        <a:t>ورقة</a:t>
                      </a:r>
                      <a:r>
                        <a:rPr lang="ar-SA" sz="1800" b="1" baseline="0" dirty="0">
                          <a:solidFill>
                            <a:srgbClr val="0070C0"/>
                          </a:solidFill>
                        </a:rPr>
                        <a:t> عمل – 9</a:t>
                      </a:r>
                      <a:endParaRPr lang="ar-SA" sz="1800" b="1" dirty="0">
                        <a:solidFill>
                          <a:srgbClr val="0070C0"/>
                        </a:solidFill>
                      </a:endParaRPr>
                    </a:p>
                  </a:txBody>
                  <a:tcPr marL="54000" marR="135000" marT="34290" marB="34290" anchor="ctr">
                    <a:lnL w="28575" cap="flat" cmpd="sng" algn="ctr">
                      <a:solidFill>
                        <a:srgbClr val="0070C0"/>
                      </a:solidFill>
                      <a:prstDash val="lgDash"/>
                      <a:round/>
                      <a:headEnd type="none" w="med" len="med"/>
                      <a:tailEnd type="none" w="med" len="med"/>
                    </a:lnL>
                    <a:lnR w="12700" cmpd="sng">
                      <a:noFill/>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زمن التنفيذ: 2 د</a:t>
                      </a:r>
                    </a:p>
                  </a:txBody>
                  <a:tcPr marL="54000" marR="135000" marT="34290" marB="34290" anchor="ctr">
                    <a:lnL w="12700" cmpd="sng">
                      <a:noFill/>
                    </a:lnL>
                    <a:lnR w="28575" cap="flat" cmpd="sng" algn="ctr">
                      <a:no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طريقة التنفيذ: فردي</a:t>
                      </a:r>
                    </a:p>
                  </a:txBody>
                  <a:tcPr marL="54000" marR="135000" marT="34290" marB="34290" anchor="ctr">
                    <a:lnL w="28575" cap="flat" cmpd="sng" algn="ctr">
                      <a:noFill/>
                      <a:prstDash val="lgDash"/>
                      <a:round/>
                      <a:headEnd type="none" w="med" len="med"/>
                      <a:tailEnd type="none" w="med" len="med"/>
                    </a:lnL>
                    <a:lnR w="28575" cap="flat" cmpd="sng" algn="ctr">
                      <a:solidFill>
                        <a:srgbClr val="0070C0"/>
                      </a:solid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43806">
                <a:tc gridSpan="3">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800" b="1" dirty="0"/>
                        <a:t>الاستراتيجية</a:t>
                      </a:r>
                      <a:r>
                        <a:rPr lang="ar-SA" sz="1800" b="1" baseline="0" dirty="0"/>
                        <a:t> المستخدمة: </a:t>
                      </a:r>
                      <a:r>
                        <a:rPr lang="ar-SA" sz="1800" b="1" baseline="0" dirty="0" err="1"/>
                        <a:t>الذكاءات</a:t>
                      </a:r>
                      <a:r>
                        <a:rPr lang="ar-SA" sz="1800" b="1" baseline="0" dirty="0"/>
                        <a:t> المتعددة</a:t>
                      </a:r>
                      <a:endParaRPr lang="ar-SA" sz="1800" b="1" dirty="0"/>
                    </a:p>
                  </a:txBody>
                  <a:tcPr marL="54000" marR="135000" marT="34290" marB="34290"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no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r" defTabSz="914400" rtl="1" eaLnBrk="1" fontAlgn="auto" latinLnBrk="0" hangingPunct="1">
                        <a:lnSpc>
                          <a:spcPct val="150000"/>
                        </a:lnSpc>
                        <a:spcBef>
                          <a:spcPts val="0"/>
                        </a:spcBef>
                        <a:spcAft>
                          <a:spcPts val="0"/>
                        </a:spcAft>
                        <a:buClrTx/>
                        <a:buSzTx/>
                        <a:buFontTx/>
                        <a:buNone/>
                        <a:tabLst/>
                        <a:defRPr/>
                      </a:pPr>
                      <a:endParaRPr lang="ar-SA" sz="1500" b="1" dirty="0"/>
                    </a:p>
                  </a:txBody>
                  <a:tcPr marL="54000" marR="135000" marT="34290" marB="34290" anchor="ctr">
                    <a:lnL w="12700" cmpd="sng">
                      <a:noFill/>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rtl="1"/>
                      <a:endParaRPr lang="ar-SA"/>
                    </a:p>
                  </a:txBody>
                  <a:tcPr/>
                </a:tc>
                <a:extLst>
                  <a:ext uri="{0D108BD9-81ED-4DB2-BD59-A6C34878D82A}">
                    <a16:rowId xmlns:a16="http://schemas.microsoft.com/office/drawing/2014/main" val="10001"/>
                  </a:ext>
                </a:extLst>
              </a:tr>
              <a:tr h="390165">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الهدف: أن توجه الطالبة أي سؤال عن الدرس إلى معلمتها أو زميلتها.</a:t>
                      </a:r>
                    </a:p>
                  </a:txBody>
                  <a:tcPr marL="54000" marR="135000" marT="34290" marB="34290"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2" name="Star: 5 Points 1">
            <a:extLst>
              <a:ext uri="{FF2B5EF4-FFF2-40B4-BE49-F238E27FC236}">
                <a16:creationId xmlns:a16="http://schemas.microsoft.com/office/drawing/2014/main" id="{01339576-D68C-42EB-BA08-2C1CD8EF322F}"/>
              </a:ext>
            </a:extLst>
          </p:cNvPr>
          <p:cNvSpPr/>
          <p:nvPr/>
        </p:nvSpPr>
        <p:spPr>
          <a:xfrm>
            <a:off x="538777" y="1741400"/>
            <a:ext cx="504056" cy="570979"/>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إرسال سؤال">
            <a:extLst>
              <a:ext uri="{FF2B5EF4-FFF2-40B4-BE49-F238E27FC236}">
                <a16:creationId xmlns:a16="http://schemas.microsoft.com/office/drawing/2014/main" id="{11D824DA-918B-A0BD-BEB9-870AA255C1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3489" y="2484089"/>
            <a:ext cx="3877022" cy="28272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C74F996-E419-9457-DB73-12A732489314}"/>
              </a:ext>
            </a:extLst>
          </p:cNvPr>
          <p:cNvSpPr txBox="1"/>
          <p:nvPr/>
        </p:nvSpPr>
        <p:spPr>
          <a:xfrm>
            <a:off x="914401" y="1699392"/>
            <a:ext cx="1088020" cy="707886"/>
          </a:xfrm>
          <a:prstGeom prst="rect">
            <a:avLst/>
          </a:prstGeom>
          <a:noFill/>
        </p:spPr>
        <p:txBody>
          <a:bodyPr wrap="square">
            <a:spAutoFit/>
          </a:bodyPr>
          <a:lstStyle/>
          <a:p>
            <a:pPr algn="ctr"/>
            <a:r>
              <a:rPr lang="ar-SA" sz="2000" b="1" dirty="0">
                <a:solidFill>
                  <a:srgbClr val="FF0000"/>
                </a:solidFill>
              </a:rPr>
              <a:t>نقطة إضافية</a:t>
            </a:r>
            <a:endParaRPr lang="en-US" sz="2000" dirty="0">
              <a:solidFill>
                <a:srgbClr val="FF0000"/>
              </a:solidFill>
            </a:endParaRPr>
          </a:p>
        </p:txBody>
      </p:sp>
      <p:sp>
        <p:nvSpPr>
          <p:cNvPr id="3" name="Slide Number Placeholder 2">
            <a:extLst>
              <a:ext uri="{FF2B5EF4-FFF2-40B4-BE49-F238E27FC236}">
                <a16:creationId xmlns:a16="http://schemas.microsoft.com/office/drawing/2014/main" id="{4DECE0B5-E424-9070-6418-E5C345B4ED14}"/>
              </a:ext>
            </a:extLst>
          </p:cNvPr>
          <p:cNvSpPr>
            <a:spLocks noGrp="1"/>
          </p:cNvSpPr>
          <p:nvPr>
            <p:ph type="sldNum" sz="quarter" idx="12"/>
          </p:nvPr>
        </p:nvSpPr>
        <p:spPr/>
        <p:txBody>
          <a:bodyPr/>
          <a:lstStyle/>
          <a:p>
            <a:fld id="{1C0259F5-17A8-48C3-BEB2-FFECF2A5E66F}" type="slidenum">
              <a:rPr lang="ar-SA" smtClean="0"/>
              <a:pPr/>
              <a:t>42</a:t>
            </a:fld>
            <a:endParaRPr lang="ar-SA"/>
          </a:p>
        </p:txBody>
      </p:sp>
    </p:spTree>
    <p:extLst>
      <p:ext uri="{BB962C8B-B14F-4D97-AF65-F5344CB8AC3E}">
        <p14:creationId xmlns:p14="http://schemas.microsoft.com/office/powerpoint/2010/main" val="3102574928"/>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p:cNvGraphicFramePr>
            <a:graphicFrameLocks noGrp="1"/>
          </p:cNvGraphicFramePr>
          <p:nvPr>
            <p:extLst>
              <p:ext uri="{D42A27DB-BD31-4B8C-83A1-F6EECF244321}">
                <p14:modId xmlns:p14="http://schemas.microsoft.com/office/powerpoint/2010/main" val="2461131705"/>
              </p:ext>
            </p:extLst>
          </p:nvPr>
        </p:nvGraphicFramePr>
        <p:xfrm>
          <a:off x="98757" y="125809"/>
          <a:ext cx="8946486" cy="1224136"/>
        </p:xfrm>
        <a:graphic>
          <a:graphicData uri="http://schemas.openxmlformats.org/drawingml/2006/table">
            <a:tbl>
              <a:tblPr rtl="1" firstRow="1" bandRow="1">
                <a:tableStyleId>{5940675A-B579-460E-94D1-54222C63F5DA}</a:tableStyleId>
              </a:tblPr>
              <a:tblGrid>
                <a:gridCol w="4410907">
                  <a:extLst>
                    <a:ext uri="{9D8B030D-6E8A-4147-A177-3AD203B41FA5}">
                      <a16:colId xmlns:a16="http://schemas.microsoft.com/office/drawing/2014/main" val="20000"/>
                    </a:ext>
                  </a:extLst>
                </a:gridCol>
                <a:gridCol w="2052448">
                  <a:extLst>
                    <a:ext uri="{9D8B030D-6E8A-4147-A177-3AD203B41FA5}">
                      <a16:colId xmlns:a16="http://schemas.microsoft.com/office/drawing/2014/main" val="20001"/>
                    </a:ext>
                  </a:extLst>
                </a:gridCol>
                <a:gridCol w="2483131">
                  <a:extLst>
                    <a:ext uri="{9D8B030D-6E8A-4147-A177-3AD203B41FA5}">
                      <a16:colId xmlns:a16="http://schemas.microsoft.com/office/drawing/2014/main" val="20002"/>
                    </a:ext>
                  </a:extLst>
                </a:gridCol>
              </a:tblGrid>
              <a:tr h="390165">
                <a:tc>
                  <a:txBody>
                    <a:bodyPr/>
                    <a:lstStyle/>
                    <a:p>
                      <a:pPr rtl="1">
                        <a:lnSpc>
                          <a:spcPct val="100000"/>
                        </a:lnSpc>
                      </a:pPr>
                      <a:r>
                        <a:rPr lang="ar-SA" sz="1800" b="1" dirty="0">
                          <a:solidFill>
                            <a:srgbClr val="0070C0"/>
                          </a:solidFill>
                        </a:rPr>
                        <a:t>ورقة</a:t>
                      </a:r>
                      <a:r>
                        <a:rPr lang="ar-SA" sz="1800" b="1" baseline="0" dirty="0">
                          <a:solidFill>
                            <a:srgbClr val="0070C0"/>
                          </a:solidFill>
                        </a:rPr>
                        <a:t> عمل – 10</a:t>
                      </a:r>
                      <a:endParaRPr lang="ar-SA" sz="1800" b="1" dirty="0">
                        <a:solidFill>
                          <a:srgbClr val="0070C0"/>
                        </a:solidFill>
                      </a:endParaRPr>
                    </a:p>
                  </a:txBody>
                  <a:tcPr marL="54000" marR="135000" marT="34290" marB="34290" anchor="ctr">
                    <a:lnL w="28575" cap="flat" cmpd="sng" algn="ctr">
                      <a:solidFill>
                        <a:srgbClr val="0070C0"/>
                      </a:solidFill>
                      <a:prstDash val="lgDash"/>
                      <a:round/>
                      <a:headEnd type="none" w="med" len="med"/>
                      <a:tailEnd type="none" w="med" len="med"/>
                    </a:lnL>
                    <a:lnR w="12700" cmpd="sng">
                      <a:noFill/>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زمن التنفيذ: 2 د</a:t>
                      </a:r>
                    </a:p>
                  </a:txBody>
                  <a:tcPr marL="54000" marR="135000" marT="34290" marB="34290" anchor="ctr">
                    <a:lnL w="12700" cmpd="sng">
                      <a:noFill/>
                    </a:lnL>
                    <a:lnR w="28575" cap="flat" cmpd="sng" algn="ctr">
                      <a:no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طريقة التنفيذ: جماعي</a:t>
                      </a:r>
                    </a:p>
                  </a:txBody>
                  <a:tcPr marL="54000" marR="135000" marT="34290" marB="34290" anchor="ctr">
                    <a:lnL w="28575" cap="flat" cmpd="sng" algn="ctr">
                      <a:noFill/>
                      <a:prstDash val="lgDash"/>
                      <a:round/>
                      <a:headEnd type="none" w="med" len="med"/>
                      <a:tailEnd type="none" w="med" len="med"/>
                    </a:lnL>
                    <a:lnR w="28575" cap="flat" cmpd="sng" algn="ctr">
                      <a:solidFill>
                        <a:srgbClr val="0070C0"/>
                      </a:solid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43806">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الاستراتيجية</a:t>
                      </a:r>
                      <a:r>
                        <a:rPr lang="ar-SA" sz="1800" b="1" baseline="0" dirty="0"/>
                        <a:t> المستخدمة: الذكاءات المتعددة</a:t>
                      </a:r>
                      <a:endParaRPr lang="ar-SA" sz="1800" b="1" dirty="0"/>
                    </a:p>
                  </a:txBody>
                  <a:tcPr marL="54000" marR="135000" marT="34290" marB="34290"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no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r" defTabSz="914400" rtl="1" eaLnBrk="1" fontAlgn="auto" latinLnBrk="0" hangingPunct="1">
                        <a:lnSpc>
                          <a:spcPct val="150000"/>
                        </a:lnSpc>
                        <a:spcBef>
                          <a:spcPts val="0"/>
                        </a:spcBef>
                        <a:spcAft>
                          <a:spcPts val="0"/>
                        </a:spcAft>
                        <a:buClrTx/>
                        <a:buSzTx/>
                        <a:buFontTx/>
                        <a:buNone/>
                        <a:tabLst/>
                        <a:defRPr/>
                      </a:pPr>
                      <a:endParaRPr lang="ar-SA" sz="1500" b="1" dirty="0"/>
                    </a:p>
                  </a:txBody>
                  <a:tcPr marL="54000" marR="135000" marT="34290" marB="34290" anchor="ctr">
                    <a:lnL w="12700" cmpd="sng">
                      <a:noFill/>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rtl="1"/>
                      <a:endParaRPr lang="ar-SA"/>
                    </a:p>
                  </a:txBody>
                  <a:tcPr/>
                </a:tc>
                <a:extLst>
                  <a:ext uri="{0D108BD9-81ED-4DB2-BD59-A6C34878D82A}">
                    <a16:rowId xmlns:a16="http://schemas.microsoft.com/office/drawing/2014/main" val="10001"/>
                  </a:ext>
                </a:extLst>
              </a:tr>
              <a:tr h="390165">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الهدف: تقويم ختامي</a:t>
                      </a:r>
                    </a:p>
                  </a:txBody>
                  <a:tcPr marL="54000" marR="135000" marT="34290" marB="34290"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25" name="Content Placeholder 2"/>
          <p:cNvSpPr txBox="1">
            <a:spLocks/>
          </p:cNvSpPr>
          <p:nvPr/>
        </p:nvSpPr>
        <p:spPr>
          <a:xfrm>
            <a:off x="98757" y="1489330"/>
            <a:ext cx="8813047" cy="5256584"/>
          </a:xfrm>
          <a:prstGeom prst="rect">
            <a:avLst/>
          </a:prstGeom>
        </p:spPr>
        <p:txBody>
          <a:bodyPr lIns="180000" tIns="36000" rIns="180000" bIns="36000">
            <a:normAutofit/>
          </a:bodyPr>
          <a:lstStyle/>
          <a:p>
            <a:pPr indent="-36000" algn="ctr" rtl="1">
              <a:lnSpc>
                <a:spcPct val="150000"/>
              </a:lnSpc>
              <a:defRPr/>
            </a:pPr>
            <a:r>
              <a:rPr lang="ar-SA" sz="3200" b="1" dirty="0">
                <a:solidFill>
                  <a:srgbClr val="0070C0"/>
                </a:solidFill>
              </a:rPr>
              <a:t>طالبتي الصغيرة،، </a:t>
            </a:r>
          </a:p>
          <a:p>
            <a:pPr indent="-36000" algn="ctr" rtl="1">
              <a:lnSpc>
                <a:spcPct val="150000"/>
              </a:lnSpc>
              <a:defRPr/>
            </a:pPr>
            <a:r>
              <a:rPr lang="ar-SA" sz="3200" b="1" dirty="0"/>
              <a:t>اختاري مخطط مناسب من المخططات التي تعلمتها اليوم </a:t>
            </a:r>
            <a:br>
              <a:rPr lang="ar-SA" sz="3200" b="1" dirty="0"/>
            </a:br>
            <a:r>
              <a:rPr lang="ar-SA" sz="3200" b="1" dirty="0"/>
              <a:t>لتلخيص الدرس.</a:t>
            </a:r>
          </a:p>
          <a:p>
            <a:pPr indent="-36000" algn="ctr" rtl="1">
              <a:lnSpc>
                <a:spcPct val="150000"/>
              </a:lnSpc>
              <a:defRPr/>
            </a:pPr>
            <a:endParaRPr lang="ar-SA" sz="3200" b="1" dirty="0"/>
          </a:p>
          <a:p>
            <a:pPr indent="-36000" algn="ctr" rtl="1">
              <a:lnSpc>
                <a:spcPct val="150000"/>
              </a:lnSpc>
              <a:defRPr/>
            </a:pPr>
            <a:endParaRPr lang="ar-SA" sz="3200" b="1" dirty="0"/>
          </a:p>
          <a:p>
            <a:pPr indent="-36000" algn="ctr" rtl="1">
              <a:lnSpc>
                <a:spcPct val="150000"/>
              </a:lnSpc>
              <a:defRPr/>
            </a:pPr>
            <a:endParaRPr lang="ar-SA" sz="3200" b="1" dirty="0"/>
          </a:p>
          <a:p>
            <a:pPr marL="0" marR="0" lvl="0" indent="-36000" algn="ctr" defTabSz="914400" rtl="1" eaLnBrk="1" fontAlgn="auto" latinLnBrk="0" hangingPunct="1">
              <a:lnSpc>
                <a:spcPct val="150000"/>
              </a:lnSpc>
              <a:spcBef>
                <a:spcPts val="0"/>
              </a:spcBef>
              <a:spcAft>
                <a:spcPts val="0"/>
              </a:spcAft>
              <a:buClrTx/>
              <a:buSzTx/>
              <a:buFontTx/>
              <a:buNone/>
              <a:tabLst/>
              <a:defRPr/>
            </a:pPr>
            <a:endParaRPr kumimoji="0" lang="ar-SA" sz="24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endParaRPr>
          </a:p>
        </p:txBody>
      </p:sp>
      <p:sp>
        <p:nvSpPr>
          <p:cNvPr id="2" name="Slide Number Placeholder 1">
            <a:extLst>
              <a:ext uri="{FF2B5EF4-FFF2-40B4-BE49-F238E27FC236}">
                <a16:creationId xmlns:a16="http://schemas.microsoft.com/office/drawing/2014/main" id="{6056058B-69DE-A985-2295-E84412809DB1}"/>
              </a:ext>
            </a:extLst>
          </p:cNvPr>
          <p:cNvSpPr>
            <a:spLocks noGrp="1"/>
          </p:cNvSpPr>
          <p:nvPr>
            <p:ph type="sldNum" sz="quarter" idx="12"/>
          </p:nvPr>
        </p:nvSpPr>
        <p:spPr/>
        <p:txBody>
          <a:bodyPr/>
          <a:lstStyle/>
          <a:p>
            <a:fld id="{1C0259F5-17A8-48C3-BEB2-FFECF2A5E66F}" type="slidenum">
              <a:rPr lang="ar-SA" smtClean="0"/>
              <a:pPr/>
              <a:t>43</a:t>
            </a:fld>
            <a:endParaRPr lang="ar-SA"/>
          </a:p>
        </p:txBody>
      </p:sp>
      <p:pic>
        <p:nvPicPr>
          <p:cNvPr id="13314" name="Picture 2" descr="Summary&quot; Handwritten With White Chalk On A Blackboard Stock Photo, Picture  and Royalty Free Image. Image 20810829.">
            <a:extLst>
              <a:ext uri="{FF2B5EF4-FFF2-40B4-BE49-F238E27FC236}">
                <a16:creationId xmlns:a16="http://schemas.microsoft.com/office/drawing/2014/main" id="{B2959E24-63A0-BBB3-7D90-A21871B615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75" y="4211140"/>
            <a:ext cx="4286250" cy="1763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580386"/>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ar-SA" b="1" dirty="0">
                <a:solidFill>
                  <a:schemeClr val="accent1"/>
                </a:solidFill>
              </a:rPr>
              <a:t>الواجب المنزلي</a:t>
            </a:r>
            <a:endParaRPr lang="en-US" b="1" dirty="0">
              <a:solidFill>
                <a:schemeClr val="accent1"/>
              </a:solidFill>
            </a:endParaRPr>
          </a:p>
        </p:txBody>
      </p:sp>
      <p:sp>
        <p:nvSpPr>
          <p:cNvPr id="9" name="Content Placeholder 8"/>
          <p:cNvSpPr>
            <a:spLocks noGrp="1"/>
          </p:cNvSpPr>
          <p:nvPr>
            <p:ph idx="1"/>
          </p:nvPr>
        </p:nvSpPr>
        <p:spPr>
          <a:xfrm>
            <a:off x="323528" y="1484784"/>
            <a:ext cx="8363272" cy="5141168"/>
          </a:xfrm>
          <a:ln>
            <a:solidFill>
              <a:srgbClr val="4F81BD"/>
            </a:solidFill>
          </a:ln>
        </p:spPr>
        <p:txBody>
          <a:bodyPr>
            <a:noAutofit/>
          </a:bodyPr>
          <a:lstStyle/>
          <a:p>
            <a:pPr marL="0" indent="0" algn="ctr">
              <a:lnSpc>
                <a:spcPct val="150000"/>
              </a:lnSpc>
              <a:buNone/>
            </a:pPr>
            <a:r>
              <a:rPr lang="en-US" sz="4000" b="1" dirty="0">
                <a:effectLst>
                  <a:outerShdw blurRad="177800" sx="0" sy="0">
                    <a:srgbClr val="525252"/>
                  </a:outerShdw>
                </a:effectLst>
                <a:latin typeface="Times New Roman" panose="02020603050405020304" pitchFamily="18" charset="0"/>
                <a:ea typeface="+mj-ea"/>
              </a:rPr>
              <a:t> </a:t>
            </a:r>
            <a:endParaRPr lang="ar-SA" sz="4000" b="1" dirty="0">
              <a:effectLst>
                <a:outerShdw blurRad="177800" sx="0" sy="0">
                  <a:srgbClr val="525252"/>
                </a:outerShdw>
              </a:effectLst>
              <a:latin typeface="Times New Roman" panose="02020603050405020304" pitchFamily="18" charset="0"/>
              <a:ea typeface="+mj-ea"/>
            </a:endParaRPr>
          </a:p>
        </p:txBody>
      </p:sp>
      <p:sp>
        <p:nvSpPr>
          <p:cNvPr id="2" name="Slide Number Placeholder 1">
            <a:extLst>
              <a:ext uri="{FF2B5EF4-FFF2-40B4-BE49-F238E27FC236}">
                <a16:creationId xmlns:a16="http://schemas.microsoft.com/office/drawing/2014/main" id="{D6174662-144C-A005-7EEA-E0BF93A287D0}"/>
              </a:ext>
            </a:extLst>
          </p:cNvPr>
          <p:cNvSpPr>
            <a:spLocks noGrp="1"/>
          </p:cNvSpPr>
          <p:nvPr>
            <p:ph type="sldNum" sz="quarter" idx="12"/>
          </p:nvPr>
        </p:nvSpPr>
        <p:spPr/>
        <p:txBody>
          <a:bodyPr/>
          <a:lstStyle/>
          <a:p>
            <a:fld id="{1C0259F5-17A8-48C3-BEB2-FFECF2A5E66F}" type="slidenum">
              <a:rPr lang="ar-SA" smtClean="0"/>
              <a:pPr/>
              <a:t>44</a:t>
            </a:fld>
            <a:endParaRPr lang="ar-SA"/>
          </a:p>
        </p:txBody>
      </p:sp>
      <p:sp>
        <p:nvSpPr>
          <p:cNvPr id="5" name="TextBox 4">
            <a:extLst>
              <a:ext uri="{FF2B5EF4-FFF2-40B4-BE49-F238E27FC236}">
                <a16:creationId xmlns:a16="http://schemas.microsoft.com/office/drawing/2014/main" id="{443E5272-D5E3-8CAD-9ECF-BA5EEF28C99D}"/>
              </a:ext>
            </a:extLst>
          </p:cNvPr>
          <p:cNvSpPr txBox="1"/>
          <p:nvPr/>
        </p:nvSpPr>
        <p:spPr>
          <a:xfrm>
            <a:off x="3575638" y="2546141"/>
            <a:ext cx="4572000" cy="2751715"/>
          </a:xfrm>
          <a:prstGeom prst="rect">
            <a:avLst/>
          </a:prstGeom>
          <a:noFill/>
        </p:spPr>
        <p:txBody>
          <a:bodyPr wrap="square">
            <a:spAutoFit/>
          </a:bodyPr>
          <a:lstStyle/>
          <a:p>
            <a:pPr marL="0" indent="0" algn="ctr">
              <a:lnSpc>
                <a:spcPct val="150000"/>
              </a:lnSpc>
              <a:buNone/>
            </a:pPr>
            <a:r>
              <a:rPr lang="ar-SA" sz="4000" b="1" dirty="0">
                <a:effectLst>
                  <a:outerShdw blurRad="177800" sx="0" sy="0">
                    <a:srgbClr val="525252"/>
                  </a:outerShdw>
                </a:effectLst>
                <a:latin typeface="Times New Roman" panose="02020603050405020304" pitchFamily="18" charset="0"/>
                <a:ea typeface="+mj-ea"/>
              </a:rPr>
              <a:t>الكتاب المدرسي</a:t>
            </a:r>
          </a:p>
          <a:p>
            <a:pPr algn="ctr">
              <a:lnSpc>
                <a:spcPct val="150000"/>
              </a:lnSpc>
            </a:pPr>
            <a:r>
              <a:rPr lang="ar-SA" sz="4000" b="1" dirty="0">
                <a:effectLst>
                  <a:outerShdw blurRad="177800" sx="0" sy="0">
                    <a:srgbClr val="525252"/>
                  </a:outerShdw>
                </a:effectLst>
                <a:latin typeface="Times New Roman" panose="02020603050405020304" pitchFamily="18" charset="0"/>
                <a:ea typeface="+mj-ea"/>
              </a:rPr>
              <a:t>صفحة 88 - تدريب 1</a:t>
            </a:r>
          </a:p>
          <a:p>
            <a:pPr algn="ctr">
              <a:lnSpc>
                <a:spcPct val="150000"/>
              </a:lnSpc>
            </a:pPr>
            <a:r>
              <a:rPr lang="ar-SA" sz="4000" b="1" dirty="0">
                <a:effectLst>
                  <a:outerShdw blurRad="177800" sx="0" sy="0">
                    <a:srgbClr val="525252"/>
                  </a:outerShdw>
                </a:effectLst>
                <a:latin typeface="Times New Roman" panose="02020603050405020304" pitchFamily="18" charset="0"/>
                <a:ea typeface="+mj-ea"/>
              </a:rPr>
              <a:t>صفحة 81 – تدريب 3</a:t>
            </a:r>
          </a:p>
        </p:txBody>
      </p:sp>
      <p:pic>
        <p:nvPicPr>
          <p:cNvPr id="1028" name="Picture 4">
            <a:extLst>
              <a:ext uri="{FF2B5EF4-FFF2-40B4-BE49-F238E27FC236}">
                <a16:creationId xmlns:a16="http://schemas.microsoft.com/office/drawing/2014/main" id="{D720A65C-2C08-4A58-EC92-2655A950A75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740951" y="2626618"/>
            <a:ext cx="229552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524512"/>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2116E1F8-AD41-434F-B86F-9D5932A1C03D}"/>
              </a:ext>
            </a:extLst>
          </p:cNvPr>
          <p:cNvSpPr txBox="1">
            <a:spLocks/>
          </p:cNvSpPr>
          <p:nvPr/>
        </p:nvSpPr>
        <p:spPr>
          <a:xfrm>
            <a:off x="1378022" y="460251"/>
            <a:ext cx="6290409" cy="1244189"/>
          </a:xfrm>
          <a:prstGeom prst="rect">
            <a:avLst/>
          </a:prstGeom>
        </p:spPr>
        <p:txBody>
          <a:bodyPr>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ct val="20000"/>
              </a:spcBef>
              <a:spcAft>
                <a:spcPts val="0"/>
              </a:spcAft>
              <a:buClrTx/>
              <a:buSzTx/>
              <a:buFont typeface="Arial" pitchFamily="34" charset="0"/>
              <a:buNone/>
              <a:tabLst/>
              <a:defRPr/>
            </a:pPr>
            <a:r>
              <a:rPr kumimoji="0" lang="ar-SA" sz="4400" b="1" i="0" u="none" strike="noStrike" kern="1200" cap="none" spc="0" normalizeH="0" baseline="0" noProof="0" dirty="0">
                <a:ln>
                  <a:noFill/>
                </a:ln>
                <a:solidFill>
                  <a:prstClr val="black">
                    <a:tint val="75000"/>
                  </a:prstClr>
                </a:solidFill>
                <a:effectLst>
                  <a:outerShdw blurRad="38100" dist="38100" dir="2700000" algn="tl">
                    <a:srgbClr val="000000">
                      <a:alpha val="43137"/>
                    </a:srgbClr>
                  </a:outerShdw>
                </a:effectLst>
                <a:uLnTx/>
                <a:uFillTx/>
                <a:latin typeface="Cambria" panose="02040503050406030204"/>
                <a:ea typeface="+mn-ea"/>
                <a:cs typeface="Times New Roman" panose="02020603050405020304" pitchFamily="18" charset="0"/>
              </a:rPr>
              <a:t>التقنية الرقمية 3</a:t>
            </a:r>
          </a:p>
        </p:txBody>
      </p:sp>
      <p:sp>
        <p:nvSpPr>
          <p:cNvPr id="14" name="Subtitle 2">
            <a:extLst>
              <a:ext uri="{FF2B5EF4-FFF2-40B4-BE49-F238E27FC236}">
                <a16:creationId xmlns:a16="http://schemas.microsoft.com/office/drawing/2014/main" id="{66E0C204-3006-4D76-BFA3-D467CE2C9561}"/>
              </a:ext>
            </a:extLst>
          </p:cNvPr>
          <p:cNvSpPr txBox="1">
            <a:spLocks/>
          </p:cNvSpPr>
          <p:nvPr/>
        </p:nvSpPr>
        <p:spPr>
          <a:xfrm>
            <a:off x="368039" y="2697068"/>
            <a:ext cx="4778240" cy="2708051"/>
          </a:xfrm>
          <a:prstGeom prst="rect">
            <a:avLst/>
          </a:prstGeom>
        </p:spPr>
        <p:txBody>
          <a:bodyPr>
            <a:normAutofit fontScale="77500" lnSpcReduction="20000"/>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1" eaLnBrk="1" fontAlgn="auto" latinLnBrk="0" hangingPunct="1">
              <a:lnSpc>
                <a:spcPct val="170000"/>
              </a:lnSpc>
              <a:spcBef>
                <a:spcPct val="20000"/>
              </a:spcBef>
              <a:spcAft>
                <a:spcPts val="0"/>
              </a:spcAft>
              <a:buClrTx/>
              <a:buSzTx/>
              <a:buFont typeface="Arial" pitchFamily="34" charset="0"/>
              <a:buNone/>
              <a:tabLst/>
              <a:defRPr/>
            </a:pPr>
            <a:r>
              <a:rPr lang="ar-SA" sz="3600" b="1" dirty="0">
                <a:solidFill>
                  <a:prstClr val="black"/>
                </a:solidFill>
                <a:latin typeface="Cambria" panose="02040503050406030204"/>
                <a:cs typeface="Times New Roman" panose="02020603050405020304" pitchFamily="18" charset="0"/>
              </a:rPr>
              <a:t>اللهم اجعله علما نافعا وعملا متقبلا،،</a:t>
            </a:r>
          </a:p>
          <a:p>
            <a:pPr marL="0" marR="0" lvl="0" indent="0" algn="ctr" defTabSz="914400" rtl="1" eaLnBrk="1" fontAlgn="auto" latinLnBrk="0" hangingPunct="1">
              <a:lnSpc>
                <a:spcPct val="170000"/>
              </a:lnSpc>
              <a:spcBef>
                <a:spcPct val="20000"/>
              </a:spcBef>
              <a:spcAft>
                <a:spcPts val="0"/>
              </a:spcAft>
              <a:buClrTx/>
              <a:buSzTx/>
              <a:buFont typeface="Arial" pitchFamily="34" charset="0"/>
              <a:buNone/>
              <a:tabLst/>
              <a:defRPr/>
            </a:pPr>
            <a:r>
              <a:rPr kumimoji="0" lang="ar-SA" sz="36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rPr>
              <a:t>اللهم اغفر لوالديّ وارحمهم واعفو عنهم واجعلهم في جنات النعيم،،</a:t>
            </a:r>
          </a:p>
        </p:txBody>
      </p:sp>
      <p:pic>
        <p:nvPicPr>
          <p:cNvPr id="9" name="Picture 8" descr="A person sitting at a desk with a computer&#10;&#10;Description automatically generated">
            <a:extLst>
              <a:ext uri="{FF2B5EF4-FFF2-40B4-BE49-F238E27FC236}">
                <a16:creationId xmlns:a16="http://schemas.microsoft.com/office/drawing/2014/main" id="{D399853A-73A8-AB66-2C18-3BEE56223156}"/>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8800"/>
                    </a14:imgEffect>
                  </a14:imgLayer>
                </a14:imgProps>
              </a:ext>
            </a:extLst>
          </a:blip>
          <a:srcRect l="4157" t="8985" r="7233" b="11156"/>
          <a:stretch/>
        </p:blipFill>
        <p:spPr>
          <a:xfrm>
            <a:off x="5146279" y="2069249"/>
            <a:ext cx="3667327" cy="3305208"/>
          </a:xfrm>
          <a:prstGeom prst="rect">
            <a:avLst/>
          </a:prstGeom>
        </p:spPr>
      </p:pic>
      <p:sp>
        <p:nvSpPr>
          <p:cNvPr id="12" name="Text Box 32">
            <a:extLst>
              <a:ext uri="{FF2B5EF4-FFF2-40B4-BE49-F238E27FC236}">
                <a16:creationId xmlns:a16="http://schemas.microsoft.com/office/drawing/2014/main" id="{87EE7E35-139F-B6A8-B844-8FF5638F2447}"/>
              </a:ext>
            </a:extLst>
          </p:cNvPr>
          <p:cNvSpPr txBox="1">
            <a:spLocks noChangeArrowheads="1"/>
          </p:cNvSpPr>
          <p:nvPr/>
        </p:nvSpPr>
        <p:spPr bwMode="auto">
          <a:xfrm>
            <a:off x="6756400" y="244026"/>
            <a:ext cx="2002975" cy="1071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rtl="1">
              <a:spcBef>
                <a:spcPts val="0"/>
              </a:spcBef>
              <a:spcAft>
                <a:spcPts val="0"/>
              </a:spcAft>
            </a:pPr>
            <a:r>
              <a:rPr lang="ar-SA" sz="1200" b="1" dirty="0">
                <a:effectLst/>
                <a:latin typeface="Times New Roman" panose="02020603050405020304" pitchFamily="18" charset="0"/>
                <a:ea typeface="Times New Roman" panose="02020603050405020304" pitchFamily="18" charset="0"/>
                <a:cs typeface="+mj-cs"/>
              </a:rPr>
              <a:t>المملكة العربية السعودية</a:t>
            </a:r>
            <a:endParaRPr lang="en-US" sz="1200" b="1" dirty="0">
              <a:effectLst/>
              <a:latin typeface="Times New Roman" panose="02020603050405020304" pitchFamily="18" charset="0"/>
              <a:ea typeface="Times New Roman" panose="02020603050405020304" pitchFamily="18" charset="0"/>
              <a:cs typeface="+mj-cs"/>
            </a:endParaRPr>
          </a:p>
          <a:p>
            <a:pPr marL="0" marR="0" algn="ctr" rtl="1">
              <a:spcBef>
                <a:spcPts val="0"/>
              </a:spcBef>
              <a:spcAft>
                <a:spcPts val="0"/>
              </a:spcAft>
            </a:pPr>
            <a:r>
              <a:rPr lang="ar-SA" sz="1200" b="1" dirty="0">
                <a:effectLst/>
                <a:latin typeface="Times New Roman" panose="02020603050405020304" pitchFamily="18" charset="0"/>
                <a:ea typeface="Times New Roman" panose="02020603050405020304" pitchFamily="18" charset="0"/>
                <a:cs typeface="+mj-cs"/>
              </a:rPr>
              <a:t>وزارة التعليم</a:t>
            </a:r>
            <a:endParaRPr lang="en-US" sz="1200" b="1" dirty="0">
              <a:effectLst/>
              <a:latin typeface="Times New Roman" panose="02020603050405020304" pitchFamily="18" charset="0"/>
              <a:ea typeface="Times New Roman" panose="02020603050405020304" pitchFamily="18" charset="0"/>
              <a:cs typeface="+mj-cs"/>
            </a:endParaRPr>
          </a:p>
          <a:p>
            <a:pPr marL="0" marR="0" algn="ctr" rtl="1">
              <a:spcBef>
                <a:spcPts val="0"/>
              </a:spcBef>
              <a:spcAft>
                <a:spcPts val="0"/>
              </a:spcAft>
            </a:pPr>
            <a:r>
              <a:rPr lang="ar-SA" sz="1200" b="1" dirty="0">
                <a:effectLst/>
                <a:latin typeface="Times New Roman" panose="02020603050405020304" pitchFamily="18" charset="0"/>
                <a:ea typeface="Times New Roman" panose="02020603050405020304" pitchFamily="18" charset="0"/>
                <a:cs typeface="+mj-cs"/>
              </a:rPr>
              <a:t>إدارة التعليم بمكة المكرمة - بنات</a:t>
            </a:r>
            <a:endParaRPr lang="en-US" sz="1200" b="1" dirty="0">
              <a:effectLst/>
              <a:latin typeface="Times New Roman" panose="02020603050405020304" pitchFamily="18" charset="0"/>
              <a:ea typeface="Times New Roman" panose="02020603050405020304" pitchFamily="18" charset="0"/>
              <a:cs typeface="+mj-cs"/>
            </a:endParaRPr>
          </a:p>
          <a:p>
            <a:pPr marL="0" marR="0" algn="ctr" rtl="1">
              <a:spcBef>
                <a:spcPts val="0"/>
              </a:spcBef>
              <a:spcAft>
                <a:spcPts val="0"/>
              </a:spcAft>
            </a:pPr>
            <a:r>
              <a:rPr lang="ar-SA" sz="1200" b="1" dirty="0">
                <a:effectLst/>
                <a:latin typeface="Times New Roman" panose="02020603050405020304" pitchFamily="18" charset="0"/>
                <a:ea typeface="Times New Roman" panose="02020603050405020304" pitchFamily="18" charset="0"/>
                <a:cs typeface="+mj-cs"/>
              </a:rPr>
              <a:t>مكتب التعليم </a:t>
            </a:r>
            <a:r>
              <a:rPr lang="ar-SA" sz="1200" b="1" dirty="0" err="1">
                <a:effectLst/>
                <a:latin typeface="Times New Roman" panose="02020603050405020304" pitchFamily="18" charset="0"/>
                <a:ea typeface="Times New Roman" panose="02020603050405020304" pitchFamily="18" charset="0"/>
                <a:cs typeface="+mj-cs"/>
              </a:rPr>
              <a:t>بالمعابدة</a:t>
            </a:r>
            <a:endParaRPr lang="en-US" sz="1200" b="1" dirty="0">
              <a:effectLst/>
              <a:latin typeface="Times New Roman" panose="02020603050405020304" pitchFamily="18" charset="0"/>
              <a:ea typeface="Times New Roman" panose="02020603050405020304" pitchFamily="18" charset="0"/>
              <a:cs typeface="+mj-cs"/>
            </a:endParaRPr>
          </a:p>
          <a:p>
            <a:pPr marL="0" marR="0" algn="ctr" rtl="1">
              <a:spcBef>
                <a:spcPts val="0"/>
              </a:spcBef>
              <a:spcAft>
                <a:spcPts val="0"/>
              </a:spcAft>
            </a:pPr>
            <a:r>
              <a:rPr lang="ar-SA" sz="1200" b="1" dirty="0">
                <a:effectLst/>
                <a:latin typeface="Times New Roman" panose="02020603050405020304" pitchFamily="18" charset="0"/>
                <a:ea typeface="Times New Roman" panose="02020603050405020304" pitchFamily="18" charset="0"/>
                <a:cs typeface="+mj-cs"/>
              </a:rPr>
              <a:t>الثانوية الحادية والثلاثون</a:t>
            </a:r>
            <a:endParaRPr lang="en-US" sz="1200" b="1" dirty="0">
              <a:effectLst/>
              <a:latin typeface="Times New Roman" panose="02020603050405020304" pitchFamily="18" charset="0"/>
              <a:ea typeface="Times New Roman" panose="02020603050405020304" pitchFamily="18" charset="0"/>
              <a:cs typeface="+mj-cs"/>
            </a:endParaRPr>
          </a:p>
          <a:p>
            <a:pPr marL="0" marR="0" algn="ctr" rtl="1">
              <a:spcBef>
                <a:spcPts val="0"/>
              </a:spcBef>
              <a:spcAft>
                <a:spcPts val="0"/>
              </a:spcAft>
            </a:pPr>
            <a:r>
              <a:rPr lang="ar-SA" sz="1200" b="1" dirty="0">
                <a:effectLst/>
                <a:latin typeface="Times New Roman" panose="02020603050405020304" pitchFamily="18" charset="0"/>
                <a:ea typeface="Times New Roman" panose="02020603050405020304" pitchFamily="18" charset="0"/>
                <a:cs typeface="+mj-cs"/>
              </a:rPr>
              <a:t> </a:t>
            </a:r>
            <a:endParaRPr lang="en-US" sz="1200" b="1" dirty="0">
              <a:effectLst/>
              <a:latin typeface="Times New Roman" panose="02020603050405020304" pitchFamily="18" charset="0"/>
              <a:ea typeface="Times New Roman" panose="02020603050405020304" pitchFamily="18" charset="0"/>
              <a:cs typeface="+mj-cs"/>
            </a:endParaRPr>
          </a:p>
          <a:p>
            <a:pPr marL="0" marR="0" algn="ctr" rtl="1">
              <a:spcBef>
                <a:spcPts val="0"/>
              </a:spcBef>
              <a:spcAft>
                <a:spcPts val="0"/>
              </a:spcAft>
            </a:pPr>
            <a:r>
              <a:rPr lang="ar-SA" sz="1200" b="1" dirty="0">
                <a:effectLst/>
                <a:latin typeface="Times New Roman" panose="02020603050405020304" pitchFamily="18" charset="0"/>
                <a:ea typeface="Times New Roman" panose="02020603050405020304" pitchFamily="18" charset="0"/>
                <a:cs typeface="+mj-cs"/>
              </a:rPr>
              <a:t> </a:t>
            </a:r>
            <a:endParaRPr lang="en-US" sz="1200" b="1" dirty="0">
              <a:effectLst/>
              <a:latin typeface="Times New Roman" panose="02020603050405020304" pitchFamily="18" charset="0"/>
              <a:ea typeface="Times New Roman" panose="02020603050405020304" pitchFamily="18" charset="0"/>
              <a:cs typeface="+mj-cs"/>
            </a:endParaRPr>
          </a:p>
        </p:txBody>
      </p:sp>
      <p:pic>
        <p:nvPicPr>
          <p:cNvPr id="13" name="Picture 12">
            <a:extLst>
              <a:ext uri="{FF2B5EF4-FFF2-40B4-BE49-F238E27FC236}">
                <a16:creationId xmlns:a16="http://schemas.microsoft.com/office/drawing/2014/main" id="{AB3469DC-65CD-FFE1-3C86-364606113A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483660" y="263304"/>
            <a:ext cx="1806392" cy="1003964"/>
          </a:xfrm>
          <a:prstGeom prst="rect">
            <a:avLst/>
          </a:prstGeom>
          <a:noFill/>
          <a:ln>
            <a:noFill/>
          </a:ln>
        </p:spPr>
      </p:pic>
      <p:cxnSp>
        <p:nvCxnSpPr>
          <p:cNvPr id="16" name="Straight Connector 15">
            <a:extLst>
              <a:ext uri="{FF2B5EF4-FFF2-40B4-BE49-F238E27FC236}">
                <a16:creationId xmlns:a16="http://schemas.microsoft.com/office/drawing/2014/main" id="{EA40A768-A0E0-720A-ABE8-159FEE72A22E}"/>
              </a:ext>
            </a:extLst>
          </p:cNvPr>
          <p:cNvCxnSpPr/>
          <p:nvPr/>
        </p:nvCxnSpPr>
        <p:spPr>
          <a:xfrm>
            <a:off x="0" y="1452880"/>
            <a:ext cx="9144000" cy="0"/>
          </a:xfrm>
          <a:prstGeom prst="line">
            <a:avLst/>
          </a:prstGeom>
          <a:ln>
            <a:solidFill>
              <a:srgbClr val="C45D1C"/>
            </a:solidFill>
          </a:ln>
        </p:spPr>
        <p:style>
          <a:lnRef idx="3">
            <a:schemeClr val="accent2"/>
          </a:lnRef>
          <a:fillRef idx="0">
            <a:schemeClr val="accent2"/>
          </a:fillRef>
          <a:effectRef idx="2">
            <a:schemeClr val="accent2"/>
          </a:effectRef>
          <a:fontRef idx="minor">
            <a:schemeClr val="tx1"/>
          </a:fontRef>
        </p:style>
      </p:cxnSp>
      <p:sp>
        <p:nvSpPr>
          <p:cNvPr id="17" name="Slide Number Placeholder 16">
            <a:extLst>
              <a:ext uri="{FF2B5EF4-FFF2-40B4-BE49-F238E27FC236}">
                <a16:creationId xmlns:a16="http://schemas.microsoft.com/office/drawing/2014/main" id="{ABBD23AA-741D-AD58-AB37-AD6D6E55793F}"/>
              </a:ext>
            </a:extLst>
          </p:cNvPr>
          <p:cNvSpPr>
            <a:spLocks noGrp="1"/>
          </p:cNvSpPr>
          <p:nvPr>
            <p:ph type="sldNum" sz="quarter" idx="12"/>
          </p:nvPr>
        </p:nvSpPr>
        <p:spPr/>
        <p:txBody>
          <a:bodyPr/>
          <a:lstStyle/>
          <a:p>
            <a:fld id="{1C0259F5-17A8-48C3-BEB2-FFECF2A5E66F}" type="slidenum">
              <a:rPr lang="ar-SA" smtClean="0"/>
              <a:pPr/>
              <a:t>45</a:t>
            </a:fld>
            <a:endParaRPr lang="ar-SA"/>
          </a:p>
        </p:txBody>
      </p:sp>
      <p:sp>
        <p:nvSpPr>
          <p:cNvPr id="4" name="TextBox 3">
            <a:extLst>
              <a:ext uri="{FF2B5EF4-FFF2-40B4-BE49-F238E27FC236}">
                <a16:creationId xmlns:a16="http://schemas.microsoft.com/office/drawing/2014/main" id="{C5B3820C-ED96-BF88-E23D-2A90C4556307}"/>
              </a:ext>
            </a:extLst>
          </p:cNvPr>
          <p:cNvSpPr txBox="1"/>
          <p:nvPr/>
        </p:nvSpPr>
        <p:spPr>
          <a:xfrm>
            <a:off x="2209004" y="6516334"/>
            <a:ext cx="4628444" cy="307777"/>
          </a:xfrm>
          <a:prstGeom prst="rect">
            <a:avLst/>
          </a:prstGeom>
          <a:noFill/>
        </p:spPr>
        <p:txBody>
          <a:bodyPr wrap="square">
            <a:spAutoFit/>
          </a:bodyPr>
          <a:lstStyle/>
          <a:p>
            <a:pPr algn="ctr"/>
            <a:r>
              <a:rPr lang="ar-SA" sz="1400" b="1" dirty="0"/>
              <a:t>ملاحظة: </a:t>
            </a:r>
            <a:r>
              <a:rPr lang="en-US" sz="1400" b="1" dirty="0" err="1"/>
              <a:t>العرض</a:t>
            </a:r>
            <a:r>
              <a:rPr lang="en-US" sz="1400" b="1" dirty="0"/>
              <a:t> </a:t>
            </a:r>
            <a:r>
              <a:rPr lang="en-US" sz="1400" b="1" dirty="0" err="1"/>
              <a:t>متاح</a:t>
            </a:r>
            <a:r>
              <a:rPr lang="en-US" sz="1400" b="1" dirty="0"/>
              <a:t> </a:t>
            </a:r>
            <a:r>
              <a:rPr lang="en-US" sz="1400" b="1" dirty="0" err="1"/>
              <a:t>للجميع</a:t>
            </a:r>
            <a:r>
              <a:rPr lang="en-US" sz="1400" b="1" dirty="0"/>
              <a:t> </a:t>
            </a:r>
            <a:r>
              <a:rPr lang="en-US" sz="1400" b="1" dirty="0" err="1"/>
              <a:t>ولا</a:t>
            </a:r>
            <a:r>
              <a:rPr lang="en-US" sz="1400" b="1" dirty="0"/>
              <a:t> </a:t>
            </a:r>
            <a:r>
              <a:rPr lang="en-US" sz="1400" b="1" dirty="0" err="1"/>
              <a:t>يُستخدم</a:t>
            </a:r>
            <a:r>
              <a:rPr lang="en-US" sz="1400" b="1" dirty="0"/>
              <a:t> </a:t>
            </a:r>
            <a:r>
              <a:rPr lang="en-US" sz="1400" b="1" dirty="0" err="1"/>
              <a:t>للأغراض</a:t>
            </a:r>
            <a:r>
              <a:rPr lang="en-US" sz="1400" b="1" dirty="0"/>
              <a:t> </a:t>
            </a:r>
            <a:r>
              <a:rPr lang="en-US" sz="1400" b="1" dirty="0" err="1"/>
              <a:t>التجارية</a:t>
            </a:r>
            <a:r>
              <a:rPr lang="ar-SA" sz="1400" b="1" dirty="0"/>
              <a:t>.</a:t>
            </a:r>
            <a:endParaRPr lang="en-US" sz="1400" b="1" dirty="0"/>
          </a:p>
        </p:txBody>
      </p:sp>
    </p:spTree>
    <p:extLst>
      <p:ext uri="{BB962C8B-B14F-4D97-AF65-F5344CB8AC3E}">
        <p14:creationId xmlns:p14="http://schemas.microsoft.com/office/powerpoint/2010/main" val="10546504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ar-SA" b="1" dirty="0">
                <a:solidFill>
                  <a:schemeClr val="accent1"/>
                </a:solidFill>
              </a:rPr>
              <a:t>المراجع والمصادر</a:t>
            </a:r>
            <a:endParaRPr lang="en-US" b="1" dirty="0">
              <a:solidFill>
                <a:schemeClr val="accent1"/>
              </a:solidFill>
            </a:endParaRPr>
          </a:p>
        </p:txBody>
      </p:sp>
      <p:sp>
        <p:nvSpPr>
          <p:cNvPr id="9" name="Content Placeholder 8"/>
          <p:cNvSpPr>
            <a:spLocks noGrp="1"/>
          </p:cNvSpPr>
          <p:nvPr>
            <p:ph idx="1"/>
          </p:nvPr>
        </p:nvSpPr>
        <p:spPr>
          <a:xfrm>
            <a:off x="323528" y="1484784"/>
            <a:ext cx="8363272" cy="5141168"/>
          </a:xfrm>
          <a:ln>
            <a:solidFill>
              <a:srgbClr val="4F81BD"/>
            </a:solidFill>
          </a:ln>
        </p:spPr>
        <p:txBody>
          <a:bodyPr>
            <a:noAutofit/>
          </a:bodyPr>
          <a:lstStyle/>
          <a:p>
            <a:pPr marL="514350" indent="-514350">
              <a:lnSpc>
                <a:spcPct val="150000"/>
              </a:lnSpc>
              <a:buFont typeface="+mj-lt"/>
              <a:buAutoNum type="arabicPeriod"/>
            </a:pPr>
            <a:r>
              <a:rPr lang="en-US" sz="2800" b="1" dirty="0">
                <a:effectLst>
                  <a:outerShdw blurRad="177800" sx="0" sy="0">
                    <a:srgbClr val="525252"/>
                  </a:outerShdw>
                </a:effectLst>
                <a:latin typeface="Times New Roman" panose="02020603050405020304" pitchFamily="18" charset="0"/>
                <a:ea typeface="+mj-ea"/>
              </a:rPr>
              <a:t> </a:t>
            </a:r>
            <a:r>
              <a:rPr lang="ar-SA" sz="2800" b="1" dirty="0">
                <a:effectLst>
                  <a:outerShdw blurRad="177800" sx="0" sy="0">
                    <a:srgbClr val="525252"/>
                  </a:outerShdw>
                </a:effectLst>
                <a:latin typeface="Times New Roman" panose="02020603050405020304" pitchFamily="18" charset="0"/>
                <a:ea typeface="+mj-ea"/>
              </a:rPr>
              <a:t>كتاب تقنية 3 - الصف الثالث الثانوي.</a:t>
            </a:r>
          </a:p>
          <a:p>
            <a:pPr marL="514350" indent="-514350">
              <a:lnSpc>
                <a:spcPct val="150000"/>
              </a:lnSpc>
              <a:buFont typeface="+mj-lt"/>
              <a:buAutoNum type="arabicPeriod"/>
            </a:pPr>
            <a:r>
              <a:rPr lang="ar-SA" sz="2800" b="1" dirty="0">
                <a:effectLst>
                  <a:outerShdw blurRad="177800" sx="0" sy="0">
                    <a:srgbClr val="525252"/>
                  </a:outerShdw>
                </a:effectLst>
                <a:latin typeface="Times New Roman" panose="02020603050405020304" pitchFamily="18" charset="0"/>
                <a:ea typeface="+mj-ea"/>
              </a:rPr>
              <a:t>دليل المعلم لتقنية 3 – الصف الثالث الثانوي.</a:t>
            </a:r>
          </a:p>
          <a:p>
            <a:pPr marL="514350" indent="-514350">
              <a:lnSpc>
                <a:spcPct val="150000"/>
              </a:lnSpc>
              <a:buFont typeface="+mj-lt"/>
              <a:buAutoNum type="arabicPeriod"/>
            </a:pPr>
            <a:r>
              <a:rPr lang="ar-SA" sz="2800" b="1" dirty="0">
                <a:effectLst>
                  <a:outerShdw blurRad="177800" sx="0" sy="0">
                    <a:srgbClr val="525252"/>
                  </a:outerShdw>
                </a:effectLst>
                <a:latin typeface="Times New Roman" panose="02020603050405020304" pitchFamily="18" charset="0"/>
                <a:ea typeface="+mj-ea"/>
              </a:rPr>
              <a:t>الصور والأشكال من محرك بحث (</a:t>
            </a:r>
            <a:r>
              <a:rPr lang="en-US" sz="2800" b="1" dirty="0">
                <a:effectLst>
                  <a:outerShdw blurRad="177800" sx="0" sy="0">
                    <a:srgbClr val="525252"/>
                  </a:outerShdw>
                </a:effectLst>
                <a:latin typeface="Times New Roman" panose="02020603050405020304" pitchFamily="18" charset="0"/>
                <a:ea typeface="+mj-ea"/>
              </a:rPr>
              <a:t>Google</a:t>
            </a:r>
            <a:r>
              <a:rPr lang="ar-SA" sz="2800" b="1" dirty="0">
                <a:effectLst>
                  <a:outerShdw blurRad="177800" sx="0" sy="0">
                    <a:srgbClr val="525252"/>
                  </a:outerShdw>
                </a:effectLst>
                <a:latin typeface="Times New Roman" panose="02020603050405020304" pitchFamily="18" charset="0"/>
                <a:ea typeface="+mj-ea"/>
              </a:rPr>
              <a:t>).</a:t>
            </a:r>
            <a:endParaRPr lang="en-US" sz="2800" b="1" dirty="0">
              <a:effectLst>
                <a:outerShdw blurRad="177800" sx="0" sy="0">
                  <a:srgbClr val="525252"/>
                </a:outerShdw>
              </a:effectLst>
              <a:latin typeface="Times New Roman" panose="02020603050405020304" pitchFamily="18" charset="0"/>
              <a:ea typeface="+mj-ea"/>
            </a:endParaRPr>
          </a:p>
        </p:txBody>
      </p:sp>
      <p:sp>
        <p:nvSpPr>
          <p:cNvPr id="2" name="Slide Number Placeholder 1">
            <a:extLst>
              <a:ext uri="{FF2B5EF4-FFF2-40B4-BE49-F238E27FC236}">
                <a16:creationId xmlns:a16="http://schemas.microsoft.com/office/drawing/2014/main" id="{D6174662-144C-A005-7EEA-E0BF93A287D0}"/>
              </a:ext>
            </a:extLst>
          </p:cNvPr>
          <p:cNvSpPr>
            <a:spLocks noGrp="1"/>
          </p:cNvSpPr>
          <p:nvPr>
            <p:ph type="sldNum" sz="quarter" idx="12"/>
          </p:nvPr>
        </p:nvSpPr>
        <p:spPr/>
        <p:txBody>
          <a:bodyPr/>
          <a:lstStyle/>
          <a:p>
            <a:fld id="{1C0259F5-17A8-48C3-BEB2-FFECF2A5E66F}" type="slidenum">
              <a:rPr lang="ar-SA" smtClean="0"/>
              <a:pPr/>
              <a:t>46</a:t>
            </a:fld>
            <a:endParaRPr lang="ar-SA"/>
          </a:p>
        </p:txBody>
      </p:sp>
      <p:pic>
        <p:nvPicPr>
          <p:cNvPr id="2050" name="Picture 2" descr="76,600+ Reference Books Illustrations, Royalty-Free Vector Graphics &amp; Clip  Art - iStock | Reference materials, Medical books, Museum">
            <a:extLst>
              <a:ext uri="{FF2B5EF4-FFF2-40B4-BE49-F238E27FC236}">
                <a16:creationId xmlns:a16="http://schemas.microsoft.com/office/drawing/2014/main" id="{926922E0-80B7-210B-C758-73EE2E49DB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013" t="21000" r="7008" b="20128"/>
          <a:stretch/>
        </p:blipFill>
        <p:spPr bwMode="auto">
          <a:xfrm>
            <a:off x="1010356" y="4843130"/>
            <a:ext cx="1853731" cy="1417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11073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6753"/>
            <a:ext cx="7772400" cy="1080120"/>
          </a:xfrm>
        </p:spPr>
        <p:txBody>
          <a:bodyPr>
            <a:normAutofit/>
          </a:bodyPr>
          <a:lstStyle/>
          <a:p>
            <a:pPr algn="ctr"/>
            <a:r>
              <a:rPr lang="ar-SA" sz="4800" b="1" dirty="0">
                <a:solidFill>
                  <a:schemeClr val="accent1">
                    <a:lumMod val="75000"/>
                  </a:schemeClr>
                </a:solidFill>
                <a:effectLst/>
              </a:rPr>
              <a:t>دورة حياة النظام</a:t>
            </a:r>
            <a:endParaRPr lang="ar-SA" sz="3600" b="1" dirty="0">
              <a:solidFill>
                <a:schemeClr val="accent1">
                  <a:lumMod val="75000"/>
                </a:schemeClr>
              </a:solidFill>
              <a:effectLst/>
            </a:endParaRPr>
          </a:p>
        </p:txBody>
      </p:sp>
      <p:sp>
        <p:nvSpPr>
          <p:cNvPr id="3" name="Subtitle 2"/>
          <p:cNvSpPr>
            <a:spLocks noGrp="1"/>
          </p:cNvSpPr>
          <p:nvPr>
            <p:ph type="subTitle" idx="1"/>
          </p:nvPr>
        </p:nvSpPr>
        <p:spPr>
          <a:xfrm>
            <a:off x="1331640" y="260648"/>
            <a:ext cx="6400800" cy="834231"/>
          </a:xfrm>
        </p:spPr>
        <p:txBody>
          <a:bodyPr>
            <a:normAutofit/>
          </a:bodyPr>
          <a:lstStyle/>
          <a:p>
            <a:pPr algn="ctr"/>
            <a:r>
              <a:rPr lang="ar-SA" sz="4000" b="1" dirty="0"/>
              <a:t>الوحـــــدة الثانية</a:t>
            </a:r>
          </a:p>
        </p:txBody>
      </p:sp>
      <p:graphicFrame>
        <p:nvGraphicFramePr>
          <p:cNvPr id="9" name="عنصر نائب للمحتوى 6">
            <a:extLst>
              <a:ext uri="{FF2B5EF4-FFF2-40B4-BE49-F238E27FC236}">
                <a16:creationId xmlns:a16="http://schemas.microsoft.com/office/drawing/2014/main" id="{F0496D90-A67C-48EF-93E5-8C7E84DB0E39}"/>
              </a:ext>
            </a:extLst>
          </p:cNvPr>
          <p:cNvGraphicFramePr>
            <a:graphicFrameLocks/>
          </p:cNvGraphicFramePr>
          <p:nvPr>
            <p:extLst>
              <p:ext uri="{D42A27DB-BD31-4B8C-83A1-F6EECF244321}">
                <p14:modId xmlns:p14="http://schemas.microsoft.com/office/powerpoint/2010/main" val="2060274864"/>
              </p:ext>
            </p:extLst>
          </p:nvPr>
        </p:nvGraphicFramePr>
        <p:xfrm>
          <a:off x="406400" y="2814320"/>
          <a:ext cx="8630096" cy="28513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Graphic 11" descr="Checkmark with solid fill">
            <a:extLst>
              <a:ext uri="{FF2B5EF4-FFF2-40B4-BE49-F238E27FC236}">
                <a16:creationId xmlns:a16="http://schemas.microsoft.com/office/drawing/2014/main" id="{ABC48AF9-9837-44FA-8756-EACB57F7B35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52999" y="3739253"/>
            <a:ext cx="789993" cy="789993"/>
          </a:xfrm>
          <a:prstGeom prst="rect">
            <a:avLst/>
          </a:prstGeom>
        </p:spPr>
      </p:pic>
      <p:sp>
        <p:nvSpPr>
          <p:cNvPr id="4" name="Slide Number Placeholder 3">
            <a:extLst>
              <a:ext uri="{FF2B5EF4-FFF2-40B4-BE49-F238E27FC236}">
                <a16:creationId xmlns:a16="http://schemas.microsoft.com/office/drawing/2014/main" id="{7523A04A-F7A1-4D60-83E1-7F968A06163E}"/>
              </a:ext>
            </a:extLst>
          </p:cNvPr>
          <p:cNvSpPr>
            <a:spLocks noGrp="1"/>
          </p:cNvSpPr>
          <p:nvPr>
            <p:ph type="sldNum" sz="quarter" idx="12"/>
          </p:nvPr>
        </p:nvSpPr>
        <p:spPr/>
        <p:txBody>
          <a:bodyPr/>
          <a:lstStyle/>
          <a:p>
            <a:fld id="{1C0259F5-17A8-48C3-BEB2-FFECF2A5E66F}" type="slidenum">
              <a:rPr lang="ar-SA" smtClean="0"/>
              <a:pPr/>
              <a:t>5</a:t>
            </a:fld>
            <a:endParaRPr lang="ar-SA"/>
          </a:p>
        </p:txBody>
      </p:sp>
    </p:spTree>
    <p:extLst>
      <p:ext uri="{BB962C8B-B14F-4D97-AF65-F5344CB8AC3E}">
        <p14:creationId xmlns:p14="http://schemas.microsoft.com/office/powerpoint/2010/main" val="32392656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520" y="260648"/>
            <a:ext cx="8640960" cy="1800200"/>
          </a:xfrm>
        </p:spPr>
        <p:txBody>
          <a:bodyPr anchor="ctr">
            <a:normAutofit/>
          </a:bodyPr>
          <a:lstStyle/>
          <a:p>
            <a:pPr algn="ctr"/>
            <a:r>
              <a:rPr lang="ar-SA" sz="3600" b="1" dirty="0">
                <a:solidFill>
                  <a:schemeClr val="bg1">
                    <a:lumMod val="50000"/>
                  </a:schemeClr>
                </a:solidFill>
              </a:rPr>
              <a:t>الوحدة الثانية: </a:t>
            </a:r>
            <a:r>
              <a:rPr lang="ar-SA" sz="3600" b="1" dirty="0">
                <a:solidFill>
                  <a:schemeClr val="accent1">
                    <a:lumMod val="75000"/>
                  </a:schemeClr>
                </a:solidFill>
                <a:effectLst/>
              </a:rPr>
              <a:t>دورة حياة النظام</a:t>
            </a:r>
          </a:p>
          <a:p>
            <a:pPr algn="ctr"/>
            <a:r>
              <a:rPr lang="ar-SA" sz="3600" b="1" dirty="0">
                <a:solidFill>
                  <a:schemeClr val="bg1">
                    <a:lumMod val="50000"/>
                  </a:schemeClr>
                </a:solidFill>
              </a:rPr>
              <a:t>الدرس الثاني: </a:t>
            </a:r>
            <a:r>
              <a:rPr lang="ar-SA" sz="3600" b="1" dirty="0">
                <a:solidFill>
                  <a:schemeClr val="accent1">
                    <a:lumMod val="75000"/>
                  </a:schemeClr>
                </a:solidFill>
                <a:effectLst/>
              </a:rPr>
              <a:t>إنشاء المخطط</a:t>
            </a:r>
            <a:endParaRPr lang="ar-SA" sz="3600" b="1" dirty="0"/>
          </a:p>
        </p:txBody>
      </p:sp>
      <p:graphicFrame>
        <p:nvGraphicFramePr>
          <p:cNvPr id="9" name="عنصر نائب للمحتوى 6">
            <a:extLst>
              <a:ext uri="{FF2B5EF4-FFF2-40B4-BE49-F238E27FC236}">
                <a16:creationId xmlns:a16="http://schemas.microsoft.com/office/drawing/2014/main" id="{F0496D90-A67C-48EF-93E5-8C7E84DB0E39}"/>
              </a:ext>
            </a:extLst>
          </p:cNvPr>
          <p:cNvGraphicFramePr>
            <a:graphicFrameLocks/>
          </p:cNvGraphicFramePr>
          <p:nvPr>
            <p:extLst>
              <p:ext uri="{D42A27DB-BD31-4B8C-83A1-F6EECF244321}">
                <p14:modId xmlns:p14="http://schemas.microsoft.com/office/powerpoint/2010/main" val="2405873337"/>
              </p:ext>
            </p:extLst>
          </p:nvPr>
        </p:nvGraphicFramePr>
        <p:xfrm>
          <a:off x="2699572" y="2204864"/>
          <a:ext cx="5976664"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descr="A picture containing graphical user interface&#10;&#10;Description automatically generated">
            <a:extLst>
              <a:ext uri="{FF2B5EF4-FFF2-40B4-BE49-F238E27FC236}">
                <a16:creationId xmlns:a16="http://schemas.microsoft.com/office/drawing/2014/main" id="{5E0CC16B-5827-B9CD-2423-7754E951E40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8034" y="3006673"/>
            <a:ext cx="2376264" cy="2376264"/>
          </a:xfrm>
          <a:prstGeom prst="rect">
            <a:avLst/>
          </a:prstGeom>
        </p:spPr>
      </p:pic>
      <p:pic>
        <p:nvPicPr>
          <p:cNvPr id="13" name="Graphic 12" descr="Checkmark with solid fill">
            <a:extLst>
              <a:ext uri="{FF2B5EF4-FFF2-40B4-BE49-F238E27FC236}">
                <a16:creationId xmlns:a16="http://schemas.microsoft.com/office/drawing/2014/main" id="{9F59AF81-7BE8-CF4E-6E10-01A1948D4B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935111" y="2618887"/>
            <a:ext cx="810113" cy="810113"/>
          </a:xfrm>
          <a:prstGeom prst="rect">
            <a:avLst/>
          </a:prstGeom>
        </p:spPr>
      </p:pic>
      <p:sp>
        <p:nvSpPr>
          <p:cNvPr id="4" name="Slide Number Placeholder 3">
            <a:extLst>
              <a:ext uri="{FF2B5EF4-FFF2-40B4-BE49-F238E27FC236}">
                <a16:creationId xmlns:a16="http://schemas.microsoft.com/office/drawing/2014/main" id="{5F9837F6-BCD9-8B04-206D-38CC779E006D}"/>
              </a:ext>
            </a:extLst>
          </p:cNvPr>
          <p:cNvSpPr>
            <a:spLocks noGrp="1"/>
          </p:cNvSpPr>
          <p:nvPr>
            <p:ph type="sldNum" sz="quarter" idx="12"/>
          </p:nvPr>
        </p:nvSpPr>
        <p:spPr/>
        <p:txBody>
          <a:bodyPr/>
          <a:lstStyle/>
          <a:p>
            <a:fld id="{1C0259F5-17A8-48C3-BEB2-FFECF2A5E66F}" type="slidenum">
              <a:rPr lang="ar-SA" smtClean="0"/>
              <a:pPr/>
              <a:t>6</a:t>
            </a:fld>
            <a:endParaRPr lang="ar-SA"/>
          </a:p>
        </p:txBody>
      </p:sp>
      <p:pic>
        <p:nvPicPr>
          <p:cNvPr id="2" name="Graphic 1" descr="Checkmark with solid fill">
            <a:extLst>
              <a:ext uri="{FF2B5EF4-FFF2-40B4-BE49-F238E27FC236}">
                <a16:creationId xmlns:a16="http://schemas.microsoft.com/office/drawing/2014/main" id="{FE7EE6C1-717C-E7C0-3B2D-1B53755E3FC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340167" y="3843023"/>
            <a:ext cx="810113" cy="81011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p:cNvGraphicFramePr>
            <a:graphicFrameLocks noGrp="1"/>
          </p:cNvGraphicFramePr>
          <p:nvPr>
            <p:extLst>
              <p:ext uri="{D42A27DB-BD31-4B8C-83A1-F6EECF244321}">
                <p14:modId xmlns:p14="http://schemas.microsoft.com/office/powerpoint/2010/main" val="1522800563"/>
              </p:ext>
            </p:extLst>
          </p:nvPr>
        </p:nvGraphicFramePr>
        <p:xfrm>
          <a:off x="98757" y="125809"/>
          <a:ext cx="8946486" cy="1224136"/>
        </p:xfrm>
        <a:graphic>
          <a:graphicData uri="http://schemas.openxmlformats.org/drawingml/2006/table">
            <a:tbl>
              <a:tblPr rtl="1" firstRow="1" bandRow="1">
                <a:tableStyleId>{5940675A-B579-460E-94D1-54222C63F5DA}</a:tableStyleId>
              </a:tblPr>
              <a:tblGrid>
                <a:gridCol w="4410907">
                  <a:extLst>
                    <a:ext uri="{9D8B030D-6E8A-4147-A177-3AD203B41FA5}">
                      <a16:colId xmlns:a16="http://schemas.microsoft.com/office/drawing/2014/main" val="20000"/>
                    </a:ext>
                  </a:extLst>
                </a:gridCol>
                <a:gridCol w="2052448">
                  <a:extLst>
                    <a:ext uri="{9D8B030D-6E8A-4147-A177-3AD203B41FA5}">
                      <a16:colId xmlns:a16="http://schemas.microsoft.com/office/drawing/2014/main" val="20001"/>
                    </a:ext>
                  </a:extLst>
                </a:gridCol>
                <a:gridCol w="2483131">
                  <a:extLst>
                    <a:ext uri="{9D8B030D-6E8A-4147-A177-3AD203B41FA5}">
                      <a16:colId xmlns:a16="http://schemas.microsoft.com/office/drawing/2014/main" val="20002"/>
                    </a:ext>
                  </a:extLst>
                </a:gridCol>
              </a:tblGrid>
              <a:tr h="390165">
                <a:tc>
                  <a:txBody>
                    <a:bodyPr/>
                    <a:lstStyle/>
                    <a:p>
                      <a:pPr rtl="1">
                        <a:lnSpc>
                          <a:spcPct val="100000"/>
                        </a:lnSpc>
                      </a:pPr>
                      <a:r>
                        <a:rPr lang="ar-SA" sz="1800" b="1" dirty="0">
                          <a:solidFill>
                            <a:srgbClr val="0070C0"/>
                          </a:solidFill>
                        </a:rPr>
                        <a:t>ورقة</a:t>
                      </a:r>
                      <a:r>
                        <a:rPr lang="ar-SA" sz="1800" b="1" baseline="0" dirty="0">
                          <a:solidFill>
                            <a:srgbClr val="0070C0"/>
                          </a:solidFill>
                        </a:rPr>
                        <a:t> عمل – 1</a:t>
                      </a:r>
                      <a:endParaRPr lang="ar-SA" sz="1800" b="1" dirty="0">
                        <a:solidFill>
                          <a:srgbClr val="0070C0"/>
                        </a:solidFill>
                      </a:endParaRPr>
                    </a:p>
                  </a:txBody>
                  <a:tcPr marL="54000" marR="135000" marT="34290" marB="34290" anchor="ctr">
                    <a:lnL w="28575" cap="flat" cmpd="sng" algn="ctr">
                      <a:solidFill>
                        <a:srgbClr val="0070C0"/>
                      </a:solidFill>
                      <a:prstDash val="lgDash"/>
                      <a:round/>
                      <a:headEnd type="none" w="med" len="med"/>
                      <a:tailEnd type="none" w="med" len="med"/>
                    </a:lnL>
                    <a:lnR w="12700" cmpd="sng">
                      <a:noFill/>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زمن التنفيذ: 2 د</a:t>
                      </a:r>
                    </a:p>
                  </a:txBody>
                  <a:tcPr marL="54000" marR="135000" marT="34290" marB="34290" anchor="ctr">
                    <a:lnL w="12700" cmpd="sng">
                      <a:noFill/>
                    </a:lnL>
                    <a:lnR w="28575" cap="flat" cmpd="sng" algn="ctr">
                      <a:no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طريقة التنفيذ: جماعي</a:t>
                      </a:r>
                    </a:p>
                  </a:txBody>
                  <a:tcPr marL="54000" marR="135000" marT="34290" marB="34290" anchor="ctr">
                    <a:lnL w="28575" cap="flat" cmpd="sng" algn="ctr">
                      <a:noFill/>
                      <a:prstDash val="lgDash"/>
                      <a:round/>
                      <a:headEnd type="none" w="med" len="med"/>
                      <a:tailEnd type="none" w="med" len="med"/>
                    </a:lnL>
                    <a:lnR w="28575" cap="flat" cmpd="sng" algn="ctr">
                      <a:solidFill>
                        <a:srgbClr val="0070C0"/>
                      </a:solidFill>
                      <a:prstDash val="lgDash"/>
                      <a:round/>
                      <a:headEnd type="none" w="med" len="med"/>
                      <a:tailEnd type="none" w="med" len="med"/>
                    </a:lnR>
                    <a:lnT w="28575" cap="flat" cmpd="sng" algn="ctr">
                      <a:solidFill>
                        <a:srgbClr val="0070C0"/>
                      </a:solidFill>
                      <a:prstDash val="lgDash"/>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43806">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الاستراتيجية</a:t>
                      </a:r>
                      <a:r>
                        <a:rPr lang="ar-SA" sz="1800" b="1" baseline="0" dirty="0"/>
                        <a:t> المستخدمة: الذكاءات المتعددة</a:t>
                      </a:r>
                      <a:endParaRPr lang="ar-SA" sz="1800" b="1" dirty="0"/>
                    </a:p>
                  </a:txBody>
                  <a:tcPr marL="54000" marR="135000" marT="34290" marB="34290"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no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r" defTabSz="914400" rtl="1" eaLnBrk="1" fontAlgn="auto" latinLnBrk="0" hangingPunct="1">
                        <a:lnSpc>
                          <a:spcPct val="150000"/>
                        </a:lnSpc>
                        <a:spcBef>
                          <a:spcPts val="0"/>
                        </a:spcBef>
                        <a:spcAft>
                          <a:spcPts val="0"/>
                        </a:spcAft>
                        <a:buClrTx/>
                        <a:buSzTx/>
                        <a:buFontTx/>
                        <a:buNone/>
                        <a:tabLst/>
                        <a:defRPr/>
                      </a:pPr>
                      <a:endParaRPr lang="ar-SA" sz="1500" b="1" dirty="0"/>
                    </a:p>
                  </a:txBody>
                  <a:tcPr marL="54000" marR="135000" marT="34290" marB="34290" anchor="ctr">
                    <a:lnL w="12700" cmpd="sng">
                      <a:noFill/>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pPr rtl="1"/>
                      <a:endParaRPr lang="ar-SA"/>
                    </a:p>
                  </a:txBody>
                  <a:tcPr/>
                </a:tc>
                <a:extLst>
                  <a:ext uri="{0D108BD9-81ED-4DB2-BD59-A6C34878D82A}">
                    <a16:rowId xmlns:a16="http://schemas.microsoft.com/office/drawing/2014/main" val="10001"/>
                  </a:ext>
                </a:extLst>
              </a:tr>
              <a:tr h="390165">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a:t>الهدف: أن تستنتج الطالبة أهمية المخططات</a:t>
                      </a:r>
                    </a:p>
                  </a:txBody>
                  <a:tcPr marL="54000" marR="135000" marT="34290" marB="34290" anchor="ctr">
                    <a:lnL w="28575" cap="flat" cmpd="sng" algn="ctr">
                      <a:solidFill>
                        <a:srgbClr val="0070C0"/>
                      </a:solidFill>
                      <a:prstDash val="lgDash"/>
                      <a:round/>
                      <a:headEnd type="none" w="med" len="med"/>
                      <a:tailEnd type="none" w="med" len="med"/>
                    </a:lnL>
                    <a:lnR w="28575" cap="flat" cmpd="sng" algn="ctr">
                      <a:solidFill>
                        <a:srgbClr val="0070C0"/>
                      </a:solidFill>
                      <a:prstDash val="lgDash"/>
                      <a:round/>
                      <a:headEnd type="none" w="med" len="med"/>
                      <a:tailEnd type="none" w="med" len="med"/>
                    </a:lnR>
                    <a:lnT w="12700" cmpd="sng">
                      <a:noFill/>
                    </a:lnT>
                    <a:lnB w="28575" cap="flat" cmpd="sng" algn="ctr">
                      <a:solidFill>
                        <a:srgbClr val="0070C0"/>
                      </a:solidFill>
                      <a:prstDash val="lgDash"/>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25" name="Content Placeholder 2"/>
          <p:cNvSpPr txBox="1">
            <a:spLocks/>
          </p:cNvSpPr>
          <p:nvPr/>
        </p:nvSpPr>
        <p:spPr>
          <a:xfrm>
            <a:off x="4007554" y="1484784"/>
            <a:ext cx="5028941" cy="5256584"/>
          </a:xfrm>
          <a:prstGeom prst="rect">
            <a:avLst/>
          </a:prstGeom>
        </p:spPr>
        <p:txBody>
          <a:bodyPr lIns="180000" tIns="36000" rIns="180000" bIns="36000">
            <a:normAutofit/>
          </a:bodyPr>
          <a:lstStyle/>
          <a:p>
            <a:pPr marL="0" marR="0" lvl="0" indent="-36000" algn="ctr" defTabSz="914400" rtl="1" eaLnBrk="1" fontAlgn="auto" latinLnBrk="0" hangingPunct="1">
              <a:lnSpc>
                <a:spcPct val="150000"/>
              </a:lnSpc>
              <a:spcBef>
                <a:spcPts val="0"/>
              </a:spcBef>
              <a:spcAft>
                <a:spcPts val="0"/>
              </a:spcAft>
              <a:buClrTx/>
              <a:buSzTx/>
              <a:buFontTx/>
              <a:buNone/>
              <a:tabLst/>
              <a:defRPr/>
            </a:pPr>
            <a:endParaRPr kumimoji="0" lang="ar-SA" sz="3200" b="1" i="0" u="none" strike="noStrike" kern="1200" cap="none" spc="0" normalizeH="0" baseline="0" noProof="0" dirty="0">
              <a:ln>
                <a:noFill/>
              </a:ln>
              <a:solidFill>
                <a:srgbClr val="0070C0"/>
              </a:solidFill>
              <a:effectLst/>
              <a:uLnTx/>
              <a:uFillTx/>
              <a:latin typeface="Cambria" panose="02040503050406030204"/>
              <a:ea typeface="+mn-ea"/>
              <a:cs typeface="Times New Roman" panose="02020603050405020304" pitchFamily="18" charset="0"/>
            </a:endParaRPr>
          </a:p>
          <a:p>
            <a:pPr marL="0" marR="0" lvl="0" indent="-36000" algn="ctr" defTabSz="914400" rtl="1" eaLnBrk="1" fontAlgn="auto" latinLnBrk="0" hangingPunct="1">
              <a:lnSpc>
                <a:spcPct val="150000"/>
              </a:lnSpc>
              <a:spcBef>
                <a:spcPts val="0"/>
              </a:spcBef>
              <a:spcAft>
                <a:spcPts val="0"/>
              </a:spcAft>
              <a:buClrTx/>
              <a:buSzTx/>
              <a:buFontTx/>
              <a:buNone/>
              <a:tabLst/>
              <a:defRPr/>
            </a:pPr>
            <a:r>
              <a:rPr kumimoji="0" lang="ar-SA" sz="3200" b="1" i="0" u="none" strike="noStrike" kern="1200" cap="none" spc="0" normalizeH="0" baseline="0" noProof="0" dirty="0">
                <a:ln>
                  <a:noFill/>
                </a:ln>
                <a:solidFill>
                  <a:srgbClr val="0070C0"/>
                </a:solidFill>
                <a:effectLst/>
                <a:uLnTx/>
                <a:uFillTx/>
                <a:latin typeface="Cambria" panose="02040503050406030204"/>
                <a:ea typeface="+mn-ea"/>
                <a:cs typeface="Times New Roman" panose="02020603050405020304" pitchFamily="18" charset="0"/>
              </a:rPr>
              <a:t>طالبتي النبيهة،، </a:t>
            </a:r>
          </a:p>
          <a:p>
            <a:pPr marL="0" marR="0" lvl="0" indent="-36000" algn="ctr" defTabSz="914400" rtl="1" eaLnBrk="1" fontAlgn="auto" latinLnBrk="0" hangingPunct="1">
              <a:lnSpc>
                <a:spcPct val="150000"/>
              </a:lnSpc>
              <a:spcBef>
                <a:spcPts val="0"/>
              </a:spcBef>
              <a:spcAft>
                <a:spcPts val="0"/>
              </a:spcAft>
              <a:buClrTx/>
              <a:buSzTx/>
              <a:buFontTx/>
              <a:buNone/>
              <a:tabLst/>
              <a:defRPr/>
            </a:pPr>
            <a:r>
              <a:rPr kumimoji="0" lang="ar-SA" sz="32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rPr>
              <a:t>لاحظي طريقتي </a:t>
            </a:r>
            <a:r>
              <a:rPr kumimoji="0" lang="ar-SA" sz="3200" b="1" i="0" u="none" strike="noStrike" kern="1200" cap="none" spc="0" normalizeH="0" baseline="0" noProof="0" dirty="0">
                <a:ln>
                  <a:noFill/>
                </a:ln>
                <a:solidFill>
                  <a:srgbClr val="FF0000"/>
                </a:solidFill>
                <a:effectLst/>
                <a:uLnTx/>
                <a:uFillTx/>
                <a:latin typeface="Cambria" panose="02040503050406030204"/>
                <a:ea typeface="+mn-ea"/>
                <a:cs typeface="Times New Roman" panose="02020603050405020304" pitchFamily="18" charset="0"/>
              </a:rPr>
              <a:t>عرض المعلومات </a:t>
            </a:r>
            <a:r>
              <a:rPr kumimoji="0" lang="ar-SA" sz="32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rPr>
              <a:t>التي أمامك،</a:t>
            </a:r>
          </a:p>
          <a:p>
            <a:pPr marL="0" marR="0" lvl="0" indent="-36000" algn="ctr" defTabSz="914400" rtl="1" eaLnBrk="1" fontAlgn="auto" latinLnBrk="0" hangingPunct="1">
              <a:lnSpc>
                <a:spcPct val="150000"/>
              </a:lnSpc>
              <a:spcBef>
                <a:spcPts val="0"/>
              </a:spcBef>
              <a:spcAft>
                <a:spcPts val="0"/>
              </a:spcAft>
              <a:buClrTx/>
              <a:buSzTx/>
              <a:buFontTx/>
              <a:buNone/>
              <a:tabLst/>
              <a:defRPr/>
            </a:pPr>
            <a:r>
              <a:rPr lang="ar-SA" sz="3200" b="1" dirty="0">
                <a:solidFill>
                  <a:prstClr val="black"/>
                </a:solidFill>
                <a:latin typeface="Cambria" panose="02040503050406030204"/>
                <a:cs typeface="Times New Roman" panose="02020603050405020304" pitchFamily="18" charset="0"/>
              </a:rPr>
              <a:t>أيهما تفضلين مع ذكر أسبابك.</a:t>
            </a:r>
            <a:endParaRPr kumimoji="0" lang="ar-SA" sz="2400" b="1" i="0" u="none" strike="noStrike" kern="1200" cap="none" spc="0" normalizeH="0" baseline="0" noProof="0" dirty="0">
              <a:ln>
                <a:noFill/>
              </a:ln>
              <a:solidFill>
                <a:prstClr val="black"/>
              </a:solidFill>
              <a:effectLst/>
              <a:uLnTx/>
              <a:uFillTx/>
              <a:latin typeface="Cambria" panose="02040503050406030204"/>
              <a:ea typeface="+mn-ea"/>
              <a:cs typeface="Times New Roman" panose="02020603050405020304" pitchFamily="18" charset="0"/>
            </a:endParaRPr>
          </a:p>
        </p:txBody>
      </p:sp>
      <p:sp>
        <p:nvSpPr>
          <p:cNvPr id="2" name="Slide Number Placeholder 1">
            <a:extLst>
              <a:ext uri="{FF2B5EF4-FFF2-40B4-BE49-F238E27FC236}">
                <a16:creationId xmlns:a16="http://schemas.microsoft.com/office/drawing/2014/main" id="{6056058B-69DE-A985-2295-E84412809DB1}"/>
              </a:ext>
            </a:extLst>
          </p:cNvPr>
          <p:cNvSpPr>
            <a:spLocks noGrp="1"/>
          </p:cNvSpPr>
          <p:nvPr>
            <p:ph type="sldNum" sz="quarter" idx="12"/>
          </p:nvPr>
        </p:nvSpPr>
        <p:spPr/>
        <p:txBody>
          <a:bodyPr/>
          <a:lstStyle/>
          <a:p>
            <a:fld id="{1C0259F5-17A8-48C3-BEB2-FFECF2A5E66F}" type="slidenum">
              <a:rPr lang="ar-SA" smtClean="0"/>
              <a:pPr/>
              <a:t>7</a:t>
            </a:fld>
            <a:endParaRPr lang="ar-SA"/>
          </a:p>
        </p:txBody>
      </p:sp>
      <p:pic>
        <p:nvPicPr>
          <p:cNvPr id="1026" name="Picture 2" descr="Visualization Anchor Chart with Graphic Organizer (PRINT &amp; DIGITAL)">
            <a:extLst>
              <a:ext uri="{FF2B5EF4-FFF2-40B4-BE49-F238E27FC236}">
                <a16:creationId xmlns:a16="http://schemas.microsoft.com/office/drawing/2014/main" id="{82F9EC2D-CDBF-1750-91C6-60FF1911C1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576"/>
          <a:stretch/>
        </p:blipFill>
        <p:spPr bwMode="auto">
          <a:xfrm>
            <a:off x="107505" y="1869011"/>
            <a:ext cx="3714045" cy="396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23567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59FD8C-3A54-4EED-4E69-8DFFCC23399C}"/>
              </a:ext>
            </a:extLst>
          </p:cNvPr>
          <p:cNvSpPr>
            <a:spLocks noGrp="1"/>
          </p:cNvSpPr>
          <p:nvPr>
            <p:ph type="sldNum" sz="quarter" idx="12"/>
          </p:nvPr>
        </p:nvSpPr>
        <p:spPr/>
        <p:txBody>
          <a:bodyPr/>
          <a:lstStyle/>
          <a:p>
            <a:fld id="{1C0259F5-17A8-48C3-BEB2-FFECF2A5E66F}" type="slidenum">
              <a:rPr lang="ar-SA" smtClean="0"/>
              <a:pPr/>
              <a:t>8</a:t>
            </a:fld>
            <a:endParaRPr lang="ar-SA"/>
          </a:p>
        </p:txBody>
      </p:sp>
      <p:pic>
        <p:nvPicPr>
          <p:cNvPr id="4" name="Picture 3">
            <a:extLst>
              <a:ext uri="{FF2B5EF4-FFF2-40B4-BE49-F238E27FC236}">
                <a16:creationId xmlns:a16="http://schemas.microsoft.com/office/drawing/2014/main" id="{1A1203C9-ABB1-E2E6-80EF-5535A31AA268}"/>
              </a:ext>
            </a:extLst>
          </p:cNvPr>
          <p:cNvPicPr>
            <a:picLocks noChangeAspect="1"/>
          </p:cNvPicPr>
          <p:nvPr/>
        </p:nvPicPr>
        <p:blipFill>
          <a:blip r:embed="rId2"/>
          <a:stretch>
            <a:fillRect/>
          </a:stretch>
        </p:blipFill>
        <p:spPr>
          <a:xfrm>
            <a:off x="4528672" y="753721"/>
            <a:ext cx="4615328" cy="6020322"/>
          </a:xfrm>
          <a:prstGeom prst="rect">
            <a:avLst/>
          </a:prstGeom>
        </p:spPr>
      </p:pic>
      <p:pic>
        <p:nvPicPr>
          <p:cNvPr id="6" name="Picture 5">
            <a:extLst>
              <a:ext uri="{FF2B5EF4-FFF2-40B4-BE49-F238E27FC236}">
                <a16:creationId xmlns:a16="http://schemas.microsoft.com/office/drawing/2014/main" id="{A98BFC82-2B50-B7F4-87CC-C0F24EDBDA6D}"/>
              </a:ext>
            </a:extLst>
          </p:cNvPr>
          <p:cNvPicPr>
            <a:picLocks noChangeAspect="1"/>
          </p:cNvPicPr>
          <p:nvPr/>
        </p:nvPicPr>
        <p:blipFill>
          <a:blip r:embed="rId3"/>
          <a:stretch>
            <a:fillRect/>
          </a:stretch>
        </p:blipFill>
        <p:spPr>
          <a:xfrm>
            <a:off x="22578" y="765010"/>
            <a:ext cx="4404742" cy="6020322"/>
          </a:xfrm>
          <a:prstGeom prst="rect">
            <a:avLst/>
          </a:prstGeom>
        </p:spPr>
      </p:pic>
      <p:sp>
        <p:nvSpPr>
          <p:cNvPr id="7" name="Oval 6">
            <a:extLst>
              <a:ext uri="{FF2B5EF4-FFF2-40B4-BE49-F238E27FC236}">
                <a16:creationId xmlns:a16="http://schemas.microsoft.com/office/drawing/2014/main" id="{12E14949-70E8-4309-EA85-F13A5E0C19F8}"/>
              </a:ext>
            </a:extLst>
          </p:cNvPr>
          <p:cNvSpPr/>
          <p:nvPr/>
        </p:nvSpPr>
        <p:spPr>
          <a:xfrm>
            <a:off x="457200" y="153010"/>
            <a:ext cx="612000" cy="612000"/>
          </a:xfrm>
          <a:prstGeom prst="ellipse">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Tree>
    <p:extLst>
      <p:ext uri="{BB962C8B-B14F-4D97-AF65-F5344CB8AC3E}">
        <p14:creationId xmlns:p14="http://schemas.microsoft.com/office/powerpoint/2010/main" val="1677610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FEC922-D1DD-C3A5-8879-EB6BD5EFE52F}"/>
              </a:ext>
            </a:extLst>
          </p:cNvPr>
          <p:cNvSpPr>
            <a:spLocks noGrp="1"/>
          </p:cNvSpPr>
          <p:nvPr>
            <p:ph type="sldNum" sz="quarter" idx="12"/>
          </p:nvPr>
        </p:nvSpPr>
        <p:spPr/>
        <p:txBody>
          <a:bodyPr/>
          <a:lstStyle/>
          <a:p>
            <a:fld id="{1C0259F5-17A8-48C3-BEB2-FFECF2A5E66F}" type="slidenum">
              <a:rPr lang="ar-SA" smtClean="0"/>
              <a:pPr/>
              <a:t>9</a:t>
            </a:fld>
            <a:endParaRPr lang="ar-SA"/>
          </a:p>
        </p:txBody>
      </p:sp>
      <p:sp>
        <p:nvSpPr>
          <p:cNvPr id="3" name="Oval 2">
            <a:extLst>
              <a:ext uri="{FF2B5EF4-FFF2-40B4-BE49-F238E27FC236}">
                <a16:creationId xmlns:a16="http://schemas.microsoft.com/office/drawing/2014/main" id="{8A3FDEF5-CAB4-534C-63A1-EC2C4F80622D}"/>
              </a:ext>
            </a:extLst>
          </p:cNvPr>
          <p:cNvSpPr/>
          <p:nvPr/>
        </p:nvSpPr>
        <p:spPr>
          <a:xfrm>
            <a:off x="457200" y="153010"/>
            <a:ext cx="612000" cy="612000"/>
          </a:xfrm>
          <a:prstGeom prst="ellipse">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graphicFrame>
        <p:nvGraphicFramePr>
          <p:cNvPr id="4" name="Diagram 3">
            <a:extLst>
              <a:ext uri="{FF2B5EF4-FFF2-40B4-BE49-F238E27FC236}">
                <a16:creationId xmlns:a16="http://schemas.microsoft.com/office/drawing/2014/main" id="{AAC7BE62-FF50-9B98-43DF-5D919F5FB6B5}"/>
              </a:ext>
            </a:extLst>
          </p:cNvPr>
          <p:cNvGraphicFramePr/>
          <p:nvPr>
            <p:extLst>
              <p:ext uri="{D42A27DB-BD31-4B8C-83A1-F6EECF244321}">
                <p14:modId xmlns:p14="http://schemas.microsoft.com/office/powerpoint/2010/main" val="2351140436"/>
              </p:ext>
            </p:extLst>
          </p:nvPr>
        </p:nvGraphicFramePr>
        <p:xfrm>
          <a:off x="2130777" y="1825978"/>
          <a:ext cx="4882445" cy="32060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DA9711CF-B226-6290-CB89-F8F0EBBC7814}"/>
              </a:ext>
            </a:extLst>
          </p:cNvPr>
          <p:cNvSpPr/>
          <p:nvPr/>
        </p:nvSpPr>
        <p:spPr>
          <a:xfrm>
            <a:off x="6366931" y="3998586"/>
            <a:ext cx="2520000" cy="720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rtl="1"/>
            <a:r>
              <a:rPr lang="ar-SA" sz="1400" b="1" dirty="0">
                <a:solidFill>
                  <a:schemeClr val="tx1"/>
                </a:solidFill>
              </a:rPr>
              <a:t>تحدد المعايير التي يجب أن تستوفيها المشروع أو المنتج النهائي ليكون مقبولاً من أصحاب المصلحة.</a:t>
            </a:r>
          </a:p>
        </p:txBody>
      </p:sp>
      <p:sp>
        <p:nvSpPr>
          <p:cNvPr id="6" name="Rectangle 5">
            <a:extLst>
              <a:ext uri="{FF2B5EF4-FFF2-40B4-BE49-F238E27FC236}">
                <a16:creationId xmlns:a16="http://schemas.microsoft.com/office/drawing/2014/main" id="{ABB94FAB-CAD6-FFBE-BB65-7585F0B60971}"/>
              </a:ext>
            </a:extLst>
          </p:cNvPr>
          <p:cNvSpPr/>
          <p:nvPr/>
        </p:nvSpPr>
        <p:spPr>
          <a:xfrm>
            <a:off x="3311999" y="5446348"/>
            <a:ext cx="2520000" cy="720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rtl="1"/>
            <a:r>
              <a:rPr lang="ar-SA" sz="1400" b="1" dirty="0">
                <a:solidFill>
                  <a:schemeClr val="tx1"/>
                </a:solidFill>
              </a:rPr>
              <a:t>تهدف خطة التواصل إلى إبقاء جميع أصحاب المصلحة على اطلاع دائم بمجريات المشروع.</a:t>
            </a:r>
          </a:p>
        </p:txBody>
      </p:sp>
      <p:sp>
        <p:nvSpPr>
          <p:cNvPr id="7" name="Rectangle 6">
            <a:extLst>
              <a:ext uri="{FF2B5EF4-FFF2-40B4-BE49-F238E27FC236}">
                <a16:creationId xmlns:a16="http://schemas.microsoft.com/office/drawing/2014/main" id="{CE12BA29-5EE2-556B-22AD-461694CB663C}"/>
              </a:ext>
            </a:extLst>
          </p:cNvPr>
          <p:cNvSpPr/>
          <p:nvPr/>
        </p:nvSpPr>
        <p:spPr>
          <a:xfrm>
            <a:off x="264000" y="3998586"/>
            <a:ext cx="2520000" cy="720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rtl="1"/>
            <a:r>
              <a:rPr lang="ar-SA" sz="1400" b="1" dirty="0">
                <a:solidFill>
                  <a:schemeClr val="tx1"/>
                </a:solidFill>
              </a:rPr>
              <a:t>تساعد على شراء المنتجات والخدمات من الموردين الخارجيين.</a:t>
            </a:r>
          </a:p>
        </p:txBody>
      </p:sp>
      <p:sp>
        <p:nvSpPr>
          <p:cNvPr id="8" name="Rectangle 7">
            <a:extLst>
              <a:ext uri="{FF2B5EF4-FFF2-40B4-BE49-F238E27FC236}">
                <a16:creationId xmlns:a16="http://schemas.microsoft.com/office/drawing/2014/main" id="{50EAF5C0-CF45-7EE2-B53B-A19713EBBBA9}"/>
              </a:ext>
            </a:extLst>
          </p:cNvPr>
          <p:cNvSpPr/>
          <p:nvPr/>
        </p:nvSpPr>
        <p:spPr>
          <a:xfrm>
            <a:off x="257068" y="2135011"/>
            <a:ext cx="2520000" cy="720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rtl="1"/>
            <a:r>
              <a:rPr lang="ar-SA" sz="1400" b="1" dirty="0">
                <a:solidFill>
                  <a:schemeClr val="tx1"/>
                </a:solidFill>
              </a:rPr>
              <a:t>السيطرة على أي مشكلات محتمله ناتجة عن المخاطر التي قد تؤثر سلباً على استكمال المشروع.</a:t>
            </a:r>
          </a:p>
        </p:txBody>
      </p:sp>
      <p:sp>
        <p:nvSpPr>
          <p:cNvPr id="9" name="Rectangle 8">
            <a:extLst>
              <a:ext uri="{FF2B5EF4-FFF2-40B4-BE49-F238E27FC236}">
                <a16:creationId xmlns:a16="http://schemas.microsoft.com/office/drawing/2014/main" id="{2830D229-9169-1485-FC73-C3F6FDD92264}"/>
              </a:ext>
            </a:extLst>
          </p:cNvPr>
          <p:cNvSpPr/>
          <p:nvPr/>
        </p:nvSpPr>
        <p:spPr>
          <a:xfrm>
            <a:off x="6366931" y="2135011"/>
            <a:ext cx="2520000" cy="720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rtl="1"/>
            <a:r>
              <a:rPr lang="ar-SA" sz="1400" b="1" dirty="0">
                <a:solidFill>
                  <a:schemeClr val="tx1"/>
                </a:solidFill>
              </a:rPr>
              <a:t>المشروع الناجح هو الذي تنتهي جميع عملياته ويتم الحصول على المنتج النهائي دون تجاوز الميزانية المحددة له.</a:t>
            </a:r>
          </a:p>
        </p:txBody>
      </p:sp>
      <p:sp>
        <p:nvSpPr>
          <p:cNvPr id="10" name="Rectangle 9">
            <a:extLst>
              <a:ext uri="{FF2B5EF4-FFF2-40B4-BE49-F238E27FC236}">
                <a16:creationId xmlns:a16="http://schemas.microsoft.com/office/drawing/2014/main" id="{E36F151D-C7EF-B027-C4C4-DE9427BB3C67}"/>
              </a:ext>
            </a:extLst>
          </p:cNvPr>
          <p:cNvSpPr/>
          <p:nvPr/>
        </p:nvSpPr>
        <p:spPr>
          <a:xfrm>
            <a:off x="3311999" y="765010"/>
            <a:ext cx="2520000" cy="720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rtl="1"/>
            <a:r>
              <a:rPr lang="ar-SA" sz="1400" b="1" dirty="0">
                <a:solidFill>
                  <a:schemeClr val="tx1"/>
                </a:solidFill>
              </a:rPr>
              <a:t>خطة تفصيلية للموارد التي يحتاجها المشروع ليكتمل بنجاح مثل الموظفين والأدوات، والأجهزة، والبرامج، وغيرها.</a:t>
            </a:r>
          </a:p>
        </p:txBody>
      </p:sp>
      <p:pic>
        <p:nvPicPr>
          <p:cNvPr id="2050" name="Picture 2" descr="Arrows curved arrow clipart 2 - Clipartix">
            <a:extLst>
              <a:ext uri="{FF2B5EF4-FFF2-40B4-BE49-F238E27FC236}">
                <a16:creationId xmlns:a16="http://schemas.microsoft.com/office/drawing/2014/main" id="{C974D7E1-AC03-B04E-A506-64B36A6A8934}"/>
              </a:ext>
            </a:extLst>
          </p:cNvPr>
          <p:cNvPicPr>
            <a:picLocks noChangeAspect="1" noChangeArrowheads="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70931" y="2445670"/>
            <a:ext cx="396000" cy="2285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Arrows curved arrow clipart 2 - Clipartix">
            <a:extLst>
              <a:ext uri="{FF2B5EF4-FFF2-40B4-BE49-F238E27FC236}">
                <a16:creationId xmlns:a16="http://schemas.microsoft.com/office/drawing/2014/main" id="{5BCED6E4-5D97-A5FE-BCB6-C927376D828D}"/>
              </a:ext>
            </a:extLst>
          </p:cNvPr>
          <p:cNvPicPr>
            <a:picLocks noChangeAspect="1" noChangeArrowheads="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V="1">
            <a:off x="5970931" y="4129998"/>
            <a:ext cx="396000" cy="2285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Arrows curved arrow clipart 2 - Clipartix">
            <a:extLst>
              <a:ext uri="{FF2B5EF4-FFF2-40B4-BE49-F238E27FC236}">
                <a16:creationId xmlns:a16="http://schemas.microsoft.com/office/drawing/2014/main" id="{78DDDE21-F618-A971-EDD1-57AACB07D35D}"/>
              </a:ext>
            </a:extLst>
          </p:cNvPr>
          <p:cNvPicPr>
            <a:picLocks noChangeAspect="1" noChangeArrowheads="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2751785" y="2445670"/>
            <a:ext cx="396000" cy="22858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Arrows curved arrow clipart 2 - Clipartix">
            <a:extLst>
              <a:ext uri="{FF2B5EF4-FFF2-40B4-BE49-F238E27FC236}">
                <a16:creationId xmlns:a16="http://schemas.microsoft.com/office/drawing/2014/main" id="{C653AE20-6173-4488-1982-9182241E528D}"/>
              </a:ext>
            </a:extLst>
          </p:cNvPr>
          <p:cNvPicPr>
            <a:picLocks noChangeAspect="1" noChangeArrowheads="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flipV="1">
            <a:off x="2751785" y="4129998"/>
            <a:ext cx="396000" cy="2285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Arrows curved arrow clipart 2 - Clipartix">
            <a:extLst>
              <a:ext uri="{FF2B5EF4-FFF2-40B4-BE49-F238E27FC236}">
                <a16:creationId xmlns:a16="http://schemas.microsoft.com/office/drawing/2014/main" id="{FEBF583B-B5E4-639A-DADC-61F62D197406}"/>
              </a:ext>
            </a:extLst>
          </p:cNvPr>
          <p:cNvPicPr>
            <a:picLocks noChangeAspect="1" noChangeArrowheads="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627211">
            <a:off x="4373999" y="1541201"/>
            <a:ext cx="396000" cy="22858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Arrows curved arrow clipart 2 - Clipartix">
            <a:extLst>
              <a:ext uri="{FF2B5EF4-FFF2-40B4-BE49-F238E27FC236}">
                <a16:creationId xmlns:a16="http://schemas.microsoft.com/office/drawing/2014/main" id="{FD529A0B-9929-63DB-8612-659767C9B9DA}"/>
              </a:ext>
            </a:extLst>
          </p:cNvPr>
          <p:cNvPicPr>
            <a:picLocks noChangeAspect="1" noChangeArrowheads="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4972789" flipV="1">
            <a:off x="4373999" y="5124891"/>
            <a:ext cx="396000" cy="22858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A green circle with a check mark&#10;&#10;Description automatically generated">
            <a:extLst>
              <a:ext uri="{FF2B5EF4-FFF2-40B4-BE49-F238E27FC236}">
                <a16:creationId xmlns:a16="http://schemas.microsoft.com/office/drawing/2014/main" id="{2F16F8AA-7166-989E-FD6A-025392538CE7}"/>
              </a:ext>
            </a:extLst>
          </p:cNvPr>
          <p:cNvPicPr>
            <a:picLocks noChangeAspect="1"/>
          </p:cNvPicPr>
          <p:nvPr/>
        </p:nvPicPr>
        <p:blipFill>
          <a:blip r:embed="rId8"/>
          <a:stretch>
            <a:fillRect/>
          </a:stretch>
        </p:blipFill>
        <p:spPr>
          <a:xfrm>
            <a:off x="6822743" y="4386153"/>
            <a:ext cx="720000" cy="720000"/>
          </a:xfrm>
          <a:prstGeom prst="rect">
            <a:avLst/>
          </a:prstGeom>
        </p:spPr>
      </p:pic>
      <p:pic>
        <p:nvPicPr>
          <p:cNvPr id="20" name="Picture 19" descr="A red telephone with blue and black background&#10;&#10;Description automatically generated">
            <a:extLst>
              <a:ext uri="{FF2B5EF4-FFF2-40B4-BE49-F238E27FC236}">
                <a16:creationId xmlns:a16="http://schemas.microsoft.com/office/drawing/2014/main" id="{DF802753-75EB-7050-23F6-80C9B124112B}"/>
              </a:ext>
            </a:extLst>
          </p:cNvPr>
          <p:cNvPicPr>
            <a:picLocks noChangeAspect="1"/>
          </p:cNvPicPr>
          <p:nvPr/>
        </p:nvPicPr>
        <p:blipFill>
          <a:blip r:embed="rId9"/>
          <a:stretch>
            <a:fillRect/>
          </a:stretch>
        </p:blipFill>
        <p:spPr>
          <a:xfrm rot="654999">
            <a:off x="3031381" y="5844442"/>
            <a:ext cx="831832" cy="830135"/>
          </a:xfrm>
          <a:prstGeom prst="rect">
            <a:avLst/>
          </a:prstGeom>
        </p:spPr>
      </p:pic>
      <p:pic>
        <p:nvPicPr>
          <p:cNvPr id="22" name="Picture 21" descr="A hand holding a dollar bill and a bottle of water&#10;&#10;Description automatically generated">
            <a:extLst>
              <a:ext uri="{FF2B5EF4-FFF2-40B4-BE49-F238E27FC236}">
                <a16:creationId xmlns:a16="http://schemas.microsoft.com/office/drawing/2014/main" id="{3540CE5F-EDD9-D0B7-FD4D-435317F4F3D6}"/>
              </a:ext>
            </a:extLst>
          </p:cNvPr>
          <p:cNvPicPr>
            <a:picLocks noChangeAspect="1"/>
          </p:cNvPicPr>
          <p:nvPr/>
        </p:nvPicPr>
        <p:blipFill>
          <a:blip r:embed="rId10"/>
          <a:stretch>
            <a:fillRect/>
          </a:stretch>
        </p:blipFill>
        <p:spPr>
          <a:xfrm>
            <a:off x="426646" y="4446459"/>
            <a:ext cx="582086" cy="582086"/>
          </a:xfrm>
          <a:prstGeom prst="rect">
            <a:avLst/>
          </a:prstGeom>
        </p:spPr>
      </p:pic>
      <p:pic>
        <p:nvPicPr>
          <p:cNvPr id="2070" name="Picture 22" descr="Download Danger Skull Vector Royalty-Free Stock Illustration Image - Pixabay">
            <a:extLst>
              <a:ext uri="{FF2B5EF4-FFF2-40B4-BE49-F238E27FC236}">
                <a16:creationId xmlns:a16="http://schemas.microsoft.com/office/drawing/2014/main" id="{146CF101-B63A-6D36-17AA-E90CA790F48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78254" y="1474634"/>
            <a:ext cx="783002" cy="783002"/>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Department of Natural Resources | Isfahan University of Technology">
            <a:extLst>
              <a:ext uri="{FF2B5EF4-FFF2-40B4-BE49-F238E27FC236}">
                <a16:creationId xmlns:a16="http://schemas.microsoft.com/office/drawing/2014/main" id="{729E74E9-41CA-FEC1-0AF5-5ACCD780AD9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79868" y="237700"/>
            <a:ext cx="911243" cy="89848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A safe with money in it&#10;&#10;Description automatically generated">
            <a:extLst>
              <a:ext uri="{FF2B5EF4-FFF2-40B4-BE49-F238E27FC236}">
                <a16:creationId xmlns:a16="http://schemas.microsoft.com/office/drawing/2014/main" id="{3CA96FF2-415A-3DFF-2E8E-DAA629B47AA8}"/>
              </a:ext>
            </a:extLst>
          </p:cNvPr>
          <p:cNvPicPr>
            <a:picLocks noChangeAspect="1"/>
          </p:cNvPicPr>
          <p:nvPr/>
        </p:nvPicPr>
        <p:blipFill>
          <a:blip r:embed="rId13"/>
          <a:stretch>
            <a:fillRect/>
          </a:stretch>
        </p:blipFill>
        <p:spPr>
          <a:xfrm>
            <a:off x="7755600" y="1474634"/>
            <a:ext cx="940779" cy="720001"/>
          </a:xfrm>
          <a:prstGeom prst="rect">
            <a:avLst/>
          </a:prstGeom>
        </p:spPr>
      </p:pic>
    </p:spTree>
    <p:extLst>
      <p:ext uri="{BB962C8B-B14F-4D97-AF65-F5344CB8AC3E}">
        <p14:creationId xmlns:p14="http://schemas.microsoft.com/office/powerpoint/2010/main" val="3019466620"/>
      </p:ext>
    </p:extLst>
  </p:cSld>
  <p:clrMapOvr>
    <a:masterClrMapping/>
  </p:clrMapOvr>
</p:sld>
</file>

<file path=ppt/theme/theme1.xml><?xml version="1.0" encoding="utf-8"?>
<a:theme xmlns:a="http://schemas.openxmlformats.org/drawingml/2006/main" name="إدارة المواقع على الإنترنت">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11843</TotalTime>
  <Words>1410</Words>
  <Application>Microsoft Office PowerPoint</Application>
  <PresentationFormat>عرض على الشاشة (4:3)</PresentationFormat>
  <Paragraphs>341</Paragraphs>
  <Slides>46</Slides>
  <Notes>23</Notes>
  <HiddenSlides>1</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46</vt:i4>
      </vt:variant>
    </vt:vector>
  </HeadingPairs>
  <TitlesOfParts>
    <vt:vector size="52" baseType="lpstr">
      <vt:lpstr>Arial</vt:lpstr>
      <vt:lpstr>Calibri</vt:lpstr>
      <vt:lpstr>Cambria</vt:lpstr>
      <vt:lpstr>Helvetica Neue</vt:lpstr>
      <vt:lpstr>Times New Roman</vt:lpstr>
      <vt:lpstr>إدارة المواقع على الإنترنت</vt:lpstr>
      <vt:lpstr>عرض تقديمي في PowerPoint</vt:lpstr>
      <vt:lpstr>عرض تقديمي في PowerPoint</vt:lpstr>
      <vt:lpstr>عرض تقديمي في PowerPoint</vt:lpstr>
      <vt:lpstr>عرض تقديمي في PowerPoint</vt:lpstr>
      <vt:lpstr>دورة حياة النظام</vt:lpstr>
      <vt:lpstr>عرض تقديمي في PowerPoint</vt:lpstr>
      <vt:lpstr>عرض تقديمي في PowerPoint</vt:lpstr>
      <vt:lpstr>عرض تقديمي في PowerPoint</vt:lpstr>
      <vt:lpstr>عرض تقديمي في PowerPoint</vt:lpstr>
      <vt:lpstr>المُخطَّطات (Diagrams)</vt:lpstr>
      <vt:lpstr>عرض تقديمي في PowerPoint</vt:lpstr>
      <vt:lpstr>المُخطَّطات (Diagrams)</vt:lpstr>
      <vt:lpstr>عرض تقديمي في PowerPoint</vt:lpstr>
      <vt:lpstr>عرض تقديمي في PowerPoint</vt:lpstr>
      <vt:lpstr>أمثلة على أنواع المُخطَّطات</vt:lpstr>
      <vt:lpstr>عرض تقديمي في PowerPoint</vt:lpstr>
      <vt:lpstr>مخطط الشجرة (Tree Diagram)</vt:lpstr>
      <vt:lpstr>عرض تقديمي في PowerPoint</vt:lpstr>
      <vt:lpstr>عرض تقديمي في PowerPoint</vt:lpstr>
      <vt:lpstr>مخطط الشجرة (Tree Diagram)</vt:lpstr>
      <vt:lpstr>أمثلة على أنواع المُخطَّطات</vt:lpstr>
      <vt:lpstr>عرض تقديمي في PowerPoint</vt:lpstr>
      <vt:lpstr>عرض تقديمي في PowerPoint</vt:lpstr>
      <vt:lpstr>المُخطَّط الهيكلي (Wireframe Diagram)</vt:lpstr>
      <vt:lpstr>عرض تقديمي في PowerPoint</vt:lpstr>
      <vt:lpstr>أمثلة على أنواع المُخطَّطات</vt:lpstr>
      <vt:lpstr>مُخطَّط حالة الاستخدام (Use Case Diagram)</vt:lpstr>
      <vt:lpstr>عرض تقديمي في PowerPoint</vt:lpstr>
      <vt:lpstr>عرض تقديمي في PowerPoint</vt:lpstr>
      <vt:lpstr>أمثلة على أنواع المُخطَّطات</vt:lpstr>
      <vt:lpstr>مُخطَّط سير العمل (Workflow Diagram)</vt:lpstr>
      <vt:lpstr>عرض تقديمي في PowerPoint</vt:lpstr>
      <vt:lpstr>الأشكال الأساسية لمُخطَّط سير العمل</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المُخطَّط الانسيابي</vt:lpstr>
      <vt:lpstr>عرض تقديمي في PowerPoint</vt:lpstr>
      <vt:lpstr>عرض تقديمي في PowerPoint</vt:lpstr>
      <vt:lpstr>الواجب المنزلي</vt:lpstr>
      <vt:lpstr>عرض تقديمي في PowerPoint</vt:lpstr>
      <vt:lpstr>المراجع والمصادر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الوحدة الأولى - تخطيط المشروعات - الدرس الأول</dc:title>
  <dc:creator>ازدهار بيفاري</dc:creator>
  <cp:lastModifiedBy>rȿƕo</cp:lastModifiedBy>
  <cp:revision>1000</cp:revision>
  <cp:lastPrinted>2023-08-22T01:32:59Z</cp:lastPrinted>
  <dcterms:created xsi:type="dcterms:W3CDTF">2023-08-18T21:29:44Z</dcterms:created>
  <dcterms:modified xsi:type="dcterms:W3CDTF">2023-09-24T16:45:55Z</dcterms:modified>
</cp:coreProperties>
</file>