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8"/>
  </p:notesMasterIdLst>
  <p:sldIdLst>
    <p:sldId id="811" r:id="rId2"/>
    <p:sldId id="812" r:id="rId3"/>
    <p:sldId id="813" r:id="rId4"/>
    <p:sldId id="814" r:id="rId5"/>
    <p:sldId id="276" r:id="rId6"/>
    <p:sldId id="266" r:id="rId7"/>
    <p:sldId id="262" r:id="rId8"/>
    <p:sldId id="273" r:id="rId9"/>
    <p:sldId id="261" r:id="rId10"/>
    <p:sldId id="322" r:id="rId11"/>
    <p:sldId id="323" r:id="rId12"/>
    <p:sldId id="324" r:id="rId13"/>
    <p:sldId id="815" r:id="rId14"/>
    <p:sldId id="265" r:id="rId15"/>
    <p:sldId id="264" r:id="rId16"/>
    <p:sldId id="274" r:id="rId17"/>
    <p:sldId id="818" r:id="rId18"/>
    <p:sldId id="819" r:id="rId19"/>
    <p:sldId id="820" r:id="rId20"/>
    <p:sldId id="821" r:id="rId21"/>
    <p:sldId id="822" r:id="rId22"/>
    <p:sldId id="823" r:id="rId23"/>
    <p:sldId id="824" r:id="rId24"/>
    <p:sldId id="825" r:id="rId25"/>
    <p:sldId id="826" r:id="rId26"/>
    <p:sldId id="827" r:id="rId27"/>
    <p:sldId id="828" r:id="rId28"/>
    <p:sldId id="829" r:id="rId29"/>
    <p:sldId id="830" r:id="rId30"/>
    <p:sldId id="831" r:id="rId31"/>
    <p:sldId id="832" r:id="rId32"/>
    <p:sldId id="833" r:id="rId33"/>
    <p:sldId id="834" r:id="rId34"/>
    <p:sldId id="837" r:id="rId35"/>
    <p:sldId id="267" r:id="rId36"/>
    <p:sldId id="83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A3"/>
    <a:srgbClr val="FFC1C1"/>
    <a:srgbClr val="D7EDDF"/>
    <a:srgbClr val="CFDEB0"/>
    <a:srgbClr val="C45D1C"/>
    <a:srgbClr val="9BBB59"/>
    <a:srgbClr val="EAE5EF"/>
    <a:srgbClr val="E8EFD9"/>
    <a:srgbClr val="F0F0F0"/>
    <a:srgbClr val="DBE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5" autoAdjust="0"/>
    <p:restoredTop sz="82339" autoAdjust="0"/>
  </p:normalViewPr>
  <p:slideViewPr>
    <p:cSldViewPr snapToGrid="0">
      <p:cViewPr varScale="1">
        <p:scale>
          <a:sx n="56" d="100"/>
          <a:sy n="56" d="100"/>
        </p:scale>
        <p:origin x="1126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74679-1DE4-4DEF-8634-76650D0C6B8E}" type="doc">
      <dgm:prSet loTypeId="urn:microsoft.com/office/officeart/2005/8/layout/vList3" loCatId="list" qsTypeId="urn:microsoft.com/office/officeart/2005/8/quickstyle/3d4" qsCatId="3D" csTypeId="urn:microsoft.com/office/officeart/2005/8/colors/colorful2" csCatId="colorful" phldr="1"/>
      <dgm:spPr/>
    </dgm:pt>
    <dgm:pt modelId="{099C9E65-E882-41B1-A210-07B4116F4008}">
      <dgm:prSet custT="1"/>
      <dgm:spPr/>
      <dgm:t>
        <a:bodyPr/>
        <a:lstStyle/>
        <a:p>
          <a:pPr rtl="1"/>
          <a:r>
            <a:rPr lang="ar-SA" sz="2800" b="1">
              <a:solidFill>
                <a:schemeClr val="tx1"/>
              </a:solidFill>
            </a:rPr>
            <a:t>الدرس الأول: أساسيات تخطيط المشروعات</a:t>
          </a:r>
          <a:endParaRPr lang="ar-SA" sz="2800" b="1" dirty="0">
            <a:solidFill>
              <a:schemeClr val="tx1"/>
            </a:solidFill>
          </a:endParaRPr>
        </a:p>
      </dgm:t>
    </dgm:pt>
    <dgm:pt modelId="{BFBFD95C-49B6-41AB-ADD5-C86C404BEFF4}" type="parTrans" cxnId="{732AE4E7-114C-4EDE-A6F5-90842A754743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4D34F618-0580-4EB8-8C65-19FCF0B62DD4}" type="sibTrans" cxnId="{732AE4E7-114C-4EDE-A6F5-90842A754743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01CC3BC1-4568-4FB4-B577-F6C2E9164CC6}">
      <dgm:prSet custT="1"/>
      <dgm:spPr/>
      <dgm:t>
        <a:bodyPr/>
        <a:lstStyle/>
        <a:p>
          <a:pPr rtl="1"/>
          <a:r>
            <a:rPr lang="ar-SA" sz="2800" b="1">
              <a:solidFill>
                <a:schemeClr val="tx1"/>
              </a:solidFill>
            </a:rPr>
            <a:t>الدرس الثاني: بناء وأتمتة خطة المشروع</a:t>
          </a:r>
          <a:endParaRPr lang="ar-SA" sz="2800" b="1" dirty="0">
            <a:solidFill>
              <a:schemeClr val="tx1"/>
            </a:solidFill>
          </a:endParaRPr>
        </a:p>
      </dgm:t>
    </dgm:pt>
    <dgm:pt modelId="{3756E664-A55D-4756-BA1C-20EE5C93EA42}" type="parTrans" cxnId="{E5E3D244-59A9-4E5D-A62A-8C9354182F80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C8761A78-5FEF-493B-A010-469F66ABAB18}" type="sibTrans" cxnId="{E5E3D244-59A9-4E5D-A62A-8C9354182F80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44324138-A9AE-4FA0-A5D4-C1716CDC122F}">
      <dgm:prSet custT="1"/>
      <dgm:spPr/>
      <dgm:t>
        <a:bodyPr/>
        <a:lstStyle/>
        <a:p>
          <a:pPr rtl="1"/>
          <a:r>
            <a:rPr lang="ar-SA" sz="2800" b="1" dirty="0">
              <a:solidFill>
                <a:schemeClr val="tx1"/>
              </a:solidFill>
            </a:rPr>
            <a:t>الدرس الثالث: إدارة المهام</a:t>
          </a:r>
        </a:p>
      </dgm:t>
    </dgm:pt>
    <dgm:pt modelId="{64931752-D1C8-4154-A128-5F89F9C8D361}" type="parTrans" cxnId="{30D3DBC6-346A-48DA-9BA7-0A499E65C71D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90FEC183-A372-4E6C-A865-026C615E1F73}" type="sibTrans" cxnId="{30D3DBC6-346A-48DA-9BA7-0A499E65C71D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45E822A4-C9BE-43C7-A582-7E600160AE0C}" type="pres">
      <dgm:prSet presAssocID="{41774679-1DE4-4DEF-8634-76650D0C6B8E}" presName="linearFlow" presStyleCnt="0">
        <dgm:presLayoutVars>
          <dgm:dir val="rev"/>
          <dgm:resizeHandles val="exact"/>
        </dgm:presLayoutVars>
      </dgm:prSet>
      <dgm:spPr/>
    </dgm:pt>
    <dgm:pt modelId="{55804FF1-4334-4CA2-9EF4-536E703773A8}" type="pres">
      <dgm:prSet presAssocID="{099C9E65-E882-41B1-A210-07B4116F4008}" presName="composite" presStyleCnt="0"/>
      <dgm:spPr/>
    </dgm:pt>
    <dgm:pt modelId="{492E3CA5-EEAB-4F85-8F13-E1AEBAE4C1B3}" type="pres">
      <dgm:prSet presAssocID="{099C9E65-E882-41B1-A210-07B4116F4008}" presName="imgShp" presStyleLbl="fgImgPlace1" presStyleIdx="0" presStyleCnt="3"/>
      <dgm:spPr/>
    </dgm:pt>
    <dgm:pt modelId="{A3476AF2-5A8A-488A-97A1-4E3AA9A0546D}" type="pres">
      <dgm:prSet presAssocID="{099C9E65-E882-41B1-A210-07B4116F4008}" presName="txShp" presStyleLbl="node1" presStyleIdx="0" presStyleCnt="3">
        <dgm:presLayoutVars>
          <dgm:bulletEnabled val="1"/>
        </dgm:presLayoutVars>
      </dgm:prSet>
      <dgm:spPr/>
    </dgm:pt>
    <dgm:pt modelId="{53C8A2A0-CC7A-42F8-B958-B4BB7097863D}" type="pres">
      <dgm:prSet presAssocID="{4D34F618-0580-4EB8-8C65-19FCF0B62DD4}" presName="spacing" presStyleCnt="0"/>
      <dgm:spPr/>
    </dgm:pt>
    <dgm:pt modelId="{AB9E00A9-A1A0-4E71-BB7C-3F6FFA1D92B3}" type="pres">
      <dgm:prSet presAssocID="{01CC3BC1-4568-4FB4-B577-F6C2E9164CC6}" presName="composite" presStyleCnt="0"/>
      <dgm:spPr/>
    </dgm:pt>
    <dgm:pt modelId="{25D56C8C-2B87-4FA0-B3B7-46252D2B22BC}" type="pres">
      <dgm:prSet presAssocID="{01CC3BC1-4568-4FB4-B577-F6C2E9164CC6}" presName="imgShp" presStyleLbl="fgImgPlace1" presStyleIdx="1" presStyleCnt="3"/>
      <dgm:spPr/>
    </dgm:pt>
    <dgm:pt modelId="{50D7AB2F-FB16-4CDB-A7CD-80D94BD1B5FE}" type="pres">
      <dgm:prSet presAssocID="{01CC3BC1-4568-4FB4-B577-F6C2E9164CC6}" presName="txShp" presStyleLbl="node1" presStyleIdx="1" presStyleCnt="3">
        <dgm:presLayoutVars>
          <dgm:bulletEnabled val="1"/>
        </dgm:presLayoutVars>
      </dgm:prSet>
      <dgm:spPr/>
    </dgm:pt>
    <dgm:pt modelId="{9B6B3783-CFF9-4556-97B2-E98544F5DD88}" type="pres">
      <dgm:prSet presAssocID="{C8761A78-5FEF-493B-A010-469F66ABAB18}" presName="spacing" presStyleCnt="0"/>
      <dgm:spPr/>
    </dgm:pt>
    <dgm:pt modelId="{089041CA-1A22-4510-B911-C3FB97C5E179}" type="pres">
      <dgm:prSet presAssocID="{44324138-A9AE-4FA0-A5D4-C1716CDC122F}" presName="composite" presStyleCnt="0"/>
      <dgm:spPr/>
    </dgm:pt>
    <dgm:pt modelId="{778B4CB3-7B3E-4903-A220-429274394D15}" type="pres">
      <dgm:prSet presAssocID="{44324138-A9AE-4FA0-A5D4-C1716CDC122F}" presName="imgShp" presStyleLbl="fgImgPlace1" presStyleIdx="2" presStyleCnt="3"/>
      <dgm:spPr/>
    </dgm:pt>
    <dgm:pt modelId="{245DC712-9414-4A31-9B77-61A4EEBE68F2}" type="pres">
      <dgm:prSet presAssocID="{44324138-A9AE-4FA0-A5D4-C1716CDC122F}" presName="txShp" presStyleLbl="node1" presStyleIdx="2" presStyleCnt="3">
        <dgm:presLayoutVars>
          <dgm:bulletEnabled val="1"/>
        </dgm:presLayoutVars>
      </dgm:prSet>
      <dgm:spPr/>
    </dgm:pt>
  </dgm:ptLst>
  <dgm:cxnLst>
    <dgm:cxn modelId="{E5E3D244-59A9-4E5D-A62A-8C9354182F80}" srcId="{41774679-1DE4-4DEF-8634-76650D0C6B8E}" destId="{01CC3BC1-4568-4FB4-B577-F6C2E9164CC6}" srcOrd="1" destOrd="0" parTransId="{3756E664-A55D-4756-BA1C-20EE5C93EA42}" sibTransId="{C8761A78-5FEF-493B-A010-469F66ABAB18}"/>
    <dgm:cxn modelId="{5CCD3765-1670-499C-96C1-AE976FAB4B35}" type="presOf" srcId="{01CC3BC1-4568-4FB4-B577-F6C2E9164CC6}" destId="{50D7AB2F-FB16-4CDB-A7CD-80D94BD1B5FE}" srcOrd="0" destOrd="0" presId="urn:microsoft.com/office/officeart/2005/8/layout/vList3"/>
    <dgm:cxn modelId="{9A933246-E6BA-4608-90C1-3D9846C52B86}" type="presOf" srcId="{41774679-1DE4-4DEF-8634-76650D0C6B8E}" destId="{45E822A4-C9BE-43C7-A582-7E600160AE0C}" srcOrd="0" destOrd="0" presId="urn:microsoft.com/office/officeart/2005/8/layout/vList3"/>
    <dgm:cxn modelId="{30D3DBC6-346A-48DA-9BA7-0A499E65C71D}" srcId="{41774679-1DE4-4DEF-8634-76650D0C6B8E}" destId="{44324138-A9AE-4FA0-A5D4-C1716CDC122F}" srcOrd="2" destOrd="0" parTransId="{64931752-D1C8-4154-A128-5F89F9C8D361}" sibTransId="{90FEC183-A372-4E6C-A865-026C615E1F73}"/>
    <dgm:cxn modelId="{9D1791C8-C8D2-4464-9DA6-9B2B94206453}" type="presOf" srcId="{099C9E65-E882-41B1-A210-07B4116F4008}" destId="{A3476AF2-5A8A-488A-97A1-4E3AA9A0546D}" srcOrd="0" destOrd="0" presId="urn:microsoft.com/office/officeart/2005/8/layout/vList3"/>
    <dgm:cxn modelId="{732AE4E7-114C-4EDE-A6F5-90842A754743}" srcId="{41774679-1DE4-4DEF-8634-76650D0C6B8E}" destId="{099C9E65-E882-41B1-A210-07B4116F4008}" srcOrd="0" destOrd="0" parTransId="{BFBFD95C-49B6-41AB-ADD5-C86C404BEFF4}" sibTransId="{4D34F618-0580-4EB8-8C65-19FCF0B62DD4}"/>
    <dgm:cxn modelId="{2D5EF2F3-3251-4B7E-AF86-AAAC102F6FD4}" type="presOf" srcId="{44324138-A9AE-4FA0-A5D4-C1716CDC122F}" destId="{245DC712-9414-4A31-9B77-61A4EEBE68F2}" srcOrd="0" destOrd="0" presId="urn:microsoft.com/office/officeart/2005/8/layout/vList3"/>
    <dgm:cxn modelId="{A3B06E50-EBCB-4DA7-8E77-A1908AA759DB}" type="presParOf" srcId="{45E822A4-C9BE-43C7-A582-7E600160AE0C}" destId="{55804FF1-4334-4CA2-9EF4-536E703773A8}" srcOrd="0" destOrd="0" presId="urn:microsoft.com/office/officeart/2005/8/layout/vList3"/>
    <dgm:cxn modelId="{C57BA138-9B6E-4FBD-8178-86B83797CA0E}" type="presParOf" srcId="{55804FF1-4334-4CA2-9EF4-536E703773A8}" destId="{492E3CA5-EEAB-4F85-8F13-E1AEBAE4C1B3}" srcOrd="0" destOrd="0" presId="urn:microsoft.com/office/officeart/2005/8/layout/vList3"/>
    <dgm:cxn modelId="{35EED254-484F-4E21-BAAA-0D784ED2232E}" type="presParOf" srcId="{55804FF1-4334-4CA2-9EF4-536E703773A8}" destId="{A3476AF2-5A8A-488A-97A1-4E3AA9A0546D}" srcOrd="1" destOrd="0" presId="urn:microsoft.com/office/officeart/2005/8/layout/vList3"/>
    <dgm:cxn modelId="{F2090DA0-6D24-487A-8BB1-7BBCD681B7EE}" type="presParOf" srcId="{45E822A4-C9BE-43C7-A582-7E600160AE0C}" destId="{53C8A2A0-CC7A-42F8-B958-B4BB7097863D}" srcOrd="1" destOrd="0" presId="urn:microsoft.com/office/officeart/2005/8/layout/vList3"/>
    <dgm:cxn modelId="{B9928B10-25AE-4E30-B508-A3A8BA65C2D9}" type="presParOf" srcId="{45E822A4-C9BE-43C7-A582-7E600160AE0C}" destId="{AB9E00A9-A1A0-4E71-BB7C-3F6FFA1D92B3}" srcOrd="2" destOrd="0" presId="urn:microsoft.com/office/officeart/2005/8/layout/vList3"/>
    <dgm:cxn modelId="{882A267B-0BA2-4025-BAA1-3B1006B17A8C}" type="presParOf" srcId="{AB9E00A9-A1A0-4E71-BB7C-3F6FFA1D92B3}" destId="{25D56C8C-2B87-4FA0-B3B7-46252D2B22BC}" srcOrd="0" destOrd="0" presId="urn:microsoft.com/office/officeart/2005/8/layout/vList3"/>
    <dgm:cxn modelId="{8E5ACF67-3056-4551-94A6-FD7DD55A4ED4}" type="presParOf" srcId="{AB9E00A9-A1A0-4E71-BB7C-3F6FFA1D92B3}" destId="{50D7AB2F-FB16-4CDB-A7CD-80D94BD1B5FE}" srcOrd="1" destOrd="0" presId="urn:microsoft.com/office/officeart/2005/8/layout/vList3"/>
    <dgm:cxn modelId="{12665AAF-11C6-4E4E-931A-5E650C1E39C0}" type="presParOf" srcId="{45E822A4-C9BE-43C7-A582-7E600160AE0C}" destId="{9B6B3783-CFF9-4556-97B2-E98544F5DD88}" srcOrd="3" destOrd="0" presId="urn:microsoft.com/office/officeart/2005/8/layout/vList3"/>
    <dgm:cxn modelId="{9929C775-A079-445A-9415-684939FC17F0}" type="presParOf" srcId="{45E822A4-C9BE-43C7-A582-7E600160AE0C}" destId="{089041CA-1A22-4510-B911-C3FB97C5E179}" srcOrd="4" destOrd="0" presId="urn:microsoft.com/office/officeart/2005/8/layout/vList3"/>
    <dgm:cxn modelId="{F8390005-B4BE-4EF8-B86B-C3F4E7FB8C52}" type="presParOf" srcId="{089041CA-1A22-4510-B911-C3FB97C5E179}" destId="{778B4CB3-7B3E-4903-A220-429274394D15}" srcOrd="0" destOrd="0" presId="urn:microsoft.com/office/officeart/2005/8/layout/vList3"/>
    <dgm:cxn modelId="{6D893DBD-81E2-4A0D-A663-39C5C80EEE0B}" type="presParOf" srcId="{089041CA-1A22-4510-B911-C3FB97C5E179}" destId="{245DC712-9414-4A31-9B77-61A4EEBE68F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774679-1DE4-4DEF-8634-76650D0C6B8E}" type="doc">
      <dgm:prSet loTypeId="urn:microsoft.com/office/officeart/2008/layout/VerticalCurvedList" loCatId="list" qsTypeId="urn:microsoft.com/office/officeart/2005/8/quickstyle/3d4" qsCatId="3D" csTypeId="urn:microsoft.com/office/officeart/2005/8/colors/colorful3" csCatId="colorful" phldr="1"/>
      <dgm:spPr/>
    </dgm:pt>
    <dgm:pt modelId="{099C9E65-E882-41B1-A210-07B4116F4008}">
      <dgm:prSet custT="1"/>
      <dgm:spPr/>
      <dgm:t>
        <a:bodyPr rIns="0" bIns="0" anchor="ctr" anchorCtr="1"/>
        <a:lstStyle/>
        <a:p>
          <a:pPr algn="l" rtl="1"/>
          <a:r>
            <a:rPr lang="ar-SA" sz="24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ما المشروع وما إدارة المشروع؟</a:t>
          </a:r>
        </a:p>
      </dgm:t>
    </dgm:pt>
    <dgm:pt modelId="{BFBFD95C-49B6-41AB-ADD5-C86C404BEFF4}" type="parTrans" cxnId="{732AE4E7-114C-4EDE-A6F5-90842A754743}">
      <dgm:prSet/>
      <dgm:spPr/>
      <dgm:t>
        <a:bodyPr/>
        <a:lstStyle/>
        <a:p>
          <a:pPr rtl="1"/>
          <a:endParaRPr lang="en-US" sz="2400">
            <a:solidFill>
              <a:schemeClr val="tx1"/>
            </a:solidFill>
          </a:endParaRPr>
        </a:p>
      </dgm:t>
    </dgm:pt>
    <dgm:pt modelId="{4D34F618-0580-4EB8-8C65-19FCF0B62DD4}" type="sibTrans" cxnId="{732AE4E7-114C-4EDE-A6F5-90842A754743}">
      <dgm:prSet/>
      <dgm:spPr/>
      <dgm:t>
        <a:bodyPr/>
        <a:lstStyle/>
        <a:p>
          <a:pPr rtl="1"/>
          <a:endParaRPr lang="en-US" sz="2400">
            <a:solidFill>
              <a:schemeClr val="tx1"/>
            </a:solidFill>
          </a:endParaRPr>
        </a:p>
      </dgm:t>
    </dgm:pt>
    <dgm:pt modelId="{927EC020-6EA9-4607-8632-E5FC33F73B89}">
      <dgm:prSet custT="1"/>
      <dgm:spPr/>
      <dgm:t>
        <a:bodyPr rIns="0" bIns="0" anchor="ctr" anchorCtr="1"/>
        <a:lstStyle/>
        <a:p>
          <a:pPr algn="l" rtl="1"/>
          <a:r>
            <a:rPr lang="ar-SA" sz="24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ما المقصود بتخطيط المشروع؟</a:t>
          </a:r>
        </a:p>
      </dgm:t>
    </dgm:pt>
    <dgm:pt modelId="{86BAF7D4-0457-4AF3-A3C9-18083E82D1EB}" type="parTrans" cxnId="{E439D54B-EA91-4ED8-A35A-999ABFB8443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2144B6A0-97C5-4CA5-9648-C3C398CE0594}" type="sibTrans" cxnId="{E439D54B-EA91-4ED8-A35A-999ABFB8443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5A4A25EA-968A-4EEF-9B6A-DC873D6636AA}">
      <dgm:prSet custT="1"/>
      <dgm:spPr/>
      <dgm:t>
        <a:bodyPr rIns="0" bIns="0" anchor="ctr" anchorCtr="1"/>
        <a:lstStyle/>
        <a:p>
          <a:pPr algn="l" rtl="1"/>
          <a:r>
            <a:rPr lang="ar-SA" sz="24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دورة حياة خطة المشروع</a:t>
          </a:r>
        </a:p>
      </dgm:t>
    </dgm:pt>
    <dgm:pt modelId="{D45BE30C-2C5A-43B4-8B56-E7A6E0BC6856}" type="parTrans" cxnId="{489D6144-6676-4B4B-967D-C97B1699647F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C3160CF2-8D6C-4275-92C3-A9ADEC9D7F65}" type="sibTrans" cxnId="{489D6144-6676-4B4B-967D-C97B1699647F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3DDB26D-D468-4EDA-807C-CBA087D73CEC}">
      <dgm:prSet custT="1"/>
      <dgm:spPr/>
      <dgm:t>
        <a:bodyPr rIns="0" bIns="0" anchor="ctr" anchorCtr="1"/>
        <a:lstStyle/>
        <a:p>
          <a:pPr algn="l" rtl="1"/>
          <a:r>
            <a:rPr lang="ar-SA" sz="24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مدير المشروع</a:t>
          </a:r>
        </a:p>
      </dgm:t>
    </dgm:pt>
    <dgm:pt modelId="{270DAEE7-A19C-4F7E-BFCF-F8A2408F43A4}" type="parTrans" cxnId="{25D3DE30-B2D6-48B9-A35A-0BA381589DF9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0149205-A713-438B-8C11-F3B36F34261C}" type="sibTrans" cxnId="{25D3DE30-B2D6-48B9-A35A-0BA381589DF9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8DFC627D-5AE9-42F5-B261-051ABF4BBFE1}">
      <dgm:prSet custT="1"/>
      <dgm:spPr/>
      <dgm:t>
        <a:bodyPr rIns="0" bIns="0" anchor="ctr" anchorCtr="1"/>
        <a:lstStyle/>
        <a:p>
          <a:pPr algn="l" rtl="1"/>
          <a:r>
            <a:rPr lang="ar-SA" sz="24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خطط أخرى يحتاجها مدير المشروع</a:t>
          </a:r>
        </a:p>
      </dgm:t>
    </dgm:pt>
    <dgm:pt modelId="{2759540B-679F-499F-95A2-9EFF40F3E6B7}" type="parTrans" cxnId="{F61C33B4-9149-4425-8CA1-99168D0A80D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CEC7084-8349-439B-9DDF-52571AEEB7BE}" type="sibTrans" cxnId="{F61C33B4-9149-4425-8CA1-99168D0A80D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915127A1-8343-4CD2-9DA1-3082796C54BE}">
      <dgm:prSet custT="1"/>
      <dgm:spPr/>
      <dgm:t>
        <a:bodyPr rIns="0" bIns="0" anchor="ctr" anchorCtr="1"/>
        <a:lstStyle/>
        <a:p>
          <a:pPr algn="l" rtl="1"/>
          <a:r>
            <a:rPr lang="ar-SA" sz="24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إدارة التكاليف</a:t>
          </a:r>
        </a:p>
      </dgm:t>
    </dgm:pt>
    <dgm:pt modelId="{68B9F2C3-FB36-46FA-A1A5-36CF0DE21AFA}" type="parTrans" cxnId="{366D3140-74A4-4B41-8319-01BCD1AA822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39EDA7B-A9D9-419B-83B1-FA6F525D80E2}" type="sibTrans" cxnId="{366D3140-74A4-4B41-8319-01BCD1AA822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C738F13A-1EFC-4034-8844-0A79CF0249FC}">
      <dgm:prSet custT="1"/>
      <dgm:spPr/>
      <dgm:t>
        <a:bodyPr rIns="0" bIns="0" anchor="ctr" anchorCtr="1"/>
        <a:lstStyle/>
        <a:p>
          <a:pPr algn="l" rtl="1"/>
          <a:r>
            <a:rPr lang="ar-SA" sz="24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تعيين الموارد</a:t>
          </a:r>
        </a:p>
      </dgm:t>
    </dgm:pt>
    <dgm:pt modelId="{40FBD407-8B28-4308-99C6-388618CF91ED}" type="parTrans" cxnId="{6814C73B-FD7E-497E-8BAD-7A7C44EA651D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2B344F5F-900F-4570-894F-BD327A926C62}" type="sibTrans" cxnId="{6814C73B-FD7E-497E-8BAD-7A7C44EA651D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25C4F9B-3F2B-4FC8-BC28-5638B5928BA7}" type="pres">
      <dgm:prSet presAssocID="{41774679-1DE4-4DEF-8634-76650D0C6B8E}" presName="Name0" presStyleCnt="0">
        <dgm:presLayoutVars>
          <dgm:chMax val="7"/>
          <dgm:chPref val="7"/>
          <dgm:dir/>
        </dgm:presLayoutVars>
      </dgm:prSet>
      <dgm:spPr/>
    </dgm:pt>
    <dgm:pt modelId="{94BB94F7-AF9C-464E-A28A-F76F610E361D}" type="pres">
      <dgm:prSet presAssocID="{41774679-1DE4-4DEF-8634-76650D0C6B8E}" presName="Name1" presStyleCnt="0"/>
      <dgm:spPr/>
    </dgm:pt>
    <dgm:pt modelId="{24FE7582-B76C-4957-B1F6-1EDC78F8B253}" type="pres">
      <dgm:prSet presAssocID="{41774679-1DE4-4DEF-8634-76650D0C6B8E}" presName="cycle" presStyleCnt="0"/>
      <dgm:spPr/>
    </dgm:pt>
    <dgm:pt modelId="{ADE8948D-9935-479F-AD37-ED6F62B864F0}" type="pres">
      <dgm:prSet presAssocID="{41774679-1DE4-4DEF-8634-76650D0C6B8E}" presName="srcNode" presStyleLbl="node1" presStyleIdx="0" presStyleCnt="7"/>
      <dgm:spPr/>
    </dgm:pt>
    <dgm:pt modelId="{754BE59E-266B-458D-94CE-0FC1AF1BE3AF}" type="pres">
      <dgm:prSet presAssocID="{41774679-1DE4-4DEF-8634-76650D0C6B8E}" presName="conn" presStyleLbl="parChTrans1D2" presStyleIdx="0" presStyleCnt="1"/>
      <dgm:spPr/>
    </dgm:pt>
    <dgm:pt modelId="{34C054C1-3601-4AE6-8F3E-C4CFF1C022DF}" type="pres">
      <dgm:prSet presAssocID="{41774679-1DE4-4DEF-8634-76650D0C6B8E}" presName="extraNode" presStyleLbl="node1" presStyleIdx="0" presStyleCnt="7"/>
      <dgm:spPr/>
    </dgm:pt>
    <dgm:pt modelId="{3A2308FD-49ED-4257-B4D2-B3D88F30B516}" type="pres">
      <dgm:prSet presAssocID="{41774679-1DE4-4DEF-8634-76650D0C6B8E}" presName="dstNode" presStyleLbl="node1" presStyleIdx="0" presStyleCnt="7"/>
      <dgm:spPr/>
    </dgm:pt>
    <dgm:pt modelId="{685A475E-5EE8-4B17-AFDE-6BECB55EE6C1}" type="pres">
      <dgm:prSet presAssocID="{099C9E65-E882-41B1-A210-07B4116F4008}" presName="text_1" presStyleLbl="node1" presStyleIdx="0" presStyleCnt="7">
        <dgm:presLayoutVars>
          <dgm:bulletEnabled val="1"/>
        </dgm:presLayoutVars>
      </dgm:prSet>
      <dgm:spPr/>
    </dgm:pt>
    <dgm:pt modelId="{99B53F91-8133-4269-8E94-332E62DD47A2}" type="pres">
      <dgm:prSet presAssocID="{099C9E65-E882-41B1-A210-07B4116F4008}" presName="accent_1" presStyleCnt="0"/>
      <dgm:spPr/>
    </dgm:pt>
    <dgm:pt modelId="{27B1C41D-476E-4266-BEA4-01148561D22F}" type="pres">
      <dgm:prSet presAssocID="{099C9E65-E882-41B1-A210-07B4116F4008}" presName="accentRepeatNode" presStyleLbl="solidFgAcc1" presStyleIdx="0" presStyleCnt="7"/>
      <dgm:spPr/>
    </dgm:pt>
    <dgm:pt modelId="{DF60765E-B655-4947-8975-1ED024FFF615}" type="pres">
      <dgm:prSet presAssocID="{927EC020-6EA9-4607-8632-E5FC33F73B89}" presName="text_2" presStyleLbl="node1" presStyleIdx="1" presStyleCnt="7">
        <dgm:presLayoutVars>
          <dgm:bulletEnabled val="1"/>
        </dgm:presLayoutVars>
      </dgm:prSet>
      <dgm:spPr/>
    </dgm:pt>
    <dgm:pt modelId="{08BDB444-F450-495B-A36D-C91DA228AF32}" type="pres">
      <dgm:prSet presAssocID="{927EC020-6EA9-4607-8632-E5FC33F73B89}" presName="accent_2" presStyleCnt="0"/>
      <dgm:spPr/>
    </dgm:pt>
    <dgm:pt modelId="{316B0D9F-24C9-45FC-AF99-49C3FB0E4021}" type="pres">
      <dgm:prSet presAssocID="{927EC020-6EA9-4607-8632-E5FC33F73B89}" presName="accentRepeatNode" presStyleLbl="solidFgAcc1" presStyleIdx="1" presStyleCnt="7"/>
      <dgm:spPr/>
    </dgm:pt>
    <dgm:pt modelId="{F209E016-9A58-4B08-A844-2D54717C3C90}" type="pres">
      <dgm:prSet presAssocID="{5A4A25EA-968A-4EEF-9B6A-DC873D6636AA}" presName="text_3" presStyleLbl="node1" presStyleIdx="2" presStyleCnt="7">
        <dgm:presLayoutVars>
          <dgm:bulletEnabled val="1"/>
        </dgm:presLayoutVars>
      </dgm:prSet>
      <dgm:spPr/>
    </dgm:pt>
    <dgm:pt modelId="{00ED2CB6-48D9-4500-91AD-89EF5EC88389}" type="pres">
      <dgm:prSet presAssocID="{5A4A25EA-968A-4EEF-9B6A-DC873D6636AA}" presName="accent_3" presStyleCnt="0"/>
      <dgm:spPr/>
    </dgm:pt>
    <dgm:pt modelId="{3CBB3A4A-2F1F-4E82-9E47-A8D5EB0CE364}" type="pres">
      <dgm:prSet presAssocID="{5A4A25EA-968A-4EEF-9B6A-DC873D6636AA}" presName="accentRepeatNode" presStyleLbl="solidFgAcc1" presStyleIdx="2" presStyleCnt="7"/>
      <dgm:spPr/>
    </dgm:pt>
    <dgm:pt modelId="{DFF12E31-54CD-4A58-A073-C2DF9F7E51AE}" type="pres">
      <dgm:prSet presAssocID="{B3DDB26D-D468-4EDA-807C-CBA087D73CEC}" presName="text_4" presStyleLbl="node1" presStyleIdx="3" presStyleCnt="7">
        <dgm:presLayoutVars>
          <dgm:bulletEnabled val="1"/>
        </dgm:presLayoutVars>
      </dgm:prSet>
      <dgm:spPr/>
    </dgm:pt>
    <dgm:pt modelId="{E66032CA-1733-47DC-A086-C8AECB982A26}" type="pres">
      <dgm:prSet presAssocID="{B3DDB26D-D468-4EDA-807C-CBA087D73CEC}" presName="accent_4" presStyleCnt="0"/>
      <dgm:spPr/>
    </dgm:pt>
    <dgm:pt modelId="{67A8E968-1EB3-4048-9366-4C51054D0E5C}" type="pres">
      <dgm:prSet presAssocID="{B3DDB26D-D468-4EDA-807C-CBA087D73CEC}" presName="accentRepeatNode" presStyleLbl="solidFgAcc1" presStyleIdx="3" presStyleCnt="7"/>
      <dgm:spPr/>
    </dgm:pt>
    <dgm:pt modelId="{980A1002-41DA-408A-8119-5C3E9A17E7F2}" type="pres">
      <dgm:prSet presAssocID="{8DFC627D-5AE9-42F5-B261-051ABF4BBFE1}" presName="text_5" presStyleLbl="node1" presStyleIdx="4" presStyleCnt="7">
        <dgm:presLayoutVars>
          <dgm:bulletEnabled val="1"/>
        </dgm:presLayoutVars>
      </dgm:prSet>
      <dgm:spPr/>
    </dgm:pt>
    <dgm:pt modelId="{467B2636-BE4E-4049-A785-63EFF46BEB3B}" type="pres">
      <dgm:prSet presAssocID="{8DFC627D-5AE9-42F5-B261-051ABF4BBFE1}" presName="accent_5" presStyleCnt="0"/>
      <dgm:spPr/>
    </dgm:pt>
    <dgm:pt modelId="{0C82D1E5-1236-44D1-AFE2-1B48D87114D4}" type="pres">
      <dgm:prSet presAssocID="{8DFC627D-5AE9-42F5-B261-051ABF4BBFE1}" presName="accentRepeatNode" presStyleLbl="solidFgAcc1" presStyleIdx="4" presStyleCnt="7"/>
      <dgm:spPr/>
    </dgm:pt>
    <dgm:pt modelId="{A48B1796-13F7-49D9-B68F-9546F2FB55DE}" type="pres">
      <dgm:prSet presAssocID="{915127A1-8343-4CD2-9DA1-3082796C54BE}" presName="text_6" presStyleLbl="node1" presStyleIdx="5" presStyleCnt="7">
        <dgm:presLayoutVars>
          <dgm:bulletEnabled val="1"/>
        </dgm:presLayoutVars>
      </dgm:prSet>
      <dgm:spPr/>
    </dgm:pt>
    <dgm:pt modelId="{821BE263-DB9F-42F1-A282-91682E30D1CF}" type="pres">
      <dgm:prSet presAssocID="{915127A1-8343-4CD2-9DA1-3082796C54BE}" presName="accent_6" presStyleCnt="0"/>
      <dgm:spPr/>
    </dgm:pt>
    <dgm:pt modelId="{5ED7BA02-BF20-43AF-9D39-296066656338}" type="pres">
      <dgm:prSet presAssocID="{915127A1-8343-4CD2-9DA1-3082796C54BE}" presName="accentRepeatNode" presStyleLbl="solidFgAcc1" presStyleIdx="5" presStyleCnt="7"/>
      <dgm:spPr/>
    </dgm:pt>
    <dgm:pt modelId="{B92AD740-78B7-4048-BCA3-C8F49BA663F3}" type="pres">
      <dgm:prSet presAssocID="{C738F13A-1EFC-4034-8844-0A79CF0249FC}" presName="text_7" presStyleLbl="node1" presStyleIdx="6" presStyleCnt="7">
        <dgm:presLayoutVars>
          <dgm:bulletEnabled val="1"/>
        </dgm:presLayoutVars>
      </dgm:prSet>
      <dgm:spPr/>
    </dgm:pt>
    <dgm:pt modelId="{E6611A4B-F0A5-4F0C-9D4D-13312D5589E8}" type="pres">
      <dgm:prSet presAssocID="{C738F13A-1EFC-4034-8844-0A79CF0249FC}" presName="accent_7" presStyleCnt="0"/>
      <dgm:spPr/>
    </dgm:pt>
    <dgm:pt modelId="{F69CF186-F2DB-41A9-ABEA-F3CD7E49EB91}" type="pres">
      <dgm:prSet presAssocID="{C738F13A-1EFC-4034-8844-0A79CF0249FC}" presName="accentRepeatNode" presStyleLbl="solidFgAcc1" presStyleIdx="6" presStyleCnt="7"/>
      <dgm:spPr/>
    </dgm:pt>
  </dgm:ptLst>
  <dgm:cxnLst>
    <dgm:cxn modelId="{210B0905-09EC-4434-A7D0-796698E9F3F7}" type="presOf" srcId="{915127A1-8343-4CD2-9DA1-3082796C54BE}" destId="{A48B1796-13F7-49D9-B68F-9546F2FB55DE}" srcOrd="0" destOrd="0" presId="urn:microsoft.com/office/officeart/2008/layout/VerticalCurvedList"/>
    <dgm:cxn modelId="{DDBFC518-81E0-40C1-B086-501F15E9C5AF}" type="presOf" srcId="{099C9E65-E882-41B1-A210-07B4116F4008}" destId="{685A475E-5EE8-4B17-AFDE-6BECB55EE6C1}" srcOrd="0" destOrd="0" presId="urn:microsoft.com/office/officeart/2008/layout/VerticalCurvedList"/>
    <dgm:cxn modelId="{359AC31F-6DF8-4493-B20A-767B9F23964E}" type="presOf" srcId="{41774679-1DE4-4DEF-8634-76650D0C6B8E}" destId="{125C4F9B-3F2B-4FC8-BC28-5638B5928BA7}" srcOrd="0" destOrd="0" presId="urn:microsoft.com/office/officeart/2008/layout/VerticalCurvedList"/>
    <dgm:cxn modelId="{3EC9FF28-71A0-4AD5-80E1-72C55E5AD163}" type="presOf" srcId="{5A4A25EA-968A-4EEF-9B6A-DC873D6636AA}" destId="{F209E016-9A58-4B08-A844-2D54717C3C90}" srcOrd="0" destOrd="0" presId="urn:microsoft.com/office/officeart/2008/layout/VerticalCurvedList"/>
    <dgm:cxn modelId="{25D3DE30-B2D6-48B9-A35A-0BA381589DF9}" srcId="{41774679-1DE4-4DEF-8634-76650D0C6B8E}" destId="{B3DDB26D-D468-4EDA-807C-CBA087D73CEC}" srcOrd="3" destOrd="0" parTransId="{270DAEE7-A19C-4F7E-BFCF-F8A2408F43A4}" sibTransId="{B0149205-A713-438B-8C11-F3B36F34261C}"/>
    <dgm:cxn modelId="{6814C73B-FD7E-497E-8BAD-7A7C44EA651D}" srcId="{41774679-1DE4-4DEF-8634-76650D0C6B8E}" destId="{C738F13A-1EFC-4034-8844-0A79CF0249FC}" srcOrd="6" destOrd="0" parTransId="{40FBD407-8B28-4308-99C6-388618CF91ED}" sibTransId="{2B344F5F-900F-4570-894F-BD327A926C62}"/>
    <dgm:cxn modelId="{366D3140-74A4-4B41-8319-01BCD1AA8224}" srcId="{41774679-1DE4-4DEF-8634-76650D0C6B8E}" destId="{915127A1-8343-4CD2-9DA1-3082796C54BE}" srcOrd="5" destOrd="0" parTransId="{68B9F2C3-FB36-46FA-A1A5-36CF0DE21AFA}" sibTransId="{B39EDA7B-A9D9-419B-83B1-FA6F525D80E2}"/>
    <dgm:cxn modelId="{B8BD1B41-F1FA-466B-ADFB-1B149033CA75}" type="presOf" srcId="{8DFC627D-5AE9-42F5-B261-051ABF4BBFE1}" destId="{980A1002-41DA-408A-8119-5C3E9A17E7F2}" srcOrd="0" destOrd="0" presId="urn:microsoft.com/office/officeart/2008/layout/VerticalCurvedList"/>
    <dgm:cxn modelId="{489D6144-6676-4B4B-967D-C97B1699647F}" srcId="{41774679-1DE4-4DEF-8634-76650D0C6B8E}" destId="{5A4A25EA-968A-4EEF-9B6A-DC873D6636AA}" srcOrd="2" destOrd="0" parTransId="{D45BE30C-2C5A-43B4-8B56-E7A6E0BC6856}" sibTransId="{C3160CF2-8D6C-4275-92C3-A9ADEC9D7F65}"/>
    <dgm:cxn modelId="{F0D78545-A32A-4001-9792-90DFF7D7E817}" type="presOf" srcId="{B3DDB26D-D468-4EDA-807C-CBA087D73CEC}" destId="{DFF12E31-54CD-4A58-A073-C2DF9F7E51AE}" srcOrd="0" destOrd="0" presId="urn:microsoft.com/office/officeart/2008/layout/VerticalCurvedList"/>
    <dgm:cxn modelId="{AE0C2A48-5D69-4721-AE4E-723C7A898A8A}" type="presOf" srcId="{4D34F618-0580-4EB8-8C65-19FCF0B62DD4}" destId="{754BE59E-266B-458D-94CE-0FC1AF1BE3AF}" srcOrd="0" destOrd="0" presId="urn:microsoft.com/office/officeart/2008/layout/VerticalCurvedList"/>
    <dgm:cxn modelId="{CCB04B48-1173-4C52-BDBC-D324C7DEF44C}" type="presOf" srcId="{C738F13A-1EFC-4034-8844-0A79CF0249FC}" destId="{B92AD740-78B7-4048-BCA3-C8F49BA663F3}" srcOrd="0" destOrd="0" presId="urn:microsoft.com/office/officeart/2008/layout/VerticalCurvedList"/>
    <dgm:cxn modelId="{E439D54B-EA91-4ED8-A35A-999ABFB8443E}" srcId="{41774679-1DE4-4DEF-8634-76650D0C6B8E}" destId="{927EC020-6EA9-4607-8632-E5FC33F73B89}" srcOrd="1" destOrd="0" parTransId="{86BAF7D4-0457-4AF3-A3C9-18083E82D1EB}" sibTransId="{2144B6A0-97C5-4CA5-9648-C3C398CE0594}"/>
    <dgm:cxn modelId="{F61C33B4-9149-4425-8CA1-99168D0A80DE}" srcId="{41774679-1DE4-4DEF-8634-76650D0C6B8E}" destId="{8DFC627D-5AE9-42F5-B261-051ABF4BBFE1}" srcOrd="4" destOrd="0" parTransId="{2759540B-679F-499F-95A2-9EFF40F3E6B7}" sibTransId="{BCEC7084-8349-439B-9DDF-52571AEEB7BE}"/>
    <dgm:cxn modelId="{3A980CB9-4509-4604-AE46-5D053FFCE996}" type="presOf" srcId="{927EC020-6EA9-4607-8632-E5FC33F73B89}" destId="{DF60765E-B655-4947-8975-1ED024FFF615}" srcOrd="0" destOrd="0" presId="urn:microsoft.com/office/officeart/2008/layout/VerticalCurvedList"/>
    <dgm:cxn modelId="{732AE4E7-114C-4EDE-A6F5-90842A754743}" srcId="{41774679-1DE4-4DEF-8634-76650D0C6B8E}" destId="{099C9E65-E882-41B1-A210-07B4116F4008}" srcOrd="0" destOrd="0" parTransId="{BFBFD95C-49B6-41AB-ADD5-C86C404BEFF4}" sibTransId="{4D34F618-0580-4EB8-8C65-19FCF0B62DD4}"/>
    <dgm:cxn modelId="{A8566A72-1F16-454A-8F81-BBCD566F527F}" type="presParOf" srcId="{125C4F9B-3F2B-4FC8-BC28-5638B5928BA7}" destId="{94BB94F7-AF9C-464E-A28A-F76F610E361D}" srcOrd="0" destOrd="0" presId="urn:microsoft.com/office/officeart/2008/layout/VerticalCurvedList"/>
    <dgm:cxn modelId="{08F659AF-5567-4EBA-B56B-98B2D99091B0}" type="presParOf" srcId="{94BB94F7-AF9C-464E-A28A-F76F610E361D}" destId="{24FE7582-B76C-4957-B1F6-1EDC78F8B253}" srcOrd="0" destOrd="0" presId="urn:microsoft.com/office/officeart/2008/layout/VerticalCurvedList"/>
    <dgm:cxn modelId="{68D0C2BF-E754-4D09-8031-DF350136BE0D}" type="presParOf" srcId="{24FE7582-B76C-4957-B1F6-1EDC78F8B253}" destId="{ADE8948D-9935-479F-AD37-ED6F62B864F0}" srcOrd="0" destOrd="0" presId="urn:microsoft.com/office/officeart/2008/layout/VerticalCurvedList"/>
    <dgm:cxn modelId="{5B91B5E1-A91C-42CE-B9B9-3A774AFF0580}" type="presParOf" srcId="{24FE7582-B76C-4957-B1F6-1EDC78F8B253}" destId="{754BE59E-266B-458D-94CE-0FC1AF1BE3AF}" srcOrd="1" destOrd="0" presId="urn:microsoft.com/office/officeart/2008/layout/VerticalCurvedList"/>
    <dgm:cxn modelId="{374912BF-A83B-471D-B467-5C9BEC1F2861}" type="presParOf" srcId="{24FE7582-B76C-4957-B1F6-1EDC78F8B253}" destId="{34C054C1-3601-4AE6-8F3E-C4CFF1C022DF}" srcOrd="2" destOrd="0" presId="urn:microsoft.com/office/officeart/2008/layout/VerticalCurvedList"/>
    <dgm:cxn modelId="{38AE3E86-75D3-44A1-B2DF-BFEB34D2B10E}" type="presParOf" srcId="{24FE7582-B76C-4957-B1F6-1EDC78F8B253}" destId="{3A2308FD-49ED-4257-B4D2-B3D88F30B516}" srcOrd="3" destOrd="0" presId="urn:microsoft.com/office/officeart/2008/layout/VerticalCurvedList"/>
    <dgm:cxn modelId="{08B68082-448F-4604-906D-C0ECCED607BC}" type="presParOf" srcId="{94BB94F7-AF9C-464E-A28A-F76F610E361D}" destId="{685A475E-5EE8-4B17-AFDE-6BECB55EE6C1}" srcOrd="1" destOrd="0" presId="urn:microsoft.com/office/officeart/2008/layout/VerticalCurvedList"/>
    <dgm:cxn modelId="{2268F692-2CE8-47F3-B5C9-BAC73B1A019D}" type="presParOf" srcId="{94BB94F7-AF9C-464E-A28A-F76F610E361D}" destId="{99B53F91-8133-4269-8E94-332E62DD47A2}" srcOrd="2" destOrd="0" presId="urn:microsoft.com/office/officeart/2008/layout/VerticalCurvedList"/>
    <dgm:cxn modelId="{293EEA89-7224-49E6-ADD4-7A4203F29AD4}" type="presParOf" srcId="{99B53F91-8133-4269-8E94-332E62DD47A2}" destId="{27B1C41D-476E-4266-BEA4-01148561D22F}" srcOrd="0" destOrd="0" presId="urn:microsoft.com/office/officeart/2008/layout/VerticalCurvedList"/>
    <dgm:cxn modelId="{679FB9FF-CF5B-49CE-B1D7-D653F5F9C575}" type="presParOf" srcId="{94BB94F7-AF9C-464E-A28A-F76F610E361D}" destId="{DF60765E-B655-4947-8975-1ED024FFF615}" srcOrd="3" destOrd="0" presId="urn:microsoft.com/office/officeart/2008/layout/VerticalCurvedList"/>
    <dgm:cxn modelId="{32E1F441-F802-4028-A84B-126D0317B41C}" type="presParOf" srcId="{94BB94F7-AF9C-464E-A28A-F76F610E361D}" destId="{08BDB444-F450-495B-A36D-C91DA228AF32}" srcOrd="4" destOrd="0" presId="urn:microsoft.com/office/officeart/2008/layout/VerticalCurvedList"/>
    <dgm:cxn modelId="{6B50EB98-62DF-4552-BB54-1147CE772B1B}" type="presParOf" srcId="{08BDB444-F450-495B-A36D-C91DA228AF32}" destId="{316B0D9F-24C9-45FC-AF99-49C3FB0E4021}" srcOrd="0" destOrd="0" presId="urn:microsoft.com/office/officeart/2008/layout/VerticalCurvedList"/>
    <dgm:cxn modelId="{DEC6FEDB-6CD1-4369-BAC6-0DA70A2A7AE4}" type="presParOf" srcId="{94BB94F7-AF9C-464E-A28A-F76F610E361D}" destId="{F209E016-9A58-4B08-A844-2D54717C3C90}" srcOrd="5" destOrd="0" presId="urn:microsoft.com/office/officeart/2008/layout/VerticalCurvedList"/>
    <dgm:cxn modelId="{E2087908-D399-461E-A837-8EA7AAFBAC26}" type="presParOf" srcId="{94BB94F7-AF9C-464E-A28A-F76F610E361D}" destId="{00ED2CB6-48D9-4500-91AD-89EF5EC88389}" srcOrd="6" destOrd="0" presId="urn:microsoft.com/office/officeart/2008/layout/VerticalCurvedList"/>
    <dgm:cxn modelId="{B84632FC-A1A6-4575-B6B1-9F248DE8E03D}" type="presParOf" srcId="{00ED2CB6-48D9-4500-91AD-89EF5EC88389}" destId="{3CBB3A4A-2F1F-4E82-9E47-A8D5EB0CE364}" srcOrd="0" destOrd="0" presId="urn:microsoft.com/office/officeart/2008/layout/VerticalCurvedList"/>
    <dgm:cxn modelId="{C37BD6EE-48B7-450F-9F16-E4FE8F2E8735}" type="presParOf" srcId="{94BB94F7-AF9C-464E-A28A-F76F610E361D}" destId="{DFF12E31-54CD-4A58-A073-C2DF9F7E51AE}" srcOrd="7" destOrd="0" presId="urn:microsoft.com/office/officeart/2008/layout/VerticalCurvedList"/>
    <dgm:cxn modelId="{4E9E0707-BB51-45A3-A5F3-1404183011B6}" type="presParOf" srcId="{94BB94F7-AF9C-464E-A28A-F76F610E361D}" destId="{E66032CA-1733-47DC-A086-C8AECB982A26}" srcOrd="8" destOrd="0" presId="urn:microsoft.com/office/officeart/2008/layout/VerticalCurvedList"/>
    <dgm:cxn modelId="{1322B5DB-E64A-46EA-97D6-6C903F06133D}" type="presParOf" srcId="{E66032CA-1733-47DC-A086-C8AECB982A26}" destId="{67A8E968-1EB3-4048-9366-4C51054D0E5C}" srcOrd="0" destOrd="0" presId="urn:microsoft.com/office/officeart/2008/layout/VerticalCurvedList"/>
    <dgm:cxn modelId="{E0BBEA7C-88C6-4F3E-A629-D715EE09E9EF}" type="presParOf" srcId="{94BB94F7-AF9C-464E-A28A-F76F610E361D}" destId="{980A1002-41DA-408A-8119-5C3E9A17E7F2}" srcOrd="9" destOrd="0" presId="urn:microsoft.com/office/officeart/2008/layout/VerticalCurvedList"/>
    <dgm:cxn modelId="{F7DD0E1C-5B39-4651-B56E-C142A791D77F}" type="presParOf" srcId="{94BB94F7-AF9C-464E-A28A-F76F610E361D}" destId="{467B2636-BE4E-4049-A785-63EFF46BEB3B}" srcOrd="10" destOrd="0" presId="urn:microsoft.com/office/officeart/2008/layout/VerticalCurvedList"/>
    <dgm:cxn modelId="{5F6CDD28-3138-4F59-B4A2-C5794036F9BB}" type="presParOf" srcId="{467B2636-BE4E-4049-A785-63EFF46BEB3B}" destId="{0C82D1E5-1236-44D1-AFE2-1B48D87114D4}" srcOrd="0" destOrd="0" presId="urn:microsoft.com/office/officeart/2008/layout/VerticalCurvedList"/>
    <dgm:cxn modelId="{959EBF8D-6F21-4880-BAC8-86A9B5CB9033}" type="presParOf" srcId="{94BB94F7-AF9C-464E-A28A-F76F610E361D}" destId="{A48B1796-13F7-49D9-B68F-9546F2FB55DE}" srcOrd="11" destOrd="0" presId="urn:microsoft.com/office/officeart/2008/layout/VerticalCurvedList"/>
    <dgm:cxn modelId="{E35029EA-2390-4DF8-AC1B-BCCCBCF8EA85}" type="presParOf" srcId="{94BB94F7-AF9C-464E-A28A-F76F610E361D}" destId="{821BE263-DB9F-42F1-A282-91682E30D1CF}" srcOrd="12" destOrd="0" presId="urn:microsoft.com/office/officeart/2008/layout/VerticalCurvedList"/>
    <dgm:cxn modelId="{1294D97A-871E-47AB-B0A8-4A876DD8C208}" type="presParOf" srcId="{821BE263-DB9F-42F1-A282-91682E30D1CF}" destId="{5ED7BA02-BF20-43AF-9D39-296066656338}" srcOrd="0" destOrd="0" presId="urn:microsoft.com/office/officeart/2008/layout/VerticalCurvedList"/>
    <dgm:cxn modelId="{36A83DD1-FB89-4AAA-9AA7-DEB9B9A01065}" type="presParOf" srcId="{94BB94F7-AF9C-464E-A28A-F76F610E361D}" destId="{B92AD740-78B7-4048-BCA3-C8F49BA663F3}" srcOrd="13" destOrd="0" presId="urn:microsoft.com/office/officeart/2008/layout/VerticalCurvedList"/>
    <dgm:cxn modelId="{06C3AA7C-F0CB-43C5-ACDE-1788E69AAD01}" type="presParOf" srcId="{94BB94F7-AF9C-464E-A28A-F76F610E361D}" destId="{E6611A4B-F0A5-4F0C-9D4D-13312D5589E8}" srcOrd="14" destOrd="0" presId="urn:microsoft.com/office/officeart/2008/layout/VerticalCurvedList"/>
    <dgm:cxn modelId="{81F71BE2-011D-4EF0-95D6-BE3540296C1C}" type="presParOf" srcId="{E6611A4B-F0A5-4F0C-9D4D-13312D5589E8}" destId="{F69CF186-F2DB-41A9-ABEA-F3CD7E49EB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F68976-1DFD-4AAC-8799-1D0B04A1DA87}" type="doc">
      <dgm:prSet loTypeId="urn:microsoft.com/office/officeart/2008/layout/PictureStrips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B549F72-4B2A-4014-8699-A66526276D96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600"/>
            </a:spcBef>
          </a:pPr>
          <a:r>
            <a:rPr lang="ar-SA" sz="2400" b="1" dirty="0">
              <a:latin typeface="Tajawal" panose="00000500000000000000" pitchFamily="2" charset="-78"/>
              <a:ea typeface="Calibri" panose="020F0502020204030204" pitchFamily="34" charset="0"/>
              <a:cs typeface="+mj-cs"/>
            </a:rPr>
            <a:t>توظيف فريق عمل المشروع</a:t>
          </a:r>
          <a:endParaRPr lang="en-US" sz="2400" b="1" dirty="0">
            <a:cs typeface="+mj-cs"/>
          </a:endParaRPr>
        </a:p>
      </dgm:t>
    </dgm:pt>
    <dgm:pt modelId="{5E97913F-B051-43CE-8255-41B5B561D4D7}" type="parTrans" cxnId="{3ADB80EF-0523-4FF7-9A4F-AAA01A43F449}">
      <dgm:prSet/>
      <dgm:spPr/>
      <dgm:t>
        <a:bodyPr/>
        <a:lstStyle/>
        <a:p>
          <a:endParaRPr lang="en-US" sz="2400">
            <a:cs typeface="+mj-cs"/>
          </a:endParaRPr>
        </a:p>
      </dgm:t>
    </dgm:pt>
    <dgm:pt modelId="{97541E1F-A348-4491-8524-EC8594487F14}" type="sibTrans" cxnId="{3ADB80EF-0523-4FF7-9A4F-AAA01A43F449}">
      <dgm:prSet/>
      <dgm:spPr/>
      <dgm:t>
        <a:bodyPr/>
        <a:lstStyle/>
        <a:p>
          <a:endParaRPr lang="en-US" sz="2400">
            <a:cs typeface="+mj-cs"/>
          </a:endParaRPr>
        </a:p>
      </dgm:t>
    </dgm:pt>
    <dgm:pt modelId="{F155B1CA-6AD6-4ABD-9BEE-EFB08CFF2DC5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600"/>
            </a:spcBef>
          </a:pPr>
          <a:r>
            <a:rPr lang="ar-SA" sz="2400" b="1" dirty="0">
              <a:latin typeface="Tajawal" panose="00000500000000000000" pitchFamily="2" charset="-78"/>
              <a:ea typeface="Calibri" panose="020F0502020204030204" pitchFamily="34" charset="0"/>
              <a:cs typeface="+mj-cs"/>
            </a:rPr>
            <a:t>قيادة وإدارة فريق المشروع</a:t>
          </a:r>
          <a:endParaRPr lang="en-US" sz="2400" b="1" dirty="0">
            <a:cs typeface="+mj-cs"/>
          </a:endParaRPr>
        </a:p>
      </dgm:t>
    </dgm:pt>
    <dgm:pt modelId="{4AA7F6FE-A5CA-4FDD-A5C8-AC75BB37A999}" type="parTrans" cxnId="{12B8FAEA-5987-46F0-BC1E-2D8F5E7BACD0}">
      <dgm:prSet/>
      <dgm:spPr/>
      <dgm:t>
        <a:bodyPr/>
        <a:lstStyle/>
        <a:p>
          <a:endParaRPr lang="en-US" sz="2400">
            <a:cs typeface="+mj-cs"/>
          </a:endParaRPr>
        </a:p>
      </dgm:t>
    </dgm:pt>
    <dgm:pt modelId="{F1C0766D-2D8D-4FEC-9227-857F673552B8}" type="sibTrans" cxnId="{12B8FAEA-5987-46F0-BC1E-2D8F5E7BACD0}">
      <dgm:prSet/>
      <dgm:spPr/>
      <dgm:t>
        <a:bodyPr/>
        <a:lstStyle/>
        <a:p>
          <a:endParaRPr lang="en-US" sz="2400">
            <a:cs typeface="+mj-cs"/>
          </a:endParaRPr>
        </a:p>
      </dgm:t>
    </dgm:pt>
    <dgm:pt modelId="{75510596-78C5-46BC-919B-E2B46665F712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600"/>
            </a:spcBef>
          </a:pPr>
          <a:r>
            <a:rPr lang="ar-SA" sz="2400" b="1" dirty="0">
              <a:latin typeface="Tajawal" panose="00000500000000000000" pitchFamily="2" charset="-78"/>
              <a:ea typeface="Calibri" panose="020F0502020204030204" pitchFamily="34" charset="0"/>
              <a:cs typeface="+mj-cs"/>
            </a:rPr>
            <a:t>وضع الجدول الزمني للمشروع وتحديد كل مراحله</a:t>
          </a:r>
          <a:endParaRPr lang="en-US" sz="2400" b="1" dirty="0">
            <a:cs typeface="+mj-cs"/>
          </a:endParaRPr>
        </a:p>
      </dgm:t>
    </dgm:pt>
    <dgm:pt modelId="{B4B984CC-D4DC-4F5C-B490-4B77FBBC1AC1}" type="parTrans" cxnId="{76A6483D-F00F-4940-B9E0-EE1ACCB26B5C}">
      <dgm:prSet/>
      <dgm:spPr/>
      <dgm:t>
        <a:bodyPr/>
        <a:lstStyle/>
        <a:p>
          <a:endParaRPr lang="en-US" sz="2400">
            <a:cs typeface="+mj-cs"/>
          </a:endParaRPr>
        </a:p>
      </dgm:t>
    </dgm:pt>
    <dgm:pt modelId="{5ED5280B-FE5B-4D95-9638-DC4EAAED13A6}" type="sibTrans" cxnId="{76A6483D-F00F-4940-B9E0-EE1ACCB26B5C}">
      <dgm:prSet/>
      <dgm:spPr/>
      <dgm:t>
        <a:bodyPr/>
        <a:lstStyle/>
        <a:p>
          <a:endParaRPr lang="en-US" sz="2400">
            <a:cs typeface="+mj-cs"/>
          </a:endParaRPr>
        </a:p>
      </dgm:t>
    </dgm:pt>
    <dgm:pt modelId="{CA7378A7-52B5-431B-8002-DAE817155F33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600"/>
            </a:spcBef>
          </a:pPr>
          <a:r>
            <a:rPr lang="ar-SA" sz="2400" b="1" dirty="0">
              <a:latin typeface="Tajawal" panose="00000500000000000000" pitchFamily="2" charset="-78"/>
              <a:ea typeface="Calibri" panose="020F0502020204030204" pitchFamily="34" charset="0"/>
              <a:cs typeface="+mj-cs"/>
            </a:rPr>
            <a:t>تقديم التقارير المحدثة بانتظام للإدارة العليا</a:t>
          </a:r>
          <a:endParaRPr lang="en-US" sz="2400" b="1" dirty="0">
            <a:cs typeface="+mj-cs"/>
          </a:endParaRPr>
        </a:p>
      </dgm:t>
    </dgm:pt>
    <dgm:pt modelId="{5BD194B0-4DA2-415C-AFF8-63081B125A6E}" type="parTrans" cxnId="{FCCDCE10-1228-4F61-8F54-A11326F57C33}">
      <dgm:prSet/>
      <dgm:spPr/>
      <dgm:t>
        <a:bodyPr/>
        <a:lstStyle/>
        <a:p>
          <a:endParaRPr lang="en-US" sz="2400">
            <a:cs typeface="+mj-cs"/>
          </a:endParaRPr>
        </a:p>
      </dgm:t>
    </dgm:pt>
    <dgm:pt modelId="{DA76B88E-EAA2-4900-ACFE-06F4CAECD268}" type="sibTrans" cxnId="{FCCDCE10-1228-4F61-8F54-A11326F57C33}">
      <dgm:prSet/>
      <dgm:spPr/>
      <dgm:t>
        <a:bodyPr/>
        <a:lstStyle/>
        <a:p>
          <a:endParaRPr lang="en-US" sz="2400">
            <a:cs typeface="+mj-cs"/>
          </a:endParaRPr>
        </a:p>
      </dgm:t>
    </dgm:pt>
    <dgm:pt modelId="{186B146B-71BF-4F25-8204-39D1C8715C03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600"/>
            </a:spcBef>
          </a:pPr>
          <a:r>
            <a:rPr lang="ar-SA" sz="2400" b="1" dirty="0">
              <a:latin typeface="Tajawal" panose="00000500000000000000" pitchFamily="2" charset="-78"/>
              <a:ea typeface="Calibri" panose="020F0502020204030204" pitchFamily="34" charset="0"/>
              <a:cs typeface="+mj-cs"/>
            </a:rPr>
            <a:t>وضع خطة المشروع</a:t>
          </a:r>
          <a:endParaRPr lang="en-US" sz="2400" b="1" dirty="0">
            <a:cs typeface="+mj-cs"/>
          </a:endParaRPr>
        </a:p>
      </dgm:t>
    </dgm:pt>
    <dgm:pt modelId="{5F08CD5A-8A0C-4913-AC89-942A5362D04A}" type="parTrans" cxnId="{91D8C66F-6805-44A8-84BC-B98627C5444D}">
      <dgm:prSet/>
      <dgm:spPr/>
      <dgm:t>
        <a:bodyPr/>
        <a:lstStyle/>
        <a:p>
          <a:endParaRPr lang="en-US" sz="2400"/>
        </a:p>
      </dgm:t>
    </dgm:pt>
    <dgm:pt modelId="{659BC21F-D7D4-443C-B3DD-5B4A385D14AF}" type="sibTrans" cxnId="{91D8C66F-6805-44A8-84BC-B98627C5444D}">
      <dgm:prSet/>
      <dgm:spPr/>
      <dgm:t>
        <a:bodyPr/>
        <a:lstStyle/>
        <a:p>
          <a:endParaRPr lang="en-US" sz="2400"/>
        </a:p>
      </dgm:t>
    </dgm:pt>
    <dgm:pt modelId="{A38B64AD-0895-42FA-956A-7F56BB1A477E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600"/>
            </a:spcBef>
          </a:pPr>
          <a:r>
            <a:rPr lang="ar-SA" sz="2400" b="1">
              <a:latin typeface="Tajawal" panose="00000500000000000000" pitchFamily="2" charset="-78"/>
              <a:ea typeface="Calibri" panose="020F0502020204030204" pitchFamily="34" charset="0"/>
              <a:cs typeface="+mj-cs"/>
            </a:rPr>
            <a:t>تعيين المهام لأعضاء فريق المشروع</a:t>
          </a:r>
          <a:endParaRPr lang="en-US" sz="2400" b="1" dirty="0">
            <a:cs typeface="+mj-cs"/>
          </a:endParaRPr>
        </a:p>
      </dgm:t>
    </dgm:pt>
    <dgm:pt modelId="{653946E4-6814-4B01-AAF1-BEAC650A0C5B}" type="parTrans" cxnId="{39CDD7A5-7379-4210-919E-560649C3E8A8}">
      <dgm:prSet/>
      <dgm:spPr/>
      <dgm:t>
        <a:bodyPr/>
        <a:lstStyle/>
        <a:p>
          <a:endParaRPr lang="en-US" sz="2400"/>
        </a:p>
      </dgm:t>
    </dgm:pt>
    <dgm:pt modelId="{EFC8356B-3A66-49AA-B73E-0EE8A5FAB034}" type="sibTrans" cxnId="{39CDD7A5-7379-4210-919E-560649C3E8A8}">
      <dgm:prSet/>
      <dgm:spPr/>
      <dgm:t>
        <a:bodyPr/>
        <a:lstStyle/>
        <a:p>
          <a:endParaRPr lang="en-US" sz="2400"/>
        </a:p>
      </dgm:t>
    </dgm:pt>
    <dgm:pt modelId="{8AA310F0-4956-4DD7-942B-34A1320C7FC3}" type="pres">
      <dgm:prSet presAssocID="{FEF68976-1DFD-4AAC-8799-1D0B04A1DA87}" presName="Name0" presStyleCnt="0">
        <dgm:presLayoutVars>
          <dgm:dir/>
          <dgm:resizeHandles val="exact"/>
        </dgm:presLayoutVars>
      </dgm:prSet>
      <dgm:spPr/>
    </dgm:pt>
    <dgm:pt modelId="{A5EB5763-F94D-4044-A0CA-D0F536AD640A}" type="pres">
      <dgm:prSet presAssocID="{BB549F72-4B2A-4014-8699-A66526276D96}" presName="composite" presStyleCnt="0"/>
      <dgm:spPr/>
    </dgm:pt>
    <dgm:pt modelId="{F2D622CB-7C8E-4661-8D7F-86B7CC6D2A9A}" type="pres">
      <dgm:prSet presAssocID="{BB549F72-4B2A-4014-8699-A66526276D96}" presName="rect1" presStyleLbl="trAlignAcc1" presStyleIdx="0" presStyleCnt="6">
        <dgm:presLayoutVars>
          <dgm:bulletEnabled val="1"/>
        </dgm:presLayoutVars>
      </dgm:prSet>
      <dgm:spPr/>
    </dgm:pt>
    <dgm:pt modelId="{17006E62-4650-45B6-AB92-8CA4CDED6082}" type="pres">
      <dgm:prSet presAssocID="{BB549F72-4B2A-4014-8699-A66526276D96}" presName="rect2" presStyleLbl="fgImgPlace1" presStyleIdx="0" presStyleCnt="6"/>
      <dgm:spPr/>
    </dgm:pt>
    <dgm:pt modelId="{A38661D4-87E1-4835-829B-50F090064D6C}" type="pres">
      <dgm:prSet presAssocID="{97541E1F-A348-4491-8524-EC8594487F14}" presName="sibTrans" presStyleCnt="0"/>
      <dgm:spPr/>
    </dgm:pt>
    <dgm:pt modelId="{D1539C04-4D10-4890-A3F3-AE4768323745}" type="pres">
      <dgm:prSet presAssocID="{F155B1CA-6AD6-4ABD-9BEE-EFB08CFF2DC5}" presName="composite" presStyleCnt="0"/>
      <dgm:spPr/>
    </dgm:pt>
    <dgm:pt modelId="{97E379BA-8A60-428B-9C6D-3901B20EB605}" type="pres">
      <dgm:prSet presAssocID="{F155B1CA-6AD6-4ABD-9BEE-EFB08CFF2DC5}" presName="rect1" presStyleLbl="trAlignAcc1" presStyleIdx="1" presStyleCnt="6">
        <dgm:presLayoutVars>
          <dgm:bulletEnabled val="1"/>
        </dgm:presLayoutVars>
      </dgm:prSet>
      <dgm:spPr/>
    </dgm:pt>
    <dgm:pt modelId="{DCD238EB-0C07-41BF-A182-5BD894CA8A20}" type="pres">
      <dgm:prSet presAssocID="{F155B1CA-6AD6-4ABD-9BEE-EFB08CFF2DC5}" presName="rect2" presStyleLbl="fgImgPlace1" presStyleIdx="1" presStyleCnt="6"/>
      <dgm:spPr/>
    </dgm:pt>
    <dgm:pt modelId="{2EF2AF85-BD16-4236-ABDD-E056CA3C4EEB}" type="pres">
      <dgm:prSet presAssocID="{F1C0766D-2D8D-4FEC-9227-857F673552B8}" presName="sibTrans" presStyleCnt="0"/>
      <dgm:spPr/>
    </dgm:pt>
    <dgm:pt modelId="{E8A48BE4-AB7C-4E2D-9509-E5CA25459972}" type="pres">
      <dgm:prSet presAssocID="{A38B64AD-0895-42FA-956A-7F56BB1A477E}" presName="composite" presStyleCnt="0"/>
      <dgm:spPr/>
    </dgm:pt>
    <dgm:pt modelId="{B66A6FCA-09BB-48FE-B293-C56AEC2A698E}" type="pres">
      <dgm:prSet presAssocID="{A38B64AD-0895-42FA-956A-7F56BB1A477E}" presName="rect1" presStyleLbl="trAlignAcc1" presStyleIdx="2" presStyleCnt="6">
        <dgm:presLayoutVars>
          <dgm:bulletEnabled val="1"/>
        </dgm:presLayoutVars>
      </dgm:prSet>
      <dgm:spPr/>
    </dgm:pt>
    <dgm:pt modelId="{DF2061F4-CAAA-47A1-AA33-F3936518AC11}" type="pres">
      <dgm:prSet presAssocID="{A38B64AD-0895-42FA-956A-7F56BB1A477E}" presName="rect2" presStyleLbl="fgImgPlace1" presStyleIdx="2" presStyleCnt="6"/>
      <dgm:spPr/>
    </dgm:pt>
    <dgm:pt modelId="{9C0BB037-32A7-45F4-8A7E-C17F734A07FA}" type="pres">
      <dgm:prSet presAssocID="{EFC8356B-3A66-49AA-B73E-0EE8A5FAB034}" presName="sibTrans" presStyleCnt="0"/>
      <dgm:spPr/>
    </dgm:pt>
    <dgm:pt modelId="{5CB036DF-2193-449B-846C-8DAEF7B05B92}" type="pres">
      <dgm:prSet presAssocID="{186B146B-71BF-4F25-8204-39D1C8715C03}" presName="composite" presStyleCnt="0"/>
      <dgm:spPr/>
    </dgm:pt>
    <dgm:pt modelId="{E96C3F49-4AC2-418D-8F52-3762A9C7A0AF}" type="pres">
      <dgm:prSet presAssocID="{186B146B-71BF-4F25-8204-39D1C8715C03}" presName="rect1" presStyleLbl="trAlignAcc1" presStyleIdx="3" presStyleCnt="6">
        <dgm:presLayoutVars>
          <dgm:bulletEnabled val="1"/>
        </dgm:presLayoutVars>
      </dgm:prSet>
      <dgm:spPr/>
    </dgm:pt>
    <dgm:pt modelId="{1EB8453C-B47D-4ADF-95DE-48C209C234FE}" type="pres">
      <dgm:prSet presAssocID="{186B146B-71BF-4F25-8204-39D1C8715C03}" presName="rect2" presStyleLbl="fgImgPlace1" presStyleIdx="3" presStyleCnt="6"/>
      <dgm:spPr/>
    </dgm:pt>
    <dgm:pt modelId="{A3824AE2-8753-4077-9765-117100FC0667}" type="pres">
      <dgm:prSet presAssocID="{659BC21F-D7D4-443C-B3DD-5B4A385D14AF}" presName="sibTrans" presStyleCnt="0"/>
      <dgm:spPr/>
    </dgm:pt>
    <dgm:pt modelId="{0F836E06-431A-44BF-98CE-502725E5C545}" type="pres">
      <dgm:prSet presAssocID="{75510596-78C5-46BC-919B-E2B46665F712}" presName="composite" presStyleCnt="0"/>
      <dgm:spPr/>
    </dgm:pt>
    <dgm:pt modelId="{641D3C7C-7943-4BAA-8DA2-4E2291E06900}" type="pres">
      <dgm:prSet presAssocID="{75510596-78C5-46BC-919B-E2B46665F712}" presName="rect1" presStyleLbl="trAlignAcc1" presStyleIdx="4" presStyleCnt="6">
        <dgm:presLayoutVars>
          <dgm:bulletEnabled val="1"/>
        </dgm:presLayoutVars>
      </dgm:prSet>
      <dgm:spPr/>
    </dgm:pt>
    <dgm:pt modelId="{50D2379F-E8B6-4E93-BD64-791F81606793}" type="pres">
      <dgm:prSet presAssocID="{75510596-78C5-46BC-919B-E2B46665F712}" presName="rect2" presStyleLbl="fgImgPlace1" presStyleIdx="4" presStyleCnt="6"/>
      <dgm:spPr/>
    </dgm:pt>
    <dgm:pt modelId="{5AABE99C-90F8-4187-A444-70B9C1E0088C}" type="pres">
      <dgm:prSet presAssocID="{5ED5280B-FE5B-4D95-9638-DC4EAAED13A6}" presName="sibTrans" presStyleCnt="0"/>
      <dgm:spPr/>
    </dgm:pt>
    <dgm:pt modelId="{A2716AB8-8BF5-4222-8CE3-FA71FD431DBF}" type="pres">
      <dgm:prSet presAssocID="{CA7378A7-52B5-431B-8002-DAE817155F33}" presName="composite" presStyleCnt="0"/>
      <dgm:spPr/>
    </dgm:pt>
    <dgm:pt modelId="{FB932772-04B1-4F2D-80AF-D06E70BAF2E5}" type="pres">
      <dgm:prSet presAssocID="{CA7378A7-52B5-431B-8002-DAE817155F33}" presName="rect1" presStyleLbl="trAlignAcc1" presStyleIdx="5" presStyleCnt="6">
        <dgm:presLayoutVars>
          <dgm:bulletEnabled val="1"/>
        </dgm:presLayoutVars>
      </dgm:prSet>
      <dgm:spPr/>
    </dgm:pt>
    <dgm:pt modelId="{41F17F3C-C7F0-4861-9030-178457070D99}" type="pres">
      <dgm:prSet presAssocID="{CA7378A7-52B5-431B-8002-DAE817155F33}" presName="rect2" presStyleLbl="fgImgPlace1" presStyleIdx="5" presStyleCnt="6"/>
      <dgm:spPr/>
    </dgm:pt>
  </dgm:ptLst>
  <dgm:cxnLst>
    <dgm:cxn modelId="{73E7B40C-7CBF-49C2-9932-450C6906B9A8}" type="presOf" srcId="{BB549F72-4B2A-4014-8699-A66526276D96}" destId="{F2D622CB-7C8E-4661-8D7F-86B7CC6D2A9A}" srcOrd="0" destOrd="0" presId="urn:microsoft.com/office/officeart/2008/layout/PictureStrips"/>
    <dgm:cxn modelId="{FCCDCE10-1228-4F61-8F54-A11326F57C33}" srcId="{FEF68976-1DFD-4AAC-8799-1D0B04A1DA87}" destId="{CA7378A7-52B5-431B-8002-DAE817155F33}" srcOrd="5" destOrd="0" parTransId="{5BD194B0-4DA2-415C-AFF8-63081B125A6E}" sibTransId="{DA76B88E-EAA2-4900-ACFE-06F4CAECD268}"/>
    <dgm:cxn modelId="{0119EC1D-E5B6-4D9B-910B-8875C8825CB7}" type="presOf" srcId="{CA7378A7-52B5-431B-8002-DAE817155F33}" destId="{FB932772-04B1-4F2D-80AF-D06E70BAF2E5}" srcOrd="0" destOrd="0" presId="urn:microsoft.com/office/officeart/2008/layout/PictureStrips"/>
    <dgm:cxn modelId="{76A6483D-F00F-4940-B9E0-EE1ACCB26B5C}" srcId="{FEF68976-1DFD-4AAC-8799-1D0B04A1DA87}" destId="{75510596-78C5-46BC-919B-E2B46665F712}" srcOrd="4" destOrd="0" parTransId="{B4B984CC-D4DC-4F5C-B490-4B77FBBC1AC1}" sibTransId="{5ED5280B-FE5B-4D95-9638-DC4EAAED13A6}"/>
    <dgm:cxn modelId="{EED8903D-DA45-436D-94AE-DD6ECD42D083}" type="presOf" srcId="{75510596-78C5-46BC-919B-E2B46665F712}" destId="{641D3C7C-7943-4BAA-8DA2-4E2291E06900}" srcOrd="0" destOrd="0" presId="urn:microsoft.com/office/officeart/2008/layout/PictureStrips"/>
    <dgm:cxn modelId="{C0ABAC42-FFC0-4715-9DA9-C2141CCF3837}" type="presOf" srcId="{F155B1CA-6AD6-4ABD-9BEE-EFB08CFF2DC5}" destId="{97E379BA-8A60-428B-9C6D-3901B20EB605}" srcOrd="0" destOrd="0" presId="urn:microsoft.com/office/officeart/2008/layout/PictureStrips"/>
    <dgm:cxn modelId="{91D8C66F-6805-44A8-84BC-B98627C5444D}" srcId="{FEF68976-1DFD-4AAC-8799-1D0B04A1DA87}" destId="{186B146B-71BF-4F25-8204-39D1C8715C03}" srcOrd="3" destOrd="0" parTransId="{5F08CD5A-8A0C-4913-AC89-942A5362D04A}" sibTransId="{659BC21F-D7D4-443C-B3DD-5B4A385D14AF}"/>
    <dgm:cxn modelId="{46298390-0939-4877-8C76-E5C2273CA596}" type="presOf" srcId="{186B146B-71BF-4F25-8204-39D1C8715C03}" destId="{E96C3F49-4AC2-418D-8F52-3762A9C7A0AF}" srcOrd="0" destOrd="0" presId="urn:microsoft.com/office/officeart/2008/layout/PictureStrips"/>
    <dgm:cxn modelId="{7D97449F-200D-4ED2-BA3A-F5CA16895003}" type="presOf" srcId="{A38B64AD-0895-42FA-956A-7F56BB1A477E}" destId="{B66A6FCA-09BB-48FE-B293-C56AEC2A698E}" srcOrd="0" destOrd="0" presId="urn:microsoft.com/office/officeart/2008/layout/PictureStrips"/>
    <dgm:cxn modelId="{39CDD7A5-7379-4210-919E-560649C3E8A8}" srcId="{FEF68976-1DFD-4AAC-8799-1D0B04A1DA87}" destId="{A38B64AD-0895-42FA-956A-7F56BB1A477E}" srcOrd="2" destOrd="0" parTransId="{653946E4-6814-4B01-AAF1-BEAC650A0C5B}" sibTransId="{EFC8356B-3A66-49AA-B73E-0EE8A5FAB034}"/>
    <dgm:cxn modelId="{24ECB2CF-500D-4D49-A37F-1EB1BE5DA116}" type="presOf" srcId="{FEF68976-1DFD-4AAC-8799-1D0B04A1DA87}" destId="{8AA310F0-4956-4DD7-942B-34A1320C7FC3}" srcOrd="0" destOrd="0" presId="urn:microsoft.com/office/officeart/2008/layout/PictureStrips"/>
    <dgm:cxn modelId="{12B8FAEA-5987-46F0-BC1E-2D8F5E7BACD0}" srcId="{FEF68976-1DFD-4AAC-8799-1D0B04A1DA87}" destId="{F155B1CA-6AD6-4ABD-9BEE-EFB08CFF2DC5}" srcOrd="1" destOrd="0" parTransId="{4AA7F6FE-A5CA-4FDD-A5C8-AC75BB37A999}" sibTransId="{F1C0766D-2D8D-4FEC-9227-857F673552B8}"/>
    <dgm:cxn modelId="{3ADB80EF-0523-4FF7-9A4F-AAA01A43F449}" srcId="{FEF68976-1DFD-4AAC-8799-1D0B04A1DA87}" destId="{BB549F72-4B2A-4014-8699-A66526276D96}" srcOrd="0" destOrd="0" parTransId="{5E97913F-B051-43CE-8255-41B5B561D4D7}" sibTransId="{97541E1F-A348-4491-8524-EC8594487F14}"/>
    <dgm:cxn modelId="{0C373233-BDBD-4268-A53B-FA7C49EAF1DE}" type="presParOf" srcId="{8AA310F0-4956-4DD7-942B-34A1320C7FC3}" destId="{A5EB5763-F94D-4044-A0CA-D0F536AD640A}" srcOrd="0" destOrd="0" presId="urn:microsoft.com/office/officeart/2008/layout/PictureStrips"/>
    <dgm:cxn modelId="{E9648F66-1CB2-4524-BA65-6118D9B5F9E4}" type="presParOf" srcId="{A5EB5763-F94D-4044-A0CA-D0F536AD640A}" destId="{F2D622CB-7C8E-4661-8D7F-86B7CC6D2A9A}" srcOrd="0" destOrd="0" presId="urn:microsoft.com/office/officeart/2008/layout/PictureStrips"/>
    <dgm:cxn modelId="{3246ED08-F40A-439A-A03C-B99CB21586CF}" type="presParOf" srcId="{A5EB5763-F94D-4044-A0CA-D0F536AD640A}" destId="{17006E62-4650-45B6-AB92-8CA4CDED6082}" srcOrd="1" destOrd="0" presId="urn:microsoft.com/office/officeart/2008/layout/PictureStrips"/>
    <dgm:cxn modelId="{13F586E2-5C19-4573-AA37-FDFA5C1A1A5A}" type="presParOf" srcId="{8AA310F0-4956-4DD7-942B-34A1320C7FC3}" destId="{A38661D4-87E1-4835-829B-50F090064D6C}" srcOrd="1" destOrd="0" presId="urn:microsoft.com/office/officeart/2008/layout/PictureStrips"/>
    <dgm:cxn modelId="{A77C4E37-C546-4EED-B163-73D90EACF690}" type="presParOf" srcId="{8AA310F0-4956-4DD7-942B-34A1320C7FC3}" destId="{D1539C04-4D10-4890-A3F3-AE4768323745}" srcOrd="2" destOrd="0" presId="urn:microsoft.com/office/officeart/2008/layout/PictureStrips"/>
    <dgm:cxn modelId="{93EA9F96-F010-4B4E-B6EA-DBC325F6C34C}" type="presParOf" srcId="{D1539C04-4D10-4890-A3F3-AE4768323745}" destId="{97E379BA-8A60-428B-9C6D-3901B20EB605}" srcOrd="0" destOrd="0" presId="urn:microsoft.com/office/officeart/2008/layout/PictureStrips"/>
    <dgm:cxn modelId="{0E3DCFD9-DAF4-43A9-AB09-BE5922BBC62A}" type="presParOf" srcId="{D1539C04-4D10-4890-A3F3-AE4768323745}" destId="{DCD238EB-0C07-41BF-A182-5BD894CA8A20}" srcOrd="1" destOrd="0" presId="urn:microsoft.com/office/officeart/2008/layout/PictureStrips"/>
    <dgm:cxn modelId="{B5922EF6-5B5B-4476-836E-B3140EC001AD}" type="presParOf" srcId="{8AA310F0-4956-4DD7-942B-34A1320C7FC3}" destId="{2EF2AF85-BD16-4236-ABDD-E056CA3C4EEB}" srcOrd="3" destOrd="0" presId="urn:microsoft.com/office/officeart/2008/layout/PictureStrips"/>
    <dgm:cxn modelId="{22E02296-340D-4F0A-A668-3819EDC1C1F0}" type="presParOf" srcId="{8AA310F0-4956-4DD7-942B-34A1320C7FC3}" destId="{E8A48BE4-AB7C-4E2D-9509-E5CA25459972}" srcOrd="4" destOrd="0" presId="urn:microsoft.com/office/officeart/2008/layout/PictureStrips"/>
    <dgm:cxn modelId="{26E806E8-31A0-440A-B6C9-AA7FC1144A39}" type="presParOf" srcId="{E8A48BE4-AB7C-4E2D-9509-E5CA25459972}" destId="{B66A6FCA-09BB-48FE-B293-C56AEC2A698E}" srcOrd="0" destOrd="0" presId="urn:microsoft.com/office/officeart/2008/layout/PictureStrips"/>
    <dgm:cxn modelId="{46844199-2D56-4EE7-B78D-70D7C30A40AF}" type="presParOf" srcId="{E8A48BE4-AB7C-4E2D-9509-E5CA25459972}" destId="{DF2061F4-CAAA-47A1-AA33-F3936518AC11}" srcOrd="1" destOrd="0" presId="urn:microsoft.com/office/officeart/2008/layout/PictureStrips"/>
    <dgm:cxn modelId="{A878A6CB-651B-45B8-BF2F-9A88BDA69F80}" type="presParOf" srcId="{8AA310F0-4956-4DD7-942B-34A1320C7FC3}" destId="{9C0BB037-32A7-45F4-8A7E-C17F734A07FA}" srcOrd="5" destOrd="0" presId="urn:microsoft.com/office/officeart/2008/layout/PictureStrips"/>
    <dgm:cxn modelId="{069B7696-E270-4F61-96EC-3A948B1DC698}" type="presParOf" srcId="{8AA310F0-4956-4DD7-942B-34A1320C7FC3}" destId="{5CB036DF-2193-449B-846C-8DAEF7B05B92}" srcOrd="6" destOrd="0" presId="urn:microsoft.com/office/officeart/2008/layout/PictureStrips"/>
    <dgm:cxn modelId="{D54E4258-263D-4ACB-A43B-F5D5463F4942}" type="presParOf" srcId="{5CB036DF-2193-449B-846C-8DAEF7B05B92}" destId="{E96C3F49-4AC2-418D-8F52-3762A9C7A0AF}" srcOrd="0" destOrd="0" presId="urn:microsoft.com/office/officeart/2008/layout/PictureStrips"/>
    <dgm:cxn modelId="{F7389A52-0221-422F-9ABE-BC332EE7EDC8}" type="presParOf" srcId="{5CB036DF-2193-449B-846C-8DAEF7B05B92}" destId="{1EB8453C-B47D-4ADF-95DE-48C209C234FE}" srcOrd="1" destOrd="0" presId="urn:microsoft.com/office/officeart/2008/layout/PictureStrips"/>
    <dgm:cxn modelId="{E3A5BC30-20C8-41F3-91AA-957E57316AD9}" type="presParOf" srcId="{8AA310F0-4956-4DD7-942B-34A1320C7FC3}" destId="{A3824AE2-8753-4077-9765-117100FC0667}" srcOrd="7" destOrd="0" presId="urn:microsoft.com/office/officeart/2008/layout/PictureStrips"/>
    <dgm:cxn modelId="{8188D21A-69A3-4F3A-85F1-E2F13C08F248}" type="presParOf" srcId="{8AA310F0-4956-4DD7-942B-34A1320C7FC3}" destId="{0F836E06-431A-44BF-98CE-502725E5C545}" srcOrd="8" destOrd="0" presId="urn:microsoft.com/office/officeart/2008/layout/PictureStrips"/>
    <dgm:cxn modelId="{082E1230-8117-4FF8-AF2A-7C934DF29150}" type="presParOf" srcId="{0F836E06-431A-44BF-98CE-502725E5C545}" destId="{641D3C7C-7943-4BAA-8DA2-4E2291E06900}" srcOrd="0" destOrd="0" presId="urn:microsoft.com/office/officeart/2008/layout/PictureStrips"/>
    <dgm:cxn modelId="{7FAD71D8-746D-43F6-BF74-4211E511775D}" type="presParOf" srcId="{0F836E06-431A-44BF-98CE-502725E5C545}" destId="{50D2379F-E8B6-4E93-BD64-791F81606793}" srcOrd="1" destOrd="0" presId="urn:microsoft.com/office/officeart/2008/layout/PictureStrips"/>
    <dgm:cxn modelId="{52E496A0-B69A-4DAB-953A-B9F3F16E8936}" type="presParOf" srcId="{8AA310F0-4956-4DD7-942B-34A1320C7FC3}" destId="{5AABE99C-90F8-4187-A444-70B9C1E0088C}" srcOrd="9" destOrd="0" presId="urn:microsoft.com/office/officeart/2008/layout/PictureStrips"/>
    <dgm:cxn modelId="{13F6DB48-48BF-420A-9AF0-BD84410D840C}" type="presParOf" srcId="{8AA310F0-4956-4DD7-942B-34A1320C7FC3}" destId="{A2716AB8-8BF5-4222-8CE3-FA71FD431DBF}" srcOrd="10" destOrd="0" presId="urn:microsoft.com/office/officeart/2008/layout/PictureStrips"/>
    <dgm:cxn modelId="{D1C3DEED-8FE2-4EB5-9D77-889E39B86FED}" type="presParOf" srcId="{A2716AB8-8BF5-4222-8CE3-FA71FD431DBF}" destId="{FB932772-04B1-4F2D-80AF-D06E70BAF2E5}" srcOrd="0" destOrd="0" presId="urn:microsoft.com/office/officeart/2008/layout/PictureStrips"/>
    <dgm:cxn modelId="{A2D612BA-400D-4F0D-940C-1DFE72003E46}" type="presParOf" srcId="{A2716AB8-8BF5-4222-8CE3-FA71FD431DBF}" destId="{41F17F3C-C7F0-4861-9030-178457070D9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F68976-1DFD-4AAC-8799-1D0B04A1DA87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AC86549-BCCD-474C-B41F-2716507A22F0}">
      <dgm:prSet phldrT="[Text]" custT="1"/>
      <dgm:spPr/>
      <dgm:t>
        <a:bodyPr/>
        <a:lstStyle/>
        <a:p>
          <a:r>
            <a:rPr lang="ar-SA" altLang="ko-KR" sz="2400" b="1" dirty="0">
              <a:sym typeface="Arial"/>
            </a:rPr>
            <a:t>الخطة المالية</a:t>
          </a:r>
          <a:endParaRPr lang="en-US" sz="2400" b="1" dirty="0"/>
        </a:p>
      </dgm:t>
    </dgm:pt>
    <dgm:pt modelId="{0C04E7F1-51A8-4045-974A-397138C609D2}" type="parTrans" cxnId="{B7C59314-0D59-49D6-8381-F1C8AA9F54B5}">
      <dgm:prSet custT="1"/>
      <dgm:spPr/>
      <dgm:t>
        <a:bodyPr/>
        <a:lstStyle/>
        <a:p>
          <a:endParaRPr lang="en-US" sz="2400" b="1"/>
        </a:p>
      </dgm:t>
    </dgm:pt>
    <dgm:pt modelId="{2B86BAC1-42F3-43B5-A5DA-83C16549C6BD}" type="sibTrans" cxnId="{B7C59314-0D59-49D6-8381-F1C8AA9F54B5}">
      <dgm:prSet/>
      <dgm:spPr/>
      <dgm:t>
        <a:bodyPr/>
        <a:lstStyle/>
        <a:p>
          <a:endParaRPr lang="en-US" sz="2400" b="1"/>
        </a:p>
      </dgm:t>
    </dgm:pt>
    <dgm:pt modelId="{1561C596-6EEE-4ABB-BE19-0477DA59DD22}">
      <dgm:prSet phldrT="[Text]" custT="1"/>
      <dgm:spPr/>
      <dgm:t>
        <a:bodyPr/>
        <a:lstStyle/>
        <a:p>
          <a:r>
            <a:rPr lang="ar-SA" altLang="ko-KR" sz="2400" b="1" dirty="0">
              <a:sym typeface="Arial"/>
            </a:rPr>
            <a:t>خطة الموارد</a:t>
          </a:r>
          <a:endParaRPr lang="en-US" sz="2400" b="1" dirty="0"/>
        </a:p>
      </dgm:t>
    </dgm:pt>
    <dgm:pt modelId="{F975D7F6-CE14-4745-AE15-D4DC04A6985C}" type="parTrans" cxnId="{8B4C1486-B671-4378-B7FF-FDF5FA334E42}">
      <dgm:prSet custT="1"/>
      <dgm:spPr/>
      <dgm:t>
        <a:bodyPr/>
        <a:lstStyle/>
        <a:p>
          <a:endParaRPr lang="en-US" sz="2400" b="1"/>
        </a:p>
      </dgm:t>
    </dgm:pt>
    <dgm:pt modelId="{248CF386-242D-45CE-BC8F-8479EEAAD5A4}" type="sibTrans" cxnId="{8B4C1486-B671-4378-B7FF-FDF5FA334E42}">
      <dgm:prSet/>
      <dgm:spPr/>
      <dgm:t>
        <a:bodyPr/>
        <a:lstStyle/>
        <a:p>
          <a:endParaRPr lang="en-US" sz="2400" b="1"/>
        </a:p>
      </dgm:t>
    </dgm:pt>
    <dgm:pt modelId="{0FE6A4E2-3E84-4F11-B320-0EF22B9C5143}">
      <dgm:prSet phldrT="[Text]" custT="1"/>
      <dgm:spPr/>
      <dgm:t>
        <a:bodyPr/>
        <a:lstStyle/>
        <a:p>
          <a:r>
            <a:rPr lang="ar-SA" sz="2400" b="1" dirty="0"/>
            <a:t>خطة المشتريات</a:t>
          </a:r>
          <a:endParaRPr lang="en-US" sz="2400" b="1" dirty="0"/>
        </a:p>
      </dgm:t>
    </dgm:pt>
    <dgm:pt modelId="{3F153AC4-8292-4C3A-BDFC-7CE977557119}" type="parTrans" cxnId="{EE9F76EE-5931-4C88-8DE7-4E7E5563331D}">
      <dgm:prSet custT="1"/>
      <dgm:spPr/>
      <dgm:t>
        <a:bodyPr/>
        <a:lstStyle/>
        <a:p>
          <a:endParaRPr lang="en-US" sz="2400" b="1"/>
        </a:p>
      </dgm:t>
    </dgm:pt>
    <dgm:pt modelId="{9A2859C5-44B0-49B9-9C55-43237CABDA7B}" type="sibTrans" cxnId="{EE9F76EE-5931-4C88-8DE7-4E7E5563331D}">
      <dgm:prSet/>
      <dgm:spPr/>
      <dgm:t>
        <a:bodyPr/>
        <a:lstStyle/>
        <a:p>
          <a:endParaRPr lang="en-US" sz="2400" b="1"/>
        </a:p>
      </dgm:t>
    </dgm:pt>
    <dgm:pt modelId="{4C477935-C143-400B-9E7E-6A733BB78FD4}">
      <dgm:prSet phldrT="[Text]" custT="1"/>
      <dgm:spPr/>
      <dgm:t>
        <a:bodyPr/>
        <a:lstStyle/>
        <a:p>
          <a:r>
            <a:rPr lang="ar-SA" sz="2400" b="1" dirty="0"/>
            <a:t>خطة المخاطر</a:t>
          </a:r>
          <a:endParaRPr lang="en-US" sz="2400" b="1" dirty="0"/>
        </a:p>
      </dgm:t>
    </dgm:pt>
    <dgm:pt modelId="{4B37D42C-942C-449A-A7B5-5E54DC65DF06}" type="parTrans" cxnId="{D26A32DF-B2A5-41F2-90DE-0FEC4BFD02E0}">
      <dgm:prSet custT="1"/>
      <dgm:spPr/>
      <dgm:t>
        <a:bodyPr/>
        <a:lstStyle/>
        <a:p>
          <a:endParaRPr lang="en-US" sz="2400" b="1"/>
        </a:p>
      </dgm:t>
    </dgm:pt>
    <dgm:pt modelId="{E17EB87E-850B-42D1-9E3A-F99EFA319E49}" type="sibTrans" cxnId="{D26A32DF-B2A5-41F2-90DE-0FEC4BFD02E0}">
      <dgm:prSet/>
      <dgm:spPr/>
      <dgm:t>
        <a:bodyPr/>
        <a:lstStyle/>
        <a:p>
          <a:endParaRPr lang="en-US" sz="2400" b="1"/>
        </a:p>
      </dgm:t>
    </dgm:pt>
    <dgm:pt modelId="{85C0444B-AA4D-415C-9AFF-CAFCA16002C5}">
      <dgm:prSet phldrT="[Text]" custT="1"/>
      <dgm:spPr/>
      <dgm:t>
        <a:bodyPr/>
        <a:lstStyle/>
        <a:p>
          <a:r>
            <a:rPr lang="ar-SA" sz="2400" b="1" dirty="0"/>
            <a:t>خطة التواصل</a:t>
          </a:r>
          <a:endParaRPr lang="en-US" sz="2400" b="1" dirty="0"/>
        </a:p>
      </dgm:t>
    </dgm:pt>
    <dgm:pt modelId="{E4AFE5A4-A320-46BC-B19D-1F3CAC4DC8AB}" type="parTrans" cxnId="{BC000A04-F41C-4641-895F-422111D264A9}">
      <dgm:prSet custT="1"/>
      <dgm:spPr/>
      <dgm:t>
        <a:bodyPr/>
        <a:lstStyle/>
        <a:p>
          <a:endParaRPr lang="en-US" sz="2400" b="1"/>
        </a:p>
      </dgm:t>
    </dgm:pt>
    <dgm:pt modelId="{D5524463-890A-4F1A-B818-485A17DA6D56}" type="sibTrans" cxnId="{BC000A04-F41C-4641-895F-422111D264A9}">
      <dgm:prSet/>
      <dgm:spPr/>
      <dgm:t>
        <a:bodyPr/>
        <a:lstStyle/>
        <a:p>
          <a:endParaRPr lang="en-US" sz="2400" b="1"/>
        </a:p>
      </dgm:t>
    </dgm:pt>
    <dgm:pt modelId="{530507AB-19D3-4606-9834-F315987DBCC2}">
      <dgm:prSet phldrT="[Text]" custT="1"/>
      <dgm:spPr/>
      <dgm:t>
        <a:bodyPr/>
        <a:lstStyle/>
        <a:p>
          <a:r>
            <a:rPr lang="ar-SA" sz="2400" b="1" dirty="0"/>
            <a:t>خطة المشروع</a:t>
          </a:r>
          <a:endParaRPr lang="en-US" sz="2400" b="1" dirty="0"/>
        </a:p>
      </dgm:t>
    </dgm:pt>
    <dgm:pt modelId="{5A619F0E-2B9B-4EC0-B3D0-38D0AD531488}" type="parTrans" cxnId="{5B33F581-2A73-4931-80A4-F257221F6E90}">
      <dgm:prSet/>
      <dgm:spPr/>
      <dgm:t>
        <a:bodyPr/>
        <a:lstStyle/>
        <a:p>
          <a:endParaRPr lang="en-US" sz="2400" b="1"/>
        </a:p>
      </dgm:t>
    </dgm:pt>
    <dgm:pt modelId="{198F961D-7EDF-4BB7-842E-77D167226A04}" type="sibTrans" cxnId="{5B33F581-2A73-4931-80A4-F257221F6E90}">
      <dgm:prSet/>
      <dgm:spPr/>
      <dgm:t>
        <a:bodyPr/>
        <a:lstStyle/>
        <a:p>
          <a:endParaRPr lang="en-US" sz="2400" b="1"/>
        </a:p>
      </dgm:t>
    </dgm:pt>
    <dgm:pt modelId="{A63EFB19-F884-4A89-A38C-23F7A0A01D98}">
      <dgm:prSet phldrT="[Text]" custT="1"/>
      <dgm:spPr/>
      <dgm:t>
        <a:bodyPr/>
        <a:lstStyle/>
        <a:p>
          <a:r>
            <a:rPr lang="en-US" sz="2400" b="1" dirty="0"/>
            <a:t>Financial Plan</a:t>
          </a:r>
        </a:p>
      </dgm:t>
    </dgm:pt>
    <dgm:pt modelId="{E678482E-33BB-4757-AF9E-2E3D25F5A6A2}" type="parTrans" cxnId="{DBC4CE49-9D56-46D6-AC51-6CB8DE9112A3}">
      <dgm:prSet custT="1"/>
      <dgm:spPr/>
      <dgm:t>
        <a:bodyPr/>
        <a:lstStyle/>
        <a:p>
          <a:endParaRPr lang="en-US" sz="2400" b="1"/>
        </a:p>
      </dgm:t>
    </dgm:pt>
    <dgm:pt modelId="{85E4B2D8-9752-4813-9940-86240062856D}" type="sibTrans" cxnId="{DBC4CE49-9D56-46D6-AC51-6CB8DE9112A3}">
      <dgm:prSet/>
      <dgm:spPr/>
      <dgm:t>
        <a:bodyPr/>
        <a:lstStyle/>
        <a:p>
          <a:endParaRPr lang="en-US" sz="2400" b="1"/>
        </a:p>
      </dgm:t>
    </dgm:pt>
    <dgm:pt modelId="{07522125-0281-4085-97F7-EFD94FA0CAB3}">
      <dgm:prSet phldrT="[Text]" custT="1"/>
      <dgm:spPr/>
      <dgm:t>
        <a:bodyPr/>
        <a:lstStyle/>
        <a:p>
          <a:r>
            <a:rPr lang="en-US" sz="2400" b="1" dirty="0"/>
            <a:t>Acceptance Plan</a:t>
          </a:r>
        </a:p>
      </dgm:t>
    </dgm:pt>
    <dgm:pt modelId="{C87ADD63-8AFE-42B5-88A8-668A65D39B1E}" type="parTrans" cxnId="{F36714AE-7BD7-4208-AFFF-65585E3372D9}">
      <dgm:prSet custT="1"/>
      <dgm:spPr/>
      <dgm:t>
        <a:bodyPr/>
        <a:lstStyle/>
        <a:p>
          <a:endParaRPr lang="en-US" sz="2400" b="1"/>
        </a:p>
      </dgm:t>
    </dgm:pt>
    <dgm:pt modelId="{E9E344ED-8127-4599-B527-98D7A33B1FDB}" type="sibTrans" cxnId="{F36714AE-7BD7-4208-AFFF-65585E3372D9}">
      <dgm:prSet/>
      <dgm:spPr/>
      <dgm:t>
        <a:bodyPr/>
        <a:lstStyle/>
        <a:p>
          <a:endParaRPr lang="en-US" sz="2400" b="1"/>
        </a:p>
      </dgm:t>
    </dgm:pt>
    <dgm:pt modelId="{4454C024-8A9C-4532-BBB6-167E44C2DF82}">
      <dgm:prSet phldrT="[Text]" custT="1"/>
      <dgm:spPr/>
      <dgm:t>
        <a:bodyPr/>
        <a:lstStyle/>
        <a:p>
          <a:r>
            <a:rPr lang="en-US" sz="2200" b="1" dirty="0"/>
            <a:t>Communication Plan</a:t>
          </a:r>
        </a:p>
      </dgm:t>
    </dgm:pt>
    <dgm:pt modelId="{790FE315-7C9F-48AB-B7EF-AC1F5A559D3A}" type="parTrans" cxnId="{CFE9D9BC-272F-45AB-82CE-4A1EA1C38166}">
      <dgm:prSet custT="1"/>
      <dgm:spPr/>
      <dgm:t>
        <a:bodyPr/>
        <a:lstStyle/>
        <a:p>
          <a:endParaRPr lang="en-US" sz="2400" b="1"/>
        </a:p>
      </dgm:t>
    </dgm:pt>
    <dgm:pt modelId="{DAAC5CBC-7780-4CDB-9B9F-55E61B4C217E}" type="sibTrans" cxnId="{CFE9D9BC-272F-45AB-82CE-4A1EA1C38166}">
      <dgm:prSet/>
      <dgm:spPr/>
      <dgm:t>
        <a:bodyPr/>
        <a:lstStyle/>
        <a:p>
          <a:endParaRPr lang="en-US" sz="2400" b="1"/>
        </a:p>
      </dgm:t>
    </dgm:pt>
    <dgm:pt modelId="{C723D319-6F55-4535-84C7-70784DFFCE30}">
      <dgm:prSet phldrT="[Text]" custT="1"/>
      <dgm:spPr/>
      <dgm:t>
        <a:bodyPr/>
        <a:lstStyle/>
        <a:p>
          <a:r>
            <a:rPr lang="en-US" sz="2400" b="1" dirty="0"/>
            <a:t>Risk Plan</a:t>
          </a:r>
        </a:p>
      </dgm:t>
    </dgm:pt>
    <dgm:pt modelId="{DF9B5A77-C80B-4014-9E5C-0200589EAA91}" type="parTrans" cxnId="{0862FAFC-E653-479F-A2E4-09C04A954BCE}">
      <dgm:prSet custT="1"/>
      <dgm:spPr/>
      <dgm:t>
        <a:bodyPr/>
        <a:lstStyle/>
        <a:p>
          <a:endParaRPr lang="en-US" sz="2400" b="1"/>
        </a:p>
      </dgm:t>
    </dgm:pt>
    <dgm:pt modelId="{5A8AE89D-6ED7-43F6-BF5F-E192ECE88E62}" type="sibTrans" cxnId="{0862FAFC-E653-479F-A2E4-09C04A954BCE}">
      <dgm:prSet/>
      <dgm:spPr/>
      <dgm:t>
        <a:bodyPr/>
        <a:lstStyle/>
        <a:p>
          <a:endParaRPr lang="en-US" sz="2400" b="1"/>
        </a:p>
      </dgm:t>
    </dgm:pt>
    <dgm:pt modelId="{54E755C4-24F6-4687-A91C-0DA2D279E6F9}">
      <dgm:prSet phldrT="[Text]" custT="1"/>
      <dgm:spPr/>
      <dgm:t>
        <a:bodyPr/>
        <a:lstStyle/>
        <a:p>
          <a:r>
            <a:rPr lang="en-US" sz="2400" b="1" dirty="0"/>
            <a:t>Procurement Plan</a:t>
          </a:r>
        </a:p>
      </dgm:t>
    </dgm:pt>
    <dgm:pt modelId="{E9ED99CD-2C85-41F1-8BAB-53A05777C6A1}" type="parTrans" cxnId="{330F6C65-D3F8-4904-A957-9F5E1D51566D}">
      <dgm:prSet custT="1"/>
      <dgm:spPr/>
      <dgm:t>
        <a:bodyPr/>
        <a:lstStyle/>
        <a:p>
          <a:endParaRPr lang="en-US" sz="2400" b="1"/>
        </a:p>
      </dgm:t>
    </dgm:pt>
    <dgm:pt modelId="{CE23B469-FAA7-4807-9833-622218B00852}" type="sibTrans" cxnId="{330F6C65-D3F8-4904-A957-9F5E1D51566D}">
      <dgm:prSet/>
      <dgm:spPr/>
      <dgm:t>
        <a:bodyPr/>
        <a:lstStyle/>
        <a:p>
          <a:endParaRPr lang="en-US" sz="2400" b="1"/>
        </a:p>
      </dgm:t>
    </dgm:pt>
    <dgm:pt modelId="{34251DB4-5B21-461B-87AA-5BB0FBFF7AEC}">
      <dgm:prSet phldrT="[Text]" custT="1"/>
      <dgm:spPr/>
      <dgm:t>
        <a:bodyPr/>
        <a:lstStyle/>
        <a:p>
          <a:r>
            <a:rPr lang="en-US" sz="2400" b="1" dirty="0"/>
            <a:t>Resource Plan</a:t>
          </a:r>
        </a:p>
      </dgm:t>
    </dgm:pt>
    <dgm:pt modelId="{83F5FD06-67D5-4D48-944F-47261D175A30}" type="parTrans" cxnId="{D42626AE-FA23-4872-830E-34FFB3FD7902}">
      <dgm:prSet/>
      <dgm:spPr/>
      <dgm:t>
        <a:bodyPr/>
        <a:lstStyle/>
        <a:p>
          <a:endParaRPr lang="en-US"/>
        </a:p>
      </dgm:t>
    </dgm:pt>
    <dgm:pt modelId="{E6485A08-23DC-4C60-9F70-E3FDE4FBF84B}" type="sibTrans" cxnId="{D42626AE-FA23-4872-830E-34FFB3FD7902}">
      <dgm:prSet/>
      <dgm:spPr/>
      <dgm:t>
        <a:bodyPr/>
        <a:lstStyle/>
        <a:p>
          <a:endParaRPr lang="en-US"/>
        </a:p>
      </dgm:t>
    </dgm:pt>
    <dgm:pt modelId="{14479DCD-EE67-4B97-BBE9-1A956CF80F0E}">
      <dgm:prSet phldrT="[Text]" custT="1"/>
      <dgm:spPr/>
      <dgm:t>
        <a:bodyPr/>
        <a:lstStyle/>
        <a:p>
          <a:r>
            <a:rPr lang="ar-SA" altLang="ko-KR" sz="2400" b="1">
              <a:sym typeface="Arial"/>
            </a:rPr>
            <a:t>خطة </a:t>
          </a:r>
          <a:r>
            <a:rPr lang="ar-SA" altLang="ko-KR" sz="2400" b="1" dirty="0">
              <a:sym typeface="Arial"/>
            </a:rPr>
            <a:t>القبول</a:t>
          </a:r>
          <a:endParaRPr lang="en-US" sz="2400" b="1" dirty="0"/>
        </a:p>
      </dgm:t>
    </dgm:pt>
    <dgm:pt modelId="{65679380-2556-498E-B036-63D60D2E549D}" type="parTrans" cxnId="{EDD68B4B-0615-4399-AF4B-1BF38BFA0867}">
      <dgm:prSet/>
      <dgm:spPr/>
      <dgm:t>
        <a:bodyPr/>
        <a:lstStyle/>
        <a:p>
          <a:endParaRPr lang="en-US"/>
        </a:p>
      </dgm:t>
    </dgm:pt>
    <dgm:pt modelId="{DCD1E351-70D2-41AD-94C8-87E217B99567}" type="sibTrans" cxnId="{EDD68B4B-0615-4399-AF4B-1BF38BFA0867}">
      <dgm:prSet/>
      <dgm:spPr/>
      <dgm:t>
        <a:bodyPr/>
        <a:lstStyle/>
        <a:p>
          <a:endParaRPr lang="en-US"/>
        </a:p>
      </dgm:t>
    </dgm:pt>
    <dgm:pt modelId="{22A31DA1-17C0-412B-9AD3-45E493B5BAA6}" type="pres">
      <dgm:prSet presAssocID="{FEF68976-1DFD-4AAC-8799-1D0B04A1DA8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F170CEF-F44F-4E03-99A7-07F7B692FF5D}" type="pres">
      <dgm:prSet presAssocID="{530507AB-19D3-4606-9834-F315987DBCC2}" presName="root1" presStyleCnt="0"/>
      <dgm:spPr/>
    </dgm:pt>
    <dgm:pt modelId="{A258DAB2-0F7A-4F2F-AC1C-285C35D14466}" type="pres">
      <dgm:prSet presAssocID="{530507AB-19D3-4606-9834-F315987DBCC2}" presName="LevelOneTextNode" presStyleLbl="node0" presStyleIdx="0" presStyleCnt="1">
        <dgm:presLayoutVars>
          <dgm:chPref val="3"/>
        </dgm:presLayoutVars>
      </dgm:prSet>
      <dgm:spPr/>
    </dgm:pt>
    <dgm:pt modelId="{A0AB8C69-49BB-4CC5-8690-9DF129A5326F}" type="pres">
      <dgm:prSet presAssocID="{530507AB-19D3-4606-9834-F315987DBCC2}" presName="level2hierChild" presStyleCnt="0"/>
      <dgm:spPr/>
    </dgm:pt>
    <dgm:pt modelId="{FDD84C7F-7788-484F-B28B-DEEAFB6146AB}" type="pres">
      <dgm:prSet presAssocID="{0C04E7F1-51A8-4045-974A-397138C609D2}" presName="conn2-1" presStyleLbl="parChTrans1D2" presStyleIdx="0" presStyleCnt="6"/>
      <dgm:spPr/>
    </dgm:pt>
    <dgm:pt modelId="{64129635-7F66-49E9-8057-ABC69CB3E5A6}" type="pres">
      <dgm:prSet presAssocID="{0C04E7F1-51A8-4045-974A-397138C609D2}" presName="connTx" presStyleLbl="parChTrans1D2" presStyleIdx="0" presStyleCnt="6"/>
      <dgm:spPr/>
    </dgm:pt>
    <dgm:pt modelId="{C60B663B-6A51-486C-88E7-430F9CC9D1B9}" type="pres">
      <dgm:prSet presAssocID="{0AC86549-BCCD-474C-B41F-2716507A22F0}" presName="root2" presStyleCnt="0"/>
      <dgm:spPr/>
    </dgm:pt>
    <dgm:pt modelId="{6104850C-4B3C-40EB-AC57-D93E11B7C88C}" type="pres">
      <dgm:prSet presAssocID="{0AC86549-BCCD-474C-B41F-2716507A22F0}" presName="LevelTwoTextNode" presStyleLbl="node2" presStyleIdx="0" presStyleCnt="6">
        <dgm:presLayoutVars>
          <dgm:chPref val="3"/>
        </dgm:presLayoutVars>
      </dgm:prSet>
      <dgm:spPr/>
    </dgm:pt>
    <dgm:pt modelId="{88FB3275-F709-4262-80CC-D1BABAA36772}" type="pres">
      <dgm:prSet presAssocID="{0AC86549-BCCD-474C-B41F-2716507A22F0}" presName="level3hierChild" presStyleCnt="0"/>
      <dgm:spPr/>
    </dgm:pt>
    <dgm:pt modelId="{3424A2F5-E36D-4AC6-BFBA-FE3E642383DF}" type="pres">
      <dgm:prSet presAssocID="{E678482E-33BB-4757-AF9E-2E3D25F5A6A2}" presName="conn2-1" presStyleLbl="parChTrans1D3" presStyleIdx="0" presStyleCnt="6"/>
      <dgm:spPr/>
    </dgm:pt>
    <dgm:pt modelId="{2651CF0F-F0BC-464A-B020-4D31A2C1438E}" type="pres">
      <dgm:prSet presAssocID="{E678482E-33BB-4757-AF9E-2E3D25F5A6A2}" presName="connTx" presStyleLbl="parChTrans1D3" presStyleIdx="0" presStyleCnt="6"/>
      <dgm:spPr/>
    </dgm:pt>
    <dgm:pt modelId="{D708BBCA-EDC9-4B80-9145-6FEF57E7003A}" type="pres">
      <dgm:prSet presAssocID="{A63EFB19-F884-4A89-A38C-23F7A0A01D98}" presName="root2" presStyleCnt="0"/>
      <dgm:spPr/>
    </dgm:pt>
    <dgm:pt modelId="{953F4356-1C1B-47EA-A91E-23598ED325CC}" type="pres">
      <dgm:prSet presAssocID="{A63EFB19-F884-4A89-A38C-23F7A0A01D98}" presName="LevelTwoTextNode" presStyleLbl="node3" presStyleIdx="0" presStyleCnt="6" custScaleX="172468">
        <dgm:presLayoutVars>
          <dgm:chPref val="3"/>
        </dgm:presLayoutVars>
      </dgm:prSet>
      <dgm:spPr/>
    </dgm:pt>
    <dgm:pt modelId="{828EEC92-0126-4C63-958C-4089A5B044A8}" type="pres">
      <dgm:prSet presAssocID="{A63EFB19-F884-4A89-A38C-23F7A0A01D98}" presName="level3hierChild" presStyleCnt="0"/>
      <dgm:spPr/>
    </dgm:pt>
    <dgm:pt modelId="{E539DC5D-6512-4D3A-AA3E-9E2027F9842B}" type="pres">
      <dgm:prSet presAssocID="{F975D7F6-CE14-4745-AE15-D4DC04A6985C}" presName="conn2-1" presStyleLbl="parChTrans1D2" presStyleIdx="1" presStyleCnt="6"/>
      <dgm:spPr/>
    </dgm:pt>
    <dgm:pt modelId="{E2DEC8E7-6B06-4A18-8057-81A892D1CF5A}" type="pres">
      <dgm:prSet presAssocID="{F975D7F6-CE14-4745-AE15-D4DC04A6985C}" presName="connTx" presStyleLbl="parChTrans1D2" presStyleIdx="1" presStyleCnt="6"/>
      <dgm:spPr/>
    </dgm:pt>
    <dgm:pt modelId="{79102FA0-7D06-4484-AA8F-1549A4E97ACD}" type="pres">
      <dgm:prSet presAssocID="{1561C596-6EEE-4ABB-BE19-0477DA59DD22}" presName="root2" presStyleCnt="0"/>
      <dgm:spPr/>
    </dgm:pt>
    <dgm:pt modelId="{F6B2387B-5E8E-4E6A-ACBC-D65D3F70B6D0}" type="pres">
      <dgm:prSet presAssocID="{1561C596-6EEE-4ABB-BE19-0477DA59DD22}" presName="LevelTwoTextNode" presStyleLbl="node2" presStyleIdx="1" presStyleCnt="6">
        <dgm:presLayoutVars>
          <dgm:chPref val="3"/>
        </dgm:presLayoutVars>
      </dgm:prSet>
      <dgm:spPr/>
    </dgm:pt>
    <dgm:pt modelId="{45F51EBC-C9E1-4831-AD1C-C0DD8E439F58}" type="pres">
      <dgm:prSet presAssocID="{1561C596-6EEE-4ABB-BE19-0477DA59DD22}" presName="level3hierChild" presStyleCnt="0"/>
      <dgm:spPr/>
    </dgm:pt>
    <dgm:pt modelId="{FA55CBB2-2503-4FF7-B6E5-EE8D2403523C}" type="pres">
      <dgm:prSet presAssocID="{83F5FD06-67D5-4D48-944F-47261D175A30}" presName="conn2-1" presStyleLbl="parChTrans1D3" presStyleIdx="1" presStyleCnt="6"/>
      <dgm:spPr/>
    </dgm:pt>
    <dgm:pt modelId="{39CAA8EE-5141-4847-A2D3-5CA38A856D89}" type="pres">
      <dgm:prSet presAssocID="{83F5FD06-67D5-4D48-944F-47261D175A30}" presName="connTx" presStyleLbl="parChTrans1D3" presStyleIdx="1" presStyleCnt="6"/>
      <dgm:spPr/>
    </dgm:pt>
    <dgm:pt modelId="{90ACFAF7-F98A-4655-A48C-B4F0AFA3468C}" type="pres">
      <dgm:prSet presAssocID="{34251DB4-5B21-461B-87AA-5BB0FBFF7AEC}" presName="root2" presStyleCnt="0"/>
      <dgm:spPr/>
    </dgm:pt>
    <dgm:pt modelId="{6569E73E-9543-44E0-9204-2858CC85C129}" type="pres">
      <dgm:prSet presAssocID="{34251DB4-5B21-461B-87AA-5BB0FBFF7AEC}" presName="LevelTwoTextNode" presStyleLbl="node3" presStyleIdx="1" presStyleCnt="6" custScaleX="172491">
        <dgm:presLayoutVars>
          <dgm:chPref val="3"/>
        </dgm:presLayoutVars>
      </dgm:prSet>
      <dgm:spPr/>
    </dgm:pt>
    <dgm:pt modelId="{15A5BD57-523E-4D3D-B42D-8AB15287D254}" type="pres">
      <dgm:prSet presAssocID="{34251DB4-5B21-461B-87AA-5BB0FBFF7AEC}" presName="level3hierChild" presStyleCnt="0"/>
      <dgm:spPr/>
    </dgm:pt>
    <dgm:pt modelId="{68407091-83B5-49B7-99E3-7404E8DB3677}" type="pres">
      <dgm:prSet presAssocID="{65679380-2556-498E-B036-63D60D2E549D}" presName="conn2-1" presStyleLbl="parChTrans1D2" presStyleIdx="2" presStyleCnt="6"/>
      <dgm:spPr/>
    </dgm:pt>
    <dgm:pt modelId="{94A603ED-2DEC-45B0-8DCD-726332B5C5D1}" type="pres">
      <dgm:prSet presAssocID="{65679380-2556-498E-B036-63D60D2E549D}" presName="connTx" presStyleLbl="parChTrans1D2" presStyleIdx="2" presStyleCnt="6"/>
      <dgm:spPr/>
    </dgm:pt>
    <dgm:pt modelId="{81669256-B250-4DE9-BE3B-5B4E669AF305}" type="pres">
      <dgm:prSet presAssocID="{14479DCD-EE67-4B97-BBE9-1A956CF80F0E}" presName="root2" presStyleCnt="0"/>
      <dgm:spPr/>
    </dgm:pt>
    <dgm:pt modelId="{E559F83C-BA01-4E13-9F97-72947FD3C7DA}" type="pres">
      <dgm:prSet presAssocID="{14479DCD-EE67-4B97-BBE9-1A956CF80F0E}" presName="LevelTwoTextNode" presStyleLbl="node2" presStyleIdx="2" presStyleCnt="6">
        <dgm:presLayoutVars>
          <dgm:chPref val="3"/>
        </dgm:presLayoutVars>
      </dgm:prSet>
      <dgm:spPr/>
    </dgm:pt>
    <dgm:pt modelId="{9C56CD8F-30ED-4492-8E41-5E4C6EE0C671}" type="pres">
      <dgm:prSet presAssocID="{14479DCD-EE67-4B97-BBE9-1A956CF80F0E}" presName="level3hierChild" presStyleCnt="0"/>
      <dgm:spPr/>
    </dgm:pt>
    <dgm:pt modelId="{104542F9-6298-4DEA-941E-9B7B80BD88A8}" type="pres">
      <dgm:prSet presAssocID="{C87ADD63-8AFE-42B5-88A8-668A65D39B1E}" presName="conn2-1" presStyleLbl="parChTrans1D3" presStyleIdx="2" presStyleCnt="6"/>
      <dgm:spPr/>
    </dgm:pt>
    <dgm:pt modelId="{C8E2EBE6-71A0-4C0A-95F9-55948AE405A6}" type="pres">
      <dgm:prSet presAssocID="{C87ADD63-8AFE-42B5-88A8-668A65D39B1E}" presName="connTx" presStyleLbl="parChTrans1D3" presStyleIdx="2" presStyleCnt="6"/>
      <dgm:spPr/>
    </dgm:pt>
    <dgm:pt modelId="{60418E9B-1868-4F30-836A-109C8482EE0E}" type="pres">
      <dgm:prSet presAssocID="{07522125-0281-4085-97F7-EFD94FA0CAB3}" presName="root2" presStyleCnt="0"/>
      <dgm:spPr/>
    </dgm:pt>
    <dgm:pt modelId="{3CB36626-127D-4976-96D5-C7B5868019B0}" type="pres">
      <dgm:prSet presAssocID="{07522125-0281-4085-97F7-EFD94FA0CAB3}" presName="LevelTwoTextNode" presStyleLbl="node3" presStyleIdx="2" presStyleCnt="6" custScaleX="172468">
        <dgm:presLayoutVars>
          <dgm:chPref val="3"/>
        </dgm:presLayoutVars>
      </dgm:prSet>
      <dgm:spPr/>
    </dgm:pt>
    <dgm:pt modelId="{666D16ED-A336-4898-8D7E-D1A2128309A3}" type="pres">
      <dgm:prSet presAssocID="{07522125-0281-4085-97F7-EFD94FA0CAB3}" presName="level3hierChild" presStyleCnt="0"/>
      <dgm:spPr/>
    </dgm:pt>
    <dgm:pt modelId="{0B45A950-45DD-466F-B9FE-E3D53FE37023}" type="pres">
      <dgm:prSet presAssocID="{E4AFE5A4-A320-46BC-B19D-1F3CAC4DC8AB}" presName="conn2-1" presStyleLbl="parChTrans1D2" presStyleIdx="3" presStyleCnt="6"/>
      <dgm:spPr/>
    </dgm:pt>
    <dgm:pt modelId="{D1BAEF2D-9E78-4DB5-B19C-D39CF0B16D14}" type="pres">
      <dgm:prSet presAssocID="{E4AFE5A4-A320-46BC-B19D-1F3CAC4DC8AB}" presName="connTx" presStyleLbl="parChTrans1D2" presStyleIdx="3" presStyleCnt="6"/>
      <dgm:spPr/>
    </dgm:pt>
    <dgm:pt modelId="{1F0F90F6-1951-4122-A671-9E7953868C7E}" type="pres">
      <dgm:prSet presAssocID="{85C0444B-AA4D-415C-9AFF-CAFCA16002C5}" presName="root2" presStyleCnt="0"/>
      <dgm:spPr/>
    </dgm:pt>
    <dgm:pt modelId="{CE22E0E0-0923-40A8-8955-38E8562194C6}" type="pres">
      <dgm:prSet presAssocID="{85C0444B-AA4D-415C-9AFF-CAFCA16002C5}" presName="LevelTwoTextNode" presStyleLbl="node2" presStyleIdx="3" presStyleCnt="6">
        <dgm:presLayoutVars>
          <dgm:chPref val="3"/>
        </dgm:presLayoutVars>
      </dgm:prSet>
      <dgm:spPr/>
    </dgm:pt>
    <dgm:pt modelId="{FA5C47C3-C44D-4AC9-B8F0-62C63B1E4DF7}" type="pres">
      <dgm:prSet presAssocID="{85C0444B-AA4D-415C-9AFF-CAFCA16002C5}" presName="level3hierChild" presStyleCnt="0"/>
      <dgm:spPr/>
    </dgm:pt>
    <dgm:pt modelId="{A24F0554-AAA3-4908-9899-61DD983B9A31}" type="pres">
      <dgm:prSet presAssocID="{790FE315-7C9F-48AB-B7EF-AC1F5A559D3A}" presName="conn2-1" presStyleLbl="parChTrans1D3" presStyleIdx="3" presStyleCnt="6"/>
      <dgm:spPr/>
    </dgm:pt>
    <dgm:pt modelId="{5F25B7A9-C3D3-48B0-B8ED-00EF9AC2908B}" type="pres">
      <dgm:prSet presAssocID="{790FE315-7C9F-48AB-B7EF-AC1F5A559D3A}" presName="connTx" presStyleLbl="parChTrans1D3" presStyleIdx="3" presStyleCnt="6"/>
      <dgm:spPr/>
    </dgm:pt>
    <dgm:pt modelId="{9CC138F2-F693-42AD-B695-0CFD66C6D051}" type="pres">
      <dgm:prSet presAssocID="{4454C024-8A9C-4532-BBB6-167E44C2DF82}" presName="root2" presStyleCnt="0"/>
      <dgm:spPr/>
    </dgm:pt>
    <dgm:pt modelId="{60930C77-B1F9-4AB5-A4F7-DB462A25FCF7}" type="pres">
      <dgm:prSet presAssocID="{4454C024-8A9C-4532-BBB6-167E44C2DF82}" presName="LevelTwoTextNode" presStyleLbl="node3" presStyleIdx="3" presStyleCnt="6" custScaleX="172468">
        <dgm:presLayoutVars>
          <dgm:chPref val="3"/>
        </dgm:presLayoutVars>
      </dgm:prSet>
      <dgm:spPr/>
    </dgm:pt>
    <dgm:pt modelId="{A609A1E4-D30E-4628-A589-34BE003205FE}" type="pres">
      <dgm:prSet presAssocID="{4454C024-8A9C-4532-BBB6-167E44C2DF82}" presName="level3hierChild" presStyleCnt="0"/>
      <dgm:spPr/>
    </dgm:pt>
    <dgm:pt modelId="{A8A4EF02-CC74-4923-9E58-EB20B542BE83}" type="pres">
      <dgm:prSet presAssocID="{3F153AC4-8292-4C3A-BDFC-7CE977557119}" presName="conn2-1" presStyleLbl="parChTrans1D2" presStyleIdx="4" presStyleCnt="6"/>
      <dgm:spPr/>
    </dgm:pt>
    <dgm:pt modelId="{E978ED61-0C28-4BCC-9C88-BA56664A8F21}" type="pres">
      <dgm:prSet presAssocID="{3F153AC4-8292-4C3A-BDFC-7CE977557119}" presName="connTx" presStyleLbl="parChTrans1D2" presStyleIdx="4" presStyleCnt="6"/>
      <dgm:spPr/>
    </dgm:pt>
    <dgm:pt modelId="{FF0DE27B-2CA8-4540-8979-383BD8A03FF1}" type="pres">
      <dgm:prSet presAssocID="{0FE6A4E2-3E84-4F11-B320-0EF22B9C5143}" presName="root2" presStyleCnt="0"/>
      <dgm:spPr/>
    </dgm:pt>
    <dgm:pt modelId="{4414794D-20FC-4D29-B299-4A543A3CD711}" type="pres">
      <dgm:prSet presAssocID="{0FE6A4E2-3E84-4F11-B320-0EF22B9C5143}" presName="LevelTwoTextNode" presStyleLbl="node2" presStyleIdx="4" presStyleCnt="6">
        <dgm:presLayoutVars>
          <dgm:chPref val="3"/>
        </dgm:presLayoutVars>
      </dgm:prSet>
      <dgm:spPr/>
    </dgm:pt>
    <dgm:pt modelId="{35288C81-1096-4280-99A9-B17E5A7A3034}" type="pres">
      <dgm:prSet presAssocID="{0FE6A4E2-3E84-4F11-B320-0EF22B9C5143}" presName="level3hierChild" presStyleCnt="0"/>
      <dgm:spPr/>
    </dgm:pt>
    <dgm:pt modelId="{9F00711A-76AC-46EF-8B0B-68D6EC068A4C}" type="pres">
      <dgm:prSet presAssocID="{E9ED99CD-2C85-41F1-8BAB-53A05777C6A1}" presName="conn2-1" presStyleLbl="parChTrans1D3" presStyleIdx="4" presStyleCnt="6"/>
      <dgm:spPr/>
    </dgm:pt>
    <dgm:pt modelId="{92E85911-8904-4BFE-AD08-AA81D6056D8D}" type="pres">
      <dgm:prSet presAssocID="{E9ED99CD-2C85-41F1-8BAB-53A05777C6A1}" presName="connTx" presStyleLbl="parChTrans1D3" presStyleIdx="4" presStyleCnt="6"/>
      <dgm:spPr/>
    </dgm:pt>
    <dgm:pt modelId="{84F35579-E7CF-413A-97AE-BCB9F9C6789E}" type="pres">
      <dgm:prSet presAssocID="{54E755C4-24F6-4687-A91C-0DA2D279E6F9}" presName="root2" presStyleCnt="0"/>
      <dgm:spPr/>
    </dgm:pt>
    <dgm:pt modelId="{BB1B922B-A10F-4C5B-B732-65919102DC88}" type="pres">
      <dgm:prSet presAssocID="{54E755C4-24F6-4687-A91C-0DA2D279E6F9}" presName="LevelTwoTextNode" presStyleLbl="node3" presStyleIdx="4" presStyleCnt="6" custScaleX="172468">
        <dgm:presLayoutVars>
          <dgm:chPref val="3"/>
        </dgm:presLayoutVars>
      </dgm:prSet>
      <dgm:spPr/>
    </dgm:pt>
    <dgm:pt modelId="{F81A1E9D-B03F-4D0F-852D-960345C340E8}" type="pres">
      <dgm:prSet presAssocID="{54E755C4-24F6-4687-A91C-0DA2D279E6F9}" presName="level3hierChild" presStyleCnt="0"/>
      <dgm:spPr/>
    </dgm:pt>
    <dgm:pt modelId="{C632AB1D-7387-4F69-8169-214488875B53}" type="pres">
      <dgm:prSet presAssocID="{4B37D42C-942C-449A-A7B5-5E54DC65DF06}" presName="conn2-1" presStyleLbl="parChTrans1D2" presStyleIdx="5" presStyleCnt="6"/>
      <dgm:spPr/>
    </dgm:pt>
    <dgm:pt modelId="{00800EB9-A1C3-4A13-A547-B7035F337C81}" type="pres">
      <dgm:prSet presAssocID="{4B37D42C-942C-449A-A7B5-5E54DC65DF06}" presName="connTx" presStyleLbl="parChTrans1D2" presStyleIdx="5" presStyleCnt="6"/>
      <dgm:spPr/>
    </dgm:pt>
    <dgm:pt modelId="{CF034EC2-32B9-431A-A31A-F957519D483A}" type="pres">
      <dgm:prSet presAssocID="{4C477935-C143-400B-9E7E-6A733BB78FD4}" presName="root2" presStyleCnt="0"/>
      <dgm:spPr/>
    </dgm:pt>
    <dgm:pt modelId="{A2D8933A-A601-42C2-B005-F277A827FD88}" type="pres">
      <dgm:prSet presAssocID="{4C477935-C143-400B-9E7E-6A733BB78FD4}" presName="LevelTwoTextNode" presStyleLbl="node2" presStyleIdx="5" presStyleCnt="6">
        <dgm:presLayoutVars>
          <dgm:chPref val="3"/>
        </dgm:presLayoutVars>
      </dgm:prSet>
      <dgm:spPr/>
    </dgm:pt>
    <dgm:pt modelId="{F7D4C4F3-D8AA-4C28-B5CD-CD14B4C3D8CD}" type="pres">
      <dgm:prSet presAssocID="{4C477935-C143-400B-9E7E-6A733BB78FD4}" presName="level3hierChild" presStyleCnt="0"/>
      <dgm:spPr/>
    </dgm:pt>
    <dgm:pt modelId="{1E935D11-F058-4D50-82D3-953A30E41C2E}" type="pres">
      <dgm:prSet presAssocID="{DF9B5A77-C80B-4014-9E5C-0200589EAA91}" presName="conn2-1" presStyleLbl="parChTrans1D3" presStyleIdx="5" presStyleCnt="6"/>
      <dgm:spPr/>
    </dgm:pt>
    <dgm:pt modelId="{AB437171-81E7-4F96-8CB8-7AFA32EECA2F}" type="pres">
      <dgm:prSet presAssocID="{DF9B5A77-C80B-4014-9E5C-0200589EAA91}" presName="connTx" presStyleLbl="parChTrans1D3" presStyleIdx="5" presStyleCnt="6"/>
      <dgm:spPr/>
    </dgm:pt>
    <dgm:pt modelId="{E9884666-C47C-4858-8647-34184B39247E}" type="pres">
      <dgm:prSet presAssocID="{C723D319-6F55-4535-84C7-70784DFFCE30}" presName="root2" presStyleCnt="0"/>
      <dgm:spPr/>
    </dgm:pt>
    <dgm:pt modelId="{ED2AB8E5-7CD3-45F3-B0F8-B2B26DCEEEE7}" type="pres">
      <dgm:prSet presAssocID="{C723D319-6F55-4535-84C7-70784DFFCE30}" presName="LevelTwoTextNode" presStyleLbl="node3" presStyleIdx="5" presStyleCnt="6" custScaleX="172468">
        <dgm:presLayoutVars>
          <dgm:chPref val="3"/>
        </dgm:presLayoutVars>
      </dgm:prSet>
      <dgm:spPr/>
    </dgm:pt>
    <dgm:pt modelId="{61DE702A-E806-4B5B-85BD-E17B7FB55E49}" type="pres">
      <dgm:prSet presAssocID="{C723D319-6F55-4535-84C7-70784DFFCE30}" presName="level3hierChild" presStyleCnt="0"/>
      <dgm:spPr/>
    </dgm:pt>
  </dgm:ptLst>
  <dgm:cxnLst>
    <dgm:cxn modelId="{BC000A04-F41C-4641-895F-422111D264A9}" srcId="{530507AB-19D3-4606-9834-F315987DBCC2}" destId="{85C0444B-AA4D-415C-9AFF-CAFCA16002C5}" srcOrd="3" destOrd="0" parTransId="{E4AFE5A4-A320-46BC-B19D-1F3CAC4DC8AB}" sibTransId="{D5524463-890A-4F1A-B818-485A17DA6D56}"/>
    <dgm:cxn modelId="{9C2DE204-A833-416D-816F-A8FFAD30F17E}" type="presOf" srcId="{C87ADD63-8AFE-42B5-88A8-668A65D39B1E}" destId="{C8E2EBE6-71A0-4C0A-95F9-55948AE405A6}" srcOrd="1" destOrd="0" presId="urn:microsoft.com/office/officeart/2008/layout/HorizontalMultiLevelHierarchy"/>
    <dgm:cxn modelId="{6D7A1D0F-B48B-4CEE-92E2-940D8DDE3DD7}" type="presOf" srcId="{F975D7F6-CE14-4745-AE15-D4DC04A6985C}" destId="{E2DEC8E7-6B06-4A18-8057-81A892D1CF5A}" srcOrd="1" destOrd="0" presId="urn:microsoft.com/office/officeart/2008/layout/HorizontalMultiLevelHierarchy"/>
    <dgm:cxn modelId="{1BBF200F-6693-483C-A19D-D66E8A6E1CA5}" type="presOf" srcId="{83F5FD06-67D5-4D48-944F-47261D175A30}" destId="{FA55CBB2-2503-4FF7-B6E5-EE8D2403523C}" srcOrd="0" destOrd="0" presId="urn:microsoft.com/office/officeart/2008/layout/HorizontalMultiLevelHierarchy"/>
    <dgm:cxn modelId="{3B368413-EFEC-407D-825F-3DBAC3D6969E}" type="presOf" srcId="{C723D319-6F55-4535-84C7-70784DFFCE30}" destId="{ED2AB8E5-7CD3-45F3-B0F8-B2B26DCEEEE7}" srcOrd="0" destOrd="0" presId="urn:microsoft.com/office/officeart/2008/layout/HorizontalMultiLevelHierarchy"/>
    <dgm:cxn modelId="{B7C59314-0D59-49D6-8381-F1C8AA9F54B5}" srcId="{530507AB-19D3-4606-9834-F315987DBCC2}" destId="{0AC86549-BCCD-474C-B41F-2716507A22F0}" srcOrd="0" destOrd="0" parTransId="{0C04E7F1-51A8-4045-974A-397138C609D2}" sibTransId="{2B86BAC1-42F3-43B5-A5DA-83C16549C6BD}"/>
    <dgm:cxn modelId="{5AB10B17-73CF-4C87-854E-9E8484741BA5}" type="presOf" srcId="{83F5FD06-67D5-4D48-944F-47261D175A30}" destId="{39CAA8EE-5141-4847-A2D3-5CA38A856D89}" srcOrd="1" destOrd="0" presId="urn:microsoft.com/office/officeart/2008/layout/HorizontalMultiLevelHierarchy"/>
    <dgm:cxn modelId="{68EABE17-CB8D-41F8-84AA-C944FA508C84}" type="presOf" srcId="{0C04E7F1-51A8-4045-974A-397138C609D2}" destId="{FDD84C7F-7788-484F-B28B-DEEAFB6146AB}" srcOrd="0" destOrd="0" presId="urn:microsoft.com/office/officeart/2008/layout/HorizontalMultiLevelHierarchy"/>
    <dgm:cxn modelId="{BF0F9718-7100-46D7-BDBD-02394EA6C28E}" type="presOf" srcId="{0AC86549-BCCD-474C-B41F-2716507A22F0}" destId="{6104850C-4B3C-40EB-AC57-D93E11B7C88C}" srcOrd="0" destOrd="0" presId="urn:microsoft.com/office/officeart/2008/layout/HorizontalMultiLevelHierarchy"/>
    <dgm:cxn modelId="{8702131A-E22A-4F3D-8759-64F34159E7AA}" type="presOf" srcId="{3F153AC4-8292-4C3A-BDFC-7CE977557119}" destId="{E978ED61-0C28-4BCC-9C88-BA56664A8F21}" srcOrd="1" destOrd="0" presId="urn:microsoft.com/office/officeart/2008/layout/HorizontalMultiLevelHierarchy"/>
    <dgm:cxn modelId="{DB27CB2E-7D06-4C2D-B1AA-660600297CA4}" type="presOf" srcId="{530507AB-19D3-4606-9834-F315987DBCC2}" destId="{A258DAB2-0F7A-4F2F-AC1C-285C35D14466}" srcOrd="0" destOrd="0" presId="urn:microsoft.com/office/officeart/2008/layout/HorizontalMultiLevelHierarchy"/>
    <dgm:cxn modelId="{9637A12F-0896-4557-838E-9F9476F39DAC}" type="presOf" srcId="{E9ED99CD-2C85-41F1-8BAB-53A05777C6A1}" destId="{9F00711A-76AC-46EF-8B0B-68D6EC068A4C}" srcOrd="0" destOrd="0" presId="urn:microsoft.com/office/officeart/2008/layout/HorizontalMultiLevelHierarchy"/>
    <dgm:cxn modelId="{66492B31-F9F8-41B4-ACE7-672E129F9912}" type="presOf" srcId="{65679380-2556-498E-B036-63D60D2E549D}" destId="{68407091-83B5-49B7-99E3-7404E8DB3677}" srcOrd="0" destOrd="0" presId="urn:microsoft.com/office/officeart/2008/layout/HorizontalMultiLevelHierarchy"/>
    <dgm:cxn modelId="{6E5FD132-958D-4C73-91BF-3ED7043E1CF6}" type="presOf" srcId="{65679380-2556-498E-B036-63D60D2E549D}" destId="{94A603ED-2DEC-45B0-8DCD-726332B5C5D1}" srcOrd="1" destOrd="0" presId="urn:microsoft.com/office/officeart/2008/layout/HorizontalMultiLevelHierarchy"/>
    <dgm:cxn modelId="{4D0DE263-B864-4EEC-B718-DB8212A9D91E}" type="presOf" srcId="{FEF68976-1DFD-4AAC-8799-1D0B04A1DA87}" destId="{22A31DA1-17C0-412B-9AD3-45E493B5BAA6}" srcOrd="0" destOrd="0" presId="urn:microsoft.com/office/officeart/2008/layout/HorizontalMultiLevelHierarchy"/>
    <dgm:cxn modelId="{49620565-1DBE-49ED-862E-CF6EBF6C4691}" type="presOf" srcId="{E9ED99CD-2C85-41F1-8BAB-53A05777C6A1}" destId="{92E85911-8904-4BFE-AD08-AA81D6056D8D}" srcOrd="1" destOrd="0" presId="urn:microsoft.com/office/officeart/2008/layout/HorizontalMultiLevelHierarchy"/>
    <dgm:cxn modelId="{330F6C65-D3F8-4904-A957-9F5E1D51566D}" srcId="{0FE6A4E2-3E84-4F11-B320-0EF22B9C5143}" destId="{54E755C4-24F6-4687-A91C-0DA2D279E6F9}" srcOrd="0" destOrd="0" parTransId="{E9ED99CD-2C85-41F1-8BAB-53A05777C6A1}" sibTransId="{CE23B469-FAA7-4807-9833-622218B00852}"/>
    <dgm:cxn modelId="{A4530D46-7D0D-484F-A9AB-498F8A1C3589}" type="presOf" srcId="{E678482E-33BB-4757-AF9E-2E3D25F5A6A2}" destId="{2651CF0F-F0BC-464A-B020-4D31A2C1438E}" srcOrd="1" destOrd="0" presId="urn:microsoft.com/office/officeart/2008/layout/HorizontalMultiLevelHierarchy"/>
    <dgm:cxn modelId="{4BDE1446-836D-4632-9CE2-414080C7AE91}" type="presOf" srcId="{07522125-0281-4085-97F7-EFD94FA0CAB3}" destId="{3CB36626-127D-4976-96D5-C7B5868019B0}" srcOrd="0" destOrd="0" presId="urn:microsoft.com/office/officeart/2008/layout/HorizontalMultiLevelHierarchy"/>
    <dgm:cxn modelId="{2B40D846-D12D-440E-817E-C3C739F928F5}" type="presOf" srcId="{4C477935-C143-400B-9E7E-6A733BB78FD4}" destId="{A2D8933A-A601-42C2-B005-F277A827FD88}" srcOrd="0" destOrd="0" presId="urn:microsoft.com/office/officeart/2008/layout/HorizontalMultiLevelHierarchy"/>
    <dgm:cxn modelId="{DBC4CE49-9D56-46D6-AC51-6CB8DE9112A3}" srcId="{0AC86549-BCCD-474C-B41F-2716507A22F0}" destId="{A63EFB19-F884-4A89-A38C-23F7A0A01D98}" srcOrd="0" destOrd="0" parTransId="{E678482E-33BB-4757-AF9E-2E3D25F5A6A2}" sibTransId="{85E4B2D8-9752-4813-9940-86240062856D}"/>
    <dgm:cxn modelId="{EDD68B4B-0615-4399-AF4B-1BF38BFA0867}" srcId="{530507AB-19D3-4606-9834-F315987DBCC2}" destId="{14479DCD-EE67-4B97-BBE9-1A956CF80F0E}" srcOrd="2" destOrd="0" parTransId="{65679380-2556-498E-B036-63D60D2E549D}" sibTransId="{DCD1E351-70D2-41AD-94C8-87E217B99567}"/>
    <dgm:cxn modelId="{B5E6E86C-E646-49BA-B646-409A0F251C7D}" type="presOf" srcId="{790FE315-7C9F-48AB-B7EF-AC1F5A559D3A}" destId="{5F25B7A9-C3D3-48B0-B8ED-00EF9AC2908B}" srcOrd="1" destOrd="0" presId="urn:microsoft.com/office/officeart/2008/layout/HorizontalMultiLevelHierarchy"/>
    <dgm:cxn modelId="{7482AC59-121A-4F76-BFEF-5CB5A7A6C1FC}" type="presOf" srcId="{4B37D42C-942C-449A-A7B5-5E54DC65DF06}" destId="{00800EB9-A1C3-4A13-A547-B7035F337C81}" srcOrd="1" destOrd="0" presId="urn:microsoft.com/office/officeart/2008/layout/HorizontalMultiLevelHierarchy"/>
    <dgm:cxn modelId="{51648A7C-5F8C-4AE5-9FD9-C974C364E936}" type="presOf" srcId="{F975D7F6-CE14-4745-AE15-D4DC04A6985C}" destId="{E539DC5D-6512-4D3A-AA3E-9E2027F9842B}" srcOrd="0" destOrd="0" presId="urn:microsoft.com/office/officeart/2008/layout/HorizontalMultiLevelHierarchy"/>
    <dgm:cxn modelId="{1A345880-6591-4B2D-BCAA-2D01FA5218C9}" type="presOf" srcId="{54E755C4-24F6-4687-A91C-0DA2D279E6F9}" destId="{BB1B922B-A10F-4C5B-B732-65919102DC88}" srcOrd="0" destOrd="0" presId="urn:microsoft.com/office/officeart/2008/layout/HorizontalMultiLevelHierarchy"/>
    <dgm:cxn modelId="{5B33F581-2A73-4931-80A4-F257221F6E90}" srcId="{FEF68976-1DFD-4AAC-8799-1D0B04A1DA87}" destId="{530507AB-19D3-4606-9834-F315987DBCC2}" srcOrd="0" destOrd="0" parTransId="{5A619F0E-2B9B-4EC0-B3D0-38D0AD531488}" sibTransId="{198F961D-7EDF-4BB7-842E-77D167226A04}"/>
    <dgm:cxn modelId="{B2612783-C845-4D0D-AAA5-DC26C62A4597}" type="presOf" srcId="{1561C596-6EEE-4ABB-BE19-0477DA59DD22}" destId="{F6B2387B-5E8E-4E6A-ACBC-D65D3F70B6D0}" srcOrd="0" destOrd="0" presId="urn:microsoft.com/office/officeart/2008/layout/HorizontalMultiLevelHierarchy"/>
    <dgm:cxn modelId="{8B4C1486-B671-4378-B7FF-FDF5FA334E42}" srcId="{530507AB-19D3-4606-9834-F315987DBCC2}" destId="{1561C596-6EEE-4ABB-BE19-0477DA59DD22}" srcOrd="1" destOrd="0" parTransId="{F975D7F6-CE14-4745-AE15-D4DC04A6985C}" sibTransId="{248CF386-242D-45CE-BC8F-8479EEAAD5A4}"/>
    <dgm:cxn modelId="{F9795F89-1FC6-4911-973D-339B7145B2EA}" type="presOf" srcId="{A63EFB19-F884-4A89-A38C-23F7A0A01D98}" destId="{953F4356-1C1B-47EA-A91E-23598ED325CC}" srcOrd="0" destOrd="0" presId="urn:microsoft.com/office/officeart/2008/layout/HorizontalMultiLevelHierarchy"/>
    <dgm:cxn modelId="{2734108C-2A09-4BD6-9F2E-FAC08CA1CB7C}" type="presOf" srcId="{14479DCD-EE67-4B97-BBE9-1A956CF80F0E}" destId="{E559F83C-BA01-4E13-9F97-72947FD3C7DA}" srcOrd="0" destOrd="0" presId="urn:microsoft.com/office/officeart/2008/layout/HorizontalMultiLevelHierarchy"/>
    <dgm:cxn modelId="{441D9E90-6D50-43ED-9DA4-3DFEAF461ADC}" type="presOf" srcId="{85C0444B-AA4D-415C-9AFF-CAFCA16002C5}" destId="{CE22E0E0-0923-40A8-8955-38E8562194C6}" srcOrd="0" destOrd="0" presId="urn:microsoft.com/office/officeart/2008/layout/HorizontalMultiLevelHierarchy"/>
    <dgm:cxn modelId="{F5247497-F5F6-4F0F-BD50-D20F8459BDA7}" type="presOf" srcId="{34251DB4-5B21-461B-87AA-5BB0FBFF7AEC}" destId="{6569E73E-9543-44E0-9204-2858CC85C129}" srcOrd="0" destOrd="0" presId="urn:microsoft.com/office/officeart/2008/layout/HorizontalMultiLevelHierarchy"/>
    <dgm:cxn modelId="{1C765699-0B88-4113-A3CA-E8F7F06245D0}" type="presOf" srcId="{0C04E7F1-51A8-4045-974A-397138C609D2}" destId="{64129635-7F66-49E9-8057-ABC69CB3E5A6}" srcOrd="1" destOrd="0" presId="urn:microsoft.com/office/officeart/2008/layout/HorizontalMultiLevelHierarchy"/>
    <dgm:cxn modelId="{10A65EA7-A419-4BDB-915E-833EC513FC5A}" type="presOf" srcId="{E678482E-33BB-4757-AF9E-2E3D25F5A6A2}" destId="{3424A2F5-E36D-4AC6-BFBA-FE3E642383DF}" srcOrd="0" destOrd="0" presId="urn:microsoft.com/office/officeart/2008/layout/HorizontalMultiLevelHierarchy"/>
    <dgm:cxn modelId="{F36714AE-7BD7-4208-AFFF-65585E3372D9}" srcId="{14479DCD-EE67-4B97-BBE9-1A956CF80F0E}" destId="{07522125-0281-4085-97F7-EFD94FA0CAB3}" srcOrd="0" destOrd="0" parTransId="{C87ADD63-8AFE-42B5-88A8-668A65D39B1E}" sibTransId="{E9E344ED-8127-4599-B527-98D7A33B1FDB}"/>
    <dgm:cxn modelId="{D42626AE-FA23-4872-830E-34FFB3FD7902}" srcId="{1561C596-6EEE-4ABB-BE19-0477DA59DD22}" destId="{34251DB4-5B21-461B-87AA-5BB0FBFF7AEC}" srcOrd="0" destOrd="0" parTransId="{83F5FD06-67D5-4D48-944F-47261D175A30}" sibTransId="{E6485A08-23DC-4C60-9F70-E3FDE4FBF84B}"/>
    <dgm:cxn modelId="{CFE9D9BC-272F-45AB-82CE-4A1EA1C38166}" srcId="{85C0444B-AA4D-415C-9AFF-CAFCA16002C5}" destId="{4454C024-8A9C-4532-BBB6-167E44C2DF82}" srcOrd="0" destOrd="0" parTransId="{790FE315-7C9F-48AB-B7EF-AC1F5A559D3A}" sibTransId="{DAAC5CBC-7780-4CDB-9B9F-55E61B4C217E}"/>
    <dgm:cxn modelId="{8E4E66BD-FC66-437C-8108-7B253E380760}" type="presOf" srcId="{C87ADD63-8AFE-42B5-88A8-668A65D39B1E}" destId="{104542F9-6298-4DEA-941E-9B7B80BD88A8}" srcOrd="0" destOrd="0" presId="urn:microsoft.com/office/officeart/2008/layout/HorizontalMultiLevelHierarchy"/>
    <dgm:cxn modelId="{31362ACD-7616-4492-A1A6-6D48BA0F38CF}" type="presOf" srcId="{0FE6A4E2-3E84-4F11-B320-0EF22B9C5143}" destId="{4414794D-20FC-4D29-B299-4A543A3CD711}" srcOrd="0" destOrd="0" presId="urn:microsoft.com/office/officeart/2008/layout/HorizontalMultiLevelHierarchy"/>
    <dgm:cxn modelId="{9C041CD3-DBB9-4440-9DF3-6804965A4870}" type="presOf" srcId="{DF9B5A77-C80B-4014-9E5C-0200589EAA91}" destId="{1E935D11-F058-4D50-82D3-953A30E41C2E}" srcOrd="0" destOrd="0" presId="urn:microsoft.com/office/officeart/2008/layout/HorizontalMultiLevelHierarchy"/>
    <dgm:cxn modelId="{69F53DD5-7569-48AC-8441-B5AE21212E87}" type="presOf" srcId="{4454C024-8A9C-4532-BBB6-167E44C2DF82}" destId="{60930C77-B1F9-4AB5-A4F7-DB462A25FCF7}" srcOrd="0" destOrd="0" presId="urn:microsoft.com/office/officeart/2008/layout/HorizontalMultiLevelHierarchy"/>
    <dgm:cxn modelId="{D35A42D5-7CF0-448D-B63F-8AB3506022E8}" type="presOf" srcId="{E4AFE5A4-A320-46BC-B19D-1F3CAC4DC8AB}" destId="{D1BAEF2D-9E78-4DB5-B19C-D39CF0B16D14}" srcOrd="1" destOrd="0" presId="urn:microsoft.com/office/officeart/2008/layout/HorizontalMultiLevelHierarchy"/>
    <dgm:cxn modelId="{B0B073D8-A004-46E5-A43C-D8574EC37BC6}" type="presOf" srcId="{4B37D42C-942C-449A-A7B5-5E54DC65DF06}" destId="{C632AB1D-7387-4F69-8169-214488875B53}" srcOrd="0" destOrd="0" presId="urn:microsoft.com/office/officeart/2008/layout/HorizontalMultiLevelHierarchy"/>
    <dgm:cxn modelId="{D26A32DF-B2A5-41F2-90DE-0FEC4BFD02E0}" srcId="{530507AB-19D3-4606-9834-F315987DBCC2}" destId="{4C477935-C143-400B-9E7E-6A733BB78FD4}" srcOrd="5" destOrd="0" parTransId="{4B37D42C-942C-449A-A7B5-5E54DC65DF06}" sibTransId="{E17EB87E-850B-42D1-9E3A-F99EFA319E49}"/>
    <dgm:cxn modelId="{F64DACEA-8377-423D-B04E-FFD76392D666}" type="presOf" srcId="{DF9B5A77-C80B-4014-9E5C-0200589EAA91}" destId="{AB437171-81E7-4F96-8CB8-7AFA32EECA2F}" srcOrd="1" destOrd="0" presId="urn:microsoft.com/office/officeart/2008/layout/HorizontalMultiLevelHierarchy"/>
    <dgm:cxn modelId="{EE9F76EE-5931-4C88-8DE7-4E7E5563331D}" srcId="{530507AB-19D3-4606-9834-F315987DBCC2}" destId="{0FE6A4E2-3E84-4F11-B320-0EF22B9C5143}" srcOrd="4" destOrd="0" parTransId="{3F153AC4-8292-4C3A-BDFC-7CE977557119}" sibTransId="{9A2859C5-44B0-49B9-9C55-43237CABDA7B}"/>
    <dgm:cxn modelId="{1AEBFFF1-E2DF-46BB-BD4A-C6545D0A02A0}" type="presOf" srcId="{790FE315-7C9F-48AB-B7EF-AC1F5A559D3A}" destId="{A24F0554-AAA3-4908-9899-61DD983B9A31}" srcOrd="0" destOrd="0" presId="urn:microsoft.com/office/officeart/2008/layout/HorizontalMultiLevelHierarchy"/>
    <dgm:cxn modelId="{2C8069F4-FE1E-49DE-98CD-E6D9C2B492B1}" type="presOf" srcId="{3F153AC4-8292-4C3A-BDFC-7CE977557119}" destId="{A8A4EF02-CC74-4923-9E58-EB20B542BE83}" srcOrd="0" destOrd="0" presId="urn:microsoft.com/office/officeart/2008/layout/HorizontalMultiLevelHierarchy"/>
    <dgm:cxn modelId="{EBB014F7-DD12-45A5-B598-B1004BA1B9F7}" type="presOf" srcId="{E4AFE5A4-A320-46BC-B19D-1F3CAC4DC8AB}" destId="{0B45A950-45DD-466F-B9FE-E3D53FE37023}" srcOrd="0" destOrd="0" presId="urn:microsoft.com/office/officeart/2008/layout/HorizontalMultiLevelHierarchy"/>
    <dgm:cxn modelId="{0862FAFC-E653-479F-A2E4-09C04A954BCE}" srcId="{4C477935-C143-400B-9E7E-6A733BB78FD4}" destId="{C723D319-6F55-4535-84C7-70784DFFCE30}" srcOrd="0" destOrd="0" parTransId="{DF9B5A77-C80B-4014-9E5C-0200589EAA91}" sibTransId="{5A8AE89D-6ED7-43F6-BF5F-E192ECE88E62}"/>
    <dgm:cxn modelId="{82869420-322E-41E5-8E5C-C7056A76EB19}" type="presParOf" srcId="{22A31DA1-17C0-412B-9AD3-45E493B5BAA6}" destId="{EF170CEF-F44F-4E03-99A7-07F7B692FF5D}" srcOrd="0" destOrd="0" presId="urn:microsoft.com/office/officeart/2008/layout/HorizontalMultiLevelHierarchy"/>
    <dgm:cxn modelId="{993A7F1B-654C-4691-B857-5EB60E110248}" type="presParOf" srcId="{EF170CEF-F44F-4E03-99A7-07F7B692FF5D}" destId="{A258DAB2-0F7A-4F2F-AC1C-285C35D14466}" srcOrd="0" destOrd="0" presId="urn:microsoft.com/office/officeart/2008/layout/HorizontalMultiLevelHierarchy"/>
    <dgm:cxn modelId="{A61D9577-5C60-4EC4-BDC8-8386DAB5BB3E}" type="presParOf" srcId="{EF170CEF-F44F-4E03-99A7-07F7B692FF5D}" destId="{A0AB8C69-49BB-4CC5-8690-9DF129A5326F}" srcOrd="1" destOrd="0" presId="urn:microsoft.com/office/officeart/2008/layout/HorizontalMultiLevelHierarchy"/>
    <dgm:cxn modelId="{86C41D23-C0FF-4156-807C-6F3885F6C6E8}" type="presParOf" srcId="{A0AB8C69-49BB-4CC5-8690-9DF129A5326F}" destId="{FDD84C7F-7788-484F-B28B-DEEAFB6146AB}" srcOrd="0" destOrd="0" presId="urn:microsoft.com/office/officeart/2008/layout/HorizontalMultiLevelHierarchy"/>
    <dgm:cxn modelId="{8A858DD8-67A7-46F1-84C6-040C2B200981}" type="presParOf" srcId="{FDD84C7F-7788-484F-B28B-DEEAFB6146AB}" destId="{64129635-7F66-49E9-8057-ABC69CB3E5A6}" srcOrd="0" destOrd="0" presId="urn:microsoft.com/office/officeart/2008/layout/HorizontalMultiLevelHierarchy"/>
    <dgm:cxn modelId="{FDE07FB0-A00A-444E-A44E-DE825694E990}" type="presParOf" srcId="{A0AB8C69-49BB-4CC5-8690-9DF129A5326F}" destId="{C60B663B-6A51-486C-88E7-430F9CC9D1B9}" srcOrd="1" destOrd="0" presId="urn:microsoft.com/office/officeart/2008/layout/HorizontalMultiLevelHierarchy"/>
    <dgm:cxn modelId="{42F211E1-6061-418C-9AC6-68AAD1FAF92B}" type="presParOf" srcId="{C60B663B-6A51-486C-88E7-430F9CC9D1B9}" destId="{6104850C-4B3C-40EB-AC57-D93E11B7C88C}" srcOrd="0" destOrd="0" presId="urn:microsoft.com/office/officeart/2008/layout/HorizontalMultiLevelHierarchy"/>
    <dgm:cxn modelId="{3391608D-24FA-4C7F-93BB-044FF0E646DE}" type="presParOf" srcId="{C60B663B-6A51-486C-88E7-430F9CC9D1B9}" destId="{88FB3275-F709-4262-80CC-D1BABAA36772}" srcOrd="1" destOrd="0" presId="urn:microsoft.com/office/officeart/2008/layout/HorizontalMultiLevelHierarchy"/>
    <dgm:cxn modelId="{01DB04A4-8BCD-49A8-8A26-82B286476274}" type="presParOf" srcId="{88FB3275-F709-4262-80CC-D1BABAA36772}" destId="{3424A2F5-E36D-4AC6-BFBA-FE3E642383DF}" srcOrd="0" destOrd="0" presId="urn:microsoft.com/office/officeart/2008/layout/HorizontalMultiLevelHierarchy"/>
    <dgm:cxn modelId="{3C4F314F-4450-4754-BFB4-F6D6C4F85563}" type="presParOf" srcId="{3424A2F5-E36D-4AC6-BFBA-FE3E642383DF}" destId="{2651CF0F-F0BC-464A-B020-4D31A2C1438E}" srcOrd="0" destOrd="0" presId="urn:microsoft.com/office/officeart/2008/layout/HorizontalMultiLevelHierarchy"/>
    <dgm:cxn modelId="{42339063-4349-4761-9F1C-7E9AEF451318}" type="presParOf" srcId="{88FB3275-F709-4262-80CC-D1BABAA36772}" destId="{D708BBCA-EDC9-4B80-9145-6FEF57E7003A}" srcOrd="1" destOrd="0" presId="urn:microsoft.com/office/officeart/2008/layout/HorizontalMultiLevelHierarchy"/>
    <dgm:cxn modelId="{CD4A6874-928F-4FD3-AEEF-40A458FD7530}" type="presParOf" srcId="{D708BBCA-EDC9-4B80-9145-6FEF57E7003A}" destId="{953F4356-1C1B-47EA-A91E-23598ED325CC}" srcOrd="0" destOrd="0" presId="urn:microsoft.com/office/officeart/2008/layout/HorizontalMultiLevelHierarchy"/>
    <dgm:cxn modelId="{9DCA4FED-BA30-4B28-8A9A-F32B0FD8674A}" type="presParOf" srcId="{D708BBCA-EDC9-4B80-9145-6FEF57E7003A}" destId="{828EEC92-0126-4C63-958C-4089A5B044A8}" srcOrd="1" destOrd="0" presId="urn:microsoft.com/office/officeart/2008/layout/HorizontalMultiLevelHierarchy"/>
    <dgm:cxn modelId="{C60D0156-C7CD-4153-AC09-C379AD52A9D2}" type="presParOf" srcId="{A0AB8C69-49BB-4CC5-8690-9DF129A5326F}" destId="{E539DC5D-6512-4D3A-AA3E-9E2027F9842B}" srcOrd="2" destOrd="0" presId="urn:microsoft.com/office/officeart/2008/layout/HorizontalMultiLevelHierarchy"/>
    <dgm:cxn modelId="{7794669A-9BE2-489F-B068-E58192D9285F}" type="presParOf" srcId="{E539DC5D-6512-4D3A-AA3E-9E2027F9842B}" destId="{E2DEC8E7-6B06-4A18-8057-81A892D1CF5A}" srcOrd="0" destOrd="0" presId="urn:microsoft.com/office/officeart/2008/layout/HorizontalMultiLevelHierarchy"/>
    <dgm:cxn modelId="{C1D8310E-F4A1-4E1D-BF8D-319B9C73258E}" type="presParOf" srcId="{A0AB8C69-49BB-4CC5-8690-9DF129A5326F}" destId="{79102FA0-7D06-4484-AA8F-1549A4E97ACD}" srcOrd="3" destOrd="0" presId="urn:microsoft.com/office/officeart/2008/layout/HorizontalMultiLevelHierarchy"/>
    <dgm:cxn modelId="{13CEA7D5-1EC0-4A2E-B895-9417A60ADF9B}" type="presParOf" srcId="{79102FA0-7D06-4484-AA8F-1549A4E97ACD}" destId="{F6B2387B-5E8E-4E6A-ACBC-D65D3F70B6D0}" srcOrd="0" destOrd="0" presId="urn:microsoft.com/office/officeart/2008/layout/HorizontalMultiLevelHierarchy"/>
    <dgm:cxn modelId="{51288CAF-CDC2-47A7-B3B6-CA98B5F2FE7F}" type="presParOf" srcId="{79102FA0-7D06-4484-AA8F-1549A4E97ACD}" destId="{45F51EBC-C9E1-4831-AD1C-C0DD8E439F58}" srcOrd="1" destOrd="0" presId="urn:microsoft.com/office/officeart/2008/layout/HorizontalMultiLevelHierarchy"/>
    <dgm:cxn modelId="{AA16CDDD-2BC9-4D47-BF54-1994729DB417}" type="presParOf" srcId="{45F51EBC-C9E1-4831-AD1C-C0DD8E439F58}" destId="{FA55CBB2-2503-4FF7-B6E5-EE8D2403523C}" srcOrd="0" destOrd="0" presId="urn:microsoft.com/office/officeart/2008/layout/HorizontalMultiLevelHierarchy"/>
    <dgm:cxn modelId="{D980B541-8283-47E1-BB19-E13F9D5974DF}" type="presParOf" srcId="{FA55CBB2-2503-4FF7-B6E5-EE8D2403523C}" destId="{39CAA8EE-5141-4847-A2D3-5CA38A856D89}" srcOrd="0" destOrd="0" presId="urn:microsoft.com/office/officeart/2008/layout/HorizontalMultiLevelHierarchy"/>
    <dgm:cxn modelId="{14437CC4-F256-4CFC-810B-B0D172C12B20}" type="presParOf" srcId="{45F51EBC-C9E1-4831-AD1C-C0DD8E439F58}" destId="{90ACFAF7-F98A-4655-A48C-B4F0AFA3468C}" srcOrd="1" destOrd="0" presId="urn:microsoft.com/office/officeart/2008/layout/HorizontalMultiLevelHierarchy"/>
    <dgm:cxn modelId="{A45DDAD9-EACE-4F3B-8CF2-4CA13B0F8DC0}" type="presParOf" srcId="{90ACFAF7-F98A-4655-A48C-B4F0AFA3468C}" destId="{6569E73E-9543-44E0-9204-2858CC85C129}" srcOrd="0" destOrd="0" presId="urn:microsoft.com/office/officeart/2008/layout/HorizontalMultiLevelHierarchy"/>
    <dgm:cxn modelId="{6ACB7996-54C0-473E-A206-FC1DB6A3FB7B}" type="presParOf" srcId="{90ACFAF7-F98A-4655-A48C-B4F0AFA3468C}" destId="{15A5BD57-523E-4D3D-B42D-8AB15287D254}" srcOrd="1" destOrd="0" presId="urn:microsoft.com/office/officeart/2008/layout/HorizontalMultiLevelHierarchy"/>
    <dgm:cxn modelId="{77C69A22-22BB-4754-9264-404AABD3C10E}" type="presParOf" srcId="{A0AB8C69-49BB-4CC5-8690-9DF129A5326F}" destId="{68407091-83B5-49B7-99E3-7404E8DB3677}" srcOrd="4" destOrd="0" presId="urn:microsoft.com/office/officeart/2008/layout/HorizontalMultiLevelHierarchy"/>
    <dgm:cxn modelId="{E1834D3F-EE9F-4C66-98C3-D8D06CA232C5}" type="presParOf" srcId="{68407091-83B5-49B7-99E3-7404E8DB3677}" destId="{94A603ED-2DEC-45B0-8DCD-726332B5C5D1}" srcOrd="0" destOrd="0" presId="urn:microsoft.com/office/officeart/2008/layout/HorizontalMultiLevelHierarchy"/>
    <dgm:cxn modelId="{FDDD0842-F346-43EE-AB5E-664D397BD008}" type="presParOf" srcId="{A0AB8C69-49BB-4CC5-8690-9DF129A5326F}" destId="{81669256-B250-4DE9-BE3B-5B4E669AF305}" srcOrd="5" destOrd="0" presId="urn:microsoft.com/office/officeart/2008/layout/HorizontalMultiLevelHierarchy"/>
    <dgm:cxn modelId="{E61AC02D-3DE7-4F4A-9A57-65C504AE6C0F}" type="presParOf" srcId="{81669256-B250-4DE9-BE3B-5B4E669AF305}" destId="{E559F83C-BA01-4E13-9F97-72947FD3C7DA}" srcOrd="0" destOrd="0" presId="urn:microsoft.com/office/officeart/2008/layout/HorizontalMultiLevelHierarchy"/>
    <dgm:cxn modelId="{777E48BA-0E1C-477A-96F4-13CD37E5FD71}" type="presParOf" srcId="{81669256-B250-4DE9-BE3B-5B4E669AF305}" destId="{9C56CD8F-30ED-4492-8E41-5E4C6EE0C671}" srcOrd="1" destOrd="0" presId="urn:microsoft.com/office/officeart/2008/layout/HorizontalMultiLevelHierarchy"/>
    <dgm:cxn modelId="{D69F6BCC-3ADA-48E9-939B-D17805BCBA74}" type="presParOf" srcId="{9C56CD8F-30ED-4492-8E41-5E4C6EE0C671}" destId="{104542F9-6298-4DEA-941E-9B7B80BD88A8}" srcOrd="0" destOrd="0" presId="urn:microsoft.com/office/officeart/2008/layout/HorizontalMultiLevelHierarchy"/>
    <dgm:cxn modelId="{6F8CD56D-93CF-4B9C-B345-AAAA2D894030}" type="presParOf" srcId="{104542F9-6298-4DEA-941E-9B7B80BD88A8}" destId="{C8E2EBE6-71A0-4C0A-95F9-55948AE405A6}" srcOrd="0" destOrd="0" presId="urn:microsoft.com/office/officeart/2008/layout/HorizontalMultiLevelHierarchy"/>
    <dgm:cxn modelId="{B7D74084-912B-4C27-B9D2-F3BAA454D851}" type="presParOf" srcId="{9C56CD8F-30ED-4492-8E41-5E4C6EE0C671}" destId="{60418E9B-1868-4F30-836A-109C8482EE0E}" srcOrd="1" destOrd="0" presId="urn:microsoft.com/office/officeart/2008/layout/HorizontalMultiLevelHierarchy"/>
    <dgm:cxn modelId="{63AEB050-89A8-4BE1-8A61-36E73230766B}" type="presParOf" srcId="{60418E9B-1868-4F30-836A-109C8482EE0E}" destId="{3CB36626-127D-4976-96D5-C7B5868019B0}" srcOrd="0" destOrd="0" presId="urn:microsoft.com/office/officeart/2008/layout/HorizontalMultiLevelHierarchy"/>
    <dgm:cxn modelId="{C1CF9619-AB14-4982-86E7-84AC3F3CA98E}" type="presParOf" srcId="{60418E9B-1868-4F30-836A-109C8482EE0E}" destId="{666D16ED-A336-4898-8D7E-D1A2128309A3}" srcOrd="1" destOrd="0" presId="urn:microsoft.com/office/officeart/2008/layout/HorizontalMultiLevelHierarchy"/>
    <dgm:cxn modelId="{09360059-3A3A-4A21-BED4-4638CF13764E}" type="presParOf" srcId="{A0AB8C69-49BB-4CC5-8690-9DF129A5326F}" destId="{0B45A950-45DD-466F-B9FE-E3D53FE37023}" srcOrd="6" destOrd="0" presId="urn:microsoft.com/office/officeart/2008/layout/HorizontalMultiLevelHierarchy"/>
    <dgm:cxn modelId="{04F64B87-21AC-4C4E-BAEB-287C133A8E4A}" type="presParOf" srcId="{0B45A950-45DD-466F-B9FE-E3D53FE37023}" destId="{D1BAEF2D-9E78-4DB5-B19C-D39CF0B16D14}" srcOrd="0" destOrd="0" presId="urn:microsoft.com/office/officeart/2008/layout/HorizontalMultiLevelHierarchy"/>
    <dgm:cxn modelId="{DF4DC4A5-E50C-4237-86DA-73014D0B7866}" type="presParOf" srcId="{A0AB8C69-49BB-4CC5-8690-9DF129A5326F}" destId="{1F0F90F6-1951-4122-A671-9E7953868C7E}" srcOrd="7" destOrd="0" presId="urn:microsoft.com/office/officeart/2008/layout/HorizontalMultiLevelHierarchy"/>
    <dgm:cxn modelId="{FF938290-43AE-4406-8681-20F56971F588}" type="presParOf" srcId="{1F0F90F6-1951-4122-A671-9E7953868C7E}" destId="{CE22E0E0-0923-40A8-8955-38E8562194C6}" srcOrd="0" destOrd="0" presId="urn:microsoft.com/office/officeart/2008/layout/HorizontalMultiLevelHierarchy"/>
    <dgm:cxn modelId="{FE9741C6-A1FB-42A4-A634-A60146FB54AE}" type="presParOf" srcId="{1F0F90F6-1951-4122-A671-9E7953868C7E}" destId="{FA5C47C3-C44D-4AC9-B8F0-62C63B1E4DF7}" srcOrd="1" destOrd="0" presId="urn:microsoft.com/office/officeart/2008/layout/HorizontalMultiLevelHierarchy"/>
    <dgm:cxn modelId="{7CDF3373-8BE1-4019-B57F-BAE1381E5D01}" type="presParOf" srcId="{FA5C47C3-C44D-4AC9-B8F0-62C63B1E4DF7}" destId="{A24F0554-AAA3-4908-9899-61DD983B9A31}" srcOrd="0" destOrd="0" presId="urn:microsoft.com/office/officeart/2008/layout/HorizontalMultiLevelHierarchy"/>
    <dgm:cxn modelId="{CC7B1E7F-0D00-4232-A7F0-9684DFBEBAC6}" type="presParOf" srcId="{A24F0554-AAA3-4908-9899-61DD983B9A31}" destId="{5F25B7A9-C3D3-48B0-B8ED-00EF9AC2908B}" srcOrd="0" destOrd="0" presId="urn:microsoft.com/office/officeart/2008/layout/HorizontalMultiLevelHierarchy"/>
    <dgm:cxn modelId="{EE81659C-5195-4543-8BD5-37938D035387}" type="presParOf" srcId="{FA5C47C3-C44D-4AC9-B8F0-62C63B1E4DF7}" destId="{9CC138F2-F693-42AD-B695-0CFD66C6D051}" srcOrd="1" destOrd="0" presId="urn:microsoft.com/office/officeart/2008/layout/HorizontalMultiLevelHierarchy"/>
    <dgm:cxn modelId="{E66EECF5-6BD2-44AC-B6E9-F638AA1C2D83}" type="presParOf" srcId="{9CC138F2-F693-42AD-B695-0CFD66C6D051}" destId="{60930C77-B1F9-4AB5-A4F7-DB462A25FCF7}" srcOrd="0" destOrd="0" presId="urn:microsoft.com/office/officeart/2008/layout/HorizontalMultiLevelHierarchy"/>
    <dgm:cxn modelId="{73542F03-5AD1-44A6-9871-F3FC2CD03A18}" type="presParOf" srcId="{9CC138F2-F693-42AD-B695-0CFD66C6D051}" destId="{A609A1E4-D30E-4628-A589-34BE003205FE}" srcOrd="1" destOrd="0" presId="urn:microsoft.com/office/officeart/2008/layout/HorizontalMultiLevelHierarchy"/>
    <dgm:cxn modelId="{0E638C98-D66E-440C-9C7E-D0B5A9F31D4E}" type="presParOf" srcId="{A0AB8C69-49BB-4CC5-8690-9DF129A5326F}" destId="{A8A4EF02-CC74-4923-9E58-EB20B542BE83}" srcOrd="8" destOrd="0" presId="urn:microsoft.com/office/officeart/2008/layout/HorizontalMultiLevelHierarchy"/>
    <dgm:cxn modelId="{CA89C922-CF6C-42CD-9E51-FB597EAE8413}" type="presParOf" srcId="{A8A4EF02-CC74-4923-9E58-EB20B542BE83}" destId="{E978ED61-0C28-4BCC-9C88-BA56664A8F21}" srcOrd="0" destOrd="0" presId="urn:microsoft.com/office/officeart/2008/layout/HorizontalMultiLevelHierarchy"/>
    <dgm:cxn modelId="{7AAA8DE2-3EE4-4C37-ADF7-93D84135998A}" type="presParOf" srcId="{A0AB8C69-49BB-4CC5-8690-9DF129A5326F}" destId="{FF0DE27B-2CA8-4540-8979-383BD8A03FF1}" srcOrd="9" destOrd="0" presId="urn:microsoft.com/office/officeart/2008/layout/HorizontalMultiLevelHierarchy"/>
    <dgm:cxn modelId="{E3747EDC-B197-4F23-BB92-8D8A97283716}" type="presParOf" srcId="{FF0DE27B-2CA8-4540-8979-383BD8A03FF1}" destId="{4414794D-20FC-4D29-B299-4A543A3CD711}" srcOrd="0" destOrd="0" presId="urn:microsoft.com/office/officeart/2008/layout/HorizontalMultiLevelHierarchy"/>
    <dgm:cxn modelId="{1869F47B-60AA-42E7-8101-A5CCAC8CF28D}" type="presParOf" srcId="{FF0DE27B-2CA8-4540-8979-383BD8A03FF1}" destId="{35288C81-1096-4280-99A9-B17E5A7A3034}" srcOrd="1" destOrd="0" presId="urn:microsoft.com/office/officeart/2008/layout/HorizontalMultiLevelHierarchy"/>
    <dgm:cxn modelId="{EAEFAB9C-2C77-40AA-BDAB-6694E0391244}" type="presParOf" srcId="{35288C81-1096-4280-99A9-B17E5A7A3034}" destId="{9F00711A-76AC-46EF-8B0B-68D6EC068A4C}" srcOrd="0" destOrd="0" presId="urn:microsoft.com/office/officeart/2008/layout/HorizontalMultiLevelHierarchy"/>
    <dgm:cxn modelId="{19ABD9A7-85E3-49CF-9889-CD46D7193ECB}" type="presParOf" srcId="{9F00711A-76AC-46EF-8B0B-68D6EC068A4C}" destId="{92E85911-8904-4BFE-AD08-AA81D6056D8D}" srcOrd="0" destOrd="0" presId="urn:microsoft.com/office/officeart/2008/layout/HorizontalMultiLevelHierarchy"/>
    <dgm:cxn modelId="{F0D02ADA-F677-46B6-A976-7B54EE6428D1}" type="presParOf" srcId="{35288C81-1096-4280-99A9-B17E5A7A3034}" destId="{84F35579-E7CF-413A-97AE-BCB9F9C6789E}" srcOrd="1" destOrd="0" presId="urn:microsoft.com/office/officeart/2008/layout/HorizontalMultiLevelHierarchy"/>
    <dgm:cxn modelId="{2E699062-BCB2-450B-A9CD-10E8C80EB459}" type="presParOf" srcId="{84F35579-E7CF-413A-97AE-BCB9F9C6789E}" destId="{BB1B922B-A10F-4C5B-B732-65919102DC88}" srcOrd="0" destOrd="0" presId="urn:microsoft.com/office/officeart/2008/layout/HorizontalMultiLevelHierarchy"/>
    <dgm:cxn modelId="{8B87FDED-65AE-4992-AE1D-BC91DF3E4D57}" type="presParOf" srcId="{84F35579-E7CF-413A-97AE-BCB9F9C6789E}" destId="{F81A1E9D-B03F-4D0F-852D-960345C340E8}" srcOrd="1" destOrd="0" presId="urn:microsoft.com/office/officeart/2008/layout/HorizontalMultiLevelHierarchy"/>
    <dgm:cxn modelId="{168EE0E8-05D9-4F45-9B18-BA62EF4EE05F}" type="presParOf" srcId="{A0AB8C69-49BB-4CC5-8690-9DF129A5326F}" destId="{C632AB1D-7387-4F69-8169-214488875B53}" srcOrd="10" destOrd="0" presId="urn:microsoft.com/office/officeart/2008/layout/HorizontalMultiLevelHierarchy"/>
    <dgm:cxn modelId="{8316AD77-31E7-4FA9-B0BE-74D5C001B22B}" type="presParOf" srcId="{C632AB1D-7387-4F69-8169-214488875B53}" destId="{00800EB9-A1C3-4A13-A547-B7035F337C81}" srcOrd="0" destOrd="0" presId="urn:microsoft.com/office/officeart/2008/layout/HorizontalMultiLevelHierarchy"/>
    <dgm:cxn modelId="{B88C7528-37E1-4D74-B0AD-67ADBA4B88A5}" type="presParOf" srcId="{A0AB8C69-49BB-4CC5-8690-9DF129A5326F}" destId="{CF034EC2-32B9-431A-A31A-F957519D483A}" srcOrd="11" destOrd="0" presId="urn:microsoft.com/office/officeart/2008/layout/HorizontalMultiLevelHierarchy"/>
    <dgm:cxn modelId="{FAFF493E-2517-47BC-8017-D71ED0407109}" type="presParOf" srcId="{CF034EC2-32B9-431A-A31A-F957519D483A}" destId="{A2D8933A-A601-42C2-B005-F277A827FD88}" srcOrd="0" destOrd="0" presId="urn:microsoft.com/office/officeart/2008/layout/HorizontalMultiLevelHierarchy"/>
    <dgm:cxn modelId="{89606E6E-5FA5-4C3B-BBC3-BEF878AA852B}" type="presParOf" srcId="{CF034EC2-32B9-431A-A31A-F957519D483A}" destId="{F7D4C4F3-D8AA-4C28-B5CD-CD14B4C3D8CD}" srcOrd="1" destOrd="0" presId="urn:microsoft.com/office/officeart/2008/layout/HorizontalMultiLevelHierarchy"/>
    <dgm:cxn modelId="{F5F1AA4D-7C16-4735-9D3E-A1AF68680547}" type="presParOf" srcId="{F7D4C4F3-D8AA-4C28-B5CD-CD14B4C3D8CD}" destId="{1E935D11-F058-4D50-82D3-953A30E41C2E}" srcOrd="0" destOrd="0" presId="urn:microsoft.com/office/officeart/2008/layout/HorizontalMultiLevelHierarchy"/>
    <dgm:cxn modelId="{1930815C-D7F2-41B3-AF72-CBDDD090303A}" type="presParOf" srcId="{1E935D11-F058-4D50-82D3-953A30E41C2E}" destId="{AB437171-81E7-4F96-8CB8-7AFA32EECA2F}" srcOrd="0" destOrd="0" presId="urn:microsoft.com/office/officeart/2008/layout/HorizontalMultiLevelHierarchy"/>
    <dgm:cxn modelId="{909D08A2-0948-4DA0-8D7B-35635C40BAFE}" type="presParOf" srcId="{F7D4C4F3-D8AA-4C28-B5CD-CD14B4C3D8CD}" destId="{E9884666-C47C-4858-8647-34184B39247E}" srcOrd="1" destOrd="0" presId="urn:microsoft.com/office/officeart/2008/layout/HorizontalMultiLevelHierarchy"/>
    <dgm:cxn modelId="{DD130546-7D8A-403E-B47E-834BEA4DF665}" type="presParOf" srcId="{E9884666-C47C-4858-8647-34184B39247E}" destId="{ED2AB8E5-7CD3-45F3-B0F8-B2B26DCEEEE7}" srcOrd="0" destOrd="0" presId="urn:microsoft.com/office/officeart/2008/layout/HorizontalMultiLevelHierarchy"/>
    <dgm:cxn modelId="{41A6B167-A9AE-4E48-AA0A-967CBEA4B965}" type="presParOf" srcId="{E9884666-C47C-4858-8647-34184B39247E}" destId="{61DE702A-E806-4B5B-85BD-E17B7FB55E4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005B2F-1DED-4190-900C-447967FCA8FB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117F959-2DE2-42F6-95E0-3DDAF5B41C19}">
      <dgm:prSet phldrT="[Text]" custT="1"/>
      <dgm:spPr/>
      <dgm:t>
        <a:bodyPr/>
        <a:lstStyle/>
        <a:p>
          <a:r>
            <a:rPr lang="ar-SA" sz="2000" b="1" dirty="0"/>
            <a:t>عناصر تقدير التكاليف</a:t>
          </a:r>
          <a:endParaRPr lang="en-US" sz="2000" b="1" dirty="0"/>
        </a:p>
      </dgm:t>
    </dgm:pt>
    <dgm:pt modelId="{87A23BEF-720F-43EB-A88B-0204F8E5F79C}" type="parTrans" cxnId="{FC80866D-DBC4-41CD-977C-1AF6B1B44866}">
      <dgm:prSet/>
      <dgm:spPr/>
      <dgm:t>
        <a:bodyPr/>
        <a:lstStyle/>
        <a:p>
          <a:endParaRPr lang="en-US" sz="2000" b="1"/>
        </a:p>
      </dgm:t>
    </dgm:pt>
    <dgm:pt modelId="{BAD93EF6-8032-47B5-9FA6-7DF76EFF5274}" type="sibTrans" cxnId="{FC80866D-DBC4-41CD-977C-1AF6B1B44866}">
      <dgm:prSet/>
      <dgm:spPr/>
      <dgm:t>
        <a:bodyPr/>
        <a:lstStyle/>
        <a:p>
          <a:endParaRPr lang="en-US" sz="2000" b="1"/>
        </a:p>
      </dgm:t>
    </dgm:pt>
    <dgm:pt modelId="{908A5450-73DE-4D21-BF30-1A17C22A181F}">
      <dgm:prSet phldrT="[Text]" custT="1"/>
      <dgm:spPr/>
      <dgm:t>
        <a:bodyPr/>
        <a:lstStyle/>
        <a:p>
          <a:r>
            <a:rPr lang="ar-SA" sz="2000" b="1" dirty="0"/>
            <a:t>الموارد البشرية</a:t>
          </a:r>
          <a:endParaRPr lang="en-US" sz="2000" b="1" dirty="0"/>
        </a:p>
      </dgm:t>
    </dgm:pt>
    <dgm:pt modelId="{031E13BE-EAEE-4E79-94C4-EAEE8E4B29E1}" type="parTrans" cxnId="{6A284EEF-1ABC-42A4-B044-05535E652E92}">
      <dgm:prSet/>
      <dgm:spPr/>
      <dgm:t>
        <a:bodyPr/>
        <a:lstStyle/>
        <a:p>
          <a:endParaRPr lang="en-US" sz="2000" b="1"/>
        </a:p>
      </dgm:t>
    </dgm:pt>
    <dgm:pt modelId="{6D5F29F6-494F-4907-B661-A7B7EC97C694}" type="sibTrans" cxnId="{6A284EEF-1ABC-42A4-B044-05535E652E92}">
      <dgm:prSet/>
      <dgm:spPr/>
      <dgm:t>
        <a:bodyPr/>
        <a:lstStyle/>
        <a:p>
          <a:endParaRPr lang="en-US" sz="2000" b="1"/>
        </a:p>
      </dgm:t>
    </dgm:pt>
    <dgm:pt modelId="{33C7B37B-7BBD-4D50-A03F-2123E77333B7}">
      <dgm:prSet phldrT="[Text]" custT="1"/>
      <dgm:spPr/>
      <dgm:t>
        <a:bodyPr/>
        <a:lstStyle/>
        <a:p>
          <a:r>
            <a:rPr lang="ar-SA" sz="2000" b="1" dirty="0"/>
            <a:t>المنشآت</a:t>
          </a:r>
          <a:endParaRPr lang="en-US" sz="2000" b="1" dirty="0"/>
        </a:p>
      </dgm:t>
    </dgm:pt>
    <dgm:pt modelId="{A7BD8F64-AAF1-4751-AC97-6D71C07E78F3}" type="parTrans" cxnId="{52AEEA4F-ACB4-4D78-BC79-32730A71CC79}">
      <dgm:prSet/>
      <dgm:spPr/>
      <dgm:t>
        <a:bodyPr/>
        <a:lstStyle/>
        <a:p>
          <a:endParaRPr lang="en-US" sz="2000" b="1"/>
        </a:p>
      </dgm:t>
    </dgm:pt>
    <dgm:pt modelId="{2347C443-33B3-4738-BCB6-BFC23D096792}" type="sibTrans" cxnId="{52AEEA4F-ACB4-4D78-BC79-32730A71CC79}">
      <dgm:prSet/>
      <dgm:spPr/>
      <dgm:t>
        <a:bodyPr/>
        <a:lstStyle/>
        <a:p>
          <a:endParaRPr lang="en-US" sz="2000" b="1"/>
        </a:p>
      </dgm:t>
    </dgm:pt>
    <dgm:pt modelId="{DC9C6518-66D9-4E48-B0E6-DC51457A8473}">
      <dgm:prSet phldrT="[Text]" custT="1"/>
      <dgm:spPr/>
      <dgm:t>
        <a:bodyPr/>
        <a:lstStyle/>
        <a:p>
          <a:r>
            <a:rPr lang="ar-SA" sz="2000" b="1" dirty="0"/>
            <a:t>الموردون</a:t>
          </a:r>
          <a:endParaRPr lang="en-US" sz="2000" b="1" dirty="0"/>
        </a:p>
      </dgm:t>
    </dgm:pt>
    <dgm:pt modelId="{E6710F64-246C-41F8-AF1A-6F001C85D28A}" type="parTrans" cxnId="{2C7DCFDA-63C3-48DB-981B-3C1AD647A4E4}">
      <dgm:prSet/>
      <dgm:spPr/>
      <dgm:t>
        <a:bodyPr/>
        <a:lstStyle/>
        <a:p>
          <a:endParaRPr lang="en-US" sz="2000" b="1"/>
        </a:p>
      </dgm:t>
    </dgm:pt>
    <dgm:pt modelId="{3AE15175-40B8-46F4-B229-F0B197064C65}" type="sibTrans" cxnId="{2C7DCFDA-63C3-48DB-981B-3C1AD647A4E4}">
      <dgm:prSet/>
      <dgm:spPr/>
      <dgm:t>
        <a:bodyPr/>
        <a:lstStyle/>
        <a:p>
          <a:endParaRPr lang="en-US" sz="2000" b="1"/>
        </a:p>
      </dgm:t>
    </dgm:pt>
    <dgm:pt modelId="{E9D9BCD9-6BC0-42C9-9A5A-ECDC293D20D7}">
      <dgm:prSet phldrT="[Text]" custT="1"/>
      <dgm:spPr/>
      <dgm:t>
        <a:bodyPr/>
        <a:lstStyle/>
        <a:p>
          <a:r>
            <a:rPr lang="ar-SA" sz="2000" b="1" dirty="0"/>
            <a:t>المواد والمعدات</a:t>
          </a:r>
          <a:endParaRPr lang="en-US" sz="2000" b="1" dirty="0"/>
        </a:p>
      </dgm:t>
    </dgm:pt>
    <dgm:pt modelId="{8391B84A-8DF4-47F8-AE4D-F269E56DB1D1}" type="parTrans" cxnId="{5D56D72A-E50E-497A-9136-BB973144B1B2}">
      <dgm:prSet/>
      <dgm:spPr/>
      <dgm:t>
        <a:bodyPr/>
        <a:lstStyle/>
        <a:p>
          <a:endParaRPr lang="en-US" sz="2000" b="1"/>
        </a:p>
      </dgm:t>
    </dgm:pt>
    <dgm:pt modelId="{886DDD17-6652-426C-BA33-6C35590F9EEB}" type="sibTrans" cxnId="{5D56D72A-E50E-497A-9136-BB973144B1B2}">
      <dgm:prSet/>
      <dgm:spPr/>
      <dgm:t>
        <a:bodyPr/>
        <a:lstStyle/>
        <a:p>
          <a:endParaRPr lang="en-US" sz="2000" b="1"/>
        </a:p>
      </dgm:t>
    </dgm:pt>
    <dgm:pt modelId="{2D043753-EF97-49EB-9B8F-4EAE4250913F}">
      <dgm:prSet phldrT="[Text]" custT="1"/>
      <dgm:spPr/>
      <dgm:t>
        <a:bodyPr/>
        <a:lstStyle/>
        <a:p>
          <a:r>
            <a:rPr lang="ar-SA" sz="2000" b="1" dirty="0"/>
            <a:t>التحديات والمخاطر</a:t>
          </a:r>
          <a:endParaRPr lang="en-US" sz="2000" b="1" dirty="0"/>
        </a:p>
      </dgm:t>
    </dgm:pt>
    <dgm:pt modelId="{A7A51B35-EF1F-400E-86DB-585492EB16AB}" type="parTrans" cxnId="{8C875F5D-FD10-4B4C-9FB1-22057551D7C9}">
      <dgm:prSet/>
      <dgm:spPr/>
      <dgm:t>
        <a:bodyPr/>
        <a:lstStyle/>
        <a:p>
          <a:endParaRPr lang="en-US" sz="2000" b="1"/>
        </a:p>
      </dgm:t>
    </dgm:pt>
    <dgm:pt modelId="{E7C3A624-09F0-4A31-B297-31A5F5B36651}" type="sibTrans" cxnId="{8C875F5D-FD10-4B4C-9FB1-22057551D7C9}">
      <dgm:prSet/>
      <dgm:spPr/>
      <dgm:t>
        <a:bodyPr/>
        <a:lstStyle/>
        <a:p>
          <a:endParaRPr lang="en-US" sz="2000" b="1"/>
        </a:p>
      </dgm:t>
    </dgm:pt>
    <dgm:pt modelId="{B9226A09-8155-4966-9851-A4C23E730FC5}">
      <dgm:prSet phldrT="[Text]" custT="1"/>
      <dgm:spPr/>
      <dgm:t>
        <a:bodyPr/>
        <a:lstStyle/>
        <a:p>
          <a:r>
            <a:rPr lang="ar-SA" sz="2000" b="1" dirty="0"/>
            <a:t>الموارد</a:t>
          </a:r>
          <a:endParaRPr lang="en-US" sz="2000" b="1" dirty="0"/>
        </a:p>
      </dgm:t>
    </dgm:pt>
    <dgm:pt modelId="{9D5426F9-0FA6-44DB-9A04-72B2A265AEBC}" type="parTrans" cxnId="{DC0015CD-67FC-4EBD-B2D3-844BE07E967E}">
      <dgm:prSet/>
      <dgm:spPr/>
      <dgm:t>
        <a:bodyPr/>
        <a:lstStyle/>
        <a:p>
          <a:endParaRPr lang="en-US" sz="2000" b="1"/>
        </a:p>
      </dgm:t>
    </dgm:pt>
    <dgm:pt modelId="{EFFFE9A1-A09E-43A4-A57C-8D45635D921B}" type="sibTrans" cxnId="{DC0015CD-67FC-4EBD-B2D3-844BE07E967E}">
      <dgm:prSet/>
      <dgm:spPr/>
      <dgm:t>
        <a:bodyPr/>
        <a:lstStyle/>
        <a:p>
          <a:endParaRPr lang="en-US" sz="2000" b="1"/>
        </a:p>
      </dgm:t>
    </dgm:pt>
    <dgm:pt modelId="{7A8870C2-3D38-43C0-AA79-40215F5BDFD5}" type="pres">
      <dgm:prSet presAssocID="{5E005B2F-1DED-4190-900C-447967FCA8FB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77F61987-163F-448D-80BD-A5AA81CCFC65}" type="pres">
      <dgm:prSet presAssocID="{3117F959-2DE2-42F6-95E0-3DDAF5B41C19}" presName="hierRoot1" presStyleCnt="0">
        <dgm:presLayoutVars>
          <dgm:hierBranch val="init"/>
        </dgm:presLayoutVars>
      </dgm:prSet>
      <dgm:spPr/>
    </dgm:pt>
    <dgm:pt modelId="{D07BD5CA-F84E-4793-B82D-F38440C7365C}" type="pres">
      <dgm:prSet presAssocID="{3117F959-2DE2-42F6-95E0-3DDAF5B41C19}" presName="rootComposite1" presStyleCnt="0"/>
      <dgm:spPr/>
    </dgm:pt>
    <dgm:pt modelId="{928C878A-67F3-4C4E-BAD1-608DEA68ABCF}" type="pres">
      <dgm:prSet presAssocID="{3117F959-2DE2-42F6-95E0-3DDAF5B41C19}" presName="rootText1" presStyleLbl="node0" presStyleIdx="0" presStyleCnt="1">
        <dgm:presLayoutVars>
          <dgm:chPref val="3"/>
        </dgm:presLayoutVars>
      </dgm:prSet>
      <dgm:spPr/>
    </dgm:pt>
    <dgm:pt modelId="{769FEDBF-10DA-421A-9FBA-DC4E4E6DA415}" type="pres">
      <dgm:prSet presAssocID="{3117F959-2DE2-42F6-95E0-3DDAF5B41C19}" presName="rootConnector1" presStyleLbl="node1" presStyleIdx="0" presStyleCnt="0"/>
      <dgm:spPr/>
    </dgm:pt>
    <dgm:pt modelId="{39514BE9-03E8-40BD-8BDD-6DD46E9DA9F7}" type="pres">
      <dgm:prSet presAssocID="{3117F959-2DE2-42F6-95E0-3DDAF5B41C19}" presName="hierChild2" presStyleCnt="0"/>
      <dgm:spPr/>
    </dgm:pt>
    <dgm:pt modelId="{6509A875-D7BA-44E7-8735-8E847EB82769}" type="pres">
      <dgm:prSet presAssocID="{9D5426F9-0FA6-44DB-9A04-72B2A265AEBC}" presName="Name66" presStyleLbl="parChTrans1D2" presStyleIdx="0" presStyleCnt="2"/>
      <dgm:spPr/>
    </dgm:pt>
    <dgm:pt modelId="{BAF41C94-1968-4254-9BC4-F649BAF0D628}" type="pres">
      <dgm:prSet presAssocID="{B9226A09-8155-4966-9851-A4C23E730FC5}" presName="hierRoot2" presStyleCnt="0">
        <dgm:presLayoutVars>
          <dgm:hierBranch val="init"/>
        </dgm:presLayoutVars>
      </dgm:prSet>
      <dgm:spPr/>
    </dgm:pt>
    <dgm:pt modelId="{1DB79F33-4ECA-42B7-B00F-EDE6F91FDABF}" type="pres">
      <dgm:prSet presAssocID="{B9226A09-8155-4966-9851-A4C23E730FC5}" presName="rootComposite" presStyleCnt="0"/>
      <dgm:spPr/>
    </dgm:pt>
    <dgm:pt modelId="{E8F4CE5A-5AE5-4B11-B5B4-CB165DD1EC20}" type="pres">
      <dgm:prSet presAssocID="{B9226A09-8155-4966-9851-A4C23E730FC5}" presName="rootText" presStyleLbl="node2" presStyleIdx="0" presStyleCnt="2">
        <dgm:presLayoutVars>
          <dgm:chPref val="3"/>
        </dgm:presLayoutVars>
      </dgm:prSet>
      <dgm:spPr/>
    </dgm:pt>
    <dgm:pt modelId="{F1F2DE3F-712E-4715-91A9-F52D6F59D590}" type="pres">
      <dgm:prSet presAssocID="{B9226A09-8155-4966-9851-A4C23E730FC5}" presName="rootConnector" presStyleLbl="node2" presStyleIdx="0" presStyleCnt="2"/>
      <dgm:spPr/>
    </dgm:pt>
    <dgm:pt modelId="{56F561A6-93B9-416D-AD21-250A3A3B6075}" type="pres">
      <dgm:prSet presAssocID="{B9226A09-8155-4966-9851-A4C23E730FC5}" presName="hierChild4" presStyleCnt="0"/>
      <dgm:spPr/>
    </dgm:pt>
    <dgm:pt modelId="{E5BF33B9-C01D-4D4D-AAC0-349EE479D046}" type="pres">
      <dgm:prSet presAssocID="{031E13BE-EAEE-4E79-94C4-EAEE8E4B29E1}" presName="Name66" presStyleLbl="parChTrans1D3" presStyleIdx="0" presStyleCnt="4"/>
      <dgm:spPr/>
    </dgm:pt>
    <dgm:pt modelId="{D4F95AD9-73AC-46DF-A354-C58944BF1246}" type="pres">
      <dgm:prSet presAssocID="{908A5450-73DE-4D21-BF30-1A17C22A181F}" presName="hierRoot2" presStyleCnt="0">
        <dgm:presLayoutVars>
          <dgm:hierBranch val="init"/>
        </dgm:presLayoutVars>
      </dgm:prSet>
      <dgm:spPr/>
    </dgm:pt>
    <dgm:pt modelId="{0A022E20-51DF-4982-B3E4-CEBEFC912AF1}" type="pres">
      <dgm:prSet presAssocID="{908A5450-73DE-4D21-BF30-1A17C22A181F}" presName="rootComposite" presStyleCnt="0"/>
      <dgm:spPr/>
    </dgm:pt>
    <dgm:pt modelId="{CBB76515-A555-47C2-AB12-5A672D54FE50}" type="pres">
      <dgm:prSet presAssocID="{908A5450-73DE-4D21-BF30-1A17C22A181F}" presName="rootText" presStyleLbl="node3" presStyleIdx="0" presStyleCnt="4">
        <dgm:presLayoutVars>
          <dgm:chPref val="3"/>
        </dgm:presLayoutVars>
      </dgm:prSet>
      <dgm:spPr/>
    </dgm:pt>
    <dgm:pt modelId="{9E213319-8C26-44B8-B781-6C76FB1F6648}" type="pres">
      <dgm:prSet presAssocID="{908A5450-73DE-4D21-BF30-1A17C22A181F}" presName="rootConnector" presStyleLbl="node3" presStyleIdx="0" presStyleCnt="4"/>
      <dgm:spPr/>
    </dgm:pt>
    <dgm:pt modelId="{8DC26D57-CD78-4FE9-AD47-1718C889E4A8}" type="pres">
      <dgm:prSet presAssocID="{908A5450-73DE-4D21-BF30-1A17C22A181F}" presName="hierChild4" presStyleCnt="0"/>
      <dgm:spPr/>
    </dgm:pt>
    <dgm:pt modelId="{261AF8DC-6E89-4199-9349-A0700B989217}" type="pres">
      <dgm:prSet presAssocID="{908A5450-73DE-4D21-BF30-1A17C22A181F}" presName="hierChild5" presStyleCnt="0"/>
      <dgm:spPr/>
    </dgm:pt>
    <dgm:pt modelId="{A220B21F-F08B-4269-AED8-3AC155131FDF}" type="pres">
      <dgm:prSet presAssocID="{8391B84A-8DF4-47F8-AE4D-F269E56DB1D1}" presName="Name66" presStyleLbl="parChTrans1D3" presStyleIdx="1" presStyleCnt="4"/>
      <dgm:spPr/>
    </dgm:pt>
    <dgm:pt modelId="{3AEEF464-2501-43A9-9309-609960512262}" type="pres">
      <dgm:prSet presAssocID="{E9D9BCD9-6BC0-42C9-9A5A-ECDC293D20D7}" presName="hierRoot2" presStyleCnt="0">
        <dgm:presLayoutVars>
          <dgm:hierBranch val="init"/>
        </dgm:presLayoutVars>
      </dgm:prSet>
      <dgm:spPr/>
    </dgm:pt>
    <dgm:pt modelId="{B1611EDB-B7CB-43DD-B204-E02FAFFA652C}" type="pres">
      <dgm:prSet presAssocID="{E9D9BCD9-6BC0-42C9-9A5A-ECDC293D20D7}" presName="rootComposite" presStyleCnt="0"/>
      <dgm:spPr/>
    </dgm:pt>
    <dgm:pt modelId="{602F3245-4C02-45FF-800B-F7702E050A90}" type="pres">
      <dgm:prSet presAssocID="{E9D9BCD9-6BC0-42C9-9A5A-ECDC293D20D7}" presName="rootText" presStyleLbl="node3" presStyleIdx="1" presStyleCnt="4">
        <dgm:presLayoutVars>
          <dgm:chPref val="3"/>
        </dgm:presLayoutVars>
      </dgm:prSet>
      <dgm:spPr/>
    </dgm:pt>
    <dgm:pt modelId="{84741D59-1C2B-4924-B3B3-C1AFD7D46E8F}" type="pres">
      <dgm:prSet presAssocID="{E9D9BCD9-6BC0-42C9-9A5A-ECDC293D20D7}" presName="rootConnector" presStyleLbl="node3" presStyleIdx="1" presStyleCnt="4"/>
      <dgm:spPr/>
    </dgm:pt>
    <dgm:pt modelId="{4BE0113E-3112-4A10-8A96-F9CBABA4DAD9}" type="pres">
      <dgm:prSet presAssocID="{E9D9BCD9-6BC0-42C9-9A5A-ECDC293D20D7}" presName="hierChild4" presStyleCnt="0"/>
      <dgm:spPr/>
    </dgm:pt>
    <dgm:pt modelId="{BF6F8005-2A57-41C9-A5B7-F349958DE981}" type="pres">
      <dgm:prSet presAssocID="{E9D9BCD9-6BC0-42C9-9A5A-ECDC293D20D7}" presName="hierChild5" presStyleCnt="0"/>
      <dgm:spPr/>
    </dgm:pt>
    <dgm:pt modelId="{B2A95A54-5342-45EA-B293-16CA50A61D22}" type="pres">
      <dgm:prSet presAssocID="{A7BD8F64-AAF1-4751-AC97-6D71C07E78F3}" presName="Name66" presStyleLbl="parChTrans1D3" presStyleIdx="2" presStyleCnt="4"/>
      <dgm:spPr/>
    </dgm:pt>
    <dgm:pt modelId="{3CE682C5-2BBE-4DB6-B64C-724DC609989F}" type="pres">
      <dgm:prSet presAssocID="{33C7B37B-7BBD-4D50-A03F-2123E77333B7}" presName="hierRoot2" presStyleCnt="0">
        <dgm:presLayoutVars>
          <dgm:hierBranch val="init"/>
        </dgm:presLayoutVars>
      </dgm:prSet>
      <dgm:spPr/>
    </dgm:pt>
    <dgm:pt modelId="{8B8AF6B9-783D-4AAF-9703-DE23BAC23E0B}" type="pres">
      <dgm:prSet presAssocID="{33C7B37B-7BBD-4D50-A03F-2123E77333B7}" presName="rootComposite" presStyleCnt="0"/>
      <dgm:spPr/>
    </dgm:pt>
    <dgm:pt modelId="{29A6796C-828A-4107-8A9B-31DA8ADBBE29}" type="pres">
      <dgm:prSet presAssocID="{33C7B37B-7BBD-4D50-A03F-2123E77333B7}" presName="rootText" presStyleLbl="node3" presStyleIdx="2" presStyleCnt="4">
        <dgm:presLayoutVars>
          <dgm:chPref val="3"/>
        </dgm:presLayoutVars>
      </dgm:prSet>
      <dgm:spPr/>
    </dgm:pt>
    <dgm:pt modelId="{D2190B4D-1E32-41BD-965E-BEBFB5CFE677}" type="pres">
      <dgm:prSet presAssocID="{33C7B37B-7BBD-4D50-A03F-2123E77333B7}" presName="rootConnector" presStyleLbl="node3" presStyleIdx="2" presStyleCnt="4"/>
      <dgm:spPr/>
    </dgm:pt>
    <dgm:pt modelId="{1A81B403-822C-4824-94E2-69965FB34738}" type="pres">
      <dgm:prSet presAssocID="{33C7B37B-7BBD-4D50-A03F-2123E77333B7}" presName="hierChild4" presStyleCnt="0"/>
      <dgm:spPr/>
    </dgm:pt>
    <dgm:pt modelId="{EBEB46CB-0995-4E4A-8E74-A374AB97D912}" type="pres">
      <dgm:prSet presAssocID="{33C7B37B-7BBD-4D50-A03F-2123E77333B7}" presName="hierChild5" presStyleCnt="0"/>
      <dgm:spPr/>
    </dgm:pt>
    <dgm:pt modelId="{77567125-52C1-42AC-AC5F-D62FC1F5A5C3}" type="pres">
      <dgm:prSet presAssocID="{E6710F64-246C-41F8-AF1A-6F001C85D28A}" presName="Name66" presStyleLbl="parChTrans1D3" presStyleIdx="3" presStyleCnt="4"/>
      <dgm:spPr/>
    </dgm:pt>
    <dgm:pt modelId="{B7E5BF88-33E8-4C25-9F89-CD0EAA369E4C}" type="pres">
      <dgm:prSet presAssocID="{DC9C6518-66D9-4E48-B0E6-DC51457A8473}" presName="hierRoot2" presStyleCnt="0">
        <dgm:presLayoutVars>
          <dgm:hierBranch val="init"/>
        </dgm:presLayoutVars>
      </dgm:prSet>
      <dgm:spPr/>
    </dgm:pt>
    <dgm:pt modelId="{C1C4FFD2-233D-40A3-9208-305FE3809023}" type="pres">
      <dgm:prSet presAssocID="{DC9C6518-66D9-4E48-B0E6-DC51457A8473}" presName="rootComposite" presStyleCnt="0"/>
      <dgm:spPr/>
    </dgm:pt>
    <dgm:pt modelId="{0D8DDB74-34D9-48AC-A105-EA6670B393A5}" type="pres">
      <dgm:prSet presAssocID="{DC9C6518-66D9-4E48-B0E6-DC51457A8473}" presName="rootText" presStyleLbl="node3" presStyleIdx="3" presStyleCnt="4">
        <dgm:presLayoutVars>
          <dgm:chPref val="3"/>
        </dgm:presLayoutVars>
      </dgm:prSet>
      <dgm:spPr/>
    </dgm:pt>
    <dgm:pt modelId="{4E7CC45B-7EED-4644-8E94-4EF120CCDE0E}" type="pres">
      <dgm:prSet presAssocID="{DC9C6518-66D9-4E48-B0E6-DC51457A8473}" presName="rootConnector" presStyleLbl="node3" presStyleIdx="3" presStyleCnt="4"/>
      <dgm:spPr/>
    </dgm:pt>
    <dgm:pt modelId="{03096FE7-77B0-495B-B753-E0C115461137}" type="pres">
      <dgm:prSet presAssocID="{DC9C6518-66D9-4E48-B0E6-DC51457A8473}" presName="hierChild4" presStyleCnt="0"/>
      <dgm:spPr/>
    </dgm:pt>
    <dgm:pt modelId="{D35051B0-4D02-4537-B6DD-00B7CF522411}" type="pres">
      <dgm:prSet presAssocID="{DC9C6518-66D9-4E48-B0E6-DC51457A8473}" presName="hierChild5" presStyleCnt="0"/>
      <dgm:spPr/>
    </dgm:pt>
    <dgm:pt modelId="{219E4915-76D5-416A-82B2-A113F36DF27C}" type="pres">
      <dgm:prSet presAssocID="{B9226A09-8155-4966-9851-A4C23E730FC5}" presName="hierChild5" presStyleCnt="0"/>
      <dgm:spPr/>
    </dgm:pt>
    <dgm:pt modelId="{BE833F13-E554-40FB-B9F3-DAAFA27AB276}" type="pres">
      <dgm:prSet presAssocID="{A7A51B35-EF1F-400E-86DB-585492EB16AB}" presName="Name66" presStyleLbl="parChTrans1D2" presStyleIdx="1" presStyleCnt="2"/>
      <dgm:spPr/>
    </dgm:pt>
    <dgm:pt modelId="{6B3020DB-5754-4151-89A0-21890320C8CE}" type="pres">
      <dgm:prSet presAssocID="{2D043753-EF97-49EB-9B8F-4EAE4250913F}" presName="hierRoot2" presStyleCnt="0">
        <dgm:presLayoutVars>
          <dgm:hierBranch val="init"/>
        </dgm:presLayoutVars>
      </dgm:prSet>
      <dgm:spPr/>
    </dgm:pt>
    <dgm:pt modelId="{74F511F8-3C48-4039-AF10-7F6B9A1FF644}" type="pres">
      <dgm:prSet presAssocID="{2D043753-EF97-49EB-9B8F-4EAE4250913F}" presName="rootComposite" presStyleCnt="0"/>
      <dgm:spPr/>
    </dgm:pt>
    <dgm:pt modelId="{A5DF7FE6-5829-4624-9DF3-644E06B0E7EF}" type="pres">
      <dgm:prSet presAssocID="{2D043753-EF97-49EB-9B8F-4EAE4250913F}" presName="rootText" presStyleLbl="node2" presStyleIdx="1" presStyleCnt="2">
        <dgm:presLayoutVars>
          <dgm:chPref val="3"/>
        </dgm:presLayoutVars>
      </dgm:prSet>
      <dgm:spPr/>
    </dgm:pt>
    <dgm:pt modelId="{4F50146B-EA6E-4E06-B476-BCC4B68112BD}" type="pres">
      <dgm:prSet presAssocID="{2D043753-EF97-49EB-9B8F-4EAE4250913F}" presName="rootConnector" presStyleLbl="node2" presStyleIdx="1" presStyleCnt="2"/>
      <dgm:spPr/>
    </dgm:pt>
    <dgm:pt modelId="{A01C6A72-9ED3-4029-A1EA-8CB3EEE1439E}" type="pres">
      <dgm:prSet presAssocID="{2D043753-EF97-49EB-9B8F-4EAE4250913F}" presName="hierChild4" presStyleCnt="0"/>
      <dgm:spPr/>
    </dgm:pt>
    <dgm:pt modelId="{FFDB1B82-46AE-4B3E-90F5-3075CDC682E1}" type="pres">
      <dgm:prSet presAssocID="{2D043753-EF97-49EB-9B8F-4EAE4250913F}" presName="hierChild5" presStyleCnt="0"/>
      <dgm:spPr/>
    </dgm:pt>
    <dgm:pt modelId="{1A2C3E78-4B88-44B5-8AFB-3F1BE07B7B13}" type="pres">
      <dgm:prSet presAssocID="{3117F959-2DE2-42F6-95E0-3DDAF5B41C19}" presName="hierChild3" presStyleCnt="0"/>
      <dgm:spPr/>
    </dgm:pt>
  </dgm:ptLst>
  <dgm:cxnLst>
    <dgm:cxn modelId="{ADAB7E0E-75CD-4DBA-8F7A-FC747E7503BB}" type="presOf" srcId="{E6710F64-246C-41F8-AF1A-6F001C85D28A}" destId="{77567125-52C1-42AC-AC5F-D62FC1F5A5C3}" srcOrd="0" destOrd="0" presId="urn:microsoft.com/office/officeart/2009/3/layout/HorizontalOrganizationChart"/>
    <dgm:cxn modelId="{6885ED10-DBD4-4C74-992C-BE6C80C11159}" type="presOf" srcId="{A7A51B35-EF1F-400E-86DB-585492EB16AB}" destId="{BE833F13-E554-40FB-B9F3-DAAFA27AB276}" srcOrd="0" destOrd="0" presId="urn:microsoft.com/office/officeart/2009/3/layout/HorizontalOrganizationChart"/>
    <dgm:cxn modelId="{5E5B1A1F-5A2C-41A9-B9C8-30386075AAEA}" type="presOf" srcId="{908A5450-73DE-4D21-BF30-1A17C22A181F}" destId="{CBB76515-A555-47C2-AB12-5A672D54FE50}" srcOrd="0" destOrd="0" presId="urn:microsoft.com/office/officeart/2009/3/layout/HorizontalOrganizationChart"/>
    <dgm:cxn modelId="{85970621-E696-4F56-B284-3DBC16C442F1}" type="presOf" srcId="{E9D9BCD9-6BC0-42C9-9A5A-ECDC293D20D7}" destId="{84741D59-1C2B-4924-B3B3-C1AFD7D46E8F}" srcOrd="1" destOrd="0" presId="urn:microsoft.com/office/officeart/2009/3/layout/HorizontalOrganizationChart"/>
    <dgm:cxn modelId="{93E26726-B977-4FD5-9753-3A1DAA885314}" type="presOf" srcId="{DC9C6518-66D9-4E48-B0E6-DC51457A8473}" destId="{0D8DDB74-34D9-48AC-A105-EA6670B393A5}" srcOrd="0" destOrd="0" presId="urn:microsoft.com/office/officeart/2009/3/layout/HorizontalOrganizationChart"/>
    <dgm:cxn modelId="{5D56D72A-E50E-497A-9136-BB973144B1B2}" srcId="{B9226A09-8155-4966-9851-A4C23E730FC5}" destId="{E9D9BCD9-6BC0-42C9-9A5A-ECDC293D20D7}" srcOrd="1" destOrd="0" parTransId="{8391B84A-8DF4-47F8-AE4D-F269E56DB1D1}" sibTransId="{886DDD17-6652-426C-BA33-6C35590F9EEB}"/>
    <dgm:cxn modelId="{23159433-0BEE-4AA5-9FE4-7CC94635FCDC}" type="presOf" srcId="{031E13BE-EAEE-4E79-94C4-EAEE8E4B29E1}" destId="{E5BF33B9-C01D-4D4D-AAC0-349EE479D046}" srcOrd="0" destOrd="0" presId="urn:microsoft.com/office/officeart/2009/3/layout/HorizontalOrganizationChart"/>
    <dgm:cxn modelId="{6F82A53D-C7F0-4EC6-BF94-96419E3F1D7F}" type="presOf" srcId="{33C7B37B-7BBD-4D50-A03F-2123E77333B7}" destId="{D2190B4D-1E32-41BD-965E-BEBFB5CFE677}" srcOrd="1" destOrd="0" presId="urn:microsoft.com/office/officeart/2009/3/layout/HorizontalOrganizationChart"/>
    <dgm:cxn modelId="{1B98C23E-011A-4400-BD56-2CCACC04C7F5}" type="presOf" srcId="{A7BD8F64-AAF1-4751-AC97-6D71C07E78F3}" destId="{B2A95A54-5342-45EA-B293-16CA50A61D22}" srcOrd="0" destOrd="0" presId="urn:microsoft.com/office/officeart/2009/3/layout/HorizontalOrganizationChart"/>
    <dgm:cxn modelId="{8C875F5D-FD10-4B4C-9FB1-22057551D7C9}" srcId="{3117F959-2DE2-42F6-95E0-3DDAF5B41C19}" destId="{2D043753-EF97-49EB-9B8F-4EAE4250913F}" srcOrd="1" destOrd="0" parTransId="{A7A51B35-EF1F-400E-86DB-585492EB16AB}" sibTransId="{E7C3A624-09F0-4A31-B297-31A5F5B36651}"/>
    <dgm:cxn modelId="{FC80866D-DBC4-41CD-977C-1AF6B1B44866}" srcId="{5E005B2F-1DED-4190-900C-447967FCA8FB}" destId="{3117F959-2DE2-42F6-95E0-3DDAF5B41C19}" srcOrd="0" destOrd="0" parTransId="{87A23BEF-720F-43EB-A88B-0204F8E5F79C}" sibTransId="{BAD93EF6-8032-47B5-9FA6-7DF76EFF5274}"/>
    <dgm:cxn modelId="{52AEEA4F-ACB4-4D78-BC79-32730A71CC79}" srcId="{B9226A09-8155-4966-9851-A4C23E730FC5}" destId="{33C7B37B-7BBD-4D50-A03F-2123E77333B7}" srcOrd="2" destOrd="0" parTransId="{A7BD8F64-AAF1-4751-AC97-6D71C07E78F3}" sibTransId="{2347C443-33B3-4738-BCB6-BFC23D096792}"/>
    <dgm:cxn modelId="{F6A2E351-3D3E-4D94-B8D3-A6074D26A9FF}" type="presOf" srcId="{B9226A09-8155-4966-9851-A4C23E730FC5}" destId="{F1F2DE3F-712E-4715-91A9-F52D6F59D590}" srcOrd="1" destOrd="0" presId="urn:microsoft.com/office/officeart/2009/3/layout/HorizontalOrganizationChart"/>
    <dgm:cxn modelId="{C8954778-62BC-4A9E-871F-E3B4211EAFD2}" type="presOf" srcId="{B9226A09-8155-4966-9851-A4C23E730FC5}" destId="{E8F4CE5A-5AE5-4B11-B5B4-CB165DD1EC20}" srcOrd="0" destOrd="0" presId="urn:microsoft.com/office/officeart/2009/3/layout/HorizontalOrganizationChart"/>
    <dgm:cxn modelId="{D3F88B79-BC89-4345-B3C7-BC839BFC0B18}" type="presOf" srcId="{908A5450-73DE-4D21-BF30-1A17C22A181F}" destId="{9E213319-8C26-44B8-B781-6C76FB1F6648}" srcOrd="1" destOrd="0" presId="urn:microsoft.com/office/officeart/2009/3/layout/HorizontalOrganizationChart"/>
    <dgm:cxn modelId="{F672879D-20CA-462A-9F9D-1DE268E76768}" type="presOf" srcId="{9D5426F9-0FA6-44DB-9A04-72B2A265AEBC}" destId="{6509A875-D7BA-44E7-8735-8E847EB82769}" srcOrd="0" destOrd="0" presId="urn:microsoft.com/office/officeart/2009/3/layout/HorizontalOrganizationChart"/>
    <dgm:cxn modelId="{D4C500AA-B801-4F50-9234-BD88130E3EC9}" type="presOf" srcId="{2D043753-EF97-49EB-9B8F-4EAE4250913F}" destId="{4F50146B-EA6E-4E06-B476-BCC4B68112BD}" srcOrd="1" destOrd="0" presId="urn:microsoft.com/office/officeart/2009/3/layout/HorizontalOrganizationChart"/>
    <dgm:cxn modelId="{07DD98B4-3DE2-4DF1-88C3-EB2F144C3FF3}" type="presOf" srcId="{3117F959-2DE2-42F6-95E0-3DDAF5B41C19}" destId="{769FEDBF-10DA-421A-9FBA-DC4E4E6DA415}" srcOrd="1" destOrd="0" presId="urn:microsoft.com/office/officeart/2009/3/layout/HorizontalOrganizationChart"/>
    <dgm:cxn modelId="{4A4E1AB6-930F-4DB9-AE88-45F9FA854AC7}" type="presOf" srcId="{8391B84A-8DF4-47F8-AE4D-F269E56DB1D1}" destId="{A220B21F-F08B-4269-AED8-3AC155131FDF}" srcOrd="0" destOrd="0" presId="urn:microsoft.com/office/officeart/2009/3/layout/HorizontalOrganizationChart"/>
    <dgm:cxn modelId="{A4FA90CA-79EB-46F4-951B-FA0CE7AACEE6}" type="presOf" srcId="{33C7B37B-7BBD-4D50-A03F-2123E77333B7}" destId="{29A6796C-828A-4107-8A9B-31DA8ADBBE29}" srcOrd="0" destOrd="0" presId="urn:microsoft.com/office/officeart/2009/3/layout/HorizontalOrganizationChart"/>
    <dgm:cxn modelId="{DC0015CD-67FC-4EBD-B2D3-844BE07E967E}" srcId="{3117F959-2DE2-42F6-95E0-3DDAF5B41C19}" destId="{B9226A09-8155-4966-9851-A4C23E730FC5}" srcOrd="0" destOrd="0" parTransId="{9D5426F9-0FA6-44DB-9A04-72B2A265AEBC}" sibTransId="{EFFFE9A1-A09E-43A4-A57C-8D45635D921B}"/>
    <dgm:cxn modelId="{91686CDA-7530-4B2F-B669-2C01725673AF}" type="presOf" srcId="{5E005B2F-1DED-4190-900C-447967FCA8FB}" destId="{7A8870C2-3D38-43C0-AA79-40215F5BDFD5}" srcOrd="0" destOrd="0" presId="urn:microsoft.com/office/officeart/2009/3/layout/HorizontalOrganizationChart"/>
    <dgm:cxn modelId="{2C7DCFDA-63C3-48DB-981B-3C1AD647A4E4}" srcId="{B9226A09-8155-4966-9851-A4C23E730FC5}" destId="{DC9C6518-66D9-4E48-B0E6-DC51457A8473}" srcOrd="3" destOrd="0" parTransId="{E6710F64-246C-41F8-AF1A-6F001C85D28A}" sibTransId="{3AE15175-40B8-46F4-B229-F0B197064C65}"/>
    <dgm:cxn modelId="{C23B52DF-E5DE-4604-8E40-AA84E2FCFCC0}" type="presOf" srcId="{E9D9BCD9-6BC0-42C9-9A5A-ECDC293D20D7}" destId="{602F3245-4C02-45FF-800B-F7702E050A90}" srcOrd="0" destOrd="0" presId="urn:microsoft.com/office/officeart/2009/3/layout/HorizontalOrganizationChart"/>
    <dgm:cxn modelId="{D763B1E5-0636-4031-82F7-726C988DD0A8}" type="presOf" srcId="{DC9C6518-66D9-4E48-B0E6-DC51457A8473}" destId="{4E7CC45B-7EED-4644-8E94-4EF120CCDE0E}" srcOrd="1" destOrd="0" presId="urn:microsoft.com/office/officeart/2009/3/layout/HorizontalOrganizationChart"/>
    <dgm:cxn modelId="{6DE899E7-DDA2-4CD7-AC90-18BE3B2CC499}" type="presOf" srcId="{3117F959-2DE2-42F6-95E0-3DDAF5B41C19}" destId="{928C878A-67F3-4C4E-BAD1-608DEA68ABCF}" srcOrd="0" destOrd="0" presId="urn:microsoft.com/office/officeart/2009/3/layout/HorizontalOrganizationChart"/>
    <dgm:cxn modelId="{6A284EEF-1ABC-42A4-B044-05535E652E92}" srcId="{B9226A09-8155-4966-9851-A4C23E730FC5}" destId="{908A5450-73DE-4D21-BF30-1A17C22A181F}" srcOrd="0" destOrd="0" parTransId="{031E13BE-EAEE-4E79-94C4-EAEE8E4B29E1}" sibTransId="{6D5F29F6-494F-4907-B661-A7B7EC97C694}"/>
    <dgm:cxn modelId="{F6999FFD-7AB6-4BCB-BA9F-E74BE0AE0DA5}" type="presOf" srcId="{2D043753-EF97-49EB-9B8F-4EAE4250913F}" destId="{A5DF7FE6-5829-4624-9DF3-644E06B0E7EF}" srcOrd="0" destOrd="0" presId="urn:microsoft.com/office/officeart/2009/3/layout/HorizontalOrganizationChart"/>
    <dgm:cxn modelId="{6CA77856-7F9A-4029-BB3B-4E2B1DD89A17}" type="presParOf" srcId="{7A8870C2-3D38-43C0-AA79-40215F5BDFD5}" destId="{77F61987-163F-448D-80BD-A5AA81CCFC65}" srcOrd="0" destOrd="0" presId="urn:microsoft.com/office/officeart/2009/3/layout/HorizontalOrganizationChart"/>
    <dgm:cxn modelId="{988DDEDF-04B4-4139-8A21-1B55DEF59469}" type="presParOf" srcId="{77F61987-163F-448D-80BD-A5AA81CCFC65}" destId="{D07BD5CA-F84E-4793-B82D-F38440C7365C}" srcOrd="0" destOrd="0" presId="urn:microsoft.com/office/officeart/2009/3/layout/HorizontalOrganizationChart"/>
    <dgm:cxn modelId="{F0D08280-300F-40B7-B28E-C5EB68B817D5}" type="presParOf" srcId="{D07BD5CA-F84E-4793-B82D-F38440C7365C}" destId="{928C878A-67F3-4C4E-BAD1-608DEA68ABCF}" srcOrd="0" destOrd="0" presId="urn:microsoft.com/office/officeart/2009/3/layout/HorizontalOrganizationChart"/>
    <dgm:cxn modelId="{B2D62DE5-FE52-43CA-8027-9474AFD5C3F8}" type="presParOf" srcId="{D07BD5CA-F84E-4793-B82D-F38440C7365C}" destId="{769FEDBF-10DA-421A-9FBA-DC4E4E6DA415}" srcOrd="1" destOrd="0" presId="urn:microsoft.com/office/officeart/2009/3/layout/HorizontalOrganizationChart"/>
    <dgm:cxn modelId="{F1D67034-8C19-47D5-A4EB-144F44BD517B}" type="presParOf" srcId="{77F61987-163F-448D-80BD-A5AA81CCFC65}" destId="{39514BE9-03E8-40BD-8BDD-6DD46E9DA9F7}" srcOrd="1" destOrd="0" presId="urn:microsoft.com/office/officeart/2009/3/layout/HorizontalOrganizationChart"/>
    <dgm:cxn modelId="{BF89D099-7CA4-4B30-9838-21CA465E5878}" type="presParOf" srcId="{39514BE9-03E8-40BD-8BDD-6DD46E9DA9F7}" destId="{6509A875-D7BA-44E7-8735-8E847EB82769}" srcOrd="0" destOrd="0" presId="urn:microsoft.com/office/officeart/2009/3/layout/HorizontalOrganizationChart"/>
    <dgm:cxn modelId="{4C1BA2F6-860E-4B04-B8EC-2776D8DFFC5B}" type="presParOf" srcId="{39514BE9-03E8-40BD-8BDD-6DD46E9DA9F7}" destId="{BAF41C94-1968-4254-9BC4-F649BAF0D628}" srcOrd="1" destOrd="0" presId="urn:microsoft.com/office/officeart/2009/3/layout/HorizontalOrganizationChart"/>
    <dgm:cxn modelId="{7770373F-04EC-497F-9954-F6AC29E7D23C}" type="presParOf" srcId="{BAF41C94-1968-4254-9BC4-F649BAF0D628}" destId="{1DB79F33-4ECA-42B7-B00F-EDE6F91FDABF}" srcOrd="0" destOrd="0" presId="urn:microsoft.com/office/officeart/2009/3/layout/HorizontalOrganizationChart"/>
    <dgm:cxn modelId="{E1C967B3-E5BD-4D53-8F14-F8AA6DA8547D}" type="presParOf" srcId="{1DB79F33-4ECA-42B7-B00F-EDE6F91FDABF}" destId="{E8F4CE5A-5AE5-4B11-B5B4-CB165DD1EC20}" srcOrd="0" destOrd="0" presId="urn:microsoft.com/office/officeart/2009/3/layout/HorizontalOrganizationChart"/>
    <dgm:cxn modelId="{1C85B1FF-A0C0-445F-8F3E-8EE2982BE4A1}" type="presParOf" srcId="{1DB79F33-4ECA-42B7-B00F-EDE6F91FDABF}" destId="{F1F2DE3F-712E-4715-91A9-F52D6F59D590}" srcOrd="1" destOrd="0" presId="urn:microsoft.com/office/officeart/2009/3/layout/HorizontalOrganizationChart"/>
    <dgm:cxn modelId="{A6FC3F21-2EC7-47CE-9C79-7F4A244F6485}" type="presParOf" srcId="{BAF41C94-1968-4254-9BC4-F649BAF0D628}" destId="{56F561A6-93B9-416D-AD21-250A3A3B6075}" srcOrd="1" destOrd="0" presId="urn:microsoft.com/office/officeart/2009/3/layout/HorizontalOrganizationChart"/>
    <dgm:cxn modelId="{ECAD823E-DF0D-4A84-AB78-E149C3FE2D0E}" type="presParOf" srcId="{56F561A6-93B9-416D-AD21-250A3A3B6075}" destId="{E5BF33B9-C01D-4D4D-AAC0-349EE479D046}" srcOrd="0" destOrd="0" presId="urn:microsoft.com/office/officeart/2009/3/layout/HorizontalOrganizationChart"/>
    <dgm:cxn modelId="{D475B44F-4B10-477A-887C-197555067204}" type="presParOf" srcId="{56F561A6-93B9-416D-AD21-250A3A3B6075}" destId="{D4F95AD9-73AC-46DF-A354-C58944BF1246}" srcOrd="1" destOrd="0" presId="urn:microsoft.com/office/officeart/2009/3/layout/HorizontalOrganizationChart"/>
    <dgm:cxn modelId="{DD5624E7-9D89-45DA-8E0A-089EF06B75AF}" type="presParOf" srcId="{D4F95AD9-73AC-46DF-A354-C58944BF1246}" destId="{0A022E20-51DF-4982-B3E4-CEBEFC912AF1}" srcOrd="0" destOrd="0" presId="urn:microsoft.com/office/officeart/2009/3/layout/HorizontalOrganizationChart"/>
    <dgm:cxn modelId="{32215679-7488-4F0E-8BEA-728AAA54F951}" type="presParOf" srcId="{0A022E20-51DF-4982-B3E4-CEBEFC912AF1}" destId="{CBB76515-A555-47C2-AB12-5A672D54FE50}" srcOrd="0" destOrd="0" presId="urn:microsoft.com/office/officeart/2009/3/layout/HorizontalOrganizationChart"/>
    <dgm:cxn modelId="{90FD97BD-3981-4D8C-AABB-08AA01886138}" type="presParOf" srcId="{0A022E20-51DF-4982-B3E4-CEBEFC912AF1}" destId="{9E213319-8C26-44B8-B781-6C76FB1F6648}" srcOrd="1" destOrd="0" presId="urn:microsoft.com/office/officeart/2009/3/layout/HorizontalOrganizationChart"/>
    <dgm:cxn modelId="{23FC6DF6-4F9D-454B-B84B-BF64FB5FF135}" type="presParOf" srcId="{D4F95AD9-73AC-46DF-A354-C58944BF1246}" destId="{8DC26D57-CD78-4FE9-AD47-1718C889E4A8}" srcOrd="1" destOrd="0" presId="urn:microsoft.com/office/officeart/2009/3/layout/HorizontalOrganizationChart"/>
    <dgm:cxn modelId="{FC607D3E-329F-4BDC-BAC3-75EC6C714A97}" type="presParOf" srcId="{D4F95AD9-73AC-46DF-A354-C58944BF1246}" destId="{261AF8DC-6E89-4199-9349-A0700B989217}" srcOrd="2" destOrd="0" presId="urn:microsoft.com/office/officeart/2009/3/layout/HorizontalOrganizationChart"/>
    <dgm:cxn modelId="{D40763C2-1FDC-4913-903E-5423892937D8}" type="presParOf" srcId="{56F561A6-93B9-416D-AD21-250A3A3B6075}" destId="{A220B21F-F08B-4269-AED8-3AC155131FDF}" srcOrd="2" destOrd="0" presId="urn:microsoft.com/office/officeart/2009/3/layout/HorizontalOrganizationChart"/>
    <dgm:cxn modelId="{17DD923F-3404-4910-8064-340672D9C8E5}" type="presParOf" srcId="{56F561A6-93B9-416D-AD21-250A3A3B6075}" destId="{3AEEF464-2501-43A9-9309-609960512262}" srcOrd="3" destOrd="0" presId="urn:microsoft.com/office/officeart/2009/3/layout/HorizontalOrganizationChart"/>
    <dgm:cxn modelId="{1176A8BE-58B8-4B33-AF41-EC60D486CFFB}" type="presParOf" srcId="{3AEEF464-2501-43A9-9309-609960512262}" destId="{B1611EDB-B7CB-43DD-B204-E02FAFFA652C}" srcOrd="0" destOrd="0" presId="urn:microsoft.com/office/officeart/2009/3/layout/HorizontalOrganizationChart"/>
    <dgm:cxn modelId="{1AD4B90D-E520-4E4B-91DA-5B5C8EEEDC95}" type="presParOf" srcId="{B1611EDB-B7CB-43DD-B204-E02FAFFA652C}" destId="{602F3245-4C02-45FF-800B-F7702E050A90}" srcOrd="0" destOrd="0" presId="urn:microsoft.com/office/officeart/2009/3/layout/HorizontalOrganizationChart"/>
    <dgm:cxn modelId="{53ED0FA6-62A2-499F-B9E4-C3B8FAE2BB43}" type="presParOf" srcId="{B1611EDB-B7CB-43DD-B204-E02FAFFA652C}" destId="{84741D59-1C2B-4924-B3B3-C1AFD7D46E8F}" srcOrd="1" destOrd="0" presId="urn:microsoft.com/office/officeart/2009/3/layout/HorizontalOrganizationChart"/>
    <dgm:cxn modelId="{2A04EBFE-DF2E-4FE9-B6FB-D75ACD096B41}" type="presParOf" srcId="{3AEEF464-2501-43A9-9309-609960512262}" destId="{4BE0113E-3112-4A10-8A96-F9CBABA4DAD9}" srcOrd="1" destOrd="0" presId="urn:microsoft.com/office/officeart/2009/3/layout/HorizontalOrganizationChart"/>
    <dgm:cxn modelId="{3FFDA3BE-3977-4A31-875B-6B35495775A2}" type="presParOf" srcId="{3AEEF464-2501-43A9-9309-609960512262}" destId="{BF6F8005-2A57-41C9-A5B7-F349958DE981}" srcOrd="2" destOrd="0" presId="urn:microsoft.com/office/officeart/2009/3/layout/HorizontalOrganizationChart"/>
    <dgm:cxn modelId="{D5A478AF-E628-49E0-81A0-476609530119}" type="presParOf" srcId="{56F561A6-93B9-416D-AD21-250A3A3B6075}" destId="{B2A95A54-5342-45EA-B293-16CA50A61D22}" srcOrd="4" destOrd="0" presId="urn:microsoft.com/office/officeart/2009/3/layout/HorizontalOrganizationChart"/>
    <dgm:cxn modelId="{F685EC66-9FBE-4CB1-B2C2-F567DAD3CFCD}" type="presParOf" srcId="{56F561A6-93B9-416D-AD21-250A3A3B6075}" destId="{3CE682C5-2BBE-4DB6-B64C-724DC609989F}" srcOrd="5" destOrd="0" presId="urn:microsoft.com/office/officeart/2009/3/layout/HorizontalOrganizationChart"/>
    <dgm:cxn modelId="{EB40C06E-B879-46C8-925A-D38D92146779}" type="presParOf" srcId="{3CE682C5-2BBE-4DB6-B64C-724DC609989F}" destId="{8B8AF6B9-783D-4AAF-9703-DE23BAC23E0B}" srcOrd="0" destOrd="0" presId="urn:microsoft.com/office/officeart/2009/3/layout/HorizontalOrganizationChart"/>
    <dgm:cxn modelId="{FC742D9F-3B0F-4A54-89EB-FE2FD5A5CA0E}" type="presParOf" srcId="{8B8AF6B9-783D-4AAF-9703-DE23BAC23E0B}" destId="{29A6796C-828A-4107-8A9B-31DA8ADBBE29}" srcOrd="0" destOrd="0" presId="urn:microsoft.com/office/officeart/2009/3/layout/HorizontalOrganizationChart"/>
    <dgm:cxn modelId="{BD62340E-4E9F-4323-9855-07F26FCF494B}" type="presParOf" srcId="{8B8AF6B9-783D-4AAF-9703-DE23BAC23E0B}" destId="{D2190B4D-1E32-41BD-965E-BEBFB5CFE677}" srcOrd="1" destOrd="0" presId="urn:microsoft.com/office/officeart/2009/3/layout/HorizontalOrganizationChart"/>
    <dgm:cxn modelId="{3AD00057-EED9-4673-9174-3791C9726459}" type="presParOf" srcId="{3CE682C5-2BBE-4DB6-B64C-724DC609989F}" destId="{1A81B403-822C-4824-94E2-69965FB34738}" srcOrd="1" destOrd="0" presId="urn:microsoft.com/office/officeart/2009/3/layout/HorizontalOrganizationChart"/>
    <dgm:cxn modelId="{5B05B68B-30DF-422D-884C-55C7C7B4ED52}" type="presParOf" srcId="{3CE682C5-2BBE-4DB6-B64C-724DC609989F}" destId="{EBEB46CB-0995-4E4A-8E74-A374AB97D912}" srcOrd="2" destOrd="0" presId="urn:microsoft.com/office/officeart/2009/3/layout/HorizontalOrganizationChart"/>
    <dgm:cxn modelId="{28DBDA94-64DC-4771-A2FE-62D06675B984}" type="presParOf" srcId="{56F561A6-93B9-416D-AD21-250A3A3B6075}" destId="{77567125-52C1-42AC-AC5F-D62FC1F5A5C3}" srcOrd="6" destOrd="0" presId="urn:microsoft.com/office/officeart/2009/3/layout/HorizontalOrganizationChart"/>
    <dgm:cxn modelId="{3E028686-CDD3-4360-932D-E3498E50D802}" type="presParOf" srcId="{56F561A6-93B9-416D-AD21-250A3A3B6075}" destId="{B7E5BF88-33E8-4C25-9F89-CD0EAA369E4C}" srcOrd="7" destOrd="0" presId="urn:microsoft.com/office/officeart/2009/3/layout/HorizontalOrganizationChart"/>
    <dgm:cxn modelId="{85F22F95-4C8D-43A8-8159-151218425032}" type="presParOf" srcId="{B7E5BF88-33E8-4C25-9F89-CD0EAA369E4C}" destId="{C1C4FFD2-233D-40A3-9208-305FE3809023}" srcOrd="0" destOrd="0" presId="urn:microsoft.com/office/officeart/2009/3/layout/HorizontalOrganizationChart"/>
    <dgm:cxn modelId="{5390F906-08A2-43B5-9419-9333FC424AD5}" type="presParOf" srcId="{C1C4FFD2-233D-40A3-9208-305FE3809023}" destId="{0D8DDB74-34D9-48AC-A105-EA6670B393A5}" srcOrd="0" destOrd="0" presId="urn:microsoft.com/office/officeart/2009/3/layout/HorizontalOrganizationChart"/>
    <dgm:cxn modelId="{E36B4B33-92FF-4AC4-8B01-C1B618ABB2B0}" type="presParOf" srcId="{C1C4FFD2-233D-40A3-9208-305FE3809023}" destId="{4E7CC45B-7EED-4644-8E94-4EF120CCDE0E}" srcOrd="1" destOrd="0" presId="urn:microsoft.com/office/officeart/2009/3/layout/HorizontalOrganizationChart"/>
    <dgm:cxn modelId="{C035688E-EBAB-4F24-ACEE-3928D2627B29}" type="presParOf" srcId="{B7E5BF88-33E8-4C25-9F89-CD0EAA369E4C}" destId="{03096FE7-77B0-495B-B753-E0C115461137}" srcOrd="1" destOrd="0" presId="urn:microsoft.com/office/officeart/2009/3/layout/HorizontalOrganizationChart"/>
    <dgm:cxn modelId="{1B9893BE-3B14-4689-BD69-3BC6AB1FC279}" type="presParOf" srcId="{B7E5BF88-33E8-4C25-9F89-CD0EAA369E4C}" destId="{D35051B0-4D02-4537-B6DD-00B7CF522411}" srcOrd="2" destOrd="0" presId="urn:microsoft.com/office/officeart/2009/3/layout/HorizontalOrganizationChart"/>
    <dgm:cxn modelId="{CF1FF2E5-7A55-44A9-A853-054BF7F8C8CD}" type="presParOf" srcId="{BAF41C94-1968-4254-9BC4-F649BAF0D628}" destId="{219E4915-76D5-416A-82B2-A113F36DF27C}" srcOrd="2" destOrd="0" presId="urn:microsoft.com/office/officeart/2009/3/layout/HorizontalOrganizationChart"/>
    <dgm:cxn modelId="{E58D4569-BEC9-4C3F-A71A-E31DB93DCBE0}" type="presParOf" srcId="{39514BE9-03E8-40BD-8BDD-6DD46E9DA9F7}" destId="{BE833F13-E554-40FB-B9F3-DAAFA27AB276}" srcOrd="2" destOrd="0" presId="urn:microsoft.com/office/officeart/2009/3/layout/HorizontalOrganizationChart"/>
    <dgm:cxn modelId="{F73E9677-9382-4B4D-956D-BBA80476B1DB}" type="presParOf" srcId="{39514BE9-03E8-40BD-8BDD-6DD46E9DA9F7}" destId="{6B3020DB-5754-4151-89A0-21890320C8CE}" srcOrd="3" destOrd="0" presId="urn:microsoft.com/office/officeart/2009/3/layout/HorizontalOrganizationChart"/>
    <dgm:cxn modelId="{CBCEA0C7-85AD-4881-835D-BC2554918CB4}" type="presParOf" srcId="{6B3020DB-5754-4151-89A0-21890320C8CE}" destId="{74F511F8-3C48-4039-AF10-7F6B9A1FF644}" srcOrd="0" destOrd="0" presId="urn:microsoft.com/office/officeart/2009/3/layout/HorizontalOrganizationChart"/>
    <dgm:cxn modelId="{F34571F7-447E-45C3-B3A9-F1D913698F16}" type="presParOf" srcId="{74F511F8-3C48-4039-AF10-7F6B9A1FF644}" destId="{A5DF7FE6-5829-4624-9DF3-644E06B0E7EF}" srcOrd="0" destOrd="0" presId="urn:microsoft.com/office/officeart/2009/3/layout/HorizontalOrganizationChart"/>
    <dgm:cxn modelId="{1FDEA74C-7CD4-44B1-B78B-74C6E58336D5}" type="presParOf" srcId="{74F511F8-3C48-4039-AF10-7F6B9A1FF644}" destId="{4F50146B-EA6E-4E06-B476-BCC4B68112BD}" srcOrd="1" destOrd="0" presId="urn:microsoft.com/office/officeart/2009/3/layout/HorizontalOrganizationChart"/>
    <dgm:cxn modelId="{E3C80244-D06D-4E92-9D1F-8CCC36A6A0C2}" type="presParOf" srcId="{6B3020DB-5754-4151-89A0-21890320C8CE}" destId="{A01C6A72-9ED3-4029-A1EA-8CB3EEE1439E}" srcOrd="1" destOrd="0" presId="urn:microsoft.com/office/officeart/2009/3/layout/HorizontalOrganizationChart"/>
    <dgm:cxn modelId="{9E51BEAD-8817-4D5A-85A8-9DDAE0802825}" type="presParOf" srcId="{6B3020DB-5754-4151-89A0-21890320C8CE}" destId="{FFDB1B82-46AE-4B3E-90F5-3075CDC682E1}" srcOrd="2" destOrd="0" presId="urn:microsoft.com/office/officeart/2009/3/layout/HorizontalOrganizationChart"/>
    <dgm:cxn modelId="{651A8989-9FA5-42D6-9DE6-6B766C5940BD}" type="presParOf" srcId="{77F61987-163F-448D-80BD-A5AA81CCFC65}" destId="{1A2C3E78-4B88-44B5-8AFB-3F1BE07B7B1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F68976-1DFD-4AAC-8799-1D0B04A1DA87}" type="doc">
      <dgm:prSet loTypeId="urn:microsoft.com/office/officeart/2008/layout/PictureStrips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B549F72-4B2A-4014-8699-A66526276D96}">
      <dgm:prSet phldrT="[Text]" custT="1"/>
      <dgm:spPr/>
      <dgm:t>
        <a:bodyPr/>
        <a:lstStyle/>
        <a:p>
          <a:pPr algn="ctr" rtl="1">
            <a:lnSpc>
              <a:spcPct val="100000"/>
            </a:lnSpc>
            <a:spcBef>
              <a:spcPts val="600"/>
            </a:spcBef>
          </a:pPr>
          <a:r>
            <a:rPr lang="ar-SA" sz="2000" b="1" dirty="0">
              <a:latin typeface="Tajawal" panose="00000500000000000000" pitchFamily="2" charset="-78"/>
              <a:cs typeface="+mj-cs"/>
            </a:rPr>
            <a:t>يعزز الإبداع والتعلم</a:t>
          </a:r>
          <a:endParaRPr lang="en-US" sz="2000" b="1" dirty="0">
            <a:cs typeface="+mj-cs"/>
          </a:endParaRPr>
        </a:p>
      </dgm:t>
    </dgm:pt>
    <dgm:pt modelId="{5E97913F-B051-43CE-8255-41B5B561D4D7}" type="parTrans" cxnId="{3ADB80EF-0523-4FF7-9A4F-AAA01A43F449}">
      <dgm:prSet/>
      <dgm:spPr/>
      <dgm:t>
        <a:bodyPr/>
        <a:lstStyle/>
        <a:p>
          <a:pPr rtl="1"/>
          <a:endParaRPr lang="en-US" sz="2000">
            <a:cs typeface="+mj-cs"/>
          </a:endParaRPr>
        </a:p>
      </dgm:t>
    </dgm:pt>
    <dgm:pt modelId="{97541E1F-A348-4491-8524-EC8594487F14}" type="sibTrans" cxnId="{3ADB80EF-0523-4FF7-9A4F-AAA01A43F449}">
      <dgm:prSet/>
      <dgm:spPr/>
      <dgm:t>
        <a:bodyPr/>
        <a:lstStyle/>
        <a:p>
          <a:pPr rtl="1"/>
          <a:endParaRPr lang="en-US" sz="2000">
            <a:cs typeface="+mj-cs"/>
          </a:endParaRPr>
        </a:p>
      </dgm:t>
    </dgm:pt>
    <dgm:pt modelId="{375AB4EA-2335-4E14-8378-B587F2EDD8EB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600"/>
            </a:spcBef>
          </a:pPr>
          <a:r>
            <a:rPr lang="ar-SA" sz="2000" b="1" dirty="0">
              <a:latin typeface="Tajawal" panose="00000500000000000000" pitchFamily="2" charset="-78"/>
              <a:cs typeface="+mj-cs"/>
            </a:rPr>
            <a:t>تكامل أعضاء الفريق حسب نقاط القوة</a:t>
          </a:r>
        </a:p>
      </dgm:t>
    </dgm:pt>
    <dgm:pt modelId="{A32CFC7A-1C2E-487C-8290-B820B4FBBD44}" type="parTrans" cxnId="{2216D22E-F02F-4B6B-AF73-17455724352B}">
      <dgm:prSet/>
      <dgm:spPr/>
      <dgm:t>
        <a:bodyPr/>
        <a:lstStyle/>
        <a:p>
          <a:pPr rtl="1"/>
          <a:endParaRPr lang="en-US" sz="2000"/>
        </a:p>
      </dgm:t>
    </dgm:pt>
    <dgm:pt modelId="{9DA60CEC-318A-431C-AADC-6F6935CFD568}" type="sibTrans" cxnId="{2216D22E-F02F-4B6B-AF73-17455724352B}">
      <dgm:prSet/>
      <dgm:spPr/>
      <dgm:t>
        <a:bodyPr/>
        <a:lstStyle/>
        <a:p>
          <a:pPr rtl="1"/>
          <a:endParaRPr lang="en-US" sz="2000"/>
        </a:p>
      </dgm:t>
    </dgm:pt>
    <dgm:pt modelId="{6122321E-E11F-4BF1-BEC9-B5CC46E904B3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600"/>
            </a:spcBef>
          </a:pPr>
          <a:r>
            <a:rPr lang="ar-SA" sz="2000" b="1" dirty="0">
              <a:latin typeface="Tajawal" panose="00000500000000000000" pitchFamily="2" charset="-78"/>
              <a:cs typeface="+mj-cs"/>
            </a:rPr>
            <a:t>يعلم مهارات حل النزاع</a:t>
          </a:r>
        </a:p>
      </dgm:t>
    </dgm:pt>
    <dgm:pt modelId="{A2720C5D-3D8A-46FD-A2BE-C586DF1E1944}" type="parTrans" cxnId="{0F13FBFB-3900-4EA4-B662-036F8A9179F0}">
      <dgm:prSet/>
      <dgm:spPr/>
      <dgm:t>
        <a:bodyPr/>
        <a:lstStyle/>
        <a:p>
          <a:pPr rtl="1"/>
          <a:endParaRPr lang="en-US" sz="2000"/>
        </a:p>
      </dgm:t>
    </dgm:pt>
    <dgm:pt modelId="{F45D3DB5-7123-4CA4-9DED-043335277593}" type="sibTrans" cxnId="{0F13FBFB-3900-4EA4-B662-036F8A9179F0}">
      <dgm:prSet/>
      <dgm:spPr/>
      <dgm:t>
        <a:bodyPr/>
        <a:lstStyle/>
        <a:p>
          <a:pPr rtl="1"/>
          <a:endParaRPr lang="en-US" sz="2000"/>
        </a:p>
      </dgm:t>
    </dgm:pt>
    <dgm:pt modelId="{50FB8BCC-8991-422C-A816-3EF7DCE39271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600"/>
            </a:spcBef>
          </a:pPr>
          <a:r>
            <a:rPr lang="ar-SA" sz="2000" b="1" dirty="0">
              <a:latin typeface="Tajawal" panose="00000500000000000000" pitchFamily="2" charset="-78"/>
              <a:cs typeface="+mj-cs"/>
            </a:rPr>
            <a:t>يعزز الشعور بالانتماء</a:t>
          </a:r>
        </a:p>
      </dgm:t>
    </dgm:pt>
    <dgm:pt modelId="{796170FB-713B-4891-A9EA-732E8206C33D}" type="parTrans" cxnId="{24D555D1-4D68-4A64-87AC-1304410C12CF}">
      <dgm:prSet/>
      <dgm:spPr/>
      <dgm:t>
        <a:bodyPr/>
        <a:lstStyle/>
        <a:p>
          <a:pPr rtl="1"/>
          <a:endParaRPr lang="en-US" sz="2000"/>
        </a:p>
      </dgm:t>
    </dgm:pt>
    <dgm:pt modelId="{5FE03839-8B54-457A-A165-39AABC737E50}" type="sibTrans" cxnId="{24D555D1-4D68-4A64-87AC-1304410C12CF}">
      <dgm:prSet/>
      <dgm:spPr/>
      <dgm:t>
        <a:bodyPr/>
        <a:lstStyle/>
        <a:p>
          <a:pPr rtl="1"/>
          <a:endParaRPr lang="en-US" sz="2000"/>
        </a:p>
      </dgm:t>
    </dgm:pt>
    <dgm:pt modelId="{A4382C8F-6EDC-4B4D-B9F6-2C0031F23432}">
      <dgm:prSet custT="1"/>
      <dgm:spPr/>
      <dgm:t>
        <a:bodyPr/>
        <a:lstStyle/>
        <a:p>
          <a:pPr algn="ctr" rtl="1">
            <a:lnSpc>
              <a:spcPct val="100000"/>
            </a:lnSpc>
            <a:spcBef>
              <a:spcPts val="600"/>
            </a:spcBef>
          </a:pPr>
          <a:r>
            <a:rPr lang="ar-SA" sz="2000" b="1" dirty="0">
              <a:latin typeface="Tajawal" panose="00000500000000000000" pitchFamily="2" charset="-78"/>
              <a:cs typeface="+mj-cs"/>
            </a:rPr>
            <a:t>يعزز بناء الثقة</a:t>
          </a:r>
        </a:p>
      </dgm:t>
    </dgm:pt>
    <dgm:pt modelId="{20C15033-31C2-46B4-916B-B9BA3081BCF3}" type="parTrans" cxnId="{CF3F14EE-87EC-49B5-A016-D853318BB9EB}">
      <dgm:prSet/>
      <dgm:spPr/>
      <dgm:t>
        <a:bodyPr/>
        <a:lstStyle/>
        <a:p>
          <a:pPr rtl="1"/>
          <a:endParaRPr lang="en-US" sz="2000"/>
        </a:p>
      </dgm:t>
    </dgm:pt>
    <dgm:pt modelId="{0E67BA99-66FA-4FDC-BD13-A2FF39224DD9}" type="sibTrans" cxnId="{CF3F14EE-87EC-49B5-A016-D853318BB9EB}">
      <dgm:prSet/>
      <dgm:spPr/>
      <dgm:t>
        <a:bodyPr/>
        <a:lstStyle/>
        <a:p>
          <a:pPr rtl="1"/>
          <a:endParaRPr lang="en-US" sz="2000"/>
        </a:p>
      </dgm:t>
    </dgm:pt>
    <dgm:pt modelId="{8AA310F0-4956-4DD7-942B-34A1320C7FC3}" type="pres">
      <dgm:prSet presAssocID="{FEF68976-1DFD-4AAC-8799-1D0B04A1DA87}" presName="Name0" presStyleCnt="0">
        <dgm:presLayoutVars>
          <dgm:dir/>
          <dgm:resizeHandles val="exact"/>
        </dgm:presLayoutVars>
      </dgm:prSet>
      <dgm:spPr/>
    </dgm:pt>
    <dgm:pt modelId="{A5EB5763-F94D-4044-A0CA-D0F536AD640A}" type="pres">
      <dgm:prSet presAssocID="{BB549F72-4B2A-4014-8699-A66526276D96}" presName="composite" presStyleCnt="0"/>
      <dgm:spPr/>
    </dgm:pt>
    <dgm:pt modelId="{F2D622CB-7C8E-4661-8D7F-86B7CC6D2A9A}" type="pres">
      <dgm:prSet presAssocID="{BB549F72-4B2A-4014-8699-A66526276D96}" presName="rect1" presStyleLbl="trAlignAcc1" presStyleIdx="0" presStyleCnt="5">
        <dgm:presLayoutVars>
          <dgm:bulletEnabled val="1"/>
        </dgm:presLayoutVars>
      </dgm:prSet>
      <dgm:spPr/>
    </dgm:pt>
    <dgm:pt modelId="{17006E62-4650-45B6-AB92-8CA4CDED6082}" type="pres">
      <dgm:prSet presAssocID="{BB549F72-4B2A-4014-8699-A66526276D96}" presName="rect2" presStyleLbl="fgImgPlace1" presStyleIdx="0" presStyleCnt="5"/>
      <dgm:spPr/>
    </dgm:pt>
    <dgm:pt modelId="{A38661D4-87E1-4835-829B-50F090064D6C}" type="pres">
      <dgm:prSet presAssocID="{97541E1F-A348-4491-8524-EC8594487F14}" presName="sibTrans" presStyleCnt="0"/>
      <dgm:spPr/>
    </dgm:pt>
    <dgm:pt modelId="{8B5EC143-6173-4EB2-8473-A133AEEDD016}" type="pres">
      <dgm:prSet presAssocID="{375AB4EA-2335-4E14-8378-B587F2EDD8EB}" presName="composite" presStyleCnt="0"/>
      <dgm:spPr/>
    </dgm:pt>
    <dgm:pt modelId="{1E0B5F2F-CA94-4459-9232-F868E68AF06E}" type="pres">
      <dgm:prSet presAssocID="{375AB4EA-2335-4E14-8378-B587F2EDD8EB}" presName="rect1" presStyleLbl="trAlignAcc1" presStyleIdx="1" presStyleCnt="5">
        <dgm:presLayoutVars>
          <dgm:bulletEnabled val="1"/>
        </dgm:presLayoutVars>
      </dgm:prSet>
      <dgm:spPr/>
    </dgm:pt>
    <dgm:pt modelId="{D628A3FA-BF68-4844-870F-4D0B330338DC}" type="pres">
      <dgm:prSet presAssocID="{375AB4EA-2335-4E14-8378-B587F2EDD8EB}" presName="rect2" presStyleLbl="fgImgPlace1" presStyleIdx="1" presStyleCnt="5"/>
      <dgm:spPr/>
    </dgm:pt>
    <dgm:pt modelId="{64EBAE18-2F9D-4C30-B665-30900AEEDC28}" type="pres">
      <dgm:prSet presAssocID="{9DA60CEC-318A-431C-AADC-6F6935CFD568}" presName="sibTrans" presStyleCnt="0"/>
      <dgm:spPr/>
    </dgm:pt>
    <dgm:pt modelId="{CA2C9CEC-0F07-4561-8D0C-CF426CF04577}" type="pres">
      <dgm:prSet presAssocID="{A4382C8F-6EDC-4B4D-B9F6-2C0031F23432}" presName="composite" presStyleCnt="0"/>
      <dgm:spPr/>
    </dgm:pt>
    <dgm:pt modelId="{217E6920-A2C7-475B-9A2D-56D8299F5D40}" type="pres">
      <dgm:prSet presAssocID="{A4382C8F-6EDC-4B4D-B9F6-2C0031F23432}" presName="rect1" presStyleLbl="trAlignAcc1" presStyleIdx="2" presStyleCnt="5">
        <dgm:presLayoutVars>
          <dgm:bulletEnabled val="1"/>
        </dgm:presLayoutVars>
      </dgm:prSet>
      <dgm:spPr/>
    </dgm:pt>
    <dgm:pt modelId="{F341B11C-512C-4A05-B813-79D3158E5F12}" type="pres">
      <dgm:prSet presAssocID="{A4382C8F-6EDC-4B4D-B9F6-2C0031F23432}" presName="rect2" presStyleLbl="fgImgPlace1" presStyleIdx="2" presStyleCnt="5"/>
      <dgm:spPr/>
    </dgm:pt>
    <dgm:pt modelId="{05DB95D2-A210-4FC3-B5AE-870787086CB8}" type="pres">
      <dgm:prSet presAssocID="{0E67BA99-66FA-4FDC-BD13-A2FF39224DD9}" presName="sibTrans" presStyleCnt="0"/>
      <dgm:spPr/>
    </dgm:pt>
    <dgm:pt modelId="{29E8056A-2C65-4475-A564-817DC706ECAA}" type="pres">
      <dgm:prSet presAssocID="{6122321E-E11F-4BF1-BEC9-B5CC46E904B3}" presName="composite" presStyleCnt="0"/>
      <dgm:spPr/>
    </dgm:pt>
    <dgm:pt modelId="{E75C7E44-A28F-40C6-8128-2BD284EF8FDF}" type="pres">
      <dgm:prSet presAssocID="{6122321E-E11F-4BF1-BEC9-B5CC46E904B3}" presName="rect1" presStyleLbl="trAlignAcc1" presStyleIdx="3" presStyleCnt="5">
        <dgm:presLayoutVars>
          <dgm:bulletEnabled val="1"/>
        </dgm:presLayoutVars>
      </dgm:prSet>
      <dgm:spPr/>
    </dgm:pt>
    <dgm:pt modelId="{6B3C5488-AB88-4C09-B88E-317B15C1601A}" type="pres">
      <dgm:prSet presAssocID="{6122321E-E11F-4BF1-BEC9-B5CC46E904B3}" presName="rect2" presStyleLbl="fgImgPlace1" presStyleIdx="3" presStyleCnt="5"/>
      <dgm:spPr/>
    </dgm:pt>
    <dgm:pt modelId="{B4F46011-08E5-4935-93AA-AAB5E1F92D73}" type="pres">
      <dgm:prSet presAssocID="{F45D3DB5-7123-4CA4-9DED-043335277593}" presName="sibTrans" presStyleCnt="0"/>
      <dgm:spPr/>
    </dgm:pt>
    <dgm:pt modelId="{698A8EE3-EDDC-4C78-8369-3F6169BF4797}" type="pres">
      <dgm:prSet presAssocID="{50FB8BCC-8991-422C-A816-3EF7DCE39271}" presName="composite" presStyleCnt="0"/>
      <dgm:spPr/>
    </dgm:pt>
    <dgm:pt modelId="{D2B5EF7E-0A8D-4539-90B2-05626274D95D}" type="pres">
      <dgm:prSet presAssocID="{50FB8BCC-8991-422C-A816-3EF7DCE39271}" presName="rect1" presStyleLbl="trAlignAcc1" presStyleIdx="4" presStyleCnt="5">
        <dgm:presLayoutVars>
          <dgm:bulletEnabled val="1"/>
        </dgm:presLayoutVars>
      </dgm:prSet>
      <dgm:spPr/>
    </dgm:pt>
    <dgm:pt modelId="{AA30E9B3-163C-4546-941C-5A730B3D6194}" type="pres">
      <dgm:prSet presAssocID="{50FB8BCC-8991-422C-A816-3EF7DCE39271}" presName="rect2" presStyleLbl="fgImgPlace1" presStyleIdx="4" presStyleCnt="5"/>
      <dgm:spPr/>
    </dgm:pt>
  </dgm:ptLst>
  <dgm:cxnLst>
    <dgm:cxn modelId="{73E7B40C-7CBF-49C2-9932-450C6906B9A8}" type="presOf" srcId="{BB549F72-4B2A-4014-8699-A66526276D96}" destId="{F2D622CB-7C8E-4661-8D7F-86B7CC6D2A9A}" srcOrd="0" destOrd="0" presId="urn:microsoft.com/office/officeart/2008/layout/PictureStrips"/>
    <dgm:cxn modelId="{2216D22E-F02F-4B6B-AF73-17455724352B}" srcId="{FEF68976-1DFD-4AAC-8799-1D0B04A1DA87}" destId="{375AB4EA-2335-4E14-8378-B587F2EDD8EB}" srcOrd="1" destOrd="0" parTransId="{A32CFC7A-1C2E-487C-8290-B820B4FBBD44}" sibTransId="{9DA60CEC-318A-431C-AADC-6F6935CFD568}"/>
    <dgm:cxn modelId="{419E566A-DC9B-465D-9725-D3C08BA6A440}" type="presOf" srcId="{A4382C8F-6EDC-4B4D-B9F6-2C0031F23432}" destId="{217E6920-A2C7-475B-9A2D-56D8299F5D40}" srcOrd="0" destOrd="0" presId="urn:microsoft.com/office/officeart/2008/layout/PictureStrips"/>
    <dgm:cxn modelId="{BF7F4E75-4A0D-43A3-8EAE-606708A93D49}" type="presOf" srcId="{50FB8BCC-8991-422C-A816-3EF7DCE39271}" destId="{D2B5EF7E-0A8D-4539-90B2-05626274D95D}" srcOrd="0" destOrd="0" presId="urn:microsoft.com/office/officeart/2008/layout/PictureStrips"/>
    <dgm:cxn modelId="{6D042496-54A7-4592-AEF7-09C6E9AC92E9}" type="presOf" srcId="{6122321E-E11F-4BF1-BEC9-B5CC46E904B3}" destId="{E75C7E44-A28F-40C6-8128-2BD284EF8FDF}" srcOrd="0" destOrd="0" presId="urn:microsoft.com/office/officeart/2008/layout/PictureStrips"/>
    <dgm:cxn modelId="{4B9EF4C2-0CC1-45CD-9034-71AAE5E48F3B}" type="presOf" srcId="{375AB4EA-2335-4E14-8378-B587F2EDD8EB}" destId="{1E0B5F2F-CA94-4459-9232-F868E68AF06E}" srcOrd="0" destOrd="0" presId="urn:microsoft.com/office/officeart/2008/layout/PictureStrips"/>
    <dgm:cxn modelId="{24ECB2CF-500D-4D49-A37F-1EB1BE5DA116}" type="presOf" srcId="{FEF68976-1DFD-4AAC-8799-1D0B04A1DA87}" destId="{8AA310F0-4956-4DD7-942B-34A1320C7FC3}" srcOrd="0" destOrd="0" presId="urn:microsoft.com/office/officeart/2008/layout/PictureStrips"/>
    <dgm:cxn modelId="{24D555D1-4D68-4A64-87AC-1304410C12CF}" srcId="{FEF68976-1DFD-4AAC-8799-1D0B04A1DA87}" destId="{50FB8BCC-8991-422C-A816-3EF7DCE39271}" srcOrd="4" destOrd="0" parTransId="{796170FB-713B-4891-A9EA-732E8206C33D}" sibTransId="{5FE03839-8B54-457A-A165-39AABC737E50}"/>
    <dgm:cxn modelId="{CF3F14EE-87EC-49B5-A016-D853318BB9EB}" srcId="{FEF68976-1DFD-4AAC-8799-1D0B04A1DA87}" destId="{A4382C8F-6EDC-4B4D-B9F6-2C0031F23432}" srcOrd="2" destOrd="0" parTransId="{20C15033-31C2-46B4-916B-B9BA3081BCF3}" sibTransId="{0E67BA99-66FA-4FDC-BD13-A2FF39224DD9}"/>
    <dgm:cxn modelId="{3ADB80EF-0523-4FF7-9A4F-AAA01A43F449}" srcId="{FEF68976-1DFD-4AAC-8799-1D0B04A1DA87}" destId="{BB549F72-4B2A-4014-8699-A66526276D96}" srcOrd="0" destOrd="0" parTransId="{5E97913F-B051-43CE-8255-41B5B561D4D7}" sibTransId="{97541E1F-A348-4491-8524-EC8594487F14}"/>
    <dgm:cxn modelId="{0F13FBFB-3900-4EA4-B662-036F8A9179F0}" srcId="{FEF68976-1DFD-4AAC-8799-1D0B04A1DA87}" destId="{6122321E-E11F-4BF1-BEC9-B5CC46E904B3}" srcOrd="3" destOrd="0" parTransId="{A2720C5D-3D8A-46FD-A2BE-C586DF1E1944}" sibTransId="{F45D3DB5-7123-4CA4-9DED-043335277593}"/>
    <dgm:cxn modelId="{0C373233-BDBD-4268-A53B-FA7C49EAF1DE}" type="presParOf" srcId="{8AA310F0-4956-4DD7-942B-34A1320C7FC3}" destId="{A5EB5763-F94D-4044-A0CA-D0F536AD640A}" srcOrd="0" destOrd="0" presId="urn:microsoft.com/office/officeart/2008/layout/PictureStrips"/>
    <dgm:cxn modelId="{E9648F66-1CB2-4524-BA65-6118D9B5F9E4}" type="presParOf" srcId="{A5EB5763-F94D-4044-A0CA-D0F536AD640A}" destId="{F2D622CB-7C8E-4661-8D7F-86B7CC6D2A9A}" srcOrd="0" destOrd="0" presId="urn:microsoft.com/office/officeart/2008/layout/PictureStrips"/>
    <dgm:cxn modelId="{3246ED08-F40A-439A-A03C-B99CB21586CF}" type="presParOf" srcId="{A5EB5763-F94D-4044-A0CA-D0F536AD640A}" destId="{17006E62-4650-45B6-AB92-8CA4CDED6082}" srcOrd="1" destOrd="0" presId="urn:microsoft.com/office/officeart/2008/layout/PictureStrips"/>
    <dgm:cxn modelId="{13F586E2-5C19-4573-AA37-FDFA5C1A1A5A}" type="presParOf" srcId="{8AA310F0-4956-4DD7-942B-34A1320C7FC3}" destId="{A38661D4-87E1-4835-829B-50F090064D6C}" srcOrd="1" destOrd="0" presId="urn:microsoft.com/office/officeart/2008/layout/PictureStrips"/>
    <dgm:cxn modelId="{03FF104A-A2C1-4B82-BD99-53EECD881148}" type="presParOf" srcId="{8AA310F0-4956-4DD7-942B-34A1320C7FC3}" destId="{8B5EC143-6173-4EB2-8473-A133AEEDD016}" srcOrd="2" destOrd="0" presId="urn:microsoft.com/office/officeart/2008/layout/PictureStrips"/>
    <dgm:cxn modelId="{95702F5C-6C3D-4ECF-8704-5359FDECE9A1}" type="presParOf" srcId="{8B5EC143-6173-4EB2-8473-A133AEEDD016}" destId="{1E0B5F2F-CA94-4459-9232-F868E68AF06E}" srcOrd="0" destOrd="0" presId="urn:microsoft.com/office/officeart/2008/layout/PictureStrips"/>
    <dgm:cxn modelId="{153FFE91-CC48-4040-A7E2-6F33A7DC6E8D}" type="presParOf" srcId="{8B5EC143-6173-4EB2-8473-A133AEEDD016}" destId="{D628A3FA-BF68-4844-870F-4D0B330338DC}" srcOrd="1" destOrd="0" presId="urn:microsoft.com/office/officeart/2008/layout/PictureStrips"/>
    <dgm:cxn modelId="{0A72534C-52ED-4929-99C3-20F5C6B160CE}" type="presParOf" srcId="{8AA310F0-4956-4DD7-942B-34A1320C7FC3}" destId="{64EBAE18-2F9D-4C30-B665-30900AEEDC28}" srcOrd="3" destOrd="0" presId="urn:microsoft.com/office/officeart/2008/layout/PictureStrips"/>
    <dgm:cxn modelId="{D36AEF64-FFD3-469A-B5D8-FAFAAEA60045}" type="presParOf" srcId="{8AA310F0-4956-4DD7-942B-34A1320C7FC3}" destId="{CA2C9CEC-0F07-4561-8D0C-CF426CF04577}" srcOrd="4" destOrd="0" presId="urn:microsoft.com/office/officeart/2008/layout/PictureStrips"/>
    <dgm:cxn modelId="{F23E96E3-81C4-449E-9E44-B5B9E8B5CD4C}" type="presParOf" srcId="{CA2C9CEC-0F07-4561-8D0C-CF426CF04577}" destId="{217E6920-A2C7-475B-9A2D-56D8299F5D40}" srcOrd="0" destOrd="0" presId="urn:microsoft.com/office/officeart/2008/layout/PictureStrips"/>
    <dgm:cxn modelId="{F5D52CC1-C44F-46FF-B161-4E2CD82D87B8}" type="presParOf" srcId="{CA2C9CEC-0F07-4561-8D0C-CF426CF04577}" destId="{F341B11C-512C-4A05-B813-79D3158E5F12}" srcOrd="1" destOrd="0" presId="urn:microsoft.com/office/officeart/2008/layout/PictureStrips"/>
    <dgm:cxn modelId="{9258BEA5-6965-4C64-B095-0FFDB3ED07FB}" type="presParOf" srcId="{8AA310F0-4956-4DD7-942B-34A1320C7FC3}" destId="{05DB95D2-A210-4FC3-B5AE-870787086CB8}" srcOrd="5" destOrd="0" presId="urn:microsoft.com/office/officeart/2008/layout/PictureStrips"/>
    <dgm:cxn modelId="{BA746B4E-E328-432E-B115-4731F36D55A0}" type="presParOf" srcId="{8AA310F0-4956-4DD7-942B-34A1320C7FC3}" destId="{29E8056A-2C65-4475-A564-817DC706ECAA}" srcOrd="6" destOrd="0" presId="urn:microsoft.com/office/officeart/2008/layout/PictureStrips"/>
    <dgm:cxn modelId="{A48B3947-F090-4963-BCD3-3B6C302D5599}" type="presParOf" srcId="{29E8056A-2C65-4475-A564-817DC706ECAA}" destId="{E75C7E44-A28F-40C6-8128-2BD284EF8FDF}" srcOrd="0" destOrd="0" presId="urn:microsoft.com/office/officeart/2008/layout/PictureStrips"/>
    <dgm:cxn modelId="{A9719047-6754-452A-8388-34D3ECA862C4}" type="presParOf" srcId="{29E8056A-2C65-4475-A564-817DC706ECAA}" destId="{6B3C5488-AB88-4C09-B88E-317B15C1601A}" srcOrd="1" destOrd="0" presId="urn:microsoft.com/office/officeart/2008/layout/PictureStrips"/>
    <dgm:cxn modelId="{37595A66-F721-4B55-A59D-10050AB9B35F}" type="presParOf" srcId="{8AA310F0-4956-4DD7-942B-34A1320C7FC3}" destId="{B4F46011-08E5-4935-93AA-AAB5E1F92D73}" srcOrd="7" destOrd="0" presId="urn:microsoft.com/office/officeart/2008/layout/PictureStrips"/>
    <dgm:cxn modelId="{EEC75235-C73C-4F2E-A22E-E21B9743386C}" type="presParOf" srcId="{8AA310F0-4956-4DD7-942B-34A1320C7FC3}" destId="{698A8EE3-EDDC-4C78-8369-3F6169BF4797}" srcOrd="8" destOrd="0" presId="urn:microsoft.com/office/officeart/2008/layout/PictureStrips"/>
    <dgm:cxn modelId="{6A60D36C-E0B8-41C1-9020-01C64BAA9B4D}" type="presParOf" srcId="{698A8EE3-EDDC-4C78-8369-3F6169BF4797}" destId="{D2B5EF7E-0A8D-4539-90B2-05626274D95D}" srcOrd="0" destOrd="0" presId="urn:microsoft.com/office/officeart/2008/layout/PictureStrips"/>
    <dgm:cxn modelId="{DE412CBA-93B5-4A50-ABE5-8D3D6AA79E90}" type="presParOf" srcId="{698A8EE3-EDDC-4C78-8369-3F6169BF4797}" destId="{AA30E9B3-163C-4546-941C-5A730B3D619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F68976-1DFD-4AAC-8799-1D0B04A1DA87}" type="doc">
      <dgm:prSet loTypeId="urn:microsoft.com/office/officeart/2008/layout/PictureStrips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B549F72-4B2A-4014-8699-A66526276D96}">
      <dgm:prSet phldrT="[Text]" custT="1"/>
      <dgm:spPr/>
      <dgm:t>
        <a:bodyPr/>
        <a:lstStyle/>
        <a:p>
          <a:pPr algn="ctr" rtl="1">
            <a:lnSpc>
              <a:spcPct val="100000"/>
            </a:lnSpc>
            <a:spcBef>
              <a:spcPts val="600"/>
            </a:spcBef>
          </a:pPr>
          <a:r>
            <a:rPr lang="ar-SA" sz="2400" b="1" i="0" u="none" dirty="0">
              <a:cs typeface="+mj-cs"/>
            </a:rPr>
            <a:t>تنوع التخصصات والمواهب</a:t>
          </a:r>
          <a:endParaRPr lang="en-US" sz="2400" b="1" dirty="0">
            <a:cs typeface="+mj-cs"/>
          </a:endParaRPr>
        </a:p>
      </dgm:t>
    </dgm:pt>
    <dgm:pt modelId="{5E97913F-B051-43CE-8255-41B5B561D4D7}" type="parTrans" cxnId="{3ADB80EF-0523-4FF7-9A4F-AAA01A43F449}">
      <dgm:prSet/>
      <dgm:spPr/>
      <dgm:t>
        <a:bodyPr/>
        <a:lstStyle/>
        <a:p>
          <a:pPr algn="ctr" rtl="1"/>
          <a:endParaRPr lang="en-US" sz="2400" b="1">
            <a:cs typeface="+mj-cs"/>
          </a:endParaRPr>
        </a:p>
      </dgm:t>
    </dgm:pt>
    <dgm:pt modelId="{97541E1F-A348-4491-8524-EC8594487F14}" type="sibTrans" cxnId="{3ADB80EF-0523-4FF7-9A4F-AAA01A43F449}">
      <dgm:prSet/>
      <dgm:spPr/>
      <dgm:t>
        <a:bodyPr/>
        <a:lstStyle/>
        <a:p>
          <a:pPr algn="ctr" rtl="1"/>
          <a:endParaRPr lang="en-US" sz="2400" b="1">
            <a:cs typeface="+mj-cs"/>
          </a:endParaRPr>
        </a:p>
      </dgm:t>
    </dgm:pt>
    <dgm:pt modelId="{4C4466FF-ED23-4701-902A-8A6E1C5339C4}">
      <dgm:prSet custT="1"/>
      <dgm:spPr/>
      <dgm:t>
        <a:bodyPr/>
        <a:lstStyle/>
        <a:p>
          <a:pPr algn="ctr"/>
          <a:r>
            <a:rPr lang="ar-SA" sz="2400" b="1" i="0" u="none" dirty="0">
              <a:cs typeface="+mj-cs"/>
            </a:rPr>
            <a:t>التوازن في توزيع المهام</a:t>
          </a:r>
          <a:endParaRPr lang="en-US" sz="2400" b="1" i="0" u="none" dirty="0">
            <a:cs typeface="+mj-cs"/>
          </a:endParaRPr>
        </a:p>
      </dgm:t>
    </dgm:pt>
    <dgm:pt modelId="{76B32D4D-A3DB-427E-B660-14F66884219D}" type="parTrans" cxnId="{26A91696-44C7-4C8E-8657-C858CA916741}">
      <dgm:prSet/>
      <dgm:spPr/>
      <dgm:t>
        <a:bodyPr/>
        <a:lstStyle/>
        <a:p>
          <a:pPr algn="ctr"/>
          <a:endParaRPr lang="en-US" sz="2400" b="1">
            <a:cs typeface="+mj-cs"/>
          </a:endParaRPr>
        </a:p>
      </dgm:t>
    </dgm:pt>
    <dgm:pt modelId="{77592A93-51FC-4195-A154-7D28D3453B8D}" type="sibTrans" cxnId="{26A91696-44C7-4C8E-8657-C858CA916741}">
      <dgm:prSet/>
      <dgm:spPr/>
      <dgm:t>
        <a:bodyPr/>
        <a:lstStyle/>
        <a:p>
          <a:pPr algn="ctr"/>
          <a:endParaRPr lang="en-US" sz="2400" b="1">
            <a:cs typeface="+mj-cs"/>
          </a:endParaRPr>
        </a:p>
      </dgm:t>
    </dgm:pt>
    <dgm:pt modelId="{9A749315-C83E-446E-A778-FB22D9B4EC81}">
      <dgm:prSet custT="1"/>
      <dgm:spPr/>
      <dgm:t>
        <a:bodyPr/>
        <a:lstStyle/>
        <a:p>
          <a:pPr algn="ctr"/>
          <a:r>
            <a:rPr lang="ar-SA" sz="2400" b="1" i="0" u="none" dirty="0">
              <a:cs typeface="+mj-cs"/>
            </a:rPr>
            <a:t>مشاركة الأعضاء في </a:t>
          </a:r>
          <a:r>
            <a:rPr lang="ar-SA" sz="2400" b="1" i="0" u="none">
              <a:cs typeface="+mj-cs"/>
            </a:rPr>
            <a:t>صناعة القرارات</a:t>
          </a:r>
          <a:endParaRPr lang="en-US" sz="2400" b="1" i="0" u="none" dirty="0">
            <a:cs typeface="+mj-cs"/>
          </a:endParaRPr>
        </a:p>
      </dgm:t>
    </dgm:pt>
    <dgm:pt modelId="{3E1B4AD5-B98E-4962-87CA-C26BB08F4F96}" type="parTrans" cxnId="{44AB9A87-5698-4429-B28D-1BBBC1E4CA1E}">
      <dgm:prSet/>
      <dgm:spPr/>
      <dgm:t>
        <a:bodyPr/>
        <a:lstStyle/>
        <a:p>
          <a:pPr algn="ctr"/>
          <a:endParaRPr lang="en-US" sz="2400" b="1">
            <a:cs typeface="+mj-cs"/>
          </a:endParaRPr>
        </a:p>
      </dgm:t>
    </dgm:pt>
    <dgm:pt modelId="{D3109DB2-BBFF-4969-A99F-426083622D76}" type="sibTrans" cxnId="{44AB9A87-5698-4429-B28D-1BBBC1E4CA1E}">
      <dgm:prSet/>
      <dgm:spPr/>
      <dgm:t>
        <a:bodyPr/>
        <a:lstStyle/>
        <a:p>
          <a:pPr algn="ctr"/>
          <a:endParaRPr lang="en-US" sz="2400" b="1">
            <a:cs typeface="+mj-cs"/>
          </a:endParaRPr>
        </a:p>
      </dgm:t>
    </dgm:pt>
    <dgm:pt modelId="{9E909198-BAA9-4D50-9385-1BF22E3FF0D5}">
      <dgm:prSet custT="1"/>
      <dgm:spPr/>
      <dgm:t>
        <a:bodyPr/>
        <a:lstStyle/>
        <a:p>
          <a:pPr algn="ctr"/>
          <a:r>
            <a:rPr lang="ar-SA" sz="2400" b="1" i="0" u="none" dirty="0">
              <a:cs typeface="+mj-cs"/>
            </a:rPr>
            <a:t>وجود قنوات اتصال بين المدير والأعضاء والأطراف المعنية بالمشروع.</a:t>
          </a:r>
          <a:endParaRPr lang="en-US" sz="2400" b="1" i="0" u="none" dirty="0">
            <a:cs typeface="+mj-cs"/>
          </a:endParaRPr>
        </a:p>
      </dgm:t>
    </dgm:pt>
    <dgm:pt modelId="{A36B2F74-D467-4894-8A32-86BFAB1D5865}" type="parTrans" cxnId="{919A9DF2-B89E-43CA-A632-887AF2ACD81F}">
      <dgm:prSet/>
      <dgm:spPr/>
      <dgm:t>
        <a:bodyPr/>
        <a:lstStyle/>
        <a:p>
          <a:pPr algn="ctr"/>
          <a:endParaRPr lang="en-US" sz="2400" b="1">
            <a:cs typeface="+mj-cs"/>
          </a:endParaRPr>
        </a:p>
      </dgm:t>
    </dgm:pt>
    <dgm:pt modelId="{ECA783D7-EE8F-4DE2-A4C9-795E1235144F}" type="sibTrans" cxnId="{919A9DF2-B89E-43CA-A632-887AF2ACD81F}">
      <dgm:prSet/>
      <dgm:spPr/>
      <dgm:t>
        <a:bodyPr/>
        <a:lstStyle/>
        <a:p>
          <a:pPr algn="ctr"/>
          <a:endParaRPr lang="en-US" sz="2400" b="1">
            <a:cs typeface="+mj-cs"/>
          </a:endParaRPr>
        </a:p>
      </dgm:t>
    </dgm:pt>
    <dgm:pt modelId="{0FCDBAA7-6A41-4ABE-8728-515CD24D509E}">
      <dgm:prSet custT="1"/>
      <dgm:spPr/>
      <dgm:t>
        <a:bodyPr/>
        <a:lstStyle/>
        <a:p>
          <a:pPr algn="ctr"/>
          <a:r>
            <a:rPr lang="ar-SA" sz="2400" b="1" i="0" u="none" dirty="0">
              <a:cs typeface="+mj-cs"/>
            </a:rPr>
            <a:t>توفير بيئة عمل مريحة ومرنة</a:t>
          </a:r>
          <a:endParaRPr lang="en-US" sz="2400" b="1" i="0" u="none" dirty="0">
            <a:cs typeface="+mj-cs"/>
          </a:endParaRPr>
        </a:p>
      </dgm:t>
    </dgm:pt>
    <dgm:pt modelId="{349806C9-1751-40D3-9F4B-0C1DCCE4E060}" type="parTrans" cxnId="{D335FEAE-353F-47A2-AB8F-28CDCA3A7BE0}">
      <dgm:prSet/>
      <dgm:spPr/>
      <dgm:t>
        <a:bodyPr/>
        <a:lstStyle/>
        <a:p>
          <a:pPr algn="ctr"/>
          <a:endParaRPr lang="en-US" sz="2400" b="1">
            <a:cs typeface="+mj-cs"/>
          </a:endParaRPr>
        </a:p>
      </dgm:t>
    </dgm:pt>
    <dgm:pt modelId="{BE851FF1-FFCB-4B04-A451-040FF8965129}" type="sibTrans" cxnId="{D335FEAE-353F-47A2-AB8F-28CDCA3A7BE0}">
      <dgm:prSet/>
      <dgm:spPr/>
      <dgm:t>
        <a:bodyPr/>
        <a:lstStyle/>
        <a:p>
          <a:pPr algn="ctr"/>
          <a:endParaRPr lang="en-US" sz="2400" b="1">
            <a:cs typeface="+mj-cs"/>
          </a:endParaRPr>
        </a:p>
      </dgm:t>
    </dgm:pt>
    <dgm:pt modelId="{AA815B33-8F7A-40C7-93E4-74C3A1D0DF8D}">
      <dgm:prSet custT="1"/>
      <dgm:spPr/>
      <dgm:t>
        <a:bodyPr/>
        <a:lstStyle/>
        <a:p>
          <a:pPr algn="ctr"/>
          <a:r>
            <a:rPr lang="ar-SA" sz="2400" b="1" i="0" u="none" dirty="0">
              <a:cs typeface="+mj-cs"/>
            </a:rPr>
            <a:t>حل الخلافات بين الأعضاء بشكل سريع والتركيز على تحقيق الأهداف</a:t>
          </a:r>
          <a:endParaRPr lang="en-US" sz="2400" b="1" i="0" u="none" dirty="0">
            <a:cs typeface="+mj-cs"/>
          </a:endParaRPr>
        </a:p>
      </dgm:t>
    </dgm:pt>
    <dgm:pt modelId="{2996D644-273C-4955-9885-C7A8B9774182}" type="parTrans" cxnId="{F3415E2E-71C6-4B78-8F22-8A9AAC302125}">
      <dgm:prSet/>
      <dgm:spPr/>
      <dgm:t>
        <a:bodyPr/>
        <a:lstStyle/>
        <a:p>
          <a:pPr algn="ctr"/>
          <a:endParaRPr lang="en-US" sz="2400" b="1">
            <a:cs typeface="+mj-cs"/>
          </a:endParaRPr>
        </a:p>
      </dgm:t>
    </dgm:pt>
    <dgm:pt modelId="{3FAB9BB8-7873-4EF1-8DBA-94E0ED42D75B}" type="sibTrans" cxnId="{F3415E2E-71C6-4B78-8F22-8A9AAC302125}">
      <dgm:prSet/>
      <dgm:spPr/>
      <dgm:t>
        <a:bodyPr/>
        <a:lstStyle/>
        <a:p>
          <a:pPr algn="ctr"/>
          <a:endParaRPr lang="en-US" sz="2400" b="1">
            <a:cs typeface="+mj-cs"/>
          </a:endParaRPr>
        </a:p>
      </dgm:t>
    </dgm:pt>
    <dgm:pt modelId="{8AA310F0-4956-4DD7-942B-34A1320C7FC3}" type="pres">
      <dgm:prSet presAssocID="{FEF68976-1DFD-4AAC-8799-1D0B04A1DA87}" presName="Name0" presStyleCnt="0">
        <dgm:presLayoutVars>
          <dgm:dir/>
          <dgm:resizeHandles val="exact"/>
        </dgm:presLayoutVars>
      </dgm:prSet>
      <dgm:spPr/>
    </dgm:pt>
    <dgm:pt modelId="{A5EB5763-F94D-4044-A0CA-D0F536AD640A}" type="pres">
      <dgm:prSet presAssocID="{BB549F72-4B2A-4014-8699-A66526276D96}" presName="composite" presStyleCnt="0"/>
      <dgm:spPr/>
    </dgm:pt>
    <dgm:pt modelId="{F2D622CB-7C8E-4661-8D7F-86B7CC6D2A9A}" type="pres">
      <dgm:prSet presAssocID="{BB549F72-4B2A-4014-8699-A66526276D96}" presName="rect1" presStyleLbl="trAlignAcc1" presStyleIdx="0" presStyleCnt="6">
        <dgm:presLayoutVars>
          <dgm:bulletEnabled val="1"/>
        </dgm:presLayoutVars>
      </dgm:prSet>
      <dgm:spPr/>
    </dgm:pt>
    <dgm:pt modelId="{17006E62-4650-45B6-AB92-8CA4CDED6082}" type="pres">
      <dgm:prSet presAssocID="{BB549F72-4B2A-4014-8699-A66526276D96}" presName="rect2" presStyleLbl="fgImgPlace1" presStyleIdx="0" presStyleCnt="6"/>
      <dgm:spPr/>
    </dgm:pt>
    <dgm:pt modelId="{A38661D4-87E1-4835-829B-50F090064D6C}" type="pres">
      <dgm:prSet presAssocID="{97541E1F-A348-4491-8524-EC8594487F14}" presName="sibTrans" presStyleCnt="0"/>
      <dgm:spPr/>
    </dgm:pt>
    <dgm:pt modelId="{D8874399-071D-4A1B-A63D-7CC4468C8B9E}" type="pres">
      <dgm:prSet presAssocID="{4C4466FF-ED23-4701-902A-8A6E1C5339C4}" presName="composite" presStyleCnt="0"/>
      <dgm:spPr/>
    </dgm:pt>
    <dgm:pt modelId="{FF24934D-AFE9-41A9-B031-43F119C83171}" type="pres">
      <dgm:prSet presAssocID="{4C4466FF-ED23-4701-902A-8A6E1C5339C4}" presName="rect1" presStyleLbl="trAlignAcc1" presStyleIdx="1" presStyleCnt="6">
        <dgm:presLayoutVars>
          <dgm:bulletEnabled val="1"/>
        </dgm:presLayoutVars>
      </dgm:prSet>
      <dgm:spPr/>
    </dgm:pt>
    <dgm:pt modelId="{98D29E9C-6182-428C-8A01-BA90DD418EE3}" type="pres">
      <dgm:prSet presAssocID="{4C4466FF-ED23-4701-902A-8A6E1C5339C4}" presName="rect2" presStyleLbl="fgImgPlace1" presStyleIdx="1" presStyleCnt="6"/>
      <dgm:spPr/>
    </dgm:pt>
    <dgm:pt modelId="{78CB5686-2950-4CD0-BFA9-AC8B07D210B8}" type="pres">
      <dgm:prSet presAssocID="{77592A93-51FC-4195-A154-7D28D3453B8D}" presName="sibTrans" presStyleCnt="0"/>
      <dgm:spPr/>
    </dgm:pt>
    <dgm:pt modelId="{C88EBCBC-942D-49E0-BFA2-AB3E885375D6}" type="pres">
      <dgm:prSet presAssocID="{9A749315-C83E-446E-A778-FB22D9B4EC81}" presName="composite" presStyleCnt="0"/>
      <dgm:spPr/>
    </dgm:pt>
    <dgm:pt modelId="{49BAB9DC-ED68-49C9-A3B1-5AB17CB75C29}" type="pres">
      <dgm:prSet presAssocID="{9A749315-C83E-446E-A778-FB22D9B4EC81}" presName="rect1" presStyleLbl="trAlignAcc1" presStyleIdx="2" presStyleCnt="6">
        <dgm:presLayoutVars>
          <dgm:bulletEnabled val="1"/>
        </dgm:presLayoutVars>
      </dgm:prSet>
      <dgm:spPr/>
    </dgm:pt>
    <dgm:pt modelId="{3F1A0E36-993C-41DB-A382-15C13502BD58}" type="pres">
      <dgm:prSet presAssocID="{9A749315-C83E-446E-A778-FB22D9B4EC81}" presName="rect2" presStyleLbl="fgImgPlace1" presStyleIdx="2" presStyleCnt="6"/>
      <dgm:spPr/>
    </dgm:pt>
    <dgm:pt modelId="{64CE23E5-EBCB-4C3B-94FB-2D19E10BFC54}" type="pres">
      <dgm:prSet presAssocID="{D3109DB2-BBFF-4969-A99F-426083622D76}" presName="sibTrans" presStyleCnt="0"/>
      <dgm:spPr/>
    </dgm:pt>
    <dgm:pt modelId="{6536FA30-BC93-4048-8EEF-C18D63DB3758}" type="pres">
      <dgm:prSet presAssocID="{9E909198-BAA9-4D50-9385-1BF22E3FF0D5}" presName="composite" presStyleCnt="0"/>
      <dgm:spPr/>
    </dgm:pt>
    <dgm:pt modelId="{60281C96-86D4-4C28-A6F6-DAC3783D5859}" type="pres">
      <dgm:prSet presAssocID="{9E909198-BAA9-4D50-9385-1BF22E3FF0D5}" presName="rect1" presStyleLbl="trAlignAcc1" presStyleIdx="3" presStyleCnt="6">
        <dgm:presLayoutVars>
          <dgm:bulletEnabled val="1"/>
        </dgm:presLayoutVars>
      </dgm:prSet>
      <dgm:spPr/>
    </dgm:pt>
    <dgm:pt modelId="{225F0C02-4BE8-4D88-900C-D366805C8BFB}" type="pres">
      <dgm:prSet presAssocID="{9E909198-BAA9-4D50-9385-1BF22E3FF0D5}" presName="rect2" presStyleLbl="fgImgPlace1" presStyleIdx="3" presStyleCnt="6"/>
      <dgm:spPr/>
    </dgm:pt>
    <dgm:pt modelId="{6B5EA73B-6991-4FD9-816C-C06296536CBF}" type="pres">
      <dgm:prSet presAssocID="{ECA783D7-EE8F-4DE2-A4C9-795E1235144F}" presName="sibTrans" presStyleCnt="0"/>
      <dgm:spPr/>
    </dgm:pt>
    <dgm:pt modelId="{8DFFE548-0E0B-497B-8707-ECC86EA65CFA}" type="pres">
      <dgm:prSet presAssocID="{0FCDBAA7-6A41-4ABE-8728-515CD24D509E}" presName="composite" presStyleCnt="0"/>
      <dgm:spPr/>
    </dgm:pt>
    <dgm:pt modelId="{6083591D-7B77-4AE8-A446-36E77E7524F6}" type="pres">
      <dgm:prSet presAssocID="{0FCDBAA7-6A41-4ABE-8728-515CD24D509E}" presName="rect1" presStyleLbl="trAlignAcc1" presStyleIdx="4" presStyleCnt="6">
        <dgm:presLayoutVars>
          <dgm:bulletEnabled val="1"/>
        </dgm:presLayoutVars>
      </dgm:prSet>
      <dgm:spPr/>
    </dgm:pt>
    <dgm:pt modelId="{5CE5B035-0B8B-4035-A17D-C76C400448F5}" type="pres">
      <dgm:prSet presAssocID="{0FCDBAA7-6A41-4ABE-8728-515CD24D509E}" presName="rect2" presStyleLbl="fgImgPlace1" presStyleIdx="4" presStyleCnt="6"/>
      <dgm:spPr/>
    </dgm:pt>
    <dgm:pt modelId="{E55957E1-2B1E-4B02-A3DD-5015BC6403D4}" type="pres">
      <dgm:prSet presAssocID="{BE851FF1-FFCB-4B04-A451-040FF8965129}" presName="sibTrans" presStyleCnt="0"/>
      <dgm:spPr/>
    </dgm:pt>
    <dgm:pt modelId="{28978FE8-3F78-434B-AC2B-DB2579441878}" type="pres">
      <dgm:prSet presAssocID="{AA815B33-8F7A-40C7-93E4-74C3A1D0DF8D}" presName="composite" presStyleCnt="0"/>
      <dgm:spPr/>
    </dgm:pt>
    <dgm:pt modelId="{D8D5AC62-7FFD-4201-A942-E684ED7A5A7C}" type="pres">
      <dgm:prSet presAssocID="{AA815B33-8F7A-40C7-93E4-74C3A1D0DF8D}" presName="rect1" presStyleLbl="trAlignAcc1" presStyleIdx="5" presStyleCnt="6">
        <dgm:presLayoutVars>
          <dgm:bulletEnabled val="1"/>
        </dgm:presLayoutVars>
      </dgm:prSet>
      <dgm:spPr/>
    </dgm:pt>
    <dgm:pt modelId="{8EBC2767-547A-4DC0-BC88-71900F9D85AD}" type="pres">
      <dgm:prSet presAssocID="{AA815B33-8F7A-40C7-93E4-74C3A1D0DF8D}" presName="rect2" presStyleLbl="fgImgPlace1" presStyleIdx="5" presStyleCnt="6"/>
      <dgm:spPr/>
    </dgm:pt>
  </dgm:ptLst>
  <dgm:cxnLst>
    <dgm:cxn modelId="{73E7B40C-7CBF-49C2-9932-450C6906B9A8}" type="presOf" srcId="{BB549F72-4B2A-4014-8699-A66526276D96}" destId="{F2D622CB-7C8E-4661-8D7F-86B7CC6D2A9A}" srcOrd="0" destOrd="0" presId="urn:microsoft.com/office/officeart/2008/layout/PictureStrips"/>
    <dgm:cxn modelId="{2A66C91A-E8F1-4C4E-95B9-E5D78D6105E6}" type="presOf" srcId="{9A749315-C83E-446E-A778-FB22D9B4EC81}" destId="{49BAB9DC-ED68-49C9-A3B1-5AB17CB75C29}" srcOrd="0" destOrd="0" presId="urn:microsoft.com/office/officeart/2008/layout/PictureStrips"/>
    <dgm:cxn modelId="{F3415E2E-71C6-4B78-8F22-8A9AAC302125}" srcId="{FEF68976-1DFD-4AAC-8799-1D0B04A1DA87}" destId="{AA815B33-8F7A-40C7-93E4-74C3A1D0DF8D}" srcOrd="5" destOrd="0" parTransId="{2996D644-273C-4955-9885-C7A8B9774182}" sibTransId="{3FAB9BB8-7873-4EF1-8DBA-94E0ED42D75B}"/>
    <dgm:cxn modelId="{6103A738-8E4C-4787-8E31-373908EB66D6}" type="presOf" srcId="{4C4466FF-ED23-4701-902A-8A6E1C5339C4}" destId="{FF24934D-AFE9-41A9-B031-43F119C83171}" srcOrd="0" destOrd="0" presId="urn:microsoft.com/office/officeart/2008/layout/PictureStrips"/>
    <dgm:cxn modelId="{62D35479-F907-4AF9-8854-E309085AF149}" type="presOf" srcId="{9E909198-BAA9-4D50-9385-1BF22E3FF0D5}" destId="{60281C96-86D4-4C28-A6F6-DAC3783D5859}" srcOrd="0" destOrd="0" presId="urn:microsoft.com/office/officeart/2008/layout/PictureStrips"/>
    <dgm:cxn modelId="{44AB9A87-5698-4429-B28D-1BBBC1E4CA1E}" srcId="{FEF68976-1DFD-4AAC-8799-1D0B04A1DA87}" destId="{9A749315-C83E-446E-A778-FB22D9B4EC81}" srcOrd="2" destOrd="0" parTransId="{3E1B4AD5-B98E-4962-87CA-C26BB08F4F96}" sibTransId="{D3109DB2-BBFF-4969-A99F-426083622D76}"/>
    <dgm:cxn modelId="{26A91696-44C7-4C8E-8657-C858CA916741}" srcId="{FEF68976-1DFD-4AAC-8799-1D0B04A1DA87}" destId="{4C4466FF-ED23-4701-902A-8A6E1C5339C4}" srcOrd="1" destOrd="0" parTransId="{76B32D4D-A3DB-427E-B660-14F66884219D}" sibTransId="{77592A93-51FC-4195-A154-7D28D3453B8D}"/>
    <dgm:cxn modelId="{D335FEAE-353F-47A2-AB8F-28CDCA3A7BE0}" srcId="{FEF68976-1DFD-4AAC-8799-1D0B04A1DA87}" destId="{0FCDBAA7-6A41-4ABE-8728-515CD24D509E}" srcOrd="4" destOrd="0" parTransId="{349806C9-1751-40D3-9F4B-0C1DCCE4E060}" sibTransId="{BE851FF1-FFCB-4B04-A451-040FF8965129}"/>
    <dgm:cxn modelId="{24ECB2CF-500D-4D49-A37F-1EB1BE5DA116}" type="presOf" srcId="{FEF68976-1DFD-4AAC-8799-1D0B04A1DA87}" destId="{8AA310F0-4956-4DD7-942B-34A1320C7FC3}" srcOrd="0" destOrd="0" presId="urn:microsoft.com/office/officeart/2008/layout/PictureStrips"/>
    <dgm:cxn modelId="{B8B856EF-8E9F-41B5-8969-D426535F9342}" type="presOf" srcId="{AA815B33-8F7A-40C7-93E4-74C3A1D0DF8D}" destId="{D8D5AC62-7FFD-4201-A942-E684ED7A5A7C}" srcOrd="0" destOrd="0" presId="urn:microsoft.com/office/officeart/2008/layout/PictureStrips"/>
    <dgm:cxn modelId="{3ADB80EF-0523-4FF7-9A4F-AAA01A43F449}" srcId="{FEF68976-1DFD-4AAC-8799-1D0B04A1DA87}" destId="{BB549F72-4B2A-4014-8699-A66526276D96}" srcOrd="0" destOrd="0" parTransId="{5E97913F-B051-43CE-8255-41B5B561D4D7}" sibTransId="{97541E1F-A348-4491-8524-EC8594487F14}"/>
    <dgm:cxn modelId="{919A9DF2-B89E-43CA-A632-887AF2ACD81F}" srcId="{FEF68976-1DFD-4AAC-8799-1D0B04A1DA87}" destId="{9E909198-BAA9-4D50-9385-1BF22E3FF0D5}" srcOrd="3" destOrd="0" parTransId="{A36B2F74-D467-4894-8A32-86BFAB1D5865}" sibTransId="{ECA783D7-EE8F-4DE2-A4C9-795E1235144F}"/>
    <dgm:cxn modelId="{326647F4-D75E-4780-8021-3387658C44C2}" type="presOf" srcId="{0FCDBAA7-6A41-4ABE-8728-515CD24D509E}" destId="{6083591D-7B77-4AE8-A446-36E77E7524F6}" srcOrd="0" destOrd="0" presId="urn:microsoft.com/office/officeart/2008/layout/PictureStrips"/>
    <dgm:cxn modelId="{0C373233-BDBD-4268-A53B-FA7C49EAF1DE}" type="presParOf" srcId="{8AA310F0-4956-4DD7-942B-34A1320C7FC3}" destId="{A5EB5763-F94D-4044-A0CA-D0F536AD640A}" srcOrd="0" destOrd="0" presId="urn:microsoft.com/office/officeart/2008/layout/PictureStrips"/>
    <dgm:cxn modelId="{E9648F66-1CB2-4524-BA65-6118D9B5F9E4}" type="presParOf" srcId="{A5EB5763-F94D-4044-A0CA-D0F536AD640A}" destId="{F2D622CB-7C8E-4661-8D7F-86B7CC6D2A9A}" srcOrd="0" destOrd="0" presId="urn:microsoft.com/office/officeart/2008/layout/PictureStrips"/>
    <dgm:cxn modelId="{3246ED08-F40A-439A-A03C-B99CB21586CF}" type="presParOf" srcId="{A5EB5763-F94D-4044-A0CA-D0F536AD640A}" destId="{17006E62-4650-45B6-AB92-8CA4CDED6082}" srcOrd="1" destOrd="0" presId="urn:microsoft.com/office/officeart/2008/layout/PictureStrips"/>
    <dgm:cxn modelId="{13F586E2-5C19-4573-AA37-FDFA5C1A1A5A}" type="presParOf" srcId="{8AA310F0-4956-4DD7-942B-34A1320C7FC3}" destId="{A38661D4-87E1-4835-829B-50F090064D6C}" srcOrd="1" destOrd="0" presId="urn:microsoft.com/office/officeart/2008/layout/PictureStrips"/>
    <dgm:cxn modelId="{C08B116F-482D-4B5A-92B2-1064A4767FED}" type="presParOf" srcId="{8AA310F0-4956-4DD7-942B-34A1320C7FC3}" destId="{D8874399-071D-4A1B-A63D-7CC4468C8B9E}" srcOrd="2" destOrd="0" presId="urn:microsoft.com/office/officeart/2008/layout/PictureStrips"/>
    <dgm:cxn modelId="{A127A36B-3FCB-45B9-8A2E-CC7A2E435F3A}" type="presParOf" srcId="{D8874399-071D-4A1B-A63D-7CC4468C8B9E}" destId="{FF24934D-AFE9-41A9-B031-43F119C83171}" srcOrd="0" destOrd="0" presId="urn:microsoft.com/office/officeart/2008/layout/PictureStrips"/>
    <dgm:cxn modelId="{F3BAEB0F-7986-457F-BD7A-F8B9D9FDA8F7}" type="presParOf" srcId="{D8874399-071D-4A1B-A63D-7CC4468C8B9E}" destId="{98D29E9C-6182-428C-8A01-BA90DD418EE3}" srcOrd="1" destOrd="0" presId="urn:microsoft.com/office/officeart/2008/layout/PictureStrips"/>
    <dgm:cxn modelId="{EE1AEF73-CCEE-493D-889F-5EBE7C96BDC1}" type="presParOf" srcId="{8AA310F0-4956-4DD7-942B-34A1320C7FC3}" destId="{78CB5686-2950-4CD0-BFA9-AC8B07D210B8}" srcOrd="3" destOrd="0" presId="urn:microsoft.com/office/officeart/2008/layout/PictureStrips"/>
    <dgm:cxn modelId="{4322A434-8C42-498C-9C00-8414260B81D8}" type="presParOf" srcId="{8AA310F0-4956-4DD7-942B-34A1320C7FC3}" destId="{C88EBCBC-942D-49E0-BFA2-AB3E885375D6}" srcOrd="4" destOrd="0" presId="urn:microsoft.com/office/officeart/2008/layout/PictureStrips"/>
    <dgm:cxn modelId="{E5FE60C7-160A-4D02-9E35-B758FD95C15D}" type="presParOf" srcId="{C88EBCBC-942D-49E0-BFA2-AB3E885375D6}" destId="{49BAB9DC-ED68-49C9-A3B1-5AB17CB75C29}" srcOrd="0" destOrd="0" presId="urn:microsoft.com/office/officeart/2008/layout/PictureStrips"/>
    <dgm:cxn modelId="{7F93C2E2-F290-48EE-B0B4-6473C089FC50}" type="presParOf" srcId="{C88EBCBC-942D-49E0-BFA2-AB3E885375D6}" destId="{3F1A0E36-993C-41DB-A382-15C13502BD58}" srcOrd="1" destOrd="0" presId="urn:microsoft.com/office/officeart/2008/layout/PictureStrips"/>
    <dgm:cxn modelId="{15A0864E-4E03-4BCB-9F73-04B358BB6C1F}" type="presParOf" srcId="{8AA310F0-4956-4DD7-942B-34A1320C7FC3}" destId="{64CE23E5-EBCB-4C3B-94FB-2D19E10BFC54}" srcOrd="5" destOrd="0" presId="urn:microsoft.com/office/officeart/2008/layout/PictureStrips"/>
    <dgm:cxn modelId="{C30B36E4-BC0B-4AB8-B2C1-EA74D3DBDB02}" type="presParOf" srcId="{8AA310F0-4956-4DD7-942B-34A1320C7FC3}" destId="{6536FA30-BC93-4048-8EEF-C18D63DB3758}" srcOrd="6" destOrd="0" presId="urn:microsoft.com/office/officeart/2008/layout/PictureStrips"/>
    <dgm:cxn modelId="{0CF669A0-D37B-4F1E-8956-CBE05F29CDB4}" type="presParOf" srcId="{6536FA30-BC93-4048-8EEF-C18D63DB3758}" destId="{60281C96-86D4-4C28-A6F6-DAC3783D5859}" srcOrd="0" destOrd="0" presId="urn:microsoft.com/office/officeart/2008/layout/PictureStrips"/>
    <dgm:cxn modelId="{67B41F44-E05F-4141-A144-EA3DB2F1E935}" type="presParOf" srcId="{6536FA30-BC93-4048-8EEF-C18D63DB3758}" destId="{225F0C02-4BE8-4D88-900C-D366805C8BFB}" srcOrd="1" destOrd="0" presId="urn:microsoft.com/office/officeart/2008/layout/PictureStrips"/>
    <dgm:cxn modelId="{39E65E41-F18B-4DDF-81FE-647939D1D79D}" type="presParOf" srcId="{8AA310F0-4956-4DD7-942B-34A1320C7FC3}" destId="{6B5EA73B-6991-4FD9-816C-C06296536CBF}" srcOrd="7" destOrd="0" presId="urn:microsoft.com/office/officeart/2008/layout/PictureStrips"/>
    <dgm:cxn modelId="{D4ACC250-4DBA-496B-92CD-4579628BF939}" type="presParOf" srcId="{8AA310F0-4956-4DD7-942B-34A1320C7FC3}" destId="{8DFFE548-0E0B-497B-8707-ECC86EA65CFA}" srcOrd="8" destOrd="0" presId="urn:microsoft.com/office/officeart/2008/layout/PictureStrips"/>
    <dgm:cxn modelId="{266F0533-6E1A-42A7-881B-610FBE72191F}" type="presParOf" srcId="{8DFFE548-0E0B-497B-8707-ECC86EA65CFA}" destId="{6083591D-7B77-4AE8-A446-36E77E7524F6}" srcOrd="0" destOrd="0" presId="urn:microsoft.com/office/officeart/2008/layout/PictureStrips"/>
    <dgm:cxn modelId="{ED60CF4E-6A34-49A7-8B9F-93AE8EE67645}" type="presParOf" srcId="{8DFFE548-0E0B-497B-8707-ECC86EA65CFA}" destId="{5CE5B035-0B8B-4035-A17D-C76C400448F5}" srcOrd="1" destOrd="0" presId="urn:microsoft.com/office/officeart/2008/layout/PictureStrips"/>
    <dgm:cxn modelId="{F45A292E-C1A5-4B12-A92D-C6DCE4541515}" type="presParOf" srcId="{8AA310F0-4956-4DD7-942B-34A1320C7FC3}" destId="{E55957E1-2B1E-4B02-A3DD-5015BC6403D4}" srcOrd="9" destOrd="0" presId="urn:microsoft.com/office/officeart/2008/layout/PictureStrips"/>
    <dgm:cxn modelId="{3C046F74-BF00-4ED4-ACD5-BD9C59161B43}" type="presParOf" srcId="{8AA310F0-4956-4DD7-942B-34A1320C7FC3}" destId="{28978FE8-3F78-434B-AC2B-DB2579441878}" srcOrd="10" destOrd="0" presId="urn:microsoft.com/office/officeart/2008/layout/PictureStrips"/>
    <dgm:cxn modelId="{FCB7993D-E67F-45E1-B212-CA198E5173F2}" type="presParOf" srcId="{28978FE8-3F78-434B-AC2B-DB2579441878}" destId="{D8D5AC62-7FFD-4201-A942-E684ED7A5A7C}" srcOrd="0" destOrd="0" presId="urn:microsoft.com/office/officeart/2008/layout/PictureStrips"/>
    <dgm:cxn modelId="{52FE1937-7AF9-43A2-99D8-65731233178F}" type="presParOf" srcId="{28978FE8-3F78-434B-AC2B-DB2579441878}" destId="{8EBC2767-547A-4DC0-BC88-71900F9D85A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F68976-1DFD-4AAC-8799-1D0B04A1DA87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F402B34-4CCF-4692-9284-0362BE0DA4EF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ar-SA" sz="2800" b="1"/>
            <a:t>التخصص والخبرات السابقة</a:t>
          </a:r>
          <a:endParaRPr lang="en-US" sz="2800" b="1"/>
        </a:p>
      </dgm:t>
    </dgm:pt>
    <dgm:pt modelId="{D84BF0E0-70DE-45EA-8B87-43BA9C47E841}" type="parTrans" cxnId="{39010E61-1218-4ABC-8219-1D892370DD80}">
      <dgm:prSet/>
      <dgm:spPr/>
      <dgm:t>
        <a:bodyPr/>
        <a:lstStyle/>
        <a:p>
          <a:pPr>
            <a:lnSpc>
              <a:spcPct val="150000"/>
            </a:lnSpc>
          </a:pPr>
          <a:endParaRPr lang="en-US" sz="2800" b="1"/>
        </a:p>
      </dgm:t>
    </dgm:pt>
    <dgm:pt modelId="{A0853F88-86B2-44DB-B0D4-6FC33B0E5989}" type="sibTrans" cxnId="{39010E61-1218-4ABC-8219-1D892370DD80}">
      <dgm:prSet/>
      <dgm:spPr/>
      <dgm:t>
        <a:bodyPr/>
        <a:lstStyle/>
        <a:p>
          <a:pPr>
            <a:lnSpc>
              <a:spcPct val="150000"/>
            </a:lnSpc>
          </a:pPr>
          <a:endParaRPr lang="en-US" sz="2800" b="1"/>
        </a:p>
      </dgm:t>
    </dgm:pt>
    <dgm:pt modelId="{81DBAF4D-9E2D-48DE-A953-EF7D2772F055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ar-SA" sz="2800" b="1" dirty="0"/>
            <a:t>مهارات أعضاء الفريق </a:t>
          </a:r>
          <a:endParaRPr lang="en-US" sz="2800" b="1" dirty="0"/>
        </a:p>
      </dgm:t>
    </dgm:pt>
    <dgm:pt modelId="{FB66B9A9-8D9E-45FE-8622-5C1A3393EC77}" type="parTrans" cxnId="{1AF04F7F-BBDF-48C8-BA08-30F6FB54C573}">
      <dgm:prSet/>
      <dgm:spPr/>
      <dgm:t>
        <a:bodyPr/>
        <a:lstStyle/>
        <a:p>
          <a:pPr>
            <a:lnSpc>
              <a:spcPct val="150000"/>
            </a:lnSpc>
          </a:pPr>
          <a:endParaRPr lang="en-US" sz="2800" b="1"/>
        </a:p>
      </dgm:t>
    </dgm:pt>
    <dgm:pt modelId="{77199479-5410-45E0-9E72-32D39F672FC5}" type="sibTrans" cxnId="{1AF04F7F-BBDF-48C8-BA08-30F6FB54C573}">
      <dgm:prSet/>
      <dgm:spPr/>
      <dgm:t>
        <a:bodyPr/>
        <a:lstStyle/>
        <a:p>
          <a:pPr>
            <a:lnSpc>
              <a:spcPct val="150000"/>
            </a:lnSpc>
          </a:pPr>
          <a:endParaRPr lang="en-US" sz="2800" b="1"/>
        </a:p>
      </dgm:t>
    </dgm:pt>
    <dgm:pt modelId="{ACD2F4AB-B1F8-4A85-82E1-F8A75317750A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ar-SA" sz="2800" b="1" dirty="0"/>
            <a:t>السمات الشخصية لأعضاء الفريق</a:t>
          </a:r>
          <a:endParaRPr lang="en-US" sz="2800" b="1" dirty="0"/>
        </a:p>
      </dgm:t>
    </dgm:pt>
    <dgm:pt modelId="{8777FC54-2252-42CD-A99D-F04629F602CE}" type="parTrans" cxnId="{8C006A1E-6F79-40EE-AB20-2742FF6CD0BA}">
      <dgm:prSet/>
      <dgm:spPr/>
      <dgm:t>
        <a:bodyPr/>
        <a:lstStyle/>
        <a:p>
          <a:pPr>
            <a:lnSpc>
              <a:spcPct val="150000"/>
            </a:lnSpc>
          </a:pPr>
          <a:endParaRPr lang="en-US" sz="2800" b="1"/>
        </a:p>
      </dgm:t>
    </dgm:pt>
    <dgm:pt modelId="{9025A731-2620-4999-8646-AD064A507CA5}" type="sibTrans" cxnId="{8C006A1E-6F79-40EE-AB20-2742FF6CD0BA}">
      <dgm:prSet/>
      <dgm:spPr/>
      <dgm:t>
        <a:bodyPr/>
        <a:lstStyle/>
        <a:p>
          <a:pPr>
            <a:lnSpc>
              <a:spcPct val="150000"/>
            </a:lnSpc>
          </a:pPr>
          <a:endParaRPr lang="en-US" sz="2800" b="1"/>
        </a:p>
      </dgm:t>
    </dgm:pt>
    <dgm:pt modelId="{F093FFC5-5100-4016-B031-D05B1A21CF6C}" type="pres">
      <dgm:prSet presAssocID="{FEF68976-1DFD-4AAC-8799-1D0B04A1DA87}" presName="diagram" presStyleCnt="0">
        <dgm:presLayoutVars>
          <dgm:dir/>
          <dgm:resizeHandles val="exact"/>
        </dgm:presLayoutVars>
      </dgm:prSet>
      <dgm:spPr/>
    </dgm:pt>
    <dgm:pt modelId="{A4DDECA8-BC1B-401A-8A96-F5E9D0A116FA}" type="pres">
      <dgm:prSet presAssocID="{DF402B34-4CCF-4692-9284-0362BE0DA4EF}" presName="node" presStyleLbl="node1" presStyleIdx="0" presStyleCnt="3">
        <dgm:presLayoutVars>
          <dgm:bulletEnabled val="1"/>
        </dgm:presLayoutVars>
      </dgm:prSet>
      <dgm:spPr/>
    </dgm:pt>
    <dgm:pt modelId="{905263E3-2C6F-4B36-88B3-397A95ED8A62}" type="pres">
      <dgm:prSet presAssocID="{A0853F88-86B2-44DB-B0D4-6FC33B0E5989}" presName="sibTrans" presStyleCnt="0"/>
      <dgm:spPr/>
    </dgm:pt>
    <dgm:pt modelId="{9E2D1301-53C6-45AA-AD5F-43050130E6B7}" type="pres">
      <dgm:prSet presAssocID="{81DBAF4D-9E2D-48DE-A953-EF7D2772F055}" presName="node" presStyleLbl="node1" presStyleIdx="1" presStyleCnt="3">
        <dgm:presLayoutVars>
          <dgm:bulletEnabled val="1"/>
        </dgm:presLayoutVars>
      </dgm:prSet>
      <dgm:spPr/>
    </dgm:pt>
    <dgm:pt modelId="{2AFDE6B2-37ED-46F1-90D9-0AB09E4D5798}" type="pres">
      <dgm:prSet presAssocID="{77199479-5410-45E0-9E72-32D39F672FC5}" presName="sibTrans" presStyleCnt="0"/>
      <dgm:spPr/>
    </dgm:pt>
    <dgm:pt modelId="{AA568ECE-D329-45A5-A1AF-41B255BABEB8}" type="pres">
      <dgm:prSet presAssocID="{ACD2F4AB-B1F8-4A85-82E1-F8A75317750A}" presName="node" presStyleLbl="node1" presStyleIdx="2" presStyleCnt="3">
        <dgm:presLayoutVars>
          <dgm:bulletEnabled val="1"/>
        </dgm:presLayoutVars>
      </dgm:prSet>
      <dgm:spPr/>
    </dgm:pt>
  </dgm:ptLst>
  <dgm:cxnLst>
    <dgm:cxn modelId="{B5FB9708-19AA-4C65-B12A-E6E843356317}" type="presOf" srcId="{FEF68976-1DFD-4AAC-8799-1D0B04A1DA87}" destId="{F093FFC5-5100-4016-B031-D05B1A21CF6C}" srcOrd="0" destOrd="0" presId="urn:microsoft.com/office/officeart/2005/8/layout/default"/>
    <dgm:cxn modelId="{8C006A1E-6F79-40EE-AB20-2742FF6CD0BA}" srcId="{FEF68976-1DFD-4AAC-8799-1D0B04A1DA87}" destId="{ACD2F4AB-B1F8-4A85-82E1-F8A75317750A}" srcOrd="2" destOrd="0" parTransId="{8777FC54-2252-42CD-A99D-F04629F602CE}" sibTransId="{9025A731-2620-4999-8646-AD064A507CA5}"/>
    <dgm:cxn modelId="{CD367123-C5FB-435C-ADF7-5CEC0CB3A20B}" type="presOf" srcId="{ACD2F4AB-B1F8-4A85-82E1-F8A75317750A}" destId="{AA568ECE-D329-45A5-A1AF-41B255BABEB8}" srcOrd="0" destOrd="0" presId="urn:microsoft.com/office/officeart/2005/8/layout/default"/>
    <dgm:cxn modelId="{39010E61-1218-4ABC-8219-1D892370DD80}" srcId="{FEF68976-1DFD-4AAC-8799-1D0B04A1DA87}" destId="{DF402B34-4CCF-4692-9284-0362BE0DA4EF}" srcOrd="0" destOrd="0" parTransId="{D84BF0E0-70DE-45EA-8B87-43BA9C47E841}" sibTransId="{A0853F88-86B2-44DB-B0D4-6FC33B0E5989}"/>
    <dgm:cxn modelId="{8A6E7A64-38FA-4503-A606-78DACEED356E}" type="presOf" srcId="{DF402B34-4CCF-4692-9284-0362BE0DA4EF}" destId="{A4DDECA8-BC1B-401A-8A96-F5E9D0A116FA}" srcOrd="0" destOrd="0" presId="urn:microsoft.com/office/officeart/2005/8/layout/default"/>
    <dgm:cxn modelId="{F15A4E4A-D57B-4F50-9A2E-1A58383AA31C}" type="presOf" srcId="{81DBAF4D-9E2D-48DE-A953-EF7D2772F055}" destId="{9E2D1301-53C6-45AA-AD5F-43050130E6B7}" srcOrd="0" destOrd="0" presId="urn:microsoft.com/office/officeart/2005/8/layout/default"/>
    <dgm:cxn modelId="{1AF04F7F-BBDF-48C8-BA08-30F6FB54C573}" srcId="{FEF68976-1DFD-4AAC-8799-1D0B04A1DA87}" destId="{81DBAF4D-9E2D-48DE-A953-EF7D2772F055}" srcOrd="1" destOrd="0" parTransId="{FB66B9A9-8D9E-45FE-8622-5C1A3393EC77}" sibTransId="{77199479-5410-45E0-9E72-32D39F672FC5}"/>
    <dgm:cxn modelId="{2D33FB79-9C67-46A5-B395-D3DDC442E5A3}" type="presParOf" srcId="{F093FFC5-5100-4016-B031-D05B1A21CF6C}" destId="{A4DDECA8-BC1B-401A-8A96-F5E9D0A116FA}" srcOrd="0" destOrd="0" presId="urn:microsoft.com/office/officeart/2005/8/layout/default"/>
    <dgm:cxn modelId="{BD1CD83C-177F-46AB-9449-C5914D28A8AC}" type="presParOf" srcId="{F093FFC5-5100-4016-B031-D05B1A21CF6C}" destId="{905263E3-2C6F-4B36-88B3-397A95ED8A62}" srcOrd="1" destOrd="0" presId="urn:microsoft.com/office/officeart/2005/8/layout/default"/>
    <dgm:cxn modelId="{69472939-A18F-457A-89DA-C7AA139348C4}" type="presParOf" srcId="{F093FFC5-5100-4016-B031-D05B1A21CF6C}" destId="{9E2D1301-53C6-45AA-AD5F-43050130E6B7}" srcOrd="2" destOrd="0" presId="urn:microsoft.com/office/officeart/2005/8/layout/default"/>
    <dgm:cxn modelId="{92C76B23-6441-4C1F-9273-7C4E386FBB35}" type="presParOf" srcId="{F093FFC5-5100-4016-B031-D05B1A21CF6C}" destId="{2AFDE6B2-37ED-46F1-90D9-0AB09E4D5798}" srcOrd="3" destOrd="0" presId="urn:microsoft.com/office/officeart/2005/8/layout/default"/>
    <dgm:cxn modelId="{0EDA6335-AF38-48CA-AFAA-1C1EF8F27B0E}" type="presParOf" srcId="{F093FFC5-5100-4016-B031-D05B1A21CF6C}" destId="{AA568ECE-D329-45A5-A1AF-41B255BABEB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6AF2-5A8A-488A-97A1-4E3AA9A0546D}">
      <dsp:nvSpPr>
        <dsp:cNvPr id="0" name=""/>
        <dsp:cNvSpPr/>
      </dsp:nvSpPr>
      <dsp:spPr>
        <a:xfrm>
          <a:off x="1241926" y="348"/>
          <a:ext cx="5739013" cy="8144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359154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>
              <a:solidFill>
                <a:schemeClr val="tx1"/>
              </a:solidFill>
            </a:rPr>
            <a:t>الدرس الأول: أساسيات تخطيط المشروعات</a:t>
          </a:r>
          <a:endParaRPr lang="ar-SA" sz="2800" b="1" kern="1200" dirty="0">
            <a:solidFill>
              <a:schemeClr val="tx1"/>
            </a:solidFill>
          </a:endParaRPr>
        </a:p>
      </dsp:txBody>
      <dsp:txXfrm>
        <a:off x="1241926" y="348"/>
        <a:ext cx="5535398" cy="814459"/>
      </dsp:txXfrm>
    </dsp:sp>
    <dsp:sp modelId="{492E3CA5-EEAB-4F85-8F13-E1AEBAE4C1B3}">
      <dsp:nvSpPr>
        <dsp:cNvPr id="0" name=""/>
        <dsp:cNvSpPr/>
      </dsp:nvSpPr>
      <dsp:spPr>
        <a:xfrm>
          <a:off x="6573709" y="348"/>
          <a:ext cx="814459" cy="814459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7AB2F-FB16-4CDB-A7CD-80D94BD1B5FE}">
      <dsp:nvSpPr>
        <dsp:cNvPr id="0" name=""/>
        <dsp:cNvSpPr/>
      </dsp:nvSpPr>
      <dsp:spPr>
        <a:xfrm>
          <a:off x="1241926" y="1018423"/>
          <a:ext cx="5739013" cy="814459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359154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>
              <a:solidFill>
                <a:schemeClr val="tx1"/>
              </a:solidFill>
            </a:rPr>
            <a:t>الدرس الثاني: بناء وأتمتة خطة المشروع</a:t>
          </a:r>
          <a:endParaRPr lang="ar-SA" sz="2800" b="1" kern="1200" dirty="0">
            <a:solidFill>
              <a:schemeClr val="tx1"/>
            </a:solidFill>
          </a:endParaRPr>
        </a:p>
      </dsp:txBody>
      <dsp:txXfrm>
        <a:off x="1241926" y="1018423"/>
        <a:ext cx="5535398" cy="814459"/>
      </dsp:txXfrm>
    </dsp:sp>
    <dsp:sp modelId="{25D56C8C-2B87-4FA0-B3B7-46252D2B22BC}">
      <dsp:nvSpPr>
        <dsp:cNvPr id="0" name=""/>
        <dsp:cNvSpPr/>
      </dsp:nvSpPr>
      <dsp:spPr>
        <a:xfrm>
          <a:off x="6573709" y="1018423"/>
          <a:ext cx="814459" cy="814459"/>
        </a:xfrm>
        <a:prstGeom prst="ellipse">
          <a:avLst/>
        </a:prstGeom>
        <a:solidFill>
          <a:schemeClr val="accent2">
            <a:tint val="50000"/>
            <a:hueOff val="2501437"/>
            <a:satOff val="-2237"/>
            <a:lumOff val="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DC712-9414-4A31-9B77-61A4EEBE68F2}">
      <dsp:nvSpPr>
        <dsp:cNvPr id="0" name=""/>
        <dsp:cNvSpPr/>
      </dsp:nvSpPr>
      <dsp:spPr>
        <a:xfrm>
          <a:off x="1241926" y="2036497"/>
          <a:ext cx="5739013" cy="814459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359154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chemeClr val="tx1"/>
              </a:solidFill>
            </a:rPr>
            <a:t>الدرس الثالث: إدارة المهام</a:t>
          </a:r>
        </a:p>
      </dsp:txBody>
      <dsp:txXfrm>
        <a:off x="1241926" y="2036497"/>
        <a:ext cx="5535398" cy="814459"/>
      </dsp:txXfrm>
    </dsp:sp>
    <dsp:sp modelId="{778B4CB3-7B3E-4903-A220-429274394D15}">
      <dsp:nvSpPr>
        <dsp:cNvPr id="0" name=""/>
        <dsp:cNvSpPr/>
      </dsp:nvSpPr>
      <dsp:spPr>
        <a:xfrm>
          <a:off x="6573709" y="2036497"/>
          <a:ext cx="814459" cy="814459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BE59E-266B-458D-94CE-0FC1AF1BE3AF}">
      <dsp:nvSpPr>
        <dsp:cNvPr id="0" name=""/>
        <dsp:cNvSpPr/>
      </dsp:nvSpPr>
      <dsp:spPr>
        <a:xfrm>
          <a:off x="-4882953" y="-748522"/>
          <a:ext cx="5817525" cy="5817525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A475E-5EE8-4B17-AFDE-6BECB55EE6C1}">
      <dsp:nvSpPr>
        <dsp:cNvPr id="0" name=""/>
        <dsp:cNvSpPr/>
      </dsp:nvSpPr>
      <dsp:spPr>
        <a:xfrm>
          <a:off x="303081" y="196409"/>
          <a:ext cx="5615903" cy="3926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0" bIns="0" numCol="1" spcCol="1270" anchor="ctr" anchorCtr="1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ما المشروع وما إدارة المشروع؟</a:t>
          </a:r>
        </a:p>
      </dsp:txBody>
      <dsp:txXfrm>
        <a:off x="303081" y="196409"/>
        <a:ext cx="5615903" cy="392645"/>
      </dsp:txXfrm>
    </dsp:sp>
    <dsp:sp modelId="{27B1C41D-476E-4266-BEA4-01148561D22F}">
      <dsp:nvSpPr>
        <dsp:cNvPr id="0" name=""/>
        <dsp:cNvSpPr/>
      </dsp:nvSpPr>
      <dsp:spPr>
        <a:xfrm>
          <a:off x="57678" y="147328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0765E-B655-4947-8975-1ED024FFF615}">
      <dsp:nvSpPr>
        <dsp:cNvPr id="0" name=""/>
        <dsp:cNvSpPr/>
      </dsp:nvSpPr>
      <dsp:spPr>
        <a:xfrm>
          <a:off x="658657" y="785722"/>
          <a:ext cx="5260328" cy="392645"/>
        </a:xfrm>
        <a:prstGeom prst="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0" bIns="0" numCol="1" spcCol="1270" anchor="ctr" anchorCtr="1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ما المقصود بتخطيط المشروع؟</a:t>
          </a:r>
        </a:p>
      </dsp:txBody>
      <dsp:txXfrm>
        <a:off x="658657" y="785722"/>
        <a:ext cx="5260328" cy="392645"/>
      </dsp:txXfrm>
    </dsp:sp>
    <dsp:sp modelId="{316B0D9F-24C9-45FC-AF99-49C3FB0E4021}">
      <dsp:nvSpPr>
        <dsp:cNvPr id="0" name=""/>
        <dsp:cNvSpPr/>
      </dsp:nvSpPr>
      <dsp:spPr>
        <a:xfrm>
          <a:off x="413253" y="736641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9E016-9A58-4B08-A844-2D54717C3C90}">
      <dsp:nvSpPr>
        <dsp:cNvPr id="0" name=""/>
        <dsp:cNvSpPr/>
      </dsp:nvSpPr>
      <dsp:spPr>
        <a:xfrm>
          <a:off x="853510" y="1374603"/>
          <a:ext cx="5065474" cy="392645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0" bIns="0" numCol="1" spcCol="1270" anchor="ctr" anchorCtr="1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دورة حياة خطة المشروع</a:t>
          </a:r>
        </a:p>
      </dsp:txBody>
      <dsp:txXfrm>
        <a:off x="853510" y="1374603"/>
        <a:ext cx="5065474" cy="392645"/>
      </dsp:txXfrm>
    </dsp:sp>
    <dsp:sp modelId="{3CBB3A4A-2F1F-4E82-9E47-A8D5EB0CE364}">
      <dsp:nvSpPr>
        <dsp:cNvPr id="0" name=""/>
        <dsp:cNvSpPr/>
      </dsp:nvSpPr>
      <dsp:spPr>
        <a:xfrm>
          <a:off x="608107" y="1325523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12E31-54CD-4A58-A073-C2DF9F7E51AE}">
      <dsp:nvSpPr>
        <dsp:cNvPr id="0" name=""/>
        <dsp:cNvSpPr/>
      </dsp:nvSpPr>
      <dsp:spPr>
        <a:xfrm>
          <a:off x="915725" y="1963917"/>
          <a:ext cx="5003259" cy="392645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0" bIns="0" numCol="1" spcCol="1270" anchor="ctr" anchorCtr="1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مدير المشروع</a:t>
          </a:r>
        </a:p>
      </dsp:txBody>
      <dsp:txXfrm>
        <a:off x="915725" y="1963917"/>
        <a:ext cx="5003259" cy="392645"/>
      </dsp:txXfrm>
    </dsp:sp>
    <dsp:sp modelId="{67A8E968-1EB3-4048-9366-4C51054D0E5C}">
      <dsp:nvSpPr>
        <dsp:cNvPr id="0" name=""/>
        <dsp:cNvSpPr/>
      </dsp:nvSpPr>
      <dsp:spPr>
        <a:xfrm>
          <a:off x="670322" y="1914836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A1002-41DA-408A-8119-5C3E9A17E7F2}">
      <dsp:nvSpPr>
        <dsp:cNvPr id="0" name=""/>
        <dsp:cNvSpPr/>
      </dsp:nvSpPr>
      <dsp:spPr>
        <a:xfrm>
          <a:off x="853510" y="2553230"/>
          <a:ext cx="5065474" cy="392645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0" bIns="0" numCol="1" spcCol="1270" anchor="ctr" anchorCtr="1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خطط أخرى يحتاجها مدير المشروع</a:t>
          </a:r>
        </a:p>
      </dsp:txBody>
      <dsp:txXfrm>
        <a:off x="853510" y="2553230"/>
        <a:ext cx="5065474" cy="392645"/>
      </dsp:txXfrm>
    </dsp:sp>
    <dsp:sp modelId="{0C82D1E5-1236-44D1-AFE2-1B48D87114D4}">
      <dsp:nvSpPr>
        <dsp:cNvPr id="0" name=""/>
        <dsp:cNvSpPr/>
      </dsp:nvSpPr>
      <dsp:spPr>
        <a:xfrm>
          <a:off x="608107" y="2504150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B1796-13F7-49D9-B68F-9546F2FB55DE}">
      <dsp:nvSpPr>
        <dsp:cNvPr id="0" name=""/>
        <dsp:cNvSpPr/>
      </dsp:nvSpPr>
      <dsp:spPr>
        <a:xfrm>
          <a:off x="658657" y="3142112"/>
          <a:ext cx="5260328" cy="392645"/>
        </a:xfrm>
        <a:prstGeom prst="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0" bIns="0" numCol="1" spcCol="1270" anchor="ctr" anchorCtr="1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إدارة التكاليف</a:t>
          </a:r>
        </a:p>
      </dsp:txBody>
      <dsp:txXfrm>
        <a:off x="658657" y="3142112"/>
        <a:ext cx="5260328" cy="392645"/>
      </dsp:txXfrm>
    </dsp:sp>
    <dsp:sp modelId="{5ED7BA02-BF20-43AF-9D39-296066656338}">
      <dsp:nvSpPr>
        <dsp:cNvPr id="0" name=""/>
        <dsp:cNvSpPr/>
      </dsp:nvSpPr>
      <dsp:spPr>
        <a:xfrm>
          <a:off x="413253" y="3093031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AD740-78B7-4048-BCA3-C8F49BA663F3}">
      <dsp:nvSpPr>
        <dsp:cNvPr id="0" name=""/>
        <dsp:cNvSpPr/>
      </dsp:nvSpPr>
      <dsp:spPr>
        <a:xfrm>
          <a:off x="303081" y="3731425"/>
          <a:ext cx="5615903" cy="392645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0" bIns="0" numCol="1" spcCol="1270" anchor="ctr" anchorCtr="1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تعيين الموارد</a:t>
          </a:r>
        </a:p>
      </dsp:txBody>
      <dsp:txXfrm>
        <a:off x="303081" y="3731425"/>
        <a:ext cx="5615903" cy="392645"/>
      </dsp:txXfrm>
    </dsp:sp>
    <dsp:sp modelId="{F69CF186-F2DB-41A9-ABEA-F3CD7E49EB91}">
      <dsp:nvSpPr>
        <dsp:cNvPr id="0" name=""/>
        <dsp:cNvSpPr/>
      </dsp:nvSpPr>
      <dsp:spPr>
        <a:xfrm>
          <a:off x="57678" y="3682345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622CB-7C8E-4661-8D7F-86B7CC6D2A9A}">
      <dsp:nvSpPr>
        <dsp:cNvPr id="0" name=""/>
        <dsp:cNvSpPr/>
      </dsp:nvSpPr>
      <dsp:spPr>
        <a:xfrm>
          <a:off x="199515" y="238833"/>
          <a:ext cx="3595245" cy="11235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994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latin typeface="Tajawal" panose="00000500000000000000" pitchFamily="2" charset="-78"/>
              <a:ea typeface="Calibri" panose="020F0502020204030204" pitchFamily="34" charset="0"/>
              <a:cs typeface="+mj-cs"/>
            </a:rPr>
            <a:t>توظيف فريق عمل المشروع</a:t>
          </a:r>
          <a:endParaRPr lang="en-US" sz="2400" b="1" kern="1200" dirty="0">
            <a:cs typeface="+mj-cs"/>
          </a:endParaRPr>
        </a:p>
      </dsp:txBody>
      <dsp:txXfrm>
        <a:off x="199515" y="238833"/>
        <a:ext cx="3595245" cy="1123514"/>
      </dsp:txXfrm>
    </dsp:sp>
    <dsp:sp modelId="{17006E62-4650-45B6-AB92-8CA4CDED6082}">
      <dsp:nvSpPr>
        <dsp:cNvPr id="0" name=""/>
        <dsp:cNvSpPr/>
      </dsp:nvSpPr>
      <dsp:spPr>
        <a:xfrm>
          <a:off x="49713" y="76547"/>
          <a:ext cx="786460" cy="1179690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7E379BA-8A60-428B-9C6D-3901B20EB605}">
      <dsp:nvSpPr>
        <dsp:cNvPr id="0" name=""/>
        <dsp:cNvSpPr/>
      </dsp:nvSpPr>
      <dsp:spPr>
        <a:xfrm>
          <a:off x="4149611" y="238833"/>
          <a:ext cx="3595245" cy="11235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994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latin typeface="Tajawal" panose="00000500000000000000" pitchFamily="2" charset="-78"/>
              <a:ea typeface="Calibri" panose="020F0502020204030204" pitchFamily="34" charset="0"/>
              <a:cs typeface="+mj-cs"/>
            </a:rPr>
            <a:t>قيادة وإدارة فريق المشروع</a:t>
          </a:r>
          <a:endParaRPr lang="en-US" sz="2400" b="1" kern="1200" dirty="0">
            <a:cs typeface="+mj-cs"/>
          </a:endParaRPr>
        </a:p>
      </dsp:txBody>
      <dsp:txXfrm>
        <a:off x="4149611" y="238833"/>
        <a:ext cx="3595245" cy="1123514"/>
      </dsp:txXfrm>
    </dsp:sp>
    <dsp:sp modelId="{DCD238EB-0C07-41BF-A182-5BD894CA8A20}">
      <dsp:nvSpPr>
        <dsp:cNvPr id="0" name=""/>
        <dsp:cNvSpPr/>
      </dsp:nvSpPr>
      <dsp:spPr>
        <a:xfrm>
          <a:off x="3999809" y="76547"/>
          <a:ext cx="786460" cy="1179690"/>
        </a:xfrm>
        <a:prstGeom prst="rect">
          <a:avLst/>
        </a:prstGeom>
        <a:solidFill>
          <a:schemeClr val="accent3">
            <a:tint val="50000"/>
            <a:hueOff val="2150440"/>
            <a:satOff val="-2822"/>
            <a:lumOff val="-27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6A6FCA-09BB-48FE-B293-C56AEC2A698E}">
      <dsp:nvSpPr>
        <dsp:cNvPr id="0" name=""/>
        <dsp:cNvSpPr/>
      </dsp:nvSpPr>
      <dsp:spPr>
        <a:xfrm>
          <a:off x="199515" y="1653213"/>
          <a:ext cx="3595245" cy="11235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994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>
              <a:latin typeface="Tajawal" panose="00000500000000000000" pitchFamily="2" charset="-78"/>
              <a:ea typeface="Calibri" panose="020F0502020204030204" pitchFamily="34" charset="0"/>
              <a:cs typeface="+mj-cs"/>
            </a:rPr>
            <a:t>تعيين المهام لأعضاء فريق المشروع</a:t>
          </a:r>
          <a:endParaRPr lang="en-US" sz="2400" b="1" kern="1200" dirty="0">
            <a:cs typeface="+mj-cs"/>
          </a:endParaRPr>
        </a:p>
      </dsp:txBody>
      <dsp:txXfrm>
        <a:off x="199515" y="1653213"/>
        <a:ext cx="3595245" cy="1123514"/>
      </dsp:txXfrm>
    </dsp:sp>
    <dsp:sp modelId="{DF2061F4-CAAA-47A1-AA33-F3936518AC11}">
      <dsp:nvSpPr>
        <dsp:cNvPr id="0" name=""/>
        <dsp:cNvSpPr/>
      </dsp:nvSpPr>
      <dsp:spPr>
        <a:xfrm>
          <a:off x="49713" y="1490927"/>
          <a:ext cx="786460" cy="1179690"/>
        </a:xfrm>
        <a:prstGeom prst="rect">
          <a:avLst/>
        </a:prstGeom>
        <a:solidFill>
          <a:schemeClr val="accent3">
            <a:tint val="50000"/>
            <a:hueOff val="4300880"/>
            <a:satOff val="-5643"/>
            <a:lumOff val="-555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6C3F49-4AC2-418D-8F52-3762A9C7A0AF}">
      <dsp:nvSpPr>
        <dsp:cNvPr id="0" name=""/>
        <dsp:cNvSpPr/>
      </dsp:nvSpPr>
      <dsp:spPr>
        <a:xfrm>
          <a:off x="4149611" y="1653213"/>
          <a:ext cx="3595245" cy="11235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994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latin typeface="Tajawal" panose="00000500000000000000" pitchFamily="2" charset="-78"/>
              <a:ea typeface="Calibri" panose="020F0502020204030204" pitchFamily="34" charset="0"/>
              <a:cs typeface="+mj-cs"/>
            </a:rPr>
            <a:t>وضع خطة المشروع</a:t>
          </a:r>
          <a:endParaRPr lang="en-US" sz="2400" b="1" kern="1200" dirty="0">
            <a:cs typeface="+mj-cs"/>
          </a:endParaRPr>
        </a:p>
      </dsp:txBody>
      <dsp:txXfrm>
        <a:off x="4149611" y="1653213"/>
        <a:ext cx="3595245" cy="1123514"/>
      </dsp:txXfrm>
    </dsp:sp>
    <dsp:sp modelId="{1EB8453C-B47D-4ADF-95DE-48C209C234FE}">
      <dsp:nvSpPr>
        <dsp:cNvPr id="0" name=""/>
        <dsp:cNvSpPr/>
      </dsp:nvSpPr>
      <dsp:spPr>
        <a:xfrm>
          <a:off x="3999809" y="1490927"/>
          <a:ext cx="786460" cy="1179690"/>
        </a:xfrm>
        <a:prstGeom prst="rect">
          <a:avLst/>
        </a:prstGeom>
        <a:solidFill>
          <a:schemeClr val="accent3">
            <a:tint val="50000"/>
            <a:hueOff val="6451319"/>
            <a:satOff val="-8465"/>
            <a:lumOff val="-833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1D3C7C-7943-4BAA-8DA2-4E2291E06900}">
      <dsp:nvSpPr>
        <dsp:cNvPr id="0" name=""/>
        <dsp:cNvSpPr/>
      </dsp:nvSpPr>
      <dsp:spPr>
        <a:xfrm>
          <a:off x="199515" y="3067592"/>
          <a:ext cx="3595245" cy="11235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994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latin typeface="Tajawal" panose="00000500000000000000" pitchFamily="2" charset="-78"/>
              <a:ea typeface="Calibri" panose="020F0502020204030204" pitchFamily="34" charset="0"/>
              <a:cs typeface="+mj-cs"/>
            </a:rPr>
            <a:t>وضع الجدول الزمني للمشروع وتحديد كل مراحله</a:t>
          </a:r>
          <a:endParaRPr lang="en-US" sz="2400" b="1" kern="1200" dirty="0">
            <a:cs typeface="+mj-cs"/>
          </a:endParaRPr>
        </a:p>
      </dsp:txBody>
      <dsp:txXfrm>
        <a:off x="199515" y="3067592"/>
        <a:ext cx="3595245" cy="1123514"/>
      </dsp:txXfrm>
    </dsp:sp>
    <dsp:sp modelId="{50D2379F-E8B6-4E93-BD64-791F81606793}">
      <dsp:nvSpPr>
        <dsp:cNvPr id="0" name=""/>
        <dsp:cNvSpPr/>
      </dsp:nvSpPr>
      <dsp:spPr>
        <a:xfrm>
          <a:off x="49713" y="2905307"/>
          <a:ext cx="786460" cy="1179690"/>
        </a:xfrm>
        <a:prstGeom prst="rect">
          <a:avLst/>
        </a:prstGeom>
        <a:solidFill>
          <a:schemeClr val="accent3">
            <a:tint val="50000"/>
            <a:hueOff val="8601759"/>
            <a:satOff val="-11286"/>
            <a:lumOff val="-111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932772-04B1-4F2D-80AF-D06E70BAF2E5}">
      <dsp:nvSpPr>
        <dsp:cNvPr id="0" name=""/>
        <dsp:cNvSpPr/>
      </dsp:nvSpPr>
      <dsp:spPr>
        <a:xfrm>
          <a:off x="4149611" y="3067592"/>
          <a:ext cx="3595245" cy="11235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994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latin typeface="Tajawal" panose="00000500000000000000" pitchFamily="2" charset="-78"/>
              <a:ea typeface="Calibri" panose="020F0502020204030204" pitchFamily="34" charset="0"/>
              <a:cs typeface="+mj-cs"/>
            </a:rPr>
            <a:t>تقديم التقارير المحدثة بانتظام للإدارة العليا</a:t>
          </a:r>
          <a:endParaRPr lang="en-US" sz="2400" b="1" kern="1200" dirty="0">
            <a:cs typeface="+mj-cs"/>
          </a:endParaRPr>
        </a:p>
      </dsp:txBody>
      <dsp:txXfrm>
        <a:off x="4149611" y="3067592"/>
        <a:ext cx="3595245" cy="1123514"/>
      </dsp:txXfrm>
    </dsp:sp>
    <dsp:sp modelId="{41F17F3C-C7F0-4861-9030-178457070D99}">
      <dsp:nvSpPr>
        <dsp:cNvPr id="0" name=""/>
        <dsp:cNvSpPr/>
      </dsp:nvSpPr>
      <dsp:spPr>
        <a:xfrm>
          <a:off x="3999809" y="2905307"/>
          <a:ext cx="786460" cy="1179690"/>
        </a:xfrm>
        <a:prstGeom prst="rect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35D11-F058-4D50-82D3-953A30E41C2E}">
      <dsp:nvSpPr>
        <dsp:cNvPr id="0" name=""/>
        <dsp:cNvSpPr/>
      </dsp:nvSpPr>
      <dsp:spPr>
        <a:xfrm>
          <a:off x="3248266" y="3384448"/>
          <a:ext cx="3330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3096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>
        <a:off x="3406487" y="3421841"/>
        <a:ext cx="16654" cy="16654"/>
      </dsp:txXfrm>
    </dsp:sp>
    <dsp:sp modelId="{C632AB1D-7387-4F69-8169-214488875B53}">
      <dsp:nvSpPr>
        <dsp:cNvPr id="0" name=""/>
        <dsp:cNvSpPr/>
      </dsp:nvSpPr>
      <dsp:spPr>
        <a:xfrm>
          <a:off x="1249689" y="1843392"/>
          <a:ext cx="333096" cy="1586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548" y="0"/>
              </a:lnTo>
              <a:lnTo>
                <a:pt x="166548" y="1586776"/>
              </a:lnTo>
              <a:lnTo>
                <a:pt x="333096" y="158677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>
        <a:off x="1375703" y="2596246"/>
        <a:ext cx="81068" cy="81068"/>
      </dsp:txXfrm>
    </dsp:sp>
    <dsp:sp modelId="{9F00711A-76AC-46EF-8B0B-68D6EC068A4C}">
      <dsp:nvSpPr>
        <dsp:cNvPr id="0" name=""/>
        <dsp:cNvSpPr/>
      </dsp:nvSpPr>
      <dsp:spPr>
        <a:xfrm>
          <a:off x="3248266" y="2749738"/>
          <a:ext cx="3330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3096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>
        <a:off x="3406487" y="2787130"/>
        <a:ext cx="16654" cy="16654"/>
      </dsp:txXfrm>
    </dsp:sp>
    <dsp:sp modelId="{A8A4EF02-CC74-4923-9E58-EB20B542BE83}">
      <dsp:nvSpPr>
        <dsp:cNvPr id="0" name=""/>
        <dsp:cNvSpPr/>
      </dsp:nvSpPr>
      <dsp:spPr>
        <a:xfrm>
          <a:off x="1249689" y="1843392"/>
          <a:ext cx="333096" cy="952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548" y="0"/>
              </a:lnTo>
              <a:lnTo>
                <a:pt x="166548" y="952066"/>
              </a:lnTo>
              <a:lnTo>
                <a:pt x="333096" y="95206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>
        <a:off x="1391020" y="2294208"/>
        <a:ext cx="50432" cy="50432"/>
      </dsp:txXfrm>
    </dsp:sp>
    <dsp:sp modelId="{A24F0554-AAA3-4908-9899-61DD983B9A31}">
      <dsp:nvSpPr>
        <dsp:cNvPr id="0" name=""/>
        <dsp:cNvSpPr/>
      </dsp:nvSpPr>
      <dsp:spPr>
        <a:xfrm>
          <a:off x="3248266" y="2115027"/>
          <a:ext cx="3330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3096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>
        <a:off x="3406487" y="2152419"/>
        <a:ext cx="16654" cy="16654"/>
      </dsp:txXfrm>
    </dsp:sp>
    <dsp:sp modelId="{0B45A950-45DD-466F-B9FE-E3D53FE37023}">
      <dsp:nvSpPr>
        <dsp:cNvPr id="0" name=""/>
        <dsp:cNvSpPr/>
      </dsp:nvSpPr>
      <dsp:spPr>
        <a:xfrm>
          <a:off x="1249689" y="1843392"/>
          <a:ext cx="333096" cy="317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548" y="0"/>
              </a:lnTo>
              <a:lnTo>
                <a:pt x="166548" y="317355"/>
              </a:lnTo>
              <a:lnTo>
                <a:pt x="333096" y="31735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>
        <a:off x="1404735" y="1990567"/>
        <a:ext cx="23003" cy="23003"/>
      </dsp:txXfrm>
    </dsp:sp>
    <dsp:sp modelId="{104542F9-6298-4DEA-941E-9B7B80BD88A8}">
      <dsp:nvSpPr>
        <dsp:cNvPr id="0" name=""/>
        <dsp:cNvSpPr/>
      </dsp:nvSpPr>
      <dsp:spPr>
        <a:xfrm>
          <a:off x="3248266" y="1480316"/>
          <a:ext cx="3330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3096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>
        <a:off x="3406487" y="1517709"/>
        <a:ext cx="16654" cy="16654"/>
      </dsp:txXfrm>
    </dsp:sp>
    <dsp:sp modelId="{68407091-83B5-49B7-99E3-7404E8DB3677}">
      <dsp:nvSpPr>
        <dsp:cNvPr id="0" name=""/>
        <dsp:cNvSpPr/>
      </dsp:nvSpPr>
      <dsp:spPr>
        <a:xfrm>
          <a:off x="1249689" y="1526036"/>
          <a:ext cx="333096" cy="317355"/>
        </a:xfrm>
        <a:custGeom>
          <a:avLst/>
          <a:gdLst/>
          <a:ahLst/>
          <a:cxnLst/>
          <a:rect l="0" t="0" r="0" b="0"/>
          <a:pathLst>
            <a:path>
              <a:moveTo>
                <a:pt x="0" y="317355"/>
              </a:moveTo>
              <a:lnTo>
                <a:pt x="166548" y="317355"/>
              </a:lnTo>
              <a:lnTo>
                <a:pt x="166548" y="0"/>
              </a:lnTo>
              <a:lnTo>
                <a:pt x="33309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04735" y="1673212"/>
        <a:ext cx="23003" cy="23003"/>
      </dsp:txXfrm>
    </dsp:sp>
    <dsp:sp modelId="{FA55CBB2-2503-4FF7-B6E5-EE8D2403523C}">
      <dsp:nvSpPr>
        <dsp:cNvPr id="0" name=""/>
        <dsp:cNvSpPr/>
      </dsp:nvSpPr>
      <dsp:spPr>
        <a:xfrm>
          <a:off x="3248266" y="845605"/>
          <a:ext cx="3330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3096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06487" y="882998"/>
        <a:ext cx="16654" cy="16654"/>
      </dsp:txXfrm>
    </dsp:sp>
    <dsp:sp modelId="{E539DC5D-6512-4D3A-AA3E-9E2027F9842B}">
      <dsp:nvSpPr>
        <dsp:cNvPr id="0" name=""/>
        <dsp:cNvSpPr/>
      </dsp:nvSpPr>
      <dsp:spPr>
        <a:xfrm>
          <a:off x="1249689" y="891325"/>
          <a:ext cx="333096" cy="952066"/>
        </a:xfrm>
        <a:custGeom>
          <a:avLst/>
          <a:gdLst/>
          <a:ahLst/>
          <a:cxnLst/>
          <a:rect l="0" t="0" r="0" b="0"/>
          <a:pathLst>
            <a:path>
              <a:moveTo>
                <a:pt x="0" y="952066"/>
              </a:moveTo>
              <a:lnTo>
                <a:pt x="166548" y="952066"/>
              </a:lnTo>
              <a:lnTo>
                <a:pt x="166548" y="0"/>
              </a:lnTo>
              <a:lnTo>
                <a:pt x="33309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>
        <a:off x="1391020" y="1342142"/>
        <a:ext cx="50432" cy="50432"/>
      </dsp:txXfrm>
    </dsp:sp>
    <dsp:sp modelId="{3424A2F5-E36D-4AC6-BFBA-FE3E642383DF}">
      <dsp:nvSpPr>
        <dsp:cNvPr id="0" name=""/>
        <dsp:cNvSpPr/>
      </dsp:nvSpPr>
      <dsp:spPr>
        <a:xfrm>
          <a:off x="3248266" y="210895"/>
          <a:ext cx="3330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3096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>
        <a:off x="3406487" y="248287"/>
        <a:ext cx="16654" cy="16654"/>
      </dsp:txXfrm>
    </dsp:sp>
    <dsp:sp modelId="{FDD84C7F-7788-484F-B28B-DEEAFB6146AB}">
      <dsp:nvSpPr>
        <dsp:cNvPr id="0" name=""/>
        <dsp:cNvSpPr/>
      </dsp:nvSpPr>
      <dsp:spPr>
        <a:xfrm>
          <a:off x="1249689" y="256615"/>
          <a:ext cx="333096" cy="1586776"/>
        </a:xfrm>
        <a:custGeom>
          <a:avLst/>
          <a:gdLst/>
          <a:ahLst/>
          <a:cxnLst/>
          <a:rect l="0" t="0" r="0" b="0"/>
          <a:pathLst>
            <a:path>
              <a:moveTo>
                <a:pt x="0" y="1586776"/>
              </a:moveTo>
              <a:lnTo>
                <a:pt x="166548" y="1586776"/>
              </a:lnTo>
              <a:lnTo>
                <a:pt x="166548" y="0"/>
              </a:lnTo>
              <a:lnTo>
                <a:pt x="33309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>
        <a:off x="1375703" y="1009469"/>
        <a:ext cx="81068" cy="81068"/>
      </dsp:txXfrm>
    </dsp:sp>
    <dsp:sp modelId="{A258DAB2-0F7A-4F2F-AC1C-285C35D14466}">
      <dsp:nvSpPr>
        <dsp:cNvPr id="0" name=""/>
        <dsp:cNvSpPr/>
      </dsp:nvSpPr>
      <dsp:spPr>
        <a:xfrm rot="16200000">
          <a:off x="-340428" y="1589507"/>
          <a:ext cx="2672466" cy="50776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خطة المشروع</a:t>
          </a:r>
          <a:endParaRPr lang="en-US" sz="2400" b="1" kern="1200" dirty="0"/>
        </a:p>
      </dsp:txBody>
      <dsp:txXfrm>
        <a:off x="-340428" y="1589507"/>
        <a:ext cx="2672466" cy="507768"/>
      </dsp:txXfrm>
    </dsp:sp>
    <dsp:sp modelId="{6104850C-4B3C-40EB-AC57-D93E11B7C88C}">
      <dsp:nvSpPr>
        <dsp:cNvPr id="0" name=""/>
        <dsp:cNvSpPr/>
      </dsp:nvSpPr>
      <dsp:spPr>
        <a:xfrm>
          <a:off x="1582785" y="2730"/>
          <a:ext cx="1665480" cy="50776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altLang="ko-KR" sz="2400" b="1" kern="1200" dirty="0">
              <a:sym typeface="Arial"/>
            </a:rPr>
            <a:t>الخطة المالية</a:t>
          </a:r>
          <a:endParaRPr lang="en-US" sz="2400" b="1" kern="1200" dirty="0"/>
        </a:p>
      </dsp:txBody>
      <dsp:txXfrm>
        <a:off x="1582785" y="2730"/>
        <a:ext cx="1665480" cy="507768"/>
      </dsp:txXfrm>
    </dsp:sp>
    <dsp:sp modelId="{953F4356-1C1B-47EA-A91E-23598ED325CC}">
      <dsp:nvSpPr>
        <dsp:cNvPr id="0" name=""/>
        <dsp:cNvSpPr/>
      </dsp:nvSpPr>
      <dsp:spPr>
        <a:xfrm>
          <a:off x="3581362" y="2730"/>
          <a:ext cx="2872421" cy="50776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Financial Plan</a:t>
          </a:r>
        </a:p>
      </dsp:txBody>
      <dsp:txXfrm>
        <a:off x="3581362" y="2730"/>
        <a:ext cx="2872421" cy="507768"/>
      </dsp:txXfrm>
    </dsp:sp>
    <dsp:sp modelId="{F6B2387B-5E8E-4E6A-ACBC-D65D3F70B6D0}">
      <dsp:nvSpPr>
        <dsp:cNvPr id="0" name=""/>
        <dsp:cNvSpPr/>
      </dsp:nvSpPr>
      <dsp:spPr>
        <a:xfrm>
          <a:off x="1582785" y="637441"/>
          <a:ext cx="1665480" cy="50776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altLang="ko-KR" sz="2400" b="1" kern="1200" dirty="0">
              <a:sym typeface="Arial"/>
            </a:rPr>
            <a:t>خطة الموارد</a:t>
          </a:r>
          <a:endParaRPr lang="en-US" sz="2400" b="1" kern="1200" dirty="0"/>
        </a:p>
      </dsp:txBody>
      <dsp:txXfrm>
        <a:off x="1582785" y="637441"/>
        <a:ext cx="1665480" cy="507768"/>
      </dsp:txXfrm>
    </dsp:sp>
    <dsp:sp modelId="{6569E73E-9543-44E0-9204-2858CC85C129}">
      <dsp:nvSpPr>
        <dsp:cNvPr id="0" name=""/>
        <dsp:cNvSpPr/>
      </dsp:nvSpPr>
      <dsp:spPr>
        <a:xfrm>
          <a:off x="3581362" y="637441"/>
          <a:ext cx="2872804" cy="50776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Resource Plan</a:t>
          </a:r>
        </a:p>
      </dsp:txBody>
      <dsp:txXfrm>
        <a:off x="3581362" y="637441"/>
        <a:ext cx="2872804" cy="507768"/>
      </dsp:txXfrm>
    </dsp:sp>
    <dsp:sp modelId="{E559F83C-BA01-4E13-9F97-72947FD3C7DA}">
      <dsp:nvSpPr>
        <dsp:cNvPr id="0" name=""/>
        <dsp:cNvSpPr/>
      </dsp:nvSpPr>
      <dsp:spPr>
        <a:xfrm>
          <a:off x="1582785" y="1272152"/>
          <a:ext cx="1665480" cy="50776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altLang="ko-KR" sz="2400" b="1" kern="1200">
              <a:sym typeface="Arial"/>
            </a:rPr>
            <a:t>خطة </a:t>
          </a:r>
          <a:r>
            <a:rPr lang="ar-SA" altLang="ko-KR" sz="2400" b="1" kern="1200" dirty="0">
              <a:sym typeface="Arial"/>
            </a:rPr>
            <a:t>القبول</a:t>
          </a:r>
          <a:endParaRPr lang="en-US" sz="2400" b="1" kern="1200" dirty="0"/>
        </a:p>
      </dsp:txBody>
      <dsp:txXfrm>
        <a:off x="1582785" y="1272152"/>
        <a:ext cx="1665480" cy="507768"/>
      </dsp:txXfrm>
    </dsp:sp>
    <dsp:sp modelId="{3CB36626-127D-4976-96D5-C7B5868019B0}">
      <dsp:nvSpPr>
        <dsp:cNvPr id="0" name=""/>
        <dsp:cNvSpPr/>
      </dsp:nvSpPr>
      <dsp:spPr>
        <a:xfrm>
          <a:off x="3581362" y="1272152"/>
          <a:ext cx="2872421" cy="50776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Acceptance Plan</a:t>
          </a:r>
        </a:p>
      </dsp:txBody>
      <dsp:txXfrm>
        <a:off x="3581362" y="1272152"/>
        <a:ext cx="2872421" cy="507768"/>
      </dsp:txXfrm>
    </dsp:sp>
    <dsp:sp modelId="{CE22E0E0-0923-40A8-8955-38E8562194C6}">
      <dsp:nvSpPr>
        <dsp:cNvPr id="0" name=""/>
        <dsp:cNvSpPr/>
      </dsp:nvSpPr>
      <dsp:spPr>
        <a:xfrm>
          <a:off x="1582785" y="1906863"/>
          <a:ext cx="1665480" cy="50776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خطة التواصل</a:t>
          </a:r>
          <a:endParaRPr lang="en-US" sz="2400" b="1" kern="1200" dirty="0"/>
        </a:p>
      </dsp:txBody>
      <dsp:txXfrm>
        <a:off x="1582785" y="1906863"/>
        <a:ext cx="1665480" cy="507768"/>
      </dsp:txXfrm>
    </dsp:sp>
    <dsp:sp modelId="{60930C77-B1F9-4AB5-A4F7-DB462A25FCF7}">
      <dsp:nvSpPr>
        <dsp:cNvPr id="0" name=""/>
        <dsp:cNvSpPr/>
      </dsp:nvSpPr>
      <dsp:spPr>
        <a:xfrm>
          <a:off x="3581362" y="1906863"/>
          <a:ext cx="2872421" cy="50776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Communication Plan</a:t>
          </a:r>
        </a:p>
      </dsp:txBody>
      <dsp:txXfrm>
        <a:off x="3581362" y="1906863"/>
        <a:ext cx="2872421" cy="507768"/>
      </dsp:txXfrm>
    </dsp:sp>
    <dsp:sp modelId="{4414794D-20FC-4D29-B299-4A543A3CD711}">
      <dsp:nvSpPr>
        <dsp:cNvPr id="0" name=""/>
        <dsp:cNvSpPr/>
      </dsp:nvSpPr>
      <dsp:spPr>
        <a:xfrm>
          <a:off x="1582785" y="2541573"/>
          <a:ext cx="1665480" cy="50776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خطة المشتريات</a:t>
          </a:r>
          <a:endParaRPr lang="en-US" sz="2400" b="1" kern="1200" dirty="0"/>
        </a:p>
      </dsp:txBody>
      <dsp:txXfrm>
        <a:off x="1582785" y="2541573"/>
        <a:ext cx="1665480" cy="507768"/>
      </dsp:txXfrm>
    </dsp:sp>
    <dsp:sp modelId="{BB1B922B-A10F-4C5B-B732-65919102DC88}">
      <dsp:nvSpPr>
        <dsp:cNvPr id="0" name=""/>
        <dsp:cNvSpPr/>
      </dsp:nvSpPr>
      <dsp:spPr>
        <a:xfrm>
          <a:off x="3581362" y="2541573"/>
          <a:ext cx="2872421" cy="50776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Procurement Plan</a:t>
          </a:r>
        </a:p>
      </dsp:txBody>
      <dsp:txXfrm>
        <a:off x="3581362" y="2541573"/>
        <a:ext cx="2872421" cy="507768"/>
      </dsp:txXfrm>
    </dsp:sp>
    <dsp:sp modelId="{A2D8933A-A601-42C2-B005-F277A827FD88}">
      <dsp:nvSpPr>
        <dsp:cNvPr id="0" name=""/>
        <dsp:cNvSpPr/>
      </dsp:nvSpPr>
      <dsp:spPr>
        <a:xfrm>
          <a:off x="1582785" y="3176284"/>
          <a:ext cx="1665480" cy="50776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خطة المخاطر</a:t>
          </a:r>
          <a:endParaRPr lang="en-US" sz="2400" b="1" kern="1200" dirty="0"/>
        </a:p>
      </dsp:txBody>
      <dsp:txXfrm>
        <a:off x="1582785" y="3176284"/>
        <a:ext cx="1665480" cy="507768"/>
      </dsp:txXfrm>
    </dsp:sp>
    <dsp:sp modelId="{ED2AB8E5-7CD3-45F3-B0F8-B2B26DCEEEE7}">
      <dsp:nvSpPr>
        <dsp:cNvPr id="0" name=""/>
        <dsp:cNvSpPr/>
      </dsp:nvSpPr>
      <dsp:spPr>
        <a:xfrm>
          <a:off x="3581362" y="3176284"/>
          <a:ext cx="2872421" cy="50776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Risk Plan</a:t>
          </a:r>
        </a:p>
      </dsp:txBody>
      <dsp:txXfrm>
        <a:off x="3581362" y="3176284"/>
        <a:ext cx="2872421" cy="5077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33F13-E554-40FB-B9F3-DAAFA27AB276}">
      <dsp:nvSpPr>
        <dsp:cNvPr id="0" name=""/>
        <dsp:cNvSpPr/>
      </dsp:nvSpPr>
      <dsp:spPr>
        <a:xfrm>
          <a:off x="5059468" y="2133742"/>
          <a:ext cx="421112" cy="452696"/>
        </a:xfrm>
        <a:custGeom>
          <a:avLst/>
          <a:gdLst/>
          <a:ahLst/>
          <a:cxnLst/>
          <a:rect l="0" t="0" r="0" b="0"/>
          <a:pathLst>
            <a:path>
              <a:moveTo>
                <a:pt x="421112" y="0"/>
              </a:moveTo>
              <a:lnTo>
                <a:pt x="210556" y="0"/>
              </a:lnTo>
              <a:lnTo>
                <a:pt x="210556" y="452696"/>
              </a:lnTo>
              <a:lnTo>
                <a:pt x="0" y="4526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67125-52C1-42AC-AC5F-D62FC1F5A5C3}">
      <dsp:nvSpPr>
        <dsp:cNvPr id="0" name=""/>
        <dsp:cNvSpPr/>
      </dsp:nvSpPr>
      <dsp:spPr>
        <a:xfrm>
          <a:off x="2532790" y="1681046"/>
          <a:ext cx="421112" cy="1358089"/>
        </a:xfrm>
        <a:custGeom>
          <a:avLst/>
          <a:gdLst/>
          <a:ahLst/>
          <a:cxnLst/>
          <a:rect l="0" t="0" r="0" b="0"/>
          <a:pathLst>
            <a:path>
              <a:moveTo>
                <a:pt x="421112" y="0"/>
              </a:moveTo>
              <a:lnTo>
                <a:pt x="210556" y="0"/>
              </a:lnTo>
              <a:lnTo>
                <a:pt x="210556" y="1358089"/>
              </a:lnTo>
              <a:lnTo>
                <a:pt x="0" y="135808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95A54-5342-45EA-B293-16CA50A61D22}">
      <dsp:nvSpPr>
        <dsp:cNvPr id="0" name=""/>
        <dsp:cNvSpPr/>
      </dsp:nvSpPr>
      <dsp:spPr>
        <a:xfrm>
          <a:off x="2532790" y="1681046"/>
          <a:ext cx="421112" cy="452696"/>
        </a:xfrm>
        <a:custGeom>
          <a:avLst/>
          <a:gdLst/>
          <a:ahLst/>
          <a:cxnLst/>
          <a:rect l="0" t="0" r="0" b="0"/>
          <a:pathLst>
            <a:path>
              <a:moveTo>
                <a:pt x="421112" y="0"/>
              </a:moveTo>
              <a:lnTo>
                <a:pt x="210556" y="0"/>
              </a:lnTo>
              <a:lnTo>
                <a:pt x="210556" y="452696"/>
              </a:lnTo>
              <a:lnTo>
                <a:pt x="0" y="45269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0B21F-F08B-4269-AED8-3AC155131FDF}">
      <dsp:nvSpPr>
        <dsp:cNvPr id="0" name=""/>
        <dsp:cNvSpPr/>
      </dsp:nvSpPr>
      <dsp:spPr>
        <a:xfrm>
          <a:off x="2532790" y="1228349"/>
          <a:ext cx="421112" cy="452696"/>
        </a:xfrm>
        <a:custGeom>
          <a:avLst/>
          <a:gdLst/>
          <a:ahLst/>
          <a:cxnLst/>
          <a:rect l="0" t="0" r="0" b="0"/>
          <a:pathLst>
            <a:path>
              <a:moveTo>
                <a:pt x="421112" y="452696"/>
              </a:moveTo>
              <a:lnTo>
                <a:pt x="210556" y="452696"/>
              </a:lnTo>
              <a:lnTo>
                <a:pt x="210556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F33B9-C01D-4D4D-AAC0-349EE479D046}">
      <dsp:nvSpPr>
        <dsp:cNvPr id="0" name=""/>
        <dsp:cNvSpPr/>
      </dsp:nvSpPr>
      <dsp:spPr>
        <a:xfrm>
          <a:off x="2532790" y="322956"/>
          <a:ext cx="421112" cy="1358089"/>
        </a:xfrm>
        <a:custGeom>
          <a:avLst/>
          <a:gdLst/>
          <a:ahLst/>
          <a:cxnLst/>
          <a:rect l="0" t="0" r="0" b="0"/>
          <a:pathLst>
            <a:path>
              <a:moveTo>
                <a:pt x="421112" y="1358089"/>
              </a:moveTo>
              <a:lnTo>
                <a:pt x="210556" y="1358089"/>
              </a:lnTo>
              <a:lnTo>
                <a:pt x="210556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9A875-D7BA-44E7-8735-8E847EB82769}">
      <dsp:nvSpPr>
        <dsp:cNvPr id="0" name=""/>
        <dsp:cNvSpPr/>
      </dsp:nvSpPr>
      <dsp:spPr>
        <a:xfrm>
          <a:off x="5059468" y="1681046"/>
          <a:ext cx="421112" cy="452696"/>
        </a:xfrm>
        <a:custGeom>
          <a:avLst/>
          <a:gdLst/>
          <a:ahLst/>
          <a:cxnLst/>
          <a:rect l="0" t="0" r="0" b="0"/>
          <a:pathLst>
            <a:path>
              <a:moveTo>
                <a:pt x="421112" y="452696"/>
              </a:moveTo>
              <a:lnTo>
                <a:pt x="210556" y="452696"/>
              </a:lnTo>
              <a:lnTo>
                <a:pt x="210556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C878A-67F3-4C4E-BAD1-608DEA68ABCF}">
      <dsp:nvSpPr>
        <dsp:cNvPr id="0" name=""/>
        <dsp:cNvSpPr/>
      </dsp:nvSpPr>
      <dsp:spPr>
        <a:xfrm>
          <a:off x="5480581" y="1812643"/>
          <a:ext cx="2105564" cy="6421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عناصر تقدير التكاليف</a:t>
          </a:r>
          <a:endParaRPr lang="en-US" sz="2000" b="1" kern="1200" dirty="0"/>
        </a:p>
      </dsp:txBody>
      <dsp:txXfrm>
        <a:off x="5480581" y="1812643"/>
        <a:ext cx="2105564" cy="642197"/>
      </dsp:txXfrm>
    </dsp:sp>
    <dsp:sp modelId="{E8F4CE5A-5AE5-4B11-B5B4-CB165DD1EC20}">
      <dsp:nvSpPr>
        <dsp:cNvPr id="0" name=""/>
        <dsp:cNvSpPr/>
      </dsp:nvSpPr>
      <dsp:spPr>
        <a:xfrm>
          <a:off x="2953903" y="1359947"/>
          <a:ext cx="2105564" cy="6421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الموارد</a:t>
          </a:r>
          <a:endParaRPr lang="en-US" sz="2000" b="1" kern="1200" dirty="0"/>
        </a:p>
      </dsp:txBody>
      <dsp:txXfrm>
        <a:off x="2953903" y="1359947"/>
        <a:ext cx="2105564" cy="642197"/>
      </dsp:txXfrm>
    </dsp:sp>
    <dsp:sp modelId="{CBB76515-A555-47C2-AB12-5A672D54FE50}">
      <dsp:nvSpPr>
        <dsp:cNvPr id="0" name=""/>
        <dsp:cNvSpPr/>
      </dsp:nvSpPr>
      <dsp:spPr>
        <a:xfrm>
          <a:off x="427226" y="1858"/>
          <a:ext cx="2105564" cy="6421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الموارد البشرية</a:t>
          </a:r>
          <a:endParaRPr lang="en-US" sz="2000" b="1" kern="1200" dirty="0"/>
        </a:p>
      </dsp:txBody>
      <dsp:txXfrm>
        <a:off x="427226" y="1858"/>
        <a:ext cx="2105564" cy="642197"/>
      </dsp:txXfrm>
    </dsp:sp>
    <dsp:sp modelId="{602F3245-4C02-45FF-800B-F7702E050A90}">
      <dsp:nvSpPr>
        <dsp:cNvPr id="0" name=""/>
        <dsp:cNvSpPr/>
      </dsp:nvSpPr>
      <dsp:spPr>
        <a:xfrm>
          <a:off x="427226" y="907251"/>
          <a:ext cx="2105564" cy="6421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المواد والمعدات</a:t>
          </a:r>
          <a:endParaRPr lang="en-US" sz="2000" b="1" kern="1200" dirty="0"/>
        </a:p>
      </dsp:txBody>
      <dsp:txXfrm>
        <a:off x="427226" y="907251"/>
        <a:ext cx="2105564" cy="642197"/>
      </dsp:txXfrm>
    </dsp:sp>
    <dsp:sp modelId="{29A6796C-828A-4107-8A9B-31DA8ADBBE29}">
      <dsp:nvSpPr>
        <dsp:cNvPr id="0" name=""/>
        <dsp:cNvSpPr/>
      </dsp:nvSpPr>
      <dsp:spPr>
        <a:xfrm>
          <a:off x="427226" y="1812643"/>
          <a:ext cx="2105564" cy="6421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المنشآت</a:t>
          </a:r>
          <a:endParaRPr lang="en-US" sz="2000" b="1" kern="1200" dirty="0"/>
        </a:p>
      </dsp:txBody>
      <dsp:txXfrm>
        <a:off x="427226" y="1812643"/>
        <a:ext cx="2105564" cy="642197"/>
      </dsp:txXfrm>
    </dsp:sp>
    <dsp:sp modelId="{0D8DDB74-34D9-48AC-A105-EA6670B393A5}">
      <dsp:nvSpPr>
        <dsp:cNvPr id="0" name=""/>
        <dsp:cNvSpPr/>
      </dsp:nvSpPr>
      <dsp:spPr>
        <a:xfrm>
          <a:off x="427226" y="2718036"/>
          <a:ext cx="2105564" cy="6421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الموردون</a:t>
          </a:r>
          <a:endParaRPr lang="en-US" sz="2000" b="1" kern="1200" dirty="0"/>
        </a:p>
      </dsp:txBody>
      <dsp:txXfrm>
        <a:off x="427226" y="2718036"/>
        <a:ext cx="2105564" cy="642197"/>
      </dsp:txXfrm>
    </dsp:sp>
    <dsp:sp modelId="{A5DF7FE6-5829-4624-9DF3-644E06B0E7EF}">
      <dsp:nvSpPr>
        <dsp:cNvPr id="0" name=""/>
        <dsp:cNvSpPr/>
      </dsp:nvSpPr>
      <dsp:spPr>
        <a:xfrm>
          <a:off x="2953903" y="2265340"/>
          <a:ext cx="2105564" cy="6421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التحديات والمخاطر</a:t>
          </a:r>
          <a:endParaRPr lang="en-US" sz="2000" b="1" kern="1200" dirty="0"/>
        </a:p>
      </dsp:txBody>
      <dsp:txXfrm>
        <a:off x="2953903" y="2265340"/>
        <a:ext cx="2105564" cy="6421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622CB-7C8E-4661-8D7F-86B7CC6D2A9A}">
      <dsp:nvSpPr>
        <dsp:cNvPr id="0" name=""/>
        <dsp:cNvSpPr/>
      </dsp:nvSpPr>
      <dsp:spPr>
        <a:xfrm>
          <a:off x="375177" y="145498"/>
          <a:ext cx="2355056" cy="7359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8487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latin typeface="Tajawal" panose="00000500000000000000" pitchFamily="2" charset="-78"/>
              <a:cs typeface="+mj-cs"/>
            </a:rPr>
            <a:t>يعزز الإبداع والتعلم</a:t>
          </a:r>
          <a:endParaRPr lang="en-US" sz="2000" b="1" kern="1200" dirty="0">
            <a:cs typeface="+mj-cs"/>
          </a:endParaRPr>
        </a:p>
      </dsp:txBody>
      <dsp:txXfrm>
        <a:off x="375177" y="145498"/>
        <a:ext cx="2355056" cy="735955"/>
      </dsp:txXfrm>
    </dsp:sp>
    <dsp:sp modelId="{17006E62-4650-45B6-AB92-8CA4CDED6082}">
      <dsp:nvSpPr>
        <dsp:cNvPr id="0" name=""/>
        <dsp:cNvSpPr/>
      </dsp:nvSpPr>
      <dsp:spPr>
        <a:xfrm>
          <a:off x="277050" y="39193"/>
          <a:ext cx="515168" cy="772752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0B5F2F-CA94-4459-9232-F868E68AF06E}">
      <dsp:nvSpPr>
        <dsp:cNvPr id="0" name=""/>
        <dsp:cNvSpPr/>
      </dsp:nvSpPr>
      <dsp:spPr>
        <a:xfrm>
          <a:off x="2950249" y="145498"/>
          <a:ext cx="2355056" cy="7359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8487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latin typeface="Tajawal" panose="00000500000000000000" pitchFamily="2" charset="-78"/>
              <a:cs typeface="+mj-cs"/>
            </a:rPr>
            <a:t>تكامل أعضاء الفريق حسب نقاط القوة</a:t>
          </a:r>
        </a:p>
      </dsp:txBody>
      <dsp:txXfrm>
        <a:off x="2950249" y="145498"/>
        <a:ext cx="2355056" cy="735955"/>
      </dsp:txXfrm>
    </dsp:sp>
    <dsp:sp modelId="{D628A3FA-BF68-4844-870F-4D0B330338DC}">
      <dsp:nvSpPr>
        <dsp:cNvPr id="0" name=""/>
        <dsp:cNvSpPr/>
      </dsp:nvSpPr>
      <dsp:spPr>
        <a:xfrm>
          <a:off x="2852121" y="39193"/>
          <a:ext cx="515168" cy="772752"/>
        </a:xfrm>
        <a:prstGeom prst="rect">
          <a:avLst/>
        </a:prstGeom>
        <a:solidFill>
          <a:schemeClr val="accent3">
            <a:tint val="50000"/>
            <a:hueOff val="2688050"/>
            <a:satOff val="-3527"/>
            <a:lumOff val="-347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7E6920-A2C7-475B-9A2D-56D8299F5D40}">
      <dsp:nvSpPr>
        <dsp:cNvPr id="0" name=""/>
        <dsp:cNvSpPr/>
      </dsp:nvSpPr>
      <dsp:spPr>
        <a:xfrm>
          <a:off x="375177" y="1071984"/>
          <a:ext cx="2355056" cy="7359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8487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latin typeface="Tajawal" panose="00000500000000000000" pitchFamily="2" charset="-78"/>
              <a:cs typeface="+mj-cs"/>
            </a:rPr>
            <a:t>يعزز بناء الثقة</a:t>
          </a:r>
        </a:p>
      </dsp:txBody>
      <dsp:txXfrm>
        <a:off x="375177" y="1071984"/>
        <a:ext cx="2355056" cy="735955"/>
      </dsp:txXfrm>
    </dsp:sp>
    <dsp:sp modelId="{F341B11C-512C-4A05-B813-79D3158E5F12}">
      <dsp:nvSpPr>
        <dsp:cNvPr id="0" name=""/>
        <dsp:cNvSpPr/>
      </dsp:nvSpPr>
      <dsp:spPr>
        <a:xfrm>
          <a:off x="277050" y="965679"/>
          <a:ext cx="515168" cy="772752"/>
        </a:xfrm>
        <a:prstGeom prst="rect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75C7E44-A28F-40C6-8128-2BD284EF8FDF}">
      <dsp:nvSpPr>
        <dsp:cNvPr id="0" name=""/>
        <dsp:cNvSpPr/>
      </dsp:nvSpPr>
      <dsp:spPr>
        <a:xfrm>
          <a:off x="2950249" y="1071984"/>
          <a:ext cx="2355056" cy="7359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8487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latin typeface="Tajawal" panose="00000500000000000000" pitchFamily="2" charset="-78"/>
              <a:cs typeface="+mj-cs"/>
            </a:rPr>
            <a:t>يعلم مهارات حل النزاع</a:t>
          </a:r>
        </a:p>
      </dsp:txBody>
      <dsp:txXfrm>
        <a:off x="2950249" y="1071984"/>
        <a:ext cx="2355056" cy="735955"/>
      </dsp:txXfrm>
    </dsp:sp>
    <dsp:sp modelId="{6B3C5488-AB88-4C09-B88E-317B15C1601A}">
      <dsp:nvSpPr>
        <dsp:cNvPr id="0" name=""/>
        <dsp:cNvSpPr/>
      </dsp:nvSpPr>
      <dsp:spPr>
        <a:xfrm>
          <a:off x="2852121" y="965679"/>
          <a:ext cx="515168" cy="772752"/>
        </a:xfrm>
        <a:prstGeom prst="rect">
          <a:avLst/>
        </a:prstGeom>
        <a:solidFill>
          <a:schemeClr val="accent3">
            <a:tint val="50000"/>
            <a:hueOff val="8064149"/>
            <a:satOff val="-10581"/>
            <a:lumOff val="-1041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B5EF7E-0A8D-4539-90B2-05626274D95D}">
      <dsp:nvSpPr>
        <dsp:cNvPr id="0" name=""/>
        <dsp:cNvSpPr/>
      </dsp:nvSpPr>
      <dsp:spPr>
        <a:xfrm>
          <a:off x="1662713" y="1998469"/>
          <a:ext cx="2355056" cy="7359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8487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latin typeface="Tajawal" panose="00000500000000000000" pitchFamily="2" charset="-78"/>
              <a:cs typeface="+mj-cs"/>
            </a:rPr>
            <a:t>يعزز الشعور بالانتماء</a:t>
          </a:r>
        </a:p>
      </dsp:txBody>
      <dsp:txXfrm>
        <a:off x="1662713" y="1998469"/>
        <a:ext cx="2355056" cy="735955"/>
      </dsp:txXfrm>
    </dsp:sp>
    <dsp:sp modelId="{AA30E9B3-163C-4546-941C-5A730B3D6194}">
      <dsp:nvSpPr>
        <dsp:cNvPr id="0" name=""/>
        <dsp:cNvSpPr/>
      </dsp:nvSpPr>
      <dsp:spPr>
        <a:xfrm>
          <a:off x="1564586" y="1892165"/>
          <a:ext cx="515168" cy="772752"/>
        </a:xfrm>
        <a:prstGeom prst="rect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622CB-7C8E-4661-8D7F-86B7CC6D2A9A}">
      <dsp:nvSpPr>
        <dsp:cNvPr id="0" name=""/>
        <dsp:cNvSpPr/>
      </dsp:nvSpPr>
      <dsp:spPr>
        <a:xfrm>
          <a:off x="153311" y="340653"/>
          <a:ext cx="3659319" cy="11435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556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i="0" u="none" kern="1200" dirty="0">
              <a:cs typeface="+mj-cs"/>
            </a:rPr>
            <a:t>تنوع التخصصات والمواهب</a:t>
          </a:r>
          <a:endParaRPr lang="en-US" sz="2400" b="1" kern="1200" dirty="0">
            <a:cs typeface="+mj-cs"/>
          </a:endParaRPr>
        </a:p>
      </dsp:txBody>
      <dsp:txXfrm>
        <a:off x="153311" y="340653"/>
        <a:ext cx="3659319" cy="1143537"/>
      </dsp:txXfrm>
    </dsp:sp>
    <dsp:sp modelId="{17006E62-4650-45B6-AB92-8CA4CDED6082}">
      <dsp:nvSpPr>
        <dsp:cNvPr id="0" name=""/>
        <dsp:cNvSpPr/>
      </dsp:nvSpPr>
      <dsp:spPr>
        <a:xfrm>
          <a:off x="839" y="175475"/>
          <a:ext cx="800476" cy="1200714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24934D-AFE9-41A9-B031-43F119C83171}">
      <dsp:nvSpPr>
        <dsp:cNvPr id="0" name=""/>
        <dsp:cNvSpPr/>
      </dsp:nvSpPr>
      <dsp:spPr>
        <a:xfrm>
          <a:off x="4185617" y="340653"/>
          <a:ext cx="3659319" cy="11435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556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i="0" u="none" kern="1200" dirty="0">
              <a:cs typeface="+mj-cs"/>
            </a:rPr>
            <a:t>التوازن في توزيع المهام</a:t>
          </a:r>
          <a:endParaRPr lang="en-US" sz="2400" b="1" i="0" u="none" kern="1200" dirty="0">
            <a:cs typeface="+mj-cs"/>
          </a:endParaRPr>
        </a:p>
      </dsp:txBody>
      <dsp:txXfrm>
        <a:off x="4185617" y="340653"/>
        <a:ext cx="3659319" cy="1143537"/>
      </dsp:txXfrm>
    </dsp:sp>
    <dsp:sp modelId="{98D29E9C-6182-428C-8A01-BA90DD418EE3}">
      <dsp:nvSpPr>
        <dsp:cNvPr id="0" name=""/>
        <dsp:cNvSpPr/>
      </dsp:nvSpPr>
      <dsp:spPr>
        <a:xfrm>
          <a:off x="4033145" y="175475"/>
          <a:ext cx="800476" cy="1200714"/>
        </a:xfrm>
        <a:prstGeom prst="rect">
          <a:avLst/>
        </a:prstGeom>
        <a:solidFill>
          <a:schemeClr val="accent3">
            <a:tint val="50000"/>
            <a:hueOff val="2150440"/>
            <a:satOff val="-2822"/>
            <a:lumOff val="-27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BAB9DC-ED68-49C9-A3B1-5AB17CB75C29}">
      <dsp:nvSpPr>
        <dsp:cNvPr id="0" name=""/>
        <dsp:cNvSpPr/>
      </dsp:nvSpPr>
      <dsp:spPr>
        <a:xfrm>
          <a:off x="153311" y="1780239"/>
          <a:ext cx="3659319" cy="11435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556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i="0" u="none" kern="1200" dirty="0">
              <a:cs typeface="+mj-cs"/>
            </a:rPr>
            <a:t>مشاركة الأعضاء في </a:t>
          </a:r>
          <a:r>
            <a:rPr lang="ar-SA" sz="2400" b="1" i="0" u="none" kern="1200">
              <a:cs typeface="+mj-cs"/>
            </a:rPr>
            <a:t>صناعة القرارات</a:t>
          </a:r>
          <a:endParaRPr lang="en-US" sz="2400" b="1" i="0" u="none" kern="1200" dirty="0">
            <a:cs typeface="+mj-cs"/>
          </a:endParaRPr>
        </a:p>
      </dsp:txBody>
      <dsp:txXfrm>
        <a:off x="153311" y="1780239"/>
        <a:ext cx="3659319" cy="1143537"/>
      </dsp:txXfrm>
    </dsp:sp>
    <dsp:sp modelId="{3F1A0E36-993C-41DB-A382-15C13502BD58}">
      <dsp:nvSpPr>
        <dsp:cNvPr id="0" name=""/>
        <dsp:cNvSpPr/>
      </dsp:nvSpPr>
      <dsp:spPr>
        <a:xfrm>
          <a:off x="839" y="1615062"/>
          <a:ext cx="800476" cy="1200714"/>
        </a:xfrm>
        <a:prstGeom prst="rect">
          <a:avLst/>
        </a:prstGeom>
        <a:solidFill>
          <a:schemeClr val="accent3">
            <a:tint val="50000"/>
            <a:hueOff val="4300880"/>
            <a:satOff val="-5643"/>
            <a:lumOff val="-555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281C96-86D4-4C28-A6F6-DAC3783D5859}">
      <dsp:nvSpPr>
        <dsp:cNvPr id="0" name=""/>
        <dsp:cNvSpPr/>
      </dsp:nvSpPr>
      <dsp:spPr>
        <a:xfrm>
          <a:off x="4185617" y="1780239"/>
          <a:ext cx="3659319" cy="11435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556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i="0" u="none" kern="1200" dirty="0">
              <a:cs typeface="+mj-cs"/>
            </a:rPr>
            <a:t>وجود قنوات اتصال بين المدير والأعضاء والأطراف المعنية بالمشروع.</a:t>
          </a:r>
          <a:endParaRPr lang="en-US" sz="2400" b="1" i="0" u="none" kern="1200" dirty="0">
            <a:cs typeface="+mj-cs"/>
          </a:endParaRPr>
        </a:p>
      </dsp:txBody>
      <dsp:txXfrm>
        <a:off x="4185617" y="1780239"/>
        <a:ext cx="3659319" cy="1143537"/>
      </dsp:txXfrm>
    </dsp:sp>
    <dsp:sp modelId="{225F0C02-4BE8-4D88-900C-D366805C8BFB}">
      <dsp:nvSpPr>
        <dsp:cNvPr id="0" name=""/>
        <dsp:cNvSpPr/>
      </dsp:nvSpPr>
      <dsp:spPr>
        <a:xfrm>
          <a:off x="4033145" y="1615062"/>
          <a:ext cx="800476" cy="1200714"/>
        </a:xfrm>
        <a:prstGeom prst="rect">
          <a:avLst/>
        </a:prstGeom>
        <a:solidFill>
          <a:schemeClr val="accent3">
            <a:tint val="50000"/>
            <a:hueOff val="6451319"/>
            <a:satOff val="-8465"/>
            <a:lumOff val="-833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83591D-7B77-4AE8-A446-36E77E7524F6}">
      <dsp:nvSpPr>
        <dsp:cNvPr id="0" name=""/>
        <dsp:cNvSpPr/>
      </dsp:nvSpPr>
      <dsp:spPr>
        <a:xfrm>
          <a:off x="153311" y="3219826"/>
          <a:ext cx="3659319" cy="11435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556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i="0" u="none" kern="1200" dirty="0">
              <a:cs typeface="+mj-cs"/>
            </a:rPr>
            <a:t>توفير بيئة عمل مريحة ومرنة</a:t>
          </a:r>
          <a:endParaRPr lang="en-US" sz="2400" b="1" i="0" u="none" kern="1200" dirty="0">
            <a:cs typeface="+mj-cs"/>
          </a:endParaRPr>
        </a:p>
      </dsp:txBody>
      <dsp:txXfrm>
        <a:off x="153311" y="3219826"/>
        <a:ext cx="3659319" cy="1143537"/>
      </dsp:txXfrm>
    </dsp:sp>
    <dsp:sp modelId="{5CE5B035-0B8B-4035-A17D-C76C400448F5}">
      <dsp:nvSpPr>
        <dsp:cNvPr id="0" name=""/>
        <dsp:cNvSpPr/>
      </dsp:nvSpPr>
      <dsp:spPr>
        <a:xfrm>
          <a:off x="839" y="3054648"/>
          <a:ext cx="800476" cy="1200714"/>
        </a:xfrm>
        <a:prstGeom prst="rect">
          <a:avLst/>
        </a:prstGeom>
        <a:solidFill>
          <a:schemeClr val="accent3">
            <a:tint val="50000"/>
            <a:hueOff val="8601759"/>
            <a:satOff val="-11286"/>
            <a:lumOff val="-111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D5AC62-7FFD-4201-A942-E684ED7A5A7C}">
      <dsp:nvSpPr>
        <dsp:cNvPr id="0" name=""/>
        <dsp:cNvSpPr/>
      </dsp:nvSpPr>
      <dsp:spPr>
        <a:xfrm>
          <a:off x="4185617" y="3219826"/>
          <a:ext cx="3659319" cy="11435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556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i="0" u="none" kern="1200" dirty="0">
              <a:cs typeface="+mj-cs"/>
            </a:rPr>
            <a:t>حل الخلافات بين الأعضاء بشكل سريع والتركيز على تحقيق الأهداف</a:t>
          </a:r>
          <a:endParaRPr lang="en-US" sz="2400" b="1" i="0" u="none" kern="1200" dirty="0">
            <a:cs typeface="+mj-cs"/>
          </a:endParaRPr>
        </a:p>
      </dsp:txBody>
      <dsp:txXfrm>
        <a:off x="4185617" y="3219826"/>
        <a:ext cx="3659319" cy="1143537"/>
      </dsp:txXfrm>
    </dsp:sp>
    <dsp:sp modelId="{8EBC2767-547A-4DC0-BC88-71900F9D85AD}">
      <dsp:nvSpPr>
        <dsp:cNvPr id="0" name=""/>
        <dsp:cNvSpPr/>
      </dsp:nvSpPr>
      <dsp:spPr>
        <a:xfrm>
          <a:off x="4033145" y="3054648"/>
          <a:ext cx="800476" cy="1200714"/>
        </a:xfrm>
        <a:prstGeom prst="rect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DECA8-BC1B-401A-8A96-F5E9D0A116FA}">
      <dsp:nvSpPr>
        <dsp:cNvPr id="0" name=""/>
        <dsp:cNvSpPr/>
      </dsp:nvSpPr>
      <dsp:spPr>
        <a:xfrm>
          <a:off x="194084" y="138"/>
          <a:ext cx="2456867" cy="14741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/>
            <a:t>التخصص والخبرات السابقة</a:t>
          </a:r>
          <a:endParaRPr lang="en-US" sz="2800" b="1" kern="1200"/>
        </a:p>
      </dsp:txBody>
      <dsp:txXfrm>
        <a:off x="194084" y="138"/>
        <a:ext cx="2456867" cy="1474120"/>
      </dsp:txXfrm>
    </dsp:sp>
    <dsp:sp modelId="{9E2D1301-53C6-45AA-AD5F-43050130E6B7}">
      <dsp:nvSpPr>
        <dsp:cNvPr id="0" name=""/>
        <dsp:cNvSpPr/>
      </dsp:nvSpPr>
      <dsp:spPr>
        <a:xfrm>
          <a:off x="2896638" y="138"/>
          <a:ext cx="2456867" cy="1474120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/>
            <a:t>مهارات أعضاء الفريق </a:t>
          </a:r>
          <a:endParaRPr lang="en-US" sz="2800" b="1" kern="1200" dirty="0"/>
        </a:p>
      </dsp:txBody>
      <dsp:txXfrm>
        <a:off x="2896638" y="138"/>
        <a:ext cx="2456867" cy="1474120"/>
      </dsp:txXfrm>
    </dsp:sp>
    <dsp:sp modelId="{AA568ECE-D329-45A5-A1AF-41B255BABEB8}">
      <dsp:nvSpPr>
        <dsp:cNvPr id="0" name=""/>
        <dsp:cNvSpPr/>
      </dsp:nvSpPr>
      <dsp:spPr>
        <a:xfrm>
          <a:off x="1545361" y="1719945"/>
          <a:ext cx="2456867" cy="1474120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/>
            <a:t>السمات الشخصية لأعضاء الفريق</a:t>
          </a:r>
          <a:endParaRPr lang="en-US" sz="2800" b="1" kern="1200" dirty="0"/>
        </a:p>
      </dsp:txBody>
      <dsp:txXfrm>
        <a:off x="1545361" y="1719945"/>
        <a:ext cx="2456867" cy="1474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3ED5C-0E27-4F4E-B8DC-F791EAFE7F21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264D0-C2AB-4A30-9A35-FA16D7FB6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8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defTabSz="966246" rtl="1">
              <a:defRPr/>
            </a:pPr>
            <a:fld id="{0226D9A1-EC8B-40A3-A505-5101459D0EAB}" type="slidenum">
              <a:rPr lang="ar-SA" sz="140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 algn="l" defTabSz="966246" rtl="1">
                <a:defRPr/>
              </a:pPr>
              <a:t>4</a:t>
            </a:fld>
            <a:endParaRPr lang="ar-SA" sz="14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404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2064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8193B-DAA1-4293-914C-6D5DE94531E2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0906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8193B-DAA1-4293-914C-6D5DE94531E2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0888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8193B-DAA1-4293-914C-6D5DE94531E2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0909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8538" y="771525"/>
            <a:ext cx="5138737" cy="3856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49990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1963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8538" y="771525"/>
            <a:ext cx="5138737" cy="3856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69925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7879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8538" y="771525"/>
            <a:ext cx="5138737" cy="3856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/>
              <a:t>ملاحظة: المعلمة تشرح خطة الموارد والمالية مع ذكر مثال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13459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504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سؤال مناسب لمراعاة الفروق الفردية ولتحقيق تنوع في مستويات الأسئلة ( مستوى سهل )   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C320C-D641-4C2F-8451-A6F8982F31AE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826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9236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0888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8538" y="771525"/>
            <a:ext cx="5138737" cy="3856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51925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968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74239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8538" y="771525"/>
            <a:ext cx="5138737" cy="3856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567379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8538" y="771525"/>
            <a:ext cx="5138737" cy="3856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33171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8538" y="771525"/>
            <a:ext cx="5138737" cy="3856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238098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77314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769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8193B-DAA1-4293-914C-6D5DE94531E2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8019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D9A1-EC8B-40A3-A505-5101459D0EAB}" type="slidenum">
              <a:rPr lang="ar-SA" smtClean="0"/>
              <a:pPr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74559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8538" y="771525"/>
            <a:ext cx="5138737" cy="3856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940445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8193B-DAA1-4293-914C-6D5DE94531E2}" type="slidenum">
              <a:rPr lang="ar-SA" smtClean="0"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761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8193B-DAA1-4293-914C-6D5DE94531E2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303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8193B-DAA1-4293-914C-6D5DE94531E2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3321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8193B-DAA1-4293-914C-6D5DE94531E2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7625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8193B-DAA1-4293-914C-6D5DE94531E2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3474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8193B-DAA1-4293-914C-6D5DE94531E2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2745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8193B-DAA1-4293-914C-6D5DE94531E2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03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608C-84D0-4D5E-A8D5-559372F9E85F}" type="uaqdatetime1">
              <a:rPr lang="ar-SA" smtClean="0"/>
              <a:t>15/02/45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حاسب 2 - إعداد معلمة المادة: ازدهار بيفاري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586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0A64-F237-49A8-8E76-E55B6633D819}" type="uaqdatetime1">
              <a:rPr lang="ar-SA" smtClean="0"/>
              <a:t>15/02/45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حاسب 2 - إعداد معلمة المادة: ازدهار بيفاري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747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0B8D-547D-413E-9089-8918E113519F}" type="uaqdatetime1">
              <a:rPr lang="ar-SA" smtClean="0"/>
              <a:t>15/02/45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حاسب 2 - إعداد معلمة المادة: ازدهار بيفاري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249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159C-BADA-4139-BC78-00BDDC678305}" type="uaqdatetime1">
              <a:rPr lang="ar-SA" smtClean="0"/>
              <a:t>15/02/45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حاسب 2 - إعداد معلمة المادة: ازدهار بيفاري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065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147E-4032-413B-BA3F-31FB3F07292F}" type="uaqdatetime1">
              <a:rPr lang="ar-SA" smtClean="0"/>
              <a:t>15/02/45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حاسب 2 - إعداد معلمة المادة: ازدهار بيفاري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49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CE7C-0F71-4FE3-B5D2-B1D6D383E5B9}" type="uaqdatetime1">
              <a:rPr lang="ar-SA" smtClean="0"/>
              <a:t>15/02/45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حاسب 2 - إعداد معلمة المادة: ازدهار بيفاري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702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28DF-3A63-4BCD-930C-75A6841DD74B}" type="uaqdatetime1">
              <a:rPr lang="ar-SA" smtClean="0"/>
              <a:t>15/02/45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حاسب 2 - إعداد معلمة المادة: ازدهار بيفاري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837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C592-243A-425F-9551-132B676353B6}" type="uaqdatetime1">
              <a:rPr lang="ar-SA" smtClean="0"/>
              <a:t>15/02/45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حاسب 2 - إعداد معلمة المادة: ازدهار بيفاري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983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824D-D1A9-4B44-8A79-5EF1E5B90406}" type="uaqdatetime1">
              <a:rPr lang="ar-SA" smtClean="0"/>
              <a:t>15/02/45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حاسب 2 - إعداد معلمة المادة: ازدهار بيفاري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760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BBCE-46B2-4216-B7D7-84802498D70A}" type="uaqdatetime1">
              <a:rPr lang="ar-SA" smtClean="0"/>
              <a:t>15/02/45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حاسب 2 - إعداد معلمة المادة: ازدهار بيفاري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742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5374-8E00-4CC8-858F-C867DB9F81F1}" type="uaqdatetime1">
              <a:rPr lang="ar-SA" smtClean="0"/>
              <a:t>15/02/45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حاسب 2 - إعداد معلمة المادة: ازدهار بيفاري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592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7B486-5BFB-4E17-963F-4281842DC1A2}" type="uaqdatetime1">
              <a:rPr lang="ar-SA" smtClean="0"/>
              <a:t>15/02/45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/>
              <a:t>حاسب 2 - إعداد معلمة المادة: ازدهار بيفاري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259F5-17A8-48C3-BEB2-FFECF2A5E6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072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tmp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7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39ABECA-17A4-4AC0-B4C6-F7EDAF2E15DC}"/>
              </a:ext>
            </a:extLst>
          </p:cNvPr>
          <p:cNvSpPr txBox="1">
            <a:spLocks/>
          </p:cNvSpPr>
          <p:nvPr/>
        </p:nvSpPr>
        <p:spPr>
          <a:xfrm>
            <a:off x="483660" y="5268150"/>
            <a:ext cx="4782773" cy="50750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j-ea"/>
                <a:cs typeface="Times New Roman" panose="02020603050405020304" pitchFamily="18" charset="0"/>
              </a:rPr>
              <a:t>إعداد معلمة المادة/ ازدهار نصيرالدين بيفاري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116E1F8-AD41-434F-B86F-9D5932A1C03D}"/>
              </a:ext>
            </a:extLst>
          </p:cNvPr>
          <p:cNvSpPr txBox="1">
            <a:spLocks/>
          </p:cNvSpPr>
          <p:nvPr/>
        </p:nvSpPr>
        <p:spPr>
          <a:xfrm>
            <a:off x="1378022" y="460251"/>
            <a:ext cx="6290409" cy="12441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التقنية الرقمية 3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6E0C204-3006-4D76-BFA3-D467CE2C9561}"/>
              </a:ext>
            </a:extLst>
          </p:cNvPr>
          <p:cNvSpPr txBox="1">
            <a:spLocks/>
          </p:cNvSpPr>
          <p:nvPr/>
        </p:nvSpPr>
        <p:spPr>
          <a:xfrm>
            <a:off x="368039" y="2467171"/>
            <a:ext cx="4778240" cy="20382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التعليم الثانوي - نظام المسارات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الصف الثالث الثانوي</a:t>
            </a:r>
          </a:p>
        </p:txBody>
      </p:sp>
      <p:pic>
        <p:nvPicPr>
          <p:cNvPr id="9" name="Picture 8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D399853A-73A8-AB66-2C18-3BEE56223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157" t="8985" r="7233" b="11156"/>
          <a:stretch/>
        </p:blipFill>
        <p:spPr>
          <a:xfrm>
            <a:off x="5266455" y="2319350"/>
            <a:ext cx="3667327" cy="3305208"/>
          </a:xfrm>
          <a:prstGeom prst="rect">
            <a:avLst/>
          </a:prstGeom>
        </p:spPr>
      </p:pic>
      <p:sp>
        <p:nvSpPr>
          <p:cNvPr id="12" name="Text Box 32">
            <a:extLst>
              <a:ext uri="{FF2B5EF4-FFF2-40B4-BE49-F238E27FC236}">
                <a16:creationId xmlns:a16="http://schemas.microsoft.com/office/drawing/2014/main" id="{87EE7E35-139F-B6A8-B844-8FF5638F2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00" y="244026"/>
            <a:ext cx="2002975" cy="107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المملكة العربية السعودية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وزارة التعليم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إدارة التعليم بمكة المكرمة - بنات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مكتب التعليم </a:t>
            </a:r>
            <a:r>
              <a:rPr lang="ar-SA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بالمعابدة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الثانوية الحادية والثلاثون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 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 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3469DC-65CD-FFE1-3C86-364606113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660" y="263304"/>
            <a:ext cx="1806392" cy="10039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40A768-A0E0-720A-ABE8-159FEE72A22E}"/>
              </a:ext>
            </a:extLst>
          </p:cNvPr>
          <p:cNvCxnSpPr/>
          <p:nvPr/>
        </p:nvCxnSpPr>
        <p:spPr>
          <a:xfrm>
            <a:off x="0" y="1452880"/>
            <a:ext cx="9144000" cy="0"/>
          </a:xfrm>
          <a:prstGeom prst="line">
            <a:avLst/>
          </a:prstGeom>
          <a:ln>
            <a:solidFill>
              <a:srgbClr val="C45D1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BBD23AA-741D-AD58-AB37-AD6D6E55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3533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توازي أضلاع 22">
            <a:extLst>
              <a:ext uri="{FF2B5EF4-FFF2-40B4-BE49-F238E27FC236}">
                <a16:creationId xmlns:a16="http://schemas.microsoft.com/office/drawing/2014/main" id="{19ECD3E2-EC5B-4D7C-8738-60DAE0BD297B}"/>
              </a:ext>
            </a:extLst>
          </p:cNvPr>
          <p:cNvSpPr/>
          <p:nvPr/>
        </p:nvSpPr>
        <p:spPr>
          <a:xfrm>
            <a:off x="5066714" y="833415"/>
            <a:ext cx="4412951" cy="5167336"/>
          </a:xfrm>
          <a:prstGeom prst="parallelogram">
            <a:avLst>
              <a:gd name="adj" fmla="val 1547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3CB9A68-5849-40FB-941E-190567D1BF61}"/>
              </a:ext>
            </a:extLst>
          </p:cNvPr>
          <p:cNvSpPr txBox="1"/>
          <p:nvPr/>
        </p:nvSpPr>
        <p:spPr>
          <a:xfrm>
            <a:off x="704859" y="1387244"/>
            <a:ext cx="411735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تعرفنا في الدرس السابق على عناصر إدارة المشروع... </a:t>
            </a:r>
          </a:p>
          <a:p>
            <a:endParaRPr lang="ar-SA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 اذكريها )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2FE4CBC-8F56-49C8-910A-7ABC27A0AC1B}"/>
              </a:ext>
            </a:extLst>
          </p:cNvPr>
          <p:cNvSpPr txBox="1"/>
          <p:nvPr/>
        </p:nvSpPr>
        <p:spPr>
          <a:xfrm>
            <a:off x="576087" y="3136074"/>
            <a:ext cx="4244241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ماذا يقصد بعنصر الزمن في إدارة المشروع  ؟ </a:t>
            </a:r>
            <a:endParaRPr lang="ar-SA" sz="2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20564085-36DD-47D6-B4C9-523DF9125EE1}"/>
              </a:ext>
            </a:extLst>
          </p:cNvPr>
          <p:cNvGrpSpPr/>
          <p:nvPr/>
        </p:nvGrpSpPr>
        <p:grpSpPr>
          <a:xfrm>
            <a:off x="2474595" y="2933821"/>
            <a:ext cx="1503045" cy="0"/>
            <a:chOff x="3215640" y="3169920"/>
            <a:chExt cx="2004060" cy="0"/>
          </a:xfrm>
        </p:grpSpPr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C7790ED4-C21D-4A39-99F2-29C9CD417C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3380" y="3169920"/>
              <a:ext cx="1036320" cy="0"/>
            </a:xfrm>
            <a:prstGeom prst="line">
              <a:avLst/>
            </a:prstGeom>
            <a:ln w="47625">
              <a:solidFill>
                <a:srgbClr val="FC6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11C2EEB7-02BA-4F60-BABD-6F7D47855A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5640" y="3169920"/>
              <a:ext cx="1036320" cy="0"/>
            </a:xfrm>
            <a:prstGeom prst="line">
              <a:avLst/>
            </a:prstGeom>
            <a:ln w="47625">
              <a:solidFill>
                <a:srgbClr val="F8C3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241F0BE-E7D9-42DF-8C45-1F761073A0D3}"/>
              </a:ext>
            </a:extLst>
          </p:cNvPr>
          <p:cNvGrpSpPr/>
          <p:nvPr/>
        </p:nvGrpSpPr>
        <p:grpSpPr>
          <a:xfrm>
            <a:off x="-29302" y="1026849"/>
            <a:ext cx="657324" cy="234315"/>
            <a:chOff x="-39069" y="226132"/>
            <a:chExt cx="876432" cy="312420"/>
          </a:xfrm>
        </p:grpSpPr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76B1690D-DC02-448E-AB84-C844FFA855D2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443B38B9-64E5-4AB8-9C55-93165619E0F7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18" name="مستطيل: زوايا مستديرة 17">
              <a:extLst>
                <a:ext uri="{FF2B5EF4-FFF2-40B4-BE49-F238E27FC236}">
                  <a16:creationId xmlns:a16="http://schemas.microsoft.com/office/drawing/2014/main" id="{F1163089-23A0-4235-BD6E-B1387CD10ED6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87C43EA-35BD-42D0-9702-195A60862CC5}"/>
              </a:ext>
            </a:extLst>
          </p:cNvPr>
          <p:cNvGrpSpPr/>
          <p:nvPr/>
        </p:nvGrpSpPr>
        <p:grpSpPr>
          <a:xfrm flipV="1">
            <a:off x="-29302" y="5590353"/>
            <a:ext cx="657324" cy="234315"/>
            <a:chOff x="-39069" y="226132"/>
            <a:chExt cx="876432" cy="312420"/>
          </a:xfrm>
        </p:grpSpPr>
        <p:sp>
          <p:nvSpPr>
            <p:cNvPr id="25" name="مستطيل: زوايا مستديرة 24">
              <a:extLst>
                <a:ext uri="{FF2B5EF4-FFF2-40B4-BE49-F238E27FC236}">
                  <a16:creationId xmlns:a16="http://schemas.microsoft.com/office/drawing/2014/main" id="{7A71EECD-1B4B-4793-B750-81761357485B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26" name="مستطيل: زوايا مستديرة 25">
              <a:extLst>
                <a:ext uri="{FF2B5EF4-FFF2-40B4-BE49-F238E27FC236}">
                  <a16:creationId xmlns:a16="http://schemas.microsoft.com/office/drawing/2014/main" id="{77E04A02-A36A-4953-9166-C7CF07D81D4C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27" name="مستطيل: زوايا مستديرة 26">
              <a:extLst>
                <a:ext uri="{FF2B5EF4-FFF2-40B4-BE49-F238E27FC236}">
                  <a16:creationId xmlns:a16="http://schemas.microsoft.com/office/drawing/2014/main" id="{71D7D762-2535-4301-B2F2-BA89B45EAD7B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sp>
        <p:nvSpPr>
          <p:cNvPr id="2" name="مثلث قائم الزاوية 1">
            <a:extLst>
              <a:ext uri="{FF2B5EF4-FFF2-40B4-BE49-F238E27FC236}">
                <a16:creationId xmlns:a16="http://schemas.microsoft.com/office/drawing/2014/main" id="{19427863-0DB6-46A4-92FF-CFA94A746E19}"/>
              </a:ext>
            </a:extLst>
          </p:cNvPr>
          <p:cNvSpPr/>
          <p:nvPr/>
        </p:nvSpPr>
        <p:spPr>
          <a:xfrm flipH="1">
            <a:off x="5028138" y="2355497"/>
            <a:ext cx="4451527" cy="3671312"/>
          </a:xfrm>
          <a:prstGeom prst="rtTriangle">
            <a:avLst/>
          </a:prstGeom>
          <a:solidFill>
            <a:srgbClr val="F8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36B5A21-1F2D-4924-8205-400DFBC009FB}"/>
              </a:ext>
            </a:extLst>
          </p:cNvPr>
          <p:cNvSpPr/>
          <p:nvPr/>
        </p:nvSpPr>
        <p:spPr>
          <a:xfrm>
            <a:off x="1517734" y="5076189"/>
            <a:ext cx="253018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405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مدير المشروع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DA0A2616-5208-462F-A494-D889972F41B4}"/>
              </a:ext>
            </a:extLst>
          </p:cNvPr>
          <p:cNvGrpSpPr/>
          <p:nvPr/>
        </p:nvGrpSpPr>
        <p:grpSpPr>
          <a:xfrm>
            <a:off x="2500313" y="4012527"/>
            <a:ext cx="1503045" cy="0"/>
            <a:chOff x="3215640" y="3169920"/>
            <a:chExt cx="2004060" cy="0"/>
          </a:xfrm>
        </p:grpSpPr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7D661450-847B-4B6A-9BFB-5366B1AC61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3380" y="3169920"/>
              <a:ext cx="1036320" cy="0"/>
            </a:xfrm>
            <a:prstGeom prst="line">
              <a:avLst/>
            </a:prstGeom>
            <a:ln w="47625">
              <a:solidFill>
                <a:srgbClr val="FC6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8753F3D5-8933-40E8-8B36-7246CC70F3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5640" y="3169920"/>
              <a:ext cx="1036320" cy="0"/>
            </a:xfrm>
            <a:prstGeom prst="line">
              <a:avLst/>
            </a:prstGeom>
            <a:ln w="47625">
              <a:solidFill>
                <a:srgbClr val="F8C3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977B01D-58DD-4D0F-AFB3-FE7801A24EE8}"/>
              </a:ext>
            </a:extLst>
          </p:cNvPr>
          <p:cNvSpPr txBox="1"/>
          <p:nvPr/>
        </p:nvSpPr>
        <p:spPr>
          <a:xfrm>
            <a:off x="569978" y="4135272"/>
            <a:ext cx="424424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من المسؤول عن وضع الجدول الزمني للمشروع وتحديد كل مراحله ؟</a:t>
            </a:r>
            <a:endParaRPr lang="ar-SA" sz="2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C4EC3A5-1997-4553-9FC5-3B2325049DDE}"/>
              </a:ext>
            </a:extLst>
          </p:cNvPr>
          <p:cNvSpPr txBox="1"/>
          <p:nvPr/>
        </p:nvSpPr>
        <p:spPr>
          <a:xfrm>
            <a:off x="7374019" y="5517452"/>
            <a:ext cx="1747348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5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مهارة جمع المعلومات</a:t>
            </a:r>
          </a:p>
        </p:txBody>
      </p:sp>
    </p:spTree>
    <p:extLst>
      <p:ext uri="{BB962C8B-B14F-4D97-AF65-F5344CB8AC3E}">
        <p14:creationId xmlns:p14="http://schemas.microsoft.com/office/powerpoint/2010/main" val="414871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توازي أضلاع 22">
            <a:extLst>
              <a:ext uri="{FF2B5EF4-FFF2-40B4-BE49-F238E27FC236}">
                <a16:creationId xmlns:a16="http://schemas.microsoft.com/office/drawing/2014/main" id="{19ECD3E2-EC5B-4D7C-8738-60DAE0BD297B}"/>
              </a:ext>
            </a:extLst>
          </p:cNvPr>
          <p:cNvSpPr/>
          <p:nvPr/>
        </p:nvSpPr>
        <p:spPr>
          <a:xfrm>
            <a:off x="5066714" y="833415"/>
            <a:ext cx="4412951" cy="5167336"/>
          </a:xfrm>
          <a:prstGeom prst="parallelogram">
            <a:avLst>
              <a:gd name="adj" fmla="val 1547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3CB9A68-5849-40FB-941E-190567D1BF61}"/>
              </a:ext>
            </a:extLst>
          </p:cNvPr>
          <p:cNvSpPr txBox="1"/>
          <p:nvPr/>
        </p:nvSpPr>
        <p:spPr>
          <a:xfrm>
            <a:off x="704859" y="1387244"/>
            <a:ext cx="411735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تعرفنا في الدرس السابق على عناصر إدارة المشروع... </a:t>
            </a:r>
          </a:p>
          <a:p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ومن ضمنها ( النطاق ) </a:t>
            </a:r>
          </a:p>
          <a:p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وضحي معنى هذا العنصر .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20564085-36DD-47D6-B4C9-523DF9125EE1}"/>
              </a:ext>
            </a:extLst>
          </p:cNvPr>
          <p:cNvGrpSpPr/>
          <p:nvPr/>
        </p:nvGrpSpPr>
        <p:grpSpPr>
          <a:xfrm>
            <a:off x="2474595" y="3158849"/>
            <a:ext cx="1503045" cy="0"/>
            <a:chOff x="3215640" y="3169920"/>
            <a:chExt cx="2004060" cy="0"/>
          </a:xfrm>
        </p:grpSpPr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C7790ED4-C21D-4A39-99F2-29C9CD417C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3380" y="3169920"/>
              <a:ext cx="1036320" cy="0"/>
            </a:xfrm>
            <a:prstGeom prst="line">
              <a:avLst/>
            </a:prstGeom>
            <a:ln w="47625">
              <a:solidFill>
                <a:srgbClr val="FC6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11C2EEB7-02BA-4F60-BABD-6F7D47855A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5640" y="3169920"/>
              <a:ext cx="1036320" cy="0"/>
            </a:xfrm>
            <a:prstGeom prst="line">
              <a:avLst/>
            </a:prstGeom>
            <a:ln w="47625">
              <a:solidFill>
                <a:srgbClr val="F8C3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241F0BE-E7D9-42DF-8C45-1F761073A0D3}"/>
              </a:ext>
            </a:extLst>
          </p:cNvPr>
          <p:cNvGrpSpPr/>
          <p:nvPr/>
        </p:nvGrpSpPr>
        <p:grpSpPr>
          <a:xfrm>
            <a:off x="-29302" y="1026849"/>
            <a:ext cx="657324" cy="234315"/>
            <a:chOff x="-39069" y="226132"/>
            <a:chExt cx="876432" cy="312420"/>
          </a:xfrm>
        </p:grpSpPr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76B1690D-DC02-448E-AB84-C844FFA855D2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443B38B9-64E5-4AB8-9C55-93165619E0F7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18" name="مستطيل: زوايا مستديرة 17">
              <a:extLst>
                <a:ext uri="{FF2B5EF4-FFF2-40B4-BE49-F238E27FC236}">
                  <a16:creationId xmlns:a16="http://schemas.microsoft.com/office/drawing/2014/main" id="{F1163089-23A0-4235-BD6E-B1387CD10ED6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87C43EA-35BD-42D0-9702-195A60862CC5}"/>
              </a:ext>
            </a:extLst>
          </p:cNvPr>
          <p:cNvGrpSpPr/>
          <p:nvPr/>
        </p:nvGrpSpPr>
        <p:grpSpPr>
          <a:xfrm flipV="1">
            <a:off x="-29302" y="5590353"/>
            <a:ext cx="657324" cy="234315"/>
            <a:chOff x="-39069" y="226132"/>
            <a:chExt cx="876432" cy="312420"/>
          </a:xfrm>
        </p:grpSpPr>
        <p:sp>
          <p:nvSpPr>
            <p:cNvPr id="25" name="مستطيل: زوايا مستديرة 24">
              <a:extLst>
                <a:ext uri="{FF2B5EF4-FFF2-40B4-BE49-F238E27FC236}">
                  <a16:creationId xmlns:a16="http://schemas.microsoft.com/office/drawing/2014/main" id="{7A71EECD-1B4B-4793-B750-81761357485B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26" name="مستطيل: زوايا مستديرة 25">
              <a:extLst>
                <a:ext uri="{FF2B5EF4-FFF2-40B4-BE49-F238E27FC236}">
                  <a16:creationId xmlns:a16="http://schemas.microsoft.com/office/drawing/2014/main" id="{77E04A02-A36A-4953-9166-C7CF07D81D4C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27" name="مستطيل: زوايا مستديرة 26">
              <a:extLst>
                <a:ext uri="{FF2B5EF4-FFF2-40B4-BE49-F238E27FC236}">
                  <a16:creationId xmlns:a16="http://schemas.microsoft.com/office/drawing/2014/main" id="{71D7D762-2535-4301-B2F2-BA89B45EAD7B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sp>
        <p:nvSpPr>
          <p:cNvPr id="2" name="مثلث قائم الزاوية 1">
            <a:extLst>
              <a:ext uri="{FF2B5EF4-FFF2-40B4-BE49-F238E27FC236}">
                <a16:creationId xmlns:a16="http://schemas.microsoft.com/office/drawing/2014/main" id="{19427863-0DB6-46A4-92FF-CFA94A746E19}"/>
              </a:ext>
            </a:extLst>
          </p:cNvPr>
          <p:cNvSpPr/>
          <p:nvPr/>
        </p:nvSpPr>
        <p:spPr>
          <a:xfrm flipH="1">
            <a:off x="5028138" y="2355497"/>
            <a:ext cx="4451527" cy="3671312"/>
          </a:xfrm>
          <a:prstGeom prst="rtTriangle">
            <a:avLst/>
          </a:prstGeom>
          <a:solidFill>
            <a:srgbClr val="F8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36B5A21-1F2D-4924-8205-400DFBC009FB}"/>
              </a:ext>
            </a:extLst>
          </p:cNvPr>
          <p:cNvSpPr/>
          <p:nvPr/>
        </p:nvSpPr>
        <p:spPr>
          <a:xfrm>
            <a:off x="1608627" y="4717046"/>
            <a:ext cx="253018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405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مدير المشروع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977B01D-58DD-4D0F-AFB3-FE7801A24EE8}"/>
              </a:ext>
            </a:extLst>
          </p:cNvPr>
          <p:cNvSpPr txBox="1"/>
          <p:nvPr/>
        </p:nvSpPr>
        <p:spPr>
          <a:xfrm>
            <a:off x="537511" y="3417082"/>
            <a:ext cx="424424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من المسؤول عن تعيين المهام لأعضاء فريق المشروع ؟</a:t>
            </a:r>
            <a:endParaRPr lang="ar-SA" sz="2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9D598830-D88E-43B9-9B6A-8559EDC5AD33}"/>
              </a:ext>
            </a:extLst>
          </p:cNvPr>
          <p:cNvSpPr txBox="1"/>
          <p:nvPr/>
        </p:nvSpPr>
        <p:spPr>
          <a:xfrm>
            <a:off x="7374019" y="5530524"/>
            <a:ext cx="1747348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5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مهارة جمع المعلومات</a:t>
            </a:r>
          </a:p>
        </p:txBody>
      </p:sp>
    </p:spTree>
    <p:extLst>
      <p:ext uri="{BB962C8B-B14F-4D97-AF65-F5344CB8AC3E}">
        <p14:creationId xmlns:p14="http://schemas.microsoft.com/office/powerpoint/2010/main" val="125662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توازي أضلاع 22">
            <a:extLst>
              <a:ext uri="{FF2B5EF4-FFF2-40B4-BE49-F238E27FC236}">
                <a16:creationId xmlns:a16="http://schemas.microsoft.com/office/drawing/2014/main" id="{19ECD3E2-EC5B-4D7C-8738-60DAE0BD297B}"/>
              </a:ext>
            </a:extLst>
          </p:cNvPr>
          <p:cNvSpPr/>
          <p:nvPr/>
        </p:nvSpPr>
        <p:spPr>
          <a:xfrm>
            <a:off x="5066714" y="833415"/>
            <a:ext cx="4412951" cy="5167336"/>
          </a:xfrm>
          <a:prstGeom prst="parallelogram">
            <a:avLst>
              <a:gd name="adj" fmla="val 1547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3CB9A68-5849-40FB-941E-190567D1BF61}"/>
              </a:ext>
            </a:extLst>
          </p:cNvPr>
          <p:cNvSpPr txBox="1"/>
          <p:nvPr/>
        </p:nvSpPr>
        <p:spPr>
          <a:xfrm>
            <a:off x="664395" y="1463778"/>
            <a:ext cx="411735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تعرفنا في درس اليوم  على مراحل دورة حياة خط المشروع ... </a:t>
            </a:r>
          </a:p>
          <a:p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اذكريها . 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20564085-36DD-47D6-B4C9-523DF9125EE1}"/>
              </a:ext>
            </a:extLst>
          </p:cNvPr>
          <p:cNvGrpSpPr/>
          <p:nvPr/>
        </p:nvGrpSpPr>
        <p:grpSpPr>
          <a:xfrm>
            <a:off x="2474595" y="3158849"/>
            <a:ext cx="1503045" cy="0"/>
            <a:chOff x="3215640" y="3169920"/>
            <a:chExt cx="2004060" cy="0"/>
          </a:xfrm>
        </p:grpSpPr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C7790ED4-C21D-4A39-99F2-29C9CD417C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3380" y="3169920"/>
              <a:ext cx="1036320" cy="0"/>
            </a:xfrm>
            <a:prstGeom prst="line">
              <a:avLst/>
            </a:prstGeom>
            <a:ln w="47625">
              <a:solidFill>
                <a:srgbClr val="FC6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11C2EEB7-02BA-4F60-BABD-6F7D47855A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5640" y="3169920"/>
              <a:ext cx="1036320" cy="0"/>
            </a:xfrm>
            <a:prstGeom prst="line">
              <a:avLst/>
            </a:prstGeom>
            <a:ln w="47625">
              <a:solidFill>
                <a:srgbClr val="F8C3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241F0BE-E7D9-42DF-8C45-1F761073A0D3}"/>
              </a:ext>
            </a:extLst>
          </p:cNvPr>
          <p:cNvGrpSpPr/>
          <p:nvPr/>
        </p:nvGrpSpPr>
        <p:grpSpPr>
          <a:xfrm>
            <a:off x="-29302" y="1026849"/>
            <a:ext cx="657324" cy="234315"/>
            <a:chOff x="-39069" y="226132"/>
            <a:chExt cx="876432" cy="312420"/>
          </a:xfrm>
        </p:grpSpPr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76B1690D-DC02-448E-AB84-C844FFA855D2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443B38B9-64E5-4AB8-9C55-93165619E0F7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18" name="مستطيل: زوايا مستديرة 17">
              <a:extLst>
                <a:ext uri="{FF2B5EF4-FFF2-40B4-BE49-F238E27FC236}">
                  <a16:creationId xmlns:a16="http://schemas.microsoft.com/office/drawing/2014/main" id="{F1163089-23A0-4235-BD6E-B1387CD10ED6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87C43EA-35BD-42D0-9702-195A60862CC5}"/>
              </a:ext>
            </a:extLst>
          </p:cNvPr>
          <p:cNvGrpSpPr/>
          <p:nvPr/>
        </p:nvGrpSpPr>
        <p:grpSpPr>
          <a:xfrm flipV="1">
            <a:off x="-29302" y="5590353"/>
            <a:ext cx="657324" cy="234315"/>
            <a:chOff x="-39069" y="226132"/>
            <a:chExt cx="876432" cy="312420"/>
          </a:xfrm>
        </p:grpSpPr>
        <p:sp>
          <p:nvSpPr>
            <p:cNvPr id="25" name="مستطيل: زوايا مستديرة 24">
              <a:extLst>
                <a:ext uri="{FF2B5EF4-FFF2-40B4-BE49-F238E27FC236}">
                  <a16:creationId xmlns:a16="http://schemas.microsoft.com/office/drawing/2014/main" id="{7A71EECD-1B4B-4793-B750-81761357485B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26" name="مستطيل: زوايا مستديرة 25">
              <a:extLst>
                <a:ext uri="{FF2B5EF4-FFF2-40B4-BE49-F238E27FC236}">
                  <a16:creationId xmlns:a16="http://schemas.microsoft.com/office/drawing/2014/main" id="{77E04A02-A36A-4953-9166-C7CF07D81D4C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27" name="مستطيل: زوايا مستديرة 26">
              <a:extLst>
                <a:ext uri="{FF2B5EF4-FFF2-40B4-BE49-F238E27FC236}">
                  <a16:creationId xmlns:a16="http://schemas.microsoft.com/office/drawing/2014/main" id="{71D7D762-2535-4301-B2F2-BA89B45EAD7B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sp>
        <p:nvSpPr>
          <p:cNvPr id="2" name="مثلث قائم الزاوية 1">
            <a:extLst>
              <a:ext uri="{FF2B5EF4-FFF2-40B4-BE49-F238E27FC236}">
                <a16:creationId xmlns:a16="http://schemas.microsoft.com/office/drawing/2014/main" id="{19427863-0DB6-46A4-92FF-CFA94A746E19}"/>
              </a:ext>
            </a:extLst>
          </p:cNvPr>
          <p:cNvSpPr/>
          <p:nvPr/>
        </p:nvSpPr>
        <p:spPr>
          <a:xfrm flipH="1">
            <a:off x="5028138" y="2355497"/>
            <a:ext cx="4451527" cy="3671312"/>
          </a:xfrm>
          <a:prstGeom prst="rtTriangle">
            <a:avLst/>
          </a:prstGeom>
          <a:solidFill>
            <a:srgbClr val="F8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36B5A21-1F2D-4924-8205-400DFBC009FB}"/>
              </a:ext>
            </a:extLst>
          </p:cNvPr>
          <p:cNvSpPr/>
          <p:nvPr/>
        </p:nvSpPr>
        <p:spPr>
          <a:xfrm>
            <a:off x="1608627" y="4717046"/>
            <a:ext cx="253018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405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مدير المشروع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977B01D-58DD-4D0F-AFB3-FE7801A24EE8}"/>
              </a:ext>
            </a:extLst>
          </p:cNvPr>
          <p:cNvSpPr txBox="1"/>
          <p:nvPr/>
        </p:nvSpPr>
        <p:spPr>
          <a:xfrm>
            <a:off x="537511" y="3417082"/>
            <a:ext cx="4244241" cy="10618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100" b="1" dirty="0">
                <a:solidFill>
                  <a:schemeClr val="accent2">
                    <a:lumMod val="75000"/>
                  </a:schemeClr>
                </a:solidFill>
              </a:rPr>
              <a:t>في مرحلة المراقبة والتحكم يتم رفع تقارير للإدارة العليا .. من يقوم بتقديم هذه التقارير المحدثة ؟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30B5526-7ADE-4153-90EC-847F9A7776AF}"/>
              </a:ext>
            </a:extLst>
          </p:cNvPr>
          <p:cNvSpPr txBox="1"/>
          <p:nvPr/>
        </p:nvSpPr>
        <p:spPr>
          <a:xfrm>
            <a:off x="7396653" y="5530524"/>
            <a:ext cx="1747348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5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مهارة جمع المعلومات</a:t>
            </a:r>
          </a:p>
        </p:txBody>
      </p:sp>
    </p:spTree>
    <p:extLst>
      <p:ext uri="{BB962C8B-B14F-4D97-AF65-F5344CB8AC3E}">
        <p14:creationId xmlns:p14="http://schemas.microsoft.com/office/powerpoint/2010/main" val="232957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b="1" dirty="0">
                <a:solidFill>
                  <a:schemeClr val="accent1"/>
                </a:solidFill>
              </a:rPr>
              <a:t>مدير المشروع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/>
              <a:t>يؤدي مدير المشروع دورًا رئيسًا في المشروع،</a:t>
            </a:r>
            <a:br>
              <a:rPr lang="en-US" sz="2800" b="1" dirty="0"/>
            </a:br>
            <a:r>
              <a:rPr lang="ar-SA" sz="2800" b="1" dirty="0"/>
              <a:t>حيث يُعدّ المسؤول الأول عن إكماله بنجاح.</a:t>
            </a:r>
          </a:p>
          <a:p>
            <a:pPr algn="just">
              <a:lnSpc>
                <a:spcPct val="150000"/>
              </a:lnSpc>
            </a:pPr>
            <a:r>
              <a:rPr lang="ar-SA" sz="2800" b="1" dirty="0"/>
              <a:t>إن امتلاك مدير المشروع </a:t>
            </a:r>
            <a:r>
              <a:rPr lang="ar-SA" sz="2800" b="1" dirty="0">
                <a:solidFill>
                  <a:srgbClr val="FF0000"/>
                </a:solidFill>
              </a:rPr>
              <a:t>خبرة وخلفية </a:t>
            </a:r>
            <a:r>
              <a:rPr lang="ar-SA" sz="2800" b="1" dirty="0"/>
              <a:t>متعلقة بالمشروع تعتبر إضافة كبيرة لنجاح المشروع.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74662-144C-A005-7EEA-E0BF93A2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13</a:t>
            </a:fld>
            <a:endParaRPr lang="ar-SA"/>
          </a:p>
        </p:txBody>
      </p:sp>
      <p:pic>
        <p:nvPicPr>
          <p:cNvPr id="5" name="Picture 4" descr="A person in a suit and glasses holding a computer&#10;&#10;Description automatically generated">
            <a:extLst>
              <a:ext uri="{FF2B5EF4-FFF2-40B4-BE49-F238E27FC236}">
                <a16:creationId xmlns:a16="http://schemas.microsoft.com/office/drawing/2014/main" id="{9EA0C060-ED92-425B-4180-9A7514614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920247"/>
            <a:ext cx="1991168" cy="240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3672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363B6680-3659-415D-8FFA-19C33086F277}"/>
              </a:ext>
            </a:extLst>
          </p:cNvPr>
          <p:cNvGrpSpPr/>
          <p:nvPr/>
        </p:nvGrpSpPr>
        <p:grpSpPr>
          <a:xfrm>
            <a:off x="-29302" y="1026849"/>
            <a:ext cx="657324" cy="234315"/>
            <a:chOff x="-39069" y="226132"/>
            <a:chExt cx="876432" cy="312420"/>
          </a:xfrm>
        </p:grpSpPr>
        <p:sp>
          <p:nvSpPr>
            <p:cNvPr id="8" name="مستطيل: زوايا مستديرة 7">
              <a:extLst>
                <a:ext uri="{FF2B5EF4-FFF2-40B4-BE49-F238E27FC236}">
                  <a16:creationId xmlns:a16="http://schemas.microsoft.com/office/drawing/2014/main" id="{08AF1922-27BA-437D-BB5A-1A6FF43BD314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9" name="مستطيل: زوايا مستديرة 8">
              <a:extLst>
                <a:ext uri="{FF2B5EF4-FFF2-40B4-BE49-F238E27FC236}">
                  <a16:creationId xmlns:a16="http://schemas.microsoft.com/office/drawing/2014/main" id="{B08D28EE-3945-4BA5-921D-44980E9C438A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10" name="مستطيل: زوايا مستديرة 9">
              <a:extLst>
                <a:ext uri="{FF2B5EF4-FFF2-40B4-BE49-F238E27FC236}">
                  <a16:creationId xmlns:a16="http://schemas.microsoft.com/office/drawing/2014/main" id="{D1A35696-4EF9-4B68-B1A0-24CA484F3196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07BA03C7-85E8-4DB4-9D46-B6A20B0D2C48}"/>
              </a:ext>
            </a:extLst>
          </p:cNvPr>
          <p:cNvGrpSpPr/>
          <p:nvPr/>
        </p:nvGrpSpPr>
        <p:grpSpPr>
          <a:xfrm flipV="1">
            <a:off x="-29302" y="5590353"/>
            <a:ext cx="657324" cy="234315"/>
            <a:chOff x="-39069" y="226132"/>
            <a:chExt cx="876432" cy="312420"/>
          </a:xfrm>
        </p:grpSpPr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E4AD2A3E-CF7A-4A8A-98B9-E799DE79BBB3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113A8A2A-BC79-4FFD-BB95-66EF4E660DA8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4954F219-9F7E-439B-BA2C-294D4467AFF4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67BC812-AA3E-4301-9323-50F1D4149F17}"/>
              </a:ext>
            </a:extLst>
          </p:cNvPr>
          <p:cNvSpPr txBox="1"/>
          <p:nvPr/>
        </p:nvSpPr>
        <p:spPr>
          <a:xfrm>
            <a:off x="1039191" y="979814"/>
            <a:ext cx="7745597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عزيزتي ... بالتعاون مع زميلاتك لخصي </a:t>
            </a:r>
            <a:r>
              <a:rPr lang="ar-SA" sz="2100" b="1" dirty="0">
                <a:solidFill>
                  <a:srgbClr val="C00000"/>
                </a:solidFill>
              </a:rPr>
              <a:t>واجبات مدير المشروع </a:t>
            </a:r>
          </a:p>
          <a:p>
            <a:pPr algn="ctr"/>
            <a:r>
              <a:rPr lang="ar-SA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بعد جمع المعلومات السابقة  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45544D26-9DDE-4FEB-9A86-3B8562F8D59D}"/>
              </a:ext>
            </a:extLst>
          </p:cNvPr>
          <p:cNvGrpSpPr/>
          <p:nvPr/>
        </p:nvGrpSpPr>
        <p:grpSpPr>
          <a:xfrm flipH="1">
            <a:off x="8545423" y="1026849"/>
            <a:ext cx="657324" cy="234315"/>
            <a:chOff x="-39069" y="226132"/>
            <a:chExt cx="876432" cy="312420"/>
          </a:xfrm>
        </p:grpSpPr>
        <p:sp>
          <p:nvSpPr>
            <p:cNvPr id="20" name="مستطيل: زوايا مستديرة 19">
              <a:extLst>
                <a:ext uri="{FF2B5EF4-FFF2-40B4-BE49-F238E27FC236}">
                  <a16:creationId xmlns:a16="http://schemas.microsoft.com/office/drawing/2014/main" id="{75029F47-DC9C-4683-88EA-97C52291C615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21" name="مستطيل: زوايا مستديرة 20">
              <a:extLst>
                <a:ext uri="{FF2B5EF4-FFF2-40B4-BE49-F238E27FC236}">
                  <a16:creationId xmlns:a16="http://schemas.microsoft.com/office/drawing/2014/main" id="{0CC8AE7C-79A9-4E67-AB76-A0485EFBD636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22" name="مستطيل: زوايا مستديرة 21">
              <a:extLst>
                <a:ext uri="{FF2B5EF4-FFF2-40B4-BE49-F238E27FC236}">
                  <a16:creationId xmlns:a16="http://schemas.microsoft.com/office/drawing/2014/main" id="{44951097-014D-4312-BBFA-B5CDDBBAF401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D471B05E-148A-408D-ACCB-D1CE487164B0}"/>
              </a:ext>
            </a:extLst>
          </p:cNvPr>
          <p:cNvGrpSpPr/>
          <p:nvPr/>
        </p:nvGrpSpPr>
        <p:grpSpPr>
          <a:xfrm flipH="1" flipV="1">
            <a:off x="8545423" y="5590353"/>
            <a:ext cx="657324" cy="234315"/>
            <a:chOff x="-39069" y="226132"/>
            <a:chExt cx="876432" cy="312420"/>
          </a:xfrm>
        </p:grpSpPr>
        <p:sp>
          <p:nvSpPr>
            <p:cNvPr id="24" name="مستطيل: زوايا مستديرة 23">
              <a:extLst>
                <a:ext uri="{FF2B5EF4-FFF2-40B4-BE49-F238E27FC236}">
                  <a16:creationId xmlns:a16="http://schemas.microsoft.com/office/drawing/2014/main" id="{243AD6AE-A833-4A86-93D1-687165B1FA4B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25" name="مستطيل: زوايا مستديرة 24">
              <a:extLst>
                <a:ext uri="{FF2B5EF4-FFF2-40B4-BE49-F238E27FC236}">
                  <a16:creationId xmlns:a16="http://schemas.microsoft.com/office/drawing/2014/main" id="{8AC4B31A-1C48-450D-8F66-C516DE3EC194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26" name="مستطيل: زوايا مستديرة 25">
              <a:extLst>
                <a:ext uri="{FF2B5EF4-FFF2-40B4-BE49-F238E27FC236}">
                  <a16:creationId xmlns:a16="http://schemas.microsoft.com/office/drawing/2014/main" id="{B89F29E2-3E9E-4267-A057-C3A541CA4897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D92C063D-7D5B-4FF6-B968-DD87B4CDD7F3}"/>
              </a:ext>
            </a:extLst>
          </p:cNvPr>
          <p:cNvSpPr txBox="1"/>
          <p:nvPr/>
        </p:nvSpPr>
        <p:spPr>
          <a:xfrm>
            <a:off x="677575" y="3277445"/>
            <a:ext cx="1979399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قيادة وإدارة فريق المشروع</a:t>
            </a:r>
            <a:endParaRPr lang="ar-SA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21248056-BAC1-4CE9-A9D8-FF67BE380EFB}"/>
              </a:ext>
            </a:extLst>
          </p:cNvPr>
          <p:cNvSpPr txBox="1"/>
          <p:nvPr/>
        </p:nvSpPr>
        <p:spPr>
          <a:xfrm>
            <a:off x="3379683" y="3326108"/>
            <a:ext cx="1979399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توظيف فريق عمل المشروع</a:t>
            </a:r>
            <a:endParaRPr lang="ar-SA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7FF56589-C3A8-44F1-8EC9-340B92991E0E}"/>
              </a:ext>
            </a:extLst>
          </p:cNvPr>
          <p:cNvSpPr txBox="1"/>
          <p:nvPr/>
        </p:nvSpPr>
        <p:spPr>
          <a:xfrm>
            <a:off x="6329778" y="3406632"/>
            <a:ext cx="1979399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وضع خطة المشروع</a:t>
            </a:r>
            <a:endParaRPr lang="ar-SA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589BCE6E-CB46-4614-9452-4439F96201EF}"/>
              </a:ext>
            </a:extLst>
          </p:cNvPr>
          <p:cNvSpPr/>
          <p:nvPr/>
        </p:nvSpPr>
        <p:spPr>
          <a:xfrm>
            <a:off x="6536725" y="1766392"/>
            <a:ext cx="1565505" cy="155113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rgbClr val="F8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sz="1350" dirty="0"/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98E4167F-3FD2-42D6-BE0B-7A1CF7590EA3}"/>
              </a:ext>
            </a:extLst>
          </p:cNvPr>
          <p:cNvSpPr/>
          <p:nvPr/>
        </p:nvSpPr>
        <p:spPr>
          <a:xfrm>
            <a:off x="3637835" y="1722328"/>
            <a:ext cx="1565505" cy="155113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rgbClr val="F8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sz="1350" dirty="0"/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16629A7D-3D3D-4B17-9FE1-548A692B7E2B}"/>
              </a:ext>
            </a:extLst>
          </p:cNvPr>
          <p:cNvSpPr/>
          <p:nvPr/>
        </p:nvSpPr>
        <p:spPr>
          <a:xfrm>
            <a:off x="884522" y="1656841"/>
            <a:ext cx="1565505" cy="155113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rgbClr val="F8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sz="1350" dirty="0"/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CB7DF96C-1DB7-449A-B243-505FDC12B78E}"/>
              </a:ext>
            </a:extLst>
          </p:cNvPr>
          <p:cNvSpPr/>
          <p:nvPr/>
        </p:nvSpPr>
        <p:spPr>
          <a:xfrm>
            <a:off x="6536725" y="3808360"/>
            <a:ext cx="1565505" cy="155113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57150">
            <a:solidFill>
              <a:srgbClr val="F8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sz="1350" dirty="0"/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B4B1FC5C-4636-4FCA-B7A0-B09802959FCF}"/>
              </a:ext>
            </a:extLst>
          </p:cNvPr>
          <p:cNvSpPr/>
          <p:nvPr/>
        </p:nvSpPr>
        <p:spPr>
          <a:xfrm>
            <a:off x="3637835" y="3857023"/>
            <a:ext cx="1565505" cy="1551134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57150">
            <a:solidFill>
              <a:srgbClr val="F8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sz="1350" dirty="0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75B29FE8-3CB1-4908-9584-E614F0F783C8}"/>
              </a:ext>
            </a:extLst>
          </p:cNvPr>
          <p:cNvSpPr/>
          <p:nvPr/>
        </p:nvSpPr>
        <p:spPr>
          <a:xfrm>
            <a:off x="884522" y="3808360"/>
            <a:ext cx="1565505" cy="1551134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57150">
            <a:solidFill>
              <a:srgbClr val="F8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sz="1350" dirty="0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9113AD8E-2E3A-4315-93D7-7C1E38A967A2}"/>
              </a:ext>
            </a:extLst>
          </p:cNvPr>
          <p:cNvSpPr txBox="1"/>
          <p:nvPr/>
        </p:nvSpPr>
        <p:spPr>
          <a:xfrm>
            <a:off x="6072698" y="5448231"/>
            <a:ext cx="2384642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13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وضع الجدول الزمني للمشروع وتحديد كل مراحله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90BA328F-A827-4066-A969-F9904BC0E09A}"/>
              </a:ext>
            </a:extLst>
          </p:cNvPr>
          <p:cNvSpPr txBox="1"/>
          <p:nvPr/>
        </p:nvSpPr>
        <p:spPr>
          <a:xfrm>
            <a:off x="3430888" y="5448231"/>
            <a:ext cx="1979399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13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تعيين المهام لأعضاء فريق المشروع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8A7DD522-AA6F-4DB7-B66E-4D659FDF75ED}"/>
              </a:ext>
            </a:extLst>
          </p:cNvPr>
          <p:cNvSpPr txBox="1"/>
          <p:nvPr/>
        </p:nvSpPr>
        <p:spPr>
          <a:xfrm>
            <a:off x="708323" y="5415108"/>
            <a:ext cx="1979399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تقديم التقارير المحدثة بانتظام للإدارة العليا </a:t>
            </a:r>
            <a:endParaRPr lang="ar-SA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4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/>
      <p:bldP spid="48" grpId="0" animBg="1"/>
      <p:bldP spid="49" grpId="0" animBg="1"/>
      <p:bldP spid="50" grpId="0" animBg="1"/>
      <p:bldP spid="29" grpId="0" animBg="1"/>
      <p:bldP spid="30" grpId="0" animBg="1"/>
      <p:bldP spid="31" grpId="0" animBg="1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945A792-76A6-4DD6-8C63-089FFD326967}"/>
              </a:ext>
            </a:extLst>
          </p:cNvPr>
          <p:cNvSpPr txBox="1"/>
          <p:nvPr/>
        </p:nvSpPr>
        <p:spPr>
          <a:xfrm>
            <a:off x="358253" y="2057233"/>
            <a:ext cx="4163167" cy="13388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بعد تعرفك على واجبات مدير المشروع هل تطمحين أن تكونين مديرة مشروع ؟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43B0586-49BF-4B88-8451-D53E4B3D8876}"/>
              </a:ext>
            </a:extLst>
          </p:cNvPr>
          <p:cNvSpPr txBox="1"/>
          <p:nvPr/>
        </p:nvSpPr>
        <p:spPr>
          <a:xfrm>
            <a:off x="1161835" y="4191579"/>
            <a:ext cx="317907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100" dirty="0">
                <a:solidFill>
                  <a:srgbClr val="C00000"/>
                </a:solidFill>
              </a:rPr>
              <a:t>هناك سمات يتميّز بها مدير المشروع الفعال </a:t>
            </a: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83896EF0-3DE9-41C2-8F94-EF8156B0E3CC}"/>
              </a:ext>
            </a:extLst>
          </p:cNvPr>
          <p:cNvGrpSpPr/>
          <p:nvPr/>
        </p:nvGrpSpPr>
        <p:grpSpPr>
          <a:xfrm>
            <a:off x="2459915" y="3608905"/>
            <a:ext cx="1503045" cy="0"/>
            <a:chOff x="3215640" y="3169920"/>
            <a:chExt cx="2004060" cy="0"/>
          </a:xfrm>
        </p:grpSpPr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0C0CF517-5162-46AA-9520-FD89D6C4E4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3380" y="3169920"/>
              <a:ext cx="1036320" cy="0"/>
            </a:xfrm>
            <a:prstGeom prst="line">
              <a:avLst/>
            </a:prstGeom>
            <a:ln w="47625">
              <a:solidFill>
                <a:srgbClr val="FC6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09DD6CE1-1FF9-4B97-93EB-CA2DBB1EC5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5640" y="3169920"/>
              <a:ext cx="1036320" cy="0"/>
            </a:xfrm>
            <a:prstGeom prst="line">
              <a:avLst/>
            </a:prstGeom>
            <a:ln w="47625">
              <a:solidFill>
                <a:srgbClr val="F8C3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56140EEF-2113-469C-A5C2-6E03F0414FE7}"/>
              </a:ext>
            </a:extLst>
          </p:cNvPr>
          <p:cNvGrpSpPr/>
          <p:nvPr/>
        </p:nvGrpSpPr>
        <p:grpSpPr>
          <a:xfrm>
            <a:off x="-29302" y="1026849"/>
            <a:ext cx="657324" cy="234315"/>
            <a:chOff x="-39069" y="226132"/>
            <a:chExt cx="876432" cy="312420"/>
          </a:xfrm>
        </p:grpSpPr>
        <p:sp>
          <p:nvSpPr>
            <p:cNvPr id="31" name="مستطيل: زوايا مستديرة 30">
              <a:extLst>
                <a:ext uri="{FF2B5EF4-FFF2-40B4-BE49-F238E27FC236}">
                  <a16:creationId xmlns:a16="http://schemas.microsoft.com/office/drawing/2014/main" id="{A7B2F325-EFE6-4188-B769-373E2743C4D2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32" name="مستطيل: زوايا مستديرة 31">
              <a:extLst>
                <a:ext uri="{FF2B5EF4-FFF2-40B4-BE49-F238E27FC236}">
                  <a16:creationId xmlns:a16="http://schemas.microsoft.com/office/drawing/2014/main" id="{43B661BB-5CC2-4A64-8BC8-6C76B01CD2B0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33" name="مستطيل: زوايا مستديرة 32">
              <a:extLst>
                <a:ext uri="{FF2B5EF4-FFF2-40B4-BE49-F238E27FC236}">
                  <a16:creationId xmlns:a16="http://schemas.microsoft.com/office/drawing/2014/main" id="{BFE66CA0-46B3-4F76-939D-810AC8EADC5A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A74A15E3-A4DF-4B38-A9DF-3DAAEE5CAD58}"/>
              </a:ext>
            </a:extLst>
          </p:cNvPr>
          <p:cNvGrpSpPr/>
          <p:nvPr/>
        </p:nvGrpSpPr>
        <p:grpSpPr>
          <a:xfrm flipV="1">
            <a:off x="-29302" y="5590353"/>
            <a:ext cx="657324" cy="234315"/>
            <a:chOff x="-39069" y="226132"/>
            <a:chExt cx="876432" cy="312420"/>
          </a:xfrm>
        </p:grpSpPr>
        <p:sp>
          <p:nvSpPr>
            <p:cNvPr id="35" name="مستطيل: زوايا مستديرة 34">
              <a:extLst>
                <a:ext uri="{FF2B5EF4-FFF2-40B4-BE49-F238E27FC236}">
                  <a16:creationId xmlns:a16="http://schemas.microsoft.com/office/drawing/2014/main" id="{845D3A10-3515-4B0C-85F6-7C6D4EB60ACC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36" name="مستطيل: زوايا مستديرة 35">
              <a:extLst>
                <a:ext uri="{FF2B5EF4-FFF2-40B4-BE49-F238E27FC236}">
                  <a16:creationId xmlns:a16="http://schemas.microsoft.com/office/drawing/2014/main" id="{8609923E-FF8E-41B1-8D22-39B549AB1AFF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37" name="مستطيل: زوايا مستديرة 36">
              <a:extLst>
                <a:ext uri="{FF2B5EF4-FFF2-40B4-BE49-F238E27FC236}">
                  <a16:creationId xmlns:a16="http://schemas.microsoft.com/office/drawing/2014/main" id="{89F9F526-D06A-44F9-B8BE-7BFF520E5E00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63DEAC9A-3365-4738-8265-6CE2B81F9569}"/>
              </a:ext>
            </a:extLst>
          </p:cNvPr>
          <p:cNvGrpSpPr/>
          <p:nvPr/>
        </p:nvGrpSpPr>
        <p:grpSpPr>
          <a:xfrm>
            <a:off x="8519566" y="5590353"/>
            <a:ext cx="657324" cy="234315"/>
            <a:chOff x="-39069" y="226132"/>
            <a:chExt cx="876432" cy="312420"/>
          </a:xfrm>
        </p:grpSpPr>
        <p:sp>
          <p:nvSpPr>
            <p:cNvPr id="40" name="مستطيل: زوايا مستديرة 39">
              <a:extLst>
                <a:ext uri="{FF2B5EF4-FFF2-40B4-BE49-F238E27FC236}">
                  <a16:creationId xmlns:a16="http://schemas.microsoft.com/office/drawing/2014/main" id="{29FCB39F-20DC-480F-BBFB-E3D15265B531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41" name="مستطيل: زوايا مستديرة 40">
              <a:extLst>
                <a:ext uri="{FF2B5EF4-FFF2-40B4-BE49-F238E27FC236}">
                  <a16:creationId xmlns:a16="http://schemas.microsoft.com/office/drawing/2014/main" id="{D67EBF51-E991-49B9-8A33-8E1A7558EF93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42" name="مستطيل: زوايا مستديرة 41">
              <a:extLst>
                <a:ext uri="{FF2B5EF4-FFF2-40B4-BE49-F238E27FC236}">
                  <a16:creationId xmlns:a16="http://schemas.microsoft.com/office/drawing/2014/main" id="{2858C554-7668-4B28-8020-2C1228989E24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id="{1D8E23EA-94D2-424A-9D9E-39BEADBC1526}"/>
              </a:ext>
            </a:extLst>
          </p:cNvPr>
          <p:cNvSpPr/>
          <p:nvPr/>
        </p:nvSpPr>
        <p:spPr>
          <a:xfrm flipH="1">
            <a:off x="4803092" y="1521948"/>
            <a:ext cx="4360439" cy="3814106"/>
          </a:xfrm>
          <a:custGeom>
            <a:avLst/>
            <a:gdLst>
              <a:gd name="connsiteX0" fmla="*/ 3271181 w 5813918"/>
              <a:gd name="connsiteY0" fmla="*/ 0 h 5085474"/>
              <a:gd name="connsiteX1" fmla="*/ 0 w 5813918"/>
              <a:gd name="connsiteY1" fmla="*/ 0 h 5085474"/>
              <a:gd name="connsiteX2" fmla="*/ 0 w 5813918"/>
              <a:gd name="connsiteY2" fmla="*/ 5085474 h 5085474"/>
              <a:gd name="connsiteX3" fmla="*/ 3271181 w 5813918"/>
              <a:gd name="connsiteY3" fmla="*/ 5085474 h 5085474"/>
              <a:gd name="connsiteX4" fmla="*/ 5813918 w 5813918"/>
              <a:gd name="connsiteY4" fmla="*/ 2542737 h 5085474"/>
              <a:gd name="connsiteX5" fmla="*/ 3271181 w 5813918"/>
              <a:gd name="connsiteY5" fmla="*/ 0 h 508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3918" h="5085474">
                <a:moveTo>
                  <a:pt x="3271181" y="0"/>
                </a:moveTo>
                <a:lnTo>
                  <a:pt x="0" y="0"/>
                </a:lnTo>
                <a:lnTo>
                  <a:pt x="0" y="5085474"/>
                </a:lnTo>
                <a:lnTo>
                  <a:pt x="3271181" y="5085474"/>
                </a:lnTo>
                <a:cubicBezTo>
                  <a:pt x="4675496" y="5085474"/>
                  <a:pt x="5813918" y="3947052"/>
                  <a:pt x="5813918" y="2542737"/>
                </a:cubicBezTo>
                <a:cubicBezTo>
                  <a:pt x="5813918" y="1138422"/>
                  <a:pt x="4675496" y="0"/>
                  <a:pt x="3271181" y="0"/>
                </a:cubicBezTo>
                <a:close/>
              </a:path>
            </a:pathLst>
          </a:custGeom>
          <a:solidFill>
            <a:srgbClr val="F8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SA" sz="1350"/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B5E9CA85-3F30-47AA-B486-6EF91FBD0FF2}"/>
              </a:ext>
            </a:extLst>
          </p:cNvPr>
          <p:cNvGrpSpPr/>
          <p:nvPr/>
        </p:nvGrpSpPr>
        <p:grpSpPr>
          <a:xfrm flipH="1">
            <a:off x="8545423" y="1026849"/>
            <a:ext cx="657324" cy="234315"/>
            <a:chOff x="-39069" y="226132"/>
            <a:chExt cx="876432" cy="312420"/>
          </a:xfrm>
        </p:grpSpPr>
        <p:sp>
          <p:nvSpPr>
            <p:cNvPr id="43" name="مستطيل: زوايا مستديرة 42">
              <a:extLst>
                <a:ext uri="{FF2B5EF4-FFF2-40B4-BE49-F238E27FC236}">
                  <a16:creationId xmlns:a16="http://schemas.microsoft.com/office/drawing/2014/main" id="{EA5C5AF8-DD70-463E-9C0C-8F0EA43407CA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44" name="مستطيل: زوايا مستديرة 43">
              <a:extLst>
                <a:ext uri="{FF2B5EF4-FFF2-40B4-BE49-F238E27FC236}">
                  <a16:creationId xmlns:a16="http://schemas.microsoft.com/office/drawing/2014/main" id="{4DCE3639-AC9C-48B9-8FB9-877F4F06ACEA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45" name="مستطيل: زوايا مستديرة 44">
              <a:extLst>
                <a:ext uri="{FF2B5EF4-FFF2-40B4-BE49-F238E27FC236}">
                  <a16:creationId xmlns:a16="http://schemas.microsoft.com/office/drawing/2014/main" id="{FA97FCC3-A572-4456-A5E3-284F940FC51B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AB69A438-D397-493B-B3E3-A729229AEF1E}"/>
              </a:ext>
            </a:extLst>
          </p:cNvPr>
          <p:cNvSpPr/>
          <p:nvPr/>
        </p:nvSpPr>
        <p:spPr>
          <a:xfrm>
            <a:off x="5254449" y="1931670"/>
            <a:ext cx="3022405" cy="299466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</p:spTree>
    <p:extLst>
      <p:ext uri="{BB962C8B-B14F-4D97-AF65-F5344CB8AC3E}">
        <p14:creationId xmlns:p14="http://schemas.microsoft.com/office/powerpoint/2010/main" val="350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مستطيل 33">
            <a:extLst>
              <a:ext uri="{FF2B5EF4-FFF2-40B4-BE49-F238E27FC236}">
                <a16:creationId xmlns:a16="http://schemas.microsoft.com/office/drawing/2014/main" id="{BADDC2E9-B3B1-4970-9669-8E733907022E}"/>
              </a:ext>
            </a:extLst>
          </p:cNvPr>
          <p:cNvSpPr/>
          <p:nvPr/>
        </p:nvSpPr>
        <p:spPr>
          <a:xfrm>
            <a:off x="-1" y="3560637"/>
            <a:ext cx="9144001" cy="245390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CF53D76-6262-4FEF-AB6B-973D821A96AF}"/>
              </a:ext>
            </a:extLst>
          </p:cNvPr>
          <p:cNvSpPr txBox="1"/>
          <p:nvPr/>
        </p:nvSpPr>
        <p:spPr>
          <a:xfrm>
            <a:off x="2089522" y="1062980"/>
            <a:ext cx="4807796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سمات مدير المشروع الفعال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7E357A5-B249-46C8-8E73-786AF09D3C9C}"/>
              </a:ext>
            </a:extLst>
          </p:cNvPr>
          <p:cNvSpPr txBox="1"/>
          <p:nvPr/>
        </p:nvSpPr>
        <p:spPr>
          <a:xfrm>
            <a:off x="4650580" y="1549404"/>
            <a:ext cx="457997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500" dirty="0">
                <a:solidFill>
                  <a:schemeClr val="accent2">
                    <a:lumMod val="50000"/>
                  </a:schemeClr>
                </a:solidFill>
              </a:rPr>
              <a:t>عزيزتي ... لنكتشف سمات مدير المشروع الفعال </a:t>
            </a:r>
          </a:p>
          <a:p>
            <a:pPr algn="ctr"/>
            <a:r>
              <a:rPr lang="ar-SA" sz="1500" dirty="0">
                <a:solidFill>
                  <a:schemeClr val="accent2">
                    <a:lumMod val="50000"/>
                  </a:schemeClr>
                </a:solidFill>
              </a:rPr>
              <a:t>بالإجابة على الفقرات بكلمة ( أكيد أو مستحيل ) 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7A2ADFC-E0C4-4EA3-9623-0557EECDD35D}"/>
              </a:ext>
            </a:extLst>
          </p:cNvPr>
          <p:cNvSpPr/>
          <p:nvPr/>
        </p:nvSpPr>
        <p:spPr>
          <a:xfrm>
            <a:off x="4650581" y="2279082"/>
            <a:ext cx="862619" cy="565421"/>
          </a:xfrm>
          <a:prstGeom prst="roundRect">
            <a:avLst>
              <a:gd name="adj" fmla="val 7888"/>
            </a:avLst>
          </a:prstGeom>
          <a:solidFill>
            <a:srgbClr val="F8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</a:rPr>
              <a:t>أكيد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C0EC6E2-E0AE-43F4-A675-D18B9B32757C}"/>
              </a:ext>
            </a:extLst>
          </p:cNvPr>
          <p:cNvSpPr/>
          <p:nvPr/>
        </p:nvSpPr>
        <p:spPr>
          <a:xfrm>
            <a:off x="4650581" y="2974839"/>
            <a:ext cx="862619" cy="564848"/>
          </a:xfrm>
          <a:prstGeom prst="roundRect">
            <a:avLst>
              <a:gd name="adj" fmla="val 7888"/>
            </a:avLst>
          </a:prstGeom>
          <a:solidFill>
            <a:srgbClr val="FC6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50" b="1" dirty="0">
                <a:solidFill>
                  <a:schemeClr val="tx1"/>
                </a:solidFill>
              </a:rPr>
              <a:t>مستحيل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0C66B0A-3A5C-447E-8668-3DF0C3F9ECE5}"/>
              </a:ext>
            </a:extLst>
          </p:cNvPr>
          <p:cNvSpPr/>
          <p:nvPr/>
        </p:nvSpPr>
        <p:spPr>
          <a:xfrm>
            <a:off x="5679281" y="2279082"/>
            <a:ext cx="3331512" cy="565421"/>
          </a:xfrm>
          <a:prstGeom prst="roundRect">
            <a:avLst>
              <a:gd name="adj" fmla="val 7888"/>
            </a:avLst>
          </a:prstGeom>
          <a:solidFill>
            <a:srgbClr val="FF5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100" dirty="0"/>
              <a:t>يمتلك مهارات القيادة 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286533E6-01A2-4CAD-BECC-B67AA3031EC4}"/>
              </a:ext>
            </a:extLst>
          </p:cNvPr>
          <p:cNvGrpSpPr/>
          <p:nvPr/>
        </p:nvGrpSpPr>
        <p:grpSpPr>
          <a:xfrm>
            <a:off x="-29302" y="1026849"/>
            <a:ext cx="657324" cy="234315"/>
            <a:chOff x="-39069" y="226132"/>
            <a:chExt cx="876432" cy="312420"/>
          </a:xfrm>
        </p:grpSpPr>
        <p:sp>
          <p:nvSpPr>
            <p:cNvPr id="27" name="مستطيل: زوايا مستديرة 26">
              <a:extLst>
                <a:ext uri="{FF2B5EF4-FFF2-40B4-BE49-F238E27FC236}">
                  <a16:creationId xmlns:a16="http://schemas.microsoft.com/office/drawing/2014/main" id="{02B7B0B8-D5C9-4442-801F-C3BDE57E0F13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931C5BFC-FCB1-485A-B6EA-49F35BDF8036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29" name="مستطيل: زوايا مستديرة 28">
              <a:extLst>
                <a:ext uri="{FF2B5EF4-FFF2-40B4-BE49-F238E27FC236}">
                  <a16:creationId xmlns:a16="http://schemas.microsoft.com/office/drawing/2014/main" id="{41067B42-1FE0-48CF-BADF-249EDE2D778C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0A44427-8EAA-45D1-954C-AEB1FD3E0E08}"/>
              </a:ext>
            </a:extLst>
          </p:cNvPr>
          <p:cNvGrpSpPr/>
          <p:nvPr/>
        </p:nvGrpSpPr>
        <p:grpSpPr>
          <a:xfrm flipH="1">
            <a:off x="8545423" y="1026849"/>
            <a:ext cx="657324" cy="234315"/>
            <a:chOff x="-39069" y="226132"/>
            <a:chExt cx="876432" cy="312420"/>
          </a:xfrm>
        </p:grpSpPr>
        <p:sp>
          <p:nvSpPr>
            <p:cNvPr id="31" name="مستطيل: زوايا مستديرة 30">
              <a:extLst>
                <a:ext uri="{FF2B5EF4-FFF2-40B4-BE49-F238E27FC236}">
                  <a16:creationId xmlns:a16="http://schemas.microsoft.com/office/drawing/2014/main" id="{40430A45-9CBE-4EB8-8574-67983792C701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32" name="مستطيل: زوايا مستديرة 31">
              <a:extLst>
                <a:ext uri="{FF2B5EF4-FFF2-40B4-BE49-F238E27FC236}">
                  <a16:creationId xmlns:a16="http://schemas.microsoft.com/office/drawing/2014/main" id="{B0A5BF21-C386-4A56-B419-50F763C8C235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33" name="مستطيل: زوايا مستديرة 32">
              <a:extLst>
                <a:ext uri="{FF2B5EF4-FFF2-40B4-BE49-F238E27FC236}">
                  <a16:creationId xmlns:a16="http://schemas.microsoft.com/office/drawing/2014/main" id="{78EB2AF9-0146-4C1E-BF4E-185D0A8FC0A7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3C5B7D5B-1360-4A1D-B981-F109E28ADA50}"/>
              </a:ext>
            </a:extLst>
          </p:cNvPr>
          <p:cNvSpPr/>
          <p:nvPr/>
        </p:nvSpPr>
        <p:spPr>
          <a:xfrm>
            <a:off x="5679281" y="2974839"/>
            <a:ext cx="3331512" cy="532609"/>
          </a:xfrm>
          <a:prstGeom prst="roundRect">
            <a:avLst>
              <a:gd name="adj" fmla="val 7888"/>
            </a:avLst>
          </a:prstGeom>
          <a:solidFill>
            <a:srgbClr val="FF5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100" dirty="0"/>
              <a:t>يملك خبرة لا تقل عن 15 سنة</a:t>
            </a:r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F5644335-7303-48C2-B0AF-18C0387F9D29}"/>
              </a:ext>
            </a:extLst>
          </p:cNvPr>
          <p:cNvSpPr/>
          <p:nvPr/>
        </p:nvSpPr>
        <p:spPr>
          <a:xfrm>
            <a:off x="5679281" y="3644567"/>
            <a:ext cx="3331512" cy="565421"/>
          </a:xfrm>
          <a:prstGeom prst="roundRect">
            <a:avLst>
              <a:gd name="adj" fmla="val 7888"/>
            </a:avLst>
          </a:prstGeom>
          <a:solidFill>
            <a:srgbClr val="FF5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100" dirty="0"/>
              <a:t>يجيد التحدث بعدة لغات</a:t>
            </a:r>
          </a:p>
        </p:txBody>
      </p:sp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566D373E-958F-4A65-9C7A-CDDC913C48C9}"/>
              </a:ext>
            </a:extLst>
          </p:cNvPr>
          <p:cNvSpPr/>
          <p:nvPr/>
        </p:nvSpPr>
        <p:spPr>
          <a:xfrm>
            <a:off x="5679279" y="4986072"/>
            <a:ext cx="3331514" cy="532609"/>
          </a:xfrm>
          <a:prstGeom prst="roundRect">
            <a:avLst>
              <a:gd name="adj" fmla="val 7888"/>
            </a:avLst>
          </a:prstGeom>
          <a:solidFill>
            <a:srgbClr val="FF5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dirty="0"/>
              <a:t>   يعمل بشكل جيد تحت الضغوط</a:t>
            </a: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10938F54-4BF9-4EEF-B665-5BC9483B6979}"/>
              </a:ext>
            </a:extLst>
          </p:cNvPr>
          <p:cNvSpPr/>
          <p:nvPr/>
        </p:nvSpPr>
        <p:spPr>
          <a:xfrm>
            <a:off x="5679280" y="4329344"/>
            <a:ext cx="3331513" cy="532609"/>
          </a:xfrm>
          <a:prstGeom prst="roundRect">
            <a:avLst>
              <a:gd name="adj" fmla="val 7888"/>
            </a:avLst>
          </a:prstGeom>
          <a:solidFill>
            <a:srgbClr val="FF5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dirty="0"/>
              <a:t>   يسهم في بناء مهارات الفريق </a:t>
            </a:r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AB2A5AC1-D0BD-4206-B24A-89F326004625}"/>
              </a:ext>
            </a:extLst>
          </p:cNvPr>
          <p:cNvSpPr/>
          <p:nvPr/>
        </p:nvSpPr>
        <p:spPr>
          <a:xfrm>
            <a:off x="4650581" y="3644567"/>
            <a:ext cx="862619" cy="565421"/>
          </a:xfrm>
          <a:prstGeom prst="roundRect">
            <a:avLst>
              <a:gd name="adj" fmla="val 7888"/>
            </a:avLst>
          </a:prstGeom>
          <a:solidFill>
            <a:srgbClr val="F8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50" b="1" dirty="0">
                <a:solidFill>
                  <a:schemeClr val="tx1"/>
                </a:solidFill>
              </a:rPr>
              <a:t>مستحيل</a:t>
            </a:r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56BFC7E1-D950-4FB6-9C48-DA9D66B90B24}"/>
              </a:ext>
            </a:extLst>
          </p:cNvPr>
          <p:cNvSpPr/>
          <p:nvPr/>
        </p:nvSpPr>
        <p:spPr>
          <a:xfrm>
            <a:off x="4650580" y="4982766"/>
            <a:ext cx="862619" cy="552320"/>
          </a:xfrm>
          <a:prstGeom prst="roundRect">
            <a:avLst>
              <a:gd name="adj" fmla="val 7888"/>
            </a:avLst>
          </a:prstGeom>
          <a:solidFill>
            <a:srgbClr val="F8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</a:rPr>
              <a:t>أكيد</a:t>
            </a:r>
          </a:p>
        </p:txBody>
      </p:sp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93E7252B-205A-4A80-82DC-031C565A34CF}"/>
              </a:ext>
            </a:extLst>
          </p:cNvPr>
          <p:cNvSpPr/>
          <p:nvPr/>
        </p:nvSpPr>
        <p:spPr>
          <a:xfrm>
            <a:off x="4650580" y="4329173"/>
            <a:ext cx="862619" cy="564848"/>
          </a:xfrm>
          <a:prstGeom prst="roundRect">
            <a:avLst>
              <a:gd name="adj" fmla="val 7888"/>
            </a:avLst>
          </a:prstGeom>
          <a:solidFill>
            <a:srgbClr val="FC6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</a:rPr>
              <a:t>أكيد</a:t>
            </a:r>
          </a:p>
        </p:txBody>
      </p:sp>
      <p:sp>
        <p:nvSpPr>
          <p:cNvPr id="53" name="مستطيل: زوايا مستديرة 52">
            <a:extLst>
              <a:ext uri="{FF2B5EF4-FFF2-40B4-BE49-F238E27FC236}">
                <a16:creationId xmlns:a16="http://schemas.microsoft.com/office/drawing/2014/main" id="{987B17FE-146E-4E89-9655-847D8FD5C7CD}"/>
              </a:ext>
            </a:extLst>
          </p:cNvPr>
          <p:cNvSpPr/>
          <p:nvPr/>
        </p:nvSpPr>
        <p:spPr>
          <a:xfrm>
            <a:off x="157141" y="2286223"/>
            <a:ext cx="862619" cy="565421"/>
          </a:xfrm>
          <a:prstGeom prst="roundRect">
            <a:avLst>
              <a:gd name="adj" fmla="val 7888"/>
            </a:avLst>
          </a:prstGeom>
          <a:solidFill>
            <a:srgbClr val="F8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</a:rPr>
              <a:t>أكيد</a:t>
            </a: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ADFDF1BB-D562-4A60-B40D-39823C1F8B53}"/>
              </a:ext>
            </a:extLst>
          </p:cNvPr>
          <p:cNvSpPr/>
          <p:nvPr/>
        </p:nvSpPr>
        <p:spPr>
          <a:xfrm>
            <a:off x="157141" y="2981980"/>
            <a:ext cx="862619" cy="564848"/>
          </a:xfrm>
          <a:prstGeom prst="roundRect">
            <a:avLst>
              <a:gd name="adj" fmla="val 7888"/>
            </a:avLst>
          </a:prstGeom>
          <a:solidFill>
            <a:srgbClr val="FC6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</a:rPr>
              <a:t>أكيد</a:t>
            </a: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423648C-1F4B-4950-A82E-21F387A3DC5B}"/>
              </a:ext>
            </a:extLst>
          </p:cNvPr>
          <p:cNvSpPr/>
          <p:nvPr/>
        </p:nvSpPr>
        <p:spPr>
          <a:xfrm>
            <a:off x="1185841" y="2286223"/>
            <a:ext cx="3331512" cy="565421"/>
          </a:xfrm>
          <a:prstGeom prst="roundRect">
            <a:avLst>
              <a:gd name="adj" fmla="val 7888"/>
            </a:avLst>
          </a:prstGeom>
          <a:solidFill>
            <a:srgbClr val="FF5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100" dirty="0"/>
              <a:t>يتفاوض بفعالية </a:t>
            </a: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B6BC59A7-425B-4692-B58C-4A0D54453494}"/>
              </a:ext>
            </a:extLst>
          </p:cNvPr>
          <p:cNvSpPr/>
          <p:nvPr/>
        </p:nvSpPr>
        <p:spPr>
          <a:xfrm>
            <a:off x="1185840" y="2981979"/>
            <a:ext cx="3331512" cy="532609"/>
          </a:xfrm>
          <a:prstGeom prst="roundRect">
            <a:avLst>
              <a:gd name="adj" fmla="val 7888"/>
            </a:avLst>
          </a:prstGeom>
          <a:solidFill>
            <a:srgbClr val="FF5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100" dirty="0"/>
              <a:t>صانع قرار جيد   </a:t>
            </a: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63DFAF2-B9CC-49CE-B99A-B2DF7E74E099}"/>
              </a:ext>
            </a:extLst>
          </p:cNvPr>
          <p:cNvSpPr/>
          <p:nvPr/>
        </p:nvSpPr>
        <p:spPr>
          <a:xfrm>
            <a:off x="1185840" y="3651708"/>
            <a:ext cx="3331512" cy="565421"/>
          </a:xfrm>
          <a:prstGeom prst="roundRect">
            <a:avLst>
              <a:gd name="adj" fmla="val 7888"/>
            </a:avLst>
          </a:prstGeom>
          <a:solidFill>
            <a:srgbClr val="FF5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100" dirty="0"/>
              <a:t>يمتاز بالخبرة الفنية   </a:t>
            </a: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5984C5E5-2FCD-4F41-8A93-4692A3C45B20}"/>
              </a:ext>
            </a:extLst>
          </p:cNvPr>
          <p:cNvSpPr/>
          <p:nvPr/>
        </p:nvSpPr>
        <p:spPr>
          <a:xfrm>
            <a:off x="1185838" y="4993212"/>
            <a:ext cx="3331514" cy="532609"/>
          </a:xfrm>
          <a:prstGeom prst="roundRect">
            <a:avLst>
              <a:gd name="adj" fmla="val 7888"/>
            </a:avLst>
          </a:prstGeom>
          <a:solidFill>
            <a:srgbClr val="FF5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dirty="0"/>
              <a:t>  يراعي الجوانب الإنسانية في العمل</a:t>
            </a: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D961AD43-A905-4F9D-9A88-C9F6EA46D25D}"/>
              </a:ext>
            </a:extLst>
          </p:cNvPr>
          <p:cNvSpPr/>
          <p:nvPr/>
        </p:nvSpPr>
        <p:spPr>
          <a:xfrm>
            <a:off x="1185840" y="4336485"/>
            <a:ext cx="3331513" cy="532609"/>
          </a:xfrm>
          <a:prstGeom prst="roundRect">
            <a:avLst>
              <a:gd name="adj" fmla="val 7888"/>
            </a:avLst>
          </a:prstGeom>
          <a:solidFill>
            <a:srgbClr val="FF5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dirty="0"/>
              <a:t> لديه دخل مالي ثابت </a:t>
            </a: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DE9995AE-9B36-4D0D-8C30-10AE7FE18968}"/>
              </a:ext>
            </a:extLst>
          </p:cNvPr>
          <p:cNvSpPr/>
          <p:nvPr/>
        </p:nvSpPr>
        <p:spPr>
          <a:xfrm>
            <a:off x="157141" y="3651708"/>
            <a:ext cx="862619" cy="565421"/>
          </a:xfrm>
          <a:prstGeom prst="roundRect">
            <a:avLst>
              <a:gd name="adj" fmla="val 7888"/>
            </a:avLst>
          </a:prstGeom>
          <a:solidFill>
            <a:srgbClr val="F8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</a:rPr>
              <a:t>أكيد</a:t>
            </a: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09DFB4F7-F2AE-4B7B-B355-8911C5539478}"/>
              </a:ext>
            </a:extLst>
          </p:cNvPr>
          <p:cNvSpPr/>
          <p:nvPr/>
        </p:nvSpPr>
        <p:spPr>
          <a:xfrm>
            <a:off x="157140" y="4989907"/>
            <a:ext cx="862619" cy="552320"/>
          </a:xfrm>
          <a:prstGeom prst="roundRect">
            <a:avLst>
              <a:gd name="adj" fmla="val 7888"/>
            </a:avLst>
          </a:prstGeom>
          <a:solidFill>
            <a:srgbClr val="F8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</a:rPr>
              <a:t>أكيد</a:t>
            </a: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4F639D51-23F2-43C2-8572-E7724D2D4310}"/>
              </a:ext>
            </a:extLst>
          </p:cNvPr>
          <p:cNvSpPr/>
          <p:nvPr/>
        </p:nvSpPr>
        <p:spPr>
          <a:xfrm>
            <a:off x="157140" y="4336314"/>
            <a:ext cx="862619" cy="564848"/>
          </a:xfrm>
          <a:prstGeom prst="roundRect">
            <a:avLst>
              <a:gd name="adj" fmla="val 7888"/>
            </a:avLst>
          </a:prstGeom>
          <a:solidFill>
            <a:srgbClr val="FC6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50" b="1" dirty="0">
                <a:solidFill>
                  <a:schemeClr val="tx1"/>
                </a:solidFill>
              </a:rPr>
              <a:t>مستحيل</a:t>
            </a:r>
          </a:p>
        </p:txBody>
      </p:sp>
      <p:sp>
        <p:nvSpPr>
          <p:cNvPr id="2" name="إطار 1">
            <a:extLst>
              <a:ext uri="{FF2B5EF4-FFF2-40B4-BE49-F238E27FC236}">
                <a16:creationId xmlns:a16="http://schemas.microsoft.com/office/drawing/2014/main" id="{7869A1FC-C841-4A0C-BB66-6258D8E8B1B8}"/>
              </a:ext>
            </a:extLst>
          </p:cNvPr>
          <p:cNvSpPr/>
          <p:nvPr/>
        </p:nvSpPr>
        <p:spPr>
          <a:xfrm>
            <a:off x="553617" y="1188814"/>
            <a:ext cx="1264444" cy="7680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50" b="1" dirty="0" err="1">
                <a:solidFill>
                  <a:schemeClr val="accent4">
                    <a:lumMod val="75000"/>
                  </a:schemeClr>
                </a:solidFill>
              </a:rPr>
              <a:t>كيجن</a:t>
            </a:r>
            <a:r>
              <a:rPr lang="ar-SA" sz="135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ar-SA" sz="1350" b="1" dirty="0">
                <a:solidFill>
                  <a:schemeClr val="accent4">
                    <a:lumMod val="75000"/>
                  </a:schemeClr>
                </a:solidFill>
              </a:rPr>
              <a:t>الجميع يكتب باتفاق</a:t>
            </a:r>
          </a:p>
        </p:txBody>
      </p:sp>
    </p:spTree>
    <p:extLst>
      <p:ext uri="{BB962C8B-B14F-4D97-AF65-F5344CB8AC3E}">
        <p14:creationId xmlns:p14="http://schemas.microsoft.com/office/powerpoint/2010/main" val="400861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0" grpId="0" animBg="1"/>
      <p:bldP spid="61" grpId="0" animBg="1"/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>
          <a:xfrm>
            <a:off x="90010" y="1484784"/>
            <a:ext cx="8946485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7168" indent="-257168">
              <a:lnSpc>
                <a:spcPct val="150000"/>
              </a:lnSpc>
              <a:spcBef>
                <a:spcPct val="20000"/>
              </a:spcBef>
              <a:defRPr/>
            </a:pPr>
            <a:endParaRPr lang="ar-SA" sz="20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0010" y="116632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2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2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</a:t>
                      </a:r>
                      <a:r>
                        <a:rPr lang="ar-SA" sz="1800" b="1" baseline="0" dirty="0" err="1"/>
                        <a:t>الذكاءات</a:t>
                      </a:r>
                      <a:r>
                        <a:rPr lang="ar-SA" sz="1800" b="1" baseline="0" dirty="0"/>
                        <a:t>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ترشح المجموعة طالبة لديها سمات مدير المشروع الفعال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07504" y="1484784"/>
            <a:ext cx="8946485" cy="5256584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indent="-36000" algn="ctr" rtl="1">
              <a:lnSpc>
                <a:spcPct val="150000"/>
              </a:lnSpc>
              <a:defRPr/>
            </a:pPr>
            <a:r>
              <a:rPr lang="ar-SA" sz="2400" b="1" dirty="0">
                <a:solidFill>
                  <a:srgbClr val="0070C0"/>
                </a:solidFill>
              </a:rPr>
              <a:t>أعضاء المجموعة،، </a:t>
            </a:r>
          </a:p>
          <a:p>
            <a:pPr indent="-36000" algn="ctr" rtl="1">
              <a:lnSpc>
                <a:spcPct val="150000"/>
              </a:lnSpc>
              <a:defRPr/>
            </a:pPr>
            <a:r>
              <a:rPr lang="ar-SA" sz="2400" b="1" dirty="0"/>
              <a:t>قومي بتحديد طالبة من مجموعتك لديها أكثر سمات مدير المشروع الفعال.</a:t>
            </a:r>
          </a:p>
          <a:p>
            <a:pPr indent="-36000" algn="ctr" rtl="1">
              <a:lnSpc>
                <a:spcPct val="150000"/>
              </a:lnSpc>
              <a:defRPr/>
            </a:pPr>
            <a:endParaRPr lang="ar-SA" sz="2400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FE80E04-FE20-6B34-8273-9CD6F472ED6E}"/>
              </a:ext>
            </a:extLst>
          </p:cNvPr>
          <p:cNvGraphicFramePr>
            <a:graphicFrameLocks noGrp="1"/>
          </p:cNvGraphicFramePr>
          <p:nvPr/>
        </p:nvGraphicFramePr>
        <p:xfrm>
          <a:off x="393238" y="2780771"/>
          <a:ext cx="8375016" cy="3555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4796">
                  <a:extLst>
                    <a:ext uri="{9D8B030D-6E8A-4147-A177-3AD203B41FA5}">
                      <a16:colId xmlns:a16="http://schemas.microsoft.com/office/drawing/2014/main" val="3549245646"/>
                    </a:ext>
                  </a:extLst>
                </a:gridCol>
                <a:gridCol w="3340220">
                  <a:extLst>
                    <a:ext uri="{9D8B030D-6E8A-4147-A177-3AD203B41FA5}">
                      <a16:colId xmlns:a16="http://schemas.microsoft.com/office/drawing/2014/main" val="280054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الطالبات اللاتي تتوفر لديهن السمة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السمة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15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738" marR="0" lvl="0" indent="0" algn="r" defTabSz="914400" rtl="1" eaLnBrk="1" fontAlgn="auto" latinLnBrk="0" hangingPunct="1">
                        <a:lnSpc>
                          <a:spcPct val="133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F96BA4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ar-SA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يمتلك مهارات القيادة.</a:t>
                      </a:r>
                      <a:endParaRPr kumimoji="0" 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jawal Medium" panose="00000600000000000000" pitchFamily="2" charset="-78"/>
                        <a:ea typeface="Century Gothic" panose="020B0502020202020204" pitchFamily="34" charset="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656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738" marR="0" lvl="0" indent="0" algn="r" defTabSz="914400" rtl="1" eaLnBrk="1" fontAlgn="auto" latinLnBrk="0" hangingPunct="1">
                        <a:lnSpc>
                          <a:spcPct val="133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F96BA4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ar-SA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يعمل بشكل جيد تحت الضغوط.</a:t>
                      </a:r>
                      <a:endParaRPr kumimoji="0" 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jawal Medium" panose="00000600000000000000" pitchFamily="2" charset="-78"/>
                        <a:ea typeface="Century Gothic" panose="020B0502020202020204" pitchFamily="34" charset="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36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738" marR="0" lvl="0" indent="0" algn="r" defTabSz="914400" rtl="1" eaLnBrk="1" fontAlgn="auto" latinLnBrk="0" hangingPunct="1">
                        <a:lnSpc>
                          <a:spcPct val="133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F96BA4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ar-SA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صانع قرار جيد.</a:t>
                      </a:r>
                      <a:endParaRPr kumimoji="0" 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jawal Medium" panose="00000600000000000000" pitchFamily="2" charset="-78"/>
                        <a:ea typeface="Century Gothic" panose="020B0502020202020204" pitchFamily="34" charset="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04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738" marR="0" lvl="0" indent="0" algn="r" defTabSz="914400" rtl="1" eaLnBrk="1" fontAlgn="auto" latinLnBrk="0" hangingPunct="1">
                        <a:lnSpc>
                          <a:spcPct val="133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F96BA4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ar-SA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يتفاوض بفعالية.</a:t>
                      </a:r>
                      <a:endParaRPr kumimoji="0" 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jawal Medium" panose="00000600000000000000" pitchFamily="2" charset="-78"/>
                        <a:ea typeface="Century Gothic" panose="020B0502020202020204" pitchFamily="34" charset="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42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738" marR="0" lvl="0" indent="0" algn="r" defTabSz="914400" rtl="1" eaLnBrk="1" fontAlgn="auto" latinLnBrk="0" hangingPunct="1">
                        <a:lnSpc>
                          <a:spcPct val="133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F96BA4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ar-SA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يمتاز بالخبرة الفنية.</a:t>
                      </a:r>
                      <a:endParaRPr kumimoji="0" 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jawal Medium" panose="00000600000000000000" pitchFamily="2" charset="-78"/>
                        <a:ea typeface="Century Gothic" panose="020B0502020202020204" pitchFamily="34" charset="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059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738" marR="0" lvl="0" indent="0" algn="r" defTabSz="914400" rtl="1" eaLnBrk="1" fontAlgn="auto" latinLnBrk="0" hangingPunct="1">
                        <a:lnSpc>
                          <a:spcPct val="133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F96BA4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ar-SA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يراعي الجوانب الإنسانية في العمل.</a:t>
                      </a:r>
                      <a:endParaRPr kumimoji="0" 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jawal Medium" panose="00000600000000000000" pitchFamily="2" charset="-78"/>
                        <a:ea typeface="Century Gothic" panose="020B0502020202020204" pitchFamily="34" charset="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232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738" marR="0" lvl="0" indent="0" algn="r" defTabSz="914400" rtl="1" eaLnBrk="1" fontAlgn="auto" latinLnBrk="0" hangingPunct="1">
                        <a:lnSpc>
                          <a:spcPct val="133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F96BA4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ar-SA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يسهم في بناء مهارات الفريق.</a:t>
                      </a:r>
                      <a:endParaRPr kumimoji="0" 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jawal Medium" panose="00000600000000000000" pitchFamily="2" charset="-78"/>
                        <a:ea typeface="Century Gothic" panose="020B0502020202020204" pitchFamily="34" charset="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8441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A55EA-83F3-4CCB-7AF2-6090948E4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17</a:t>
            </a:fld>
            <a:endParaRPr lang="ar-S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286D42-9B66-5574-432D-E812280C3148}"/>
              </a:ext>
            </a:extLst>
          </p:cNvPr>
          <p:cNvSpPr/>
          <p:nvPr/>
        </p:nvSpPr>
        <p:spPr>
          <a:xfrm>
            <a:off x="288587" y="954139"/>
            <a:ext cx="1861226" cy="6987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ربط بالحياة</a:t>
            </a:r>
          </a:p>
        </p:txBody>
      </p:sp>
    </p:spTree>
    <p:extLst>
      <p:ext uri="{BB962C8B-B14F-4D97-AF65-F5344CB8AC3E}">
        <p14:creationId xmlns:p14="http://schemas.microsoft.com/office/powerpoint/2010/main" val="3924224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b="1" dirty="0">
                <a:solidFill>
                  <a:schemeClr val="accent1"/>
                </a:solidFill>
              </a:rPr>
              <a:t>واجبات مدير المشروع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ar-SA" sz="2800" b="1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74662-144C-A005-7EEA-E0BF93A2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18</a:t>
            </a:fld>
            <a:endParaRPr lang="ar-SA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21D2357-36A3-8C68-A6E8-AB40E3848423}"/>
              </a:ext>
            </a:extLst>
          </p:cNvPr>
          <p:cNvGraphicFramePr/>
          <p:nvPr/>
        </p:nvGraphicFramePr>
        <p:xfrm>
          <a:off x="607878" y="1870497"/>
          <a:ext cx="7794571" cy="4267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321546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>
          <a:xfrm>
            <a:off x="90010" y="1484784"/>
            <a:ext cx="8946485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7168" indent="-257168">
              <a:lnSpc>
                <a:spcPct val="150000"/>
              </a:lnSpc>
              <a:spcBef>
                <a:spcPct val="20000"/>
              </a:spcBef>
              <a:defRPr/>
            </a:pPr>
            <a:endParaRPr lang="ar-SA" sz="20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0010" y="116632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2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2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</a:t>
                      </a:r>
                      <a:r>
                        <a:rPr lang="ar-SA" sz="1800" b="1" baseline="0" dirty="0" err="1"/>
                        <a:t>الذكاءات</a:t>
                      </a:r>
                      <a:r>
                        <a:rPr lang="ar-SA" sz="1800" b="1" baseline="0" dirty="0"/>
                        <a:t>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تقترح الطالبة خطط أخرى قد يحتاجها مدير المشروع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07504" y="1484784"/>
            <a:ext cx="8946485" cy="5256584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indent="-36000" algn="ctr" rtl="1">
              <a:lnSpc>
                <a:spcPct val="150000"/>
              </a:lnSpc>
              <a:defRPr/>
            </a:pPr>
            <a:r>
              <a:rPr lang="ar-SA" sz="2400" b="1" dirty="0">
                <a:solidFill>
                  <a:schemeClr val="tx1"/>
                </a:solidFill>
              </a:rPr>
              <a:t>(خطة المشروع قد تتفرع منها خطط أخرى</a:t>
            </a:r>
            <a:r>
              <a:rPr lang="en-US" sz="2400" b="1" dirty="0"/>
              <a:t> </a:t>
            </a:r>
            <a:r>
              <a:rPr lang="ar-SA" sz="2400" b="1" dirty="0">
                <a:solidFill>
                  <a:schemeClr val="tx1"/>
                </a:solidFill>
              </a:rPr>
              <a:t>خاصة إن كان حجم المشروع ضخم، </a:t>
            </a:r>
          </a:p>
          <a:p>
            <a:pPr indent="-36000" algn="ctr" rtl="1">
              <a:lnSpc>
                <a:spcPct val="150000"/>
              </a:lnSpc>
              <a:defRPr/>
            </a:pPr>
            <a:r>
              <a:rPr lang="ar-SA" sz="2400" b="1" dirty="0">
                <a:solidFill>
                  <a:schemeClr val="tx1"/>
                </a:solidFill>
              </a:rPr>
              <a:t>حيث تساهم في دفع عجلة العمل وتضيف إلى جودة المنتج.)</a:t>
            </a:r>
          </a:p>
          <a:p>
            <a:pPr indent="-36000" algn="ctr" rtl="1">
              <a:lnSpc>
                <a:spcPct val="150000"/>
              </a:lnSpc>
              <a:defRPr/>
            </a:pPr>
            <a:r>
              <a:rPr lang="ar-SA" sz="2400" b="1" dirty="0">
                <a:solidFill>
                  <a:srgbClr val="0070C0"/>
                </a:solidFill>
              </a:rPr>
              <a:t>طالبتي العزيزة،، </a:t>
            </a:r>
          </a:p>
          <a:p>
            <a:pPr indent="-36000" algn="ctr" rtl="1">
              <a:lnSpc>
                <a:spcPct val="150000"/>
              </a:lnSpc>
              <a:defRPr/>
            </a:pPr>
            <a:r>
              <a:rPr lang="ar-SA" sz="2400" b="1" dirty="0"/>
              <a:t>اقترحي </a:t>
            </a:r>
            <a:r>
              <a:rPr lang="ar-SA" sz="2400" b="1" dirty="0">
                <a:solidFill>
                  <a:srgbClr val="FF0000"/>
                </a:solidFill>
              </a:rPr>
              <a:t>خطة إضافية </a:t>
            </a:r>
            <a:r>
              <a:rPr lang="ar-SA" sz="2400" b="1" dirty="0"/>
              <a:t>ضمن خطة المشروع</a:t>
            </a:r>
            <a:br>
              <a:rPr lang="ar-SA" sz="2400" b="1" dirty="0"/>
            </a:br>
            <a:r>
              <a:rPr lang="ar-SA" sz="2400" b="1" dirty="0"/>
              <a:t>قد يحتاجها مدير المشروع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A30D2-80FD-2B0E-8EDD-29E0CABE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19</a:t>
            </a:fld>
            <a:endParaRPr lang="ar-SA"/>
          </a:p>
        </p:txBody>
      </p:sp>
      <p:pic>
        <p:nvPicPr>
          <p:cNvPr id="1026" name="Picture 2" descr="Tv Ads Stock Illustrations – 1,630 Tv Ads Stock Illustrations, Vectors &amp;  Clipart - Dreamstime">
            <a:extLst>
              <a:ext uri="{FF2B5EF4-FFF2-40B4-BE49-F238E27FC236}">
                <a16:creationId xmlns:a16="http://schemas.microsoft.com/office/drawing/2014/main" id="{3874CE4C-1B8E-B493-7E56-F053A5D95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3" t="8227" r="10710" b="9414"/>
          <a:stretch/>
        </p:blipFill>
        <p:spPr bwMode="auto">
          <a:xfrm>
            <a:off x="217320" y="3495965"/>
            <a:ext cx="1538391" cy="165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 7 | Phone Line Art Images - Free Download on Freepik">
            <a:extLst>
              <a:ext uri="{FF2B5EF4-FFF2-40B4-BE49-F238E27FC236}">
                <a16:creationId xmlns:a16="http://schemas.microsoft.com/office/drawing/2014/main" id="{9141F30A-77D6-1C85-D37C-65AFC5F09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11" y="5219044"/>
            <a:ext cx="2143799" cy="128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mmunication Clipart Team Communication - Active Listening Clipart, HD Png  Download - kindpng">
            <a:extLst>
              <a:ext uri="{FF2B5EF4-FFF2-40B4-BE49-F238E27FC236}">
                <a16:creationId xmlns:a16="http://schemas.microsoft.com/office/drawing/2014/main" id="{61FB95A0-92D6-542E-6BC8-D75AC1DEA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52" y="5219043"/>
            <a:ext cx="3245379" cy="128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oney Clipart-pile and bags full of money clipart">
            <a:extLst>
              <a:ext uri="{FF2B5EF4-FFF2-40B4-BE49-F238E27FC236}">
                <a16:creationId xmlns:a16="http://schemas.microsoft.com/office/drawing/2014/main" id="{6899349F-6E55-4449-399B-5C781AC79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989" y="3696723"/>
            <a:ext cx="1805000" cy="128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7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43EFA-4579-D537-4C15-3EA55435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2</a:t>
            </a:fld>
            <a:endParaRPr lang="ar-SA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A01CEB-4FD3-01DA-9A5B-7BB29BFD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842963"/>
            <a:ext cx="516255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518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b="1" dirty="0">
                <a:solidFill>
                  <a:schemeClr val="accent1"/>
                </a:solidFill>
              </a:rPr>
              <a:t>خطط أخرى يحتاجها مدير المشروع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/>
              <a:t>تتفرع من خطة المشروع خطط أخرى مختلفة، منها: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74662-144C-A005-7EEA-E0BF93A2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20</a:t>
            </a:fld>
            <a:endParaRPr lang="ar-SA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7F14F7E-2B53-BC2F-C473-043C2E7D8DA0}"/>
              </a:ext>
            </a:extLst>
          </p:cNvPr>
          <p:cNvGraphicFramePr/>
          <p:nvPr/>
        </p:nvGraphicFramePr>
        <p:xfrm>
          <a:off x="973956" y="2602420"/>
          <a:ext cx="7196088" cy="368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185035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>
          <a:xfrm>
            <a:off x="90010" y="1484784"/>
            <a:ext cx="8946485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7168" indent="-257168">
              <a:lnSpc>
                <a:spcPct val="150000"/>
              </a:lnSpc>
              <a:spcBef>
                <a:spcPct val="20000"/>
              </a:spcBef>
              <a:defRPr/>
            </a:pPr>
            <a:endParaRPr lang="ar-SA" sz="20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0010" y="116632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3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2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</a:t>
                      </a:r>
                      <a:r>
                        <a:rPr lang="ar-SA" sz="1800" b="1" baseline="0" dirty="0" err="1"/>
                        <a:t>الذكاءات</a:t>
                      </a:r>
                      <a:r>
                        <a:rPr lang="ar-SA" sz="1800" b="1" baseline="0" dirty="0"/>
                        <a:t>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تذكر الطالبة مثال تطبيقي لخطة من الخطط الأخرى التي يحتاجها مدير المشروع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07504" y="1484784"/>
            <a:ext cx="8946485" cy="5256584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indent="-36000" algn="ctr" rtl="1">
              <a:lnSpc>
                <a:spcPct val="150000"/>
              </a:lnSpc>
              <a:defRPr/>
            </a:pPr>
            <a:r>
              <a:rPr lang="ar-SA" sz="3200" b="1" dirty="0">
                <a:solidFill>
                  <a:srgbClr val="0070C0"/>
                </a:solidFill>
              </a:rPr>
              <a:t>طالبتي العزيزة،، 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اقرئي المادة العلمية في الكتاب المدرسي صفحة 15</a:t>
            </a:r>
          </a:p>
          <a:p>
            <a:pPr indent="-36000" algn="ctr" defTabSz="914400" rtl="1">
              <a:lnSpc>
                <a:spcPct val="150000"/>
              </a:lnSpc>
              <a:defRPr/>
            </a:pPr>
            <a:r>
              <a:rPr lang="ar-SA" sz="32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واذكري مثال تطبيقي لمشروع</a:t>
            </a:r>
            <a:r>
              <a:rPr lang="ar-SA" sz="3200" b="1" dirty="0">
                <a:solidFill>
                  <a:schemeClr val="tx1"/>
                </a:solidFill>
              </a:rPr>
              <a:t> (</a:t>
            </a:r>
            <a:r>
              <a:rPr lang="ar-SA" sz="3200" b="1" dirty="0">
                <a:solidFill>
                  <a:srgbClr val="FF0000"/>
                </a:solidFill>
              </a:rPr>
              <a:t>مقهى</a:t>
            </a:r>
            <a:r>
              <a:rPr lang="ar-SA" sz="32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)، </a:t>
            </a:r>
            <a:br>
              <a:rPr lang="ar-SA" sz="32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</a:br>
            <a:r>
              <a:rPr lang="ar-SA" sz="32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في كل خطة من الخطط التالية: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A30D2-80FD-2B0E-8EDD-29E0CABE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21</a:t>
            </a:fld>
            <a:endParaRPr lang="ar-S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A739CA-2F7B-00B8-F16B-6866939F1AE6}"/>
              </a:ext>
            </a:extLst>
          </p:cNvPr>
          <p:cNvSpPr/>
          <p:nvPr/>
        </p:nvSpPr>
        <p:spPr>
          <a:xfrm>
            <a:off x="6721709" y="4777064"/>
            <a:ext cx="1630549" cy="1205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SA" sz="2200" b="1" dirty="0">
                <a:solidFill>
                  <a:schemeClr val="tx1"/>
                </a:solidFill>
              </a:rPr>
              <a:t>خطة القبول</a:t>
            </a:r>
          </a:p>
          <a:p>
            <a:pPr algn="ctr" rtl="1">
              <a:lnSpc>
                <a:spcPct val="150000"/>
              </a:lnSpc>
            </a:pPr>
            <a:r>
              <a:rPr lang="ar-SA" sz="2200" b="1" dirty="0">
                <a:solidFill>
                  <a:schemeClr val="tx1"/>
                </a:solidFill>
              </a:rPr>
              <a:t>المجموعة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84CA4-A87B-9C60-967D-68D720751B36}"/>
              </a:ext>
            </a:extLst>
          </p:cNvPr>
          <p:cNvSpPr/>
          <p:nvPr/>
        </p:nvSpPr>
        <p:spPr>
          <a:xfrm>
            <a:off x="4737664" y="4777065"/>
            <a:ext cx="1630549" cy="12054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SA" sz="2200" b="1" dirty="0">
                <a:solidFill>
                  <a:schemeClr val="tx1"/>
                </a:solidFill>
              </a:rPr>
              <a:t>خطة التواصل</a:t>
            </a:r>
          </a:p>
          <a:p>
            <a:pPr algn="ctr" rtl="1">
              <a:lnSpc>
                <a:spcPct val="150000"/>
              </a:lnSpc>
            </a:pPr>
            <a:r>
              <a:rPr lang="ar-SA" sz="2200" b="1" dirty="0">
                <a:solidFill>
                  <a:schemeClr val="tx1"/>
                </a:solidFill>
              </a:rPr>
              <a:t>المجموعة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8BB8BC-BBEE-A4B7-75C4-C922E5D01206}"/>
              </a:ext>
            </a:extLst>
          </p:cNvPr>
          <p:cNvSpPr/>
          <p:nvPr/>
        </p:nvSpPr>
        <p:spPr>
          <a:xfrm>
            <a:off x="2741745" y="4777065"/>
            <a:ext cx="1630549" cy="12054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SA" sz="2200" b="1" dirty="0">
                <a:solidFill>
                  <a:schemeClr val="tx1"/>
                </a:solidFill>
              </a:rPr>
              <a:t>خطة المشتريات</a:t>
            </a:r>
          </a:p>
          <a:p>
            <a:pPr algn="ctr" rtl="1">
              <a:lnSpc>
                <a:spcPct val="150000"/>
              </a:lnSpc>
            </a:pPr>
            <a:r>
              <a:rPr lang="ar-SA" sz="2200" b="1" dirty="0">
                <a:solidFill>
                  <a:schemeClr val="tx1"/>
                </a:solidFill>
              </a:rPr>
              <a:t>المجموعة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1CF9C5-4D8D-952B-6D59-D5A73F8D4A77}"/>
              </a:ext>
            </a:extLst>
          </p:cNvPr>
          <p:cNvSpPr/>
          <p:nvPr/>
        </p:nvSpPr>
        <p:spPr>
          <a:xfrm>
            <a:off x="771704" y="4777065"/>
            <a:ext cx="1630549" cy="12054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SA" sz="2200" b="1" dirty="0">
                <a:solidFill>
                  <a:schemeClr val="tx1"/>
                </a:solidFill>
              </a:rPr>
              <a:t>خطة المخاطر</a:t>
            </a:r>
          </a:p>
          <a:p>
            <a:pPr algn="ctr" rtl="1">
              <a:lnSpc>
                <a:spcPct val="150000"/>
              </a:lnSpc>
            </a:pPr>
            <a:r>
              <a:rPr lang="ar-SA" sz="2200" b="1" dirty="0">
                <a:solidFill>
                  <a:schemeClr val="tx1"/>
                </a:solidFill>
              </a:rPr>
              <a:t>المجموعة 4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253093B-8057-BAB7-3AE3-D2497A5FE0F4}"/>
              </a:ext>
            </a:extLst>
          </p:cNvPr>
          <p:cNvSpPr/>
          <p:nvPr/>
        </p:nvSpPr>
        <p:spPr>
          <a:xfrm>
            <a:off x="288587" y="954139"/>
            <a:ext cx="1676400" cy="6987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تفعيل الكتاب</a:t>
            </a:r>
            <a:endParaRPr lang="en-US" b="1" dirty="0"/>
          </a:p>
          <a:p>
            <a:pPr algn="ctr"/>
            <a:r>
              <a:rPr lang="ar-SA" b="1" dirty="0"/>
              <a:t>وربط بالحياة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497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b="1" dirty="0">
                <a:solidFill>
                  <a:schemeClr val="accent1"/>
                </a:solidFill>
              </a:rPr>
              <a:t>خطط أخرى يحتاجها مدير المشروع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ar-SA" sz="2800" b="1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74662-144C-A005-7EEA-E0BF93A2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22</a:t>
            </a:fld>
            <a:endParaRPr lang="ar-S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D45802-6FB8-7731-097A-A18B66408B0E}"/>
              </a:ext>
            </a:extLst>
          </p:cNvPr>
          <p:cNvSpPr/>
          <p:nvPr/>
        </p:nvSpPr>
        <p:spPr>
          <a:xfrm>
            <a:off x="6243703" y="2042807"/>
            <a:ext cx="2136115" cy="16582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خطة القبول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D32830-480F-6D22-0D91-7877D45EA71A}"/>
              </a:ext>
            </a:extLst>
          </p:cNvPr>
          <p:cNvSpPr/>
          <p:nvPr/>
        </p:nvSpPr>
        <p:spPr>
          <a:xfrm>
            <a:off x="606359" y="2042807"/>
            <a:ext cx="5443519" cy="16582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SA" sz="2400" b="1" dirty="0">
                <a:solidFill>
                  <a:schemeClr val="tx1"/>
                </a:solidFill>
              </a:rPr>
              <a:t>تحدد المعايير التي يجب أن تستوفيها المشروع أو المنتج النهائي ليكون مقبولاً من أصحاب المصلحة. (</a:t>
            </a:r>
            <a:r>
              <a:rPr lang="ar-SA" sz="2400" b="1" dirty="0">
                <a:solidFill>
                  <a:srgbClr val="FF0000"/>
                </a:solidFill>
              </a:rPr>
              <a:t>الخشب المستخدم في الأثاث</a:t>
            </a:r>
            <a:r>
              <a:rPr lang="ar-SA" sz="2400" b="1" dirty="0">
                <a:solidFill>
                  <a:schemeClr val="tx1"/>
                </a:solidFill>
              </a:rPr>
              <a:t>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53BED-1AC2-5E82-52CA-6FFC70E0D28B}"/>
              </a:ext>
            </a:extLst>
          </p:cNvPr>
          <p:cNvSpPr/>
          <p:nvPr/>
        </p:nvSpPr>
        <p:spPr>
          <a:xfrm>
            <a:off x="6243703" y="4012659"/>
            <a:ext cx="2136115" cy="16582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خطة التواصل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C604D5-4CD3-7F62-BF7A-EFB694D0C97B}"/>
              </a:ext>
            </a:extLst>
          </p:cNvPr>
          <p:cNvSpPr/>
          <p:nvPr/>
        </p:nvSpPr>
        <p:spPr>
          <a:xfrm>
            <a:off x="606359" y="4012659"/>
            <a:ext cx="5443519" cy="16582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SA" sz="2400" b="1" dirty="0">
                <a:solidFill>
                  <a:schemeClr val="tx1"/>
                </a:solidFill>
              </a:rPr>
              <a:t>تهدف خطة التواصل إلى إبقاء جميع أصحاب المصلحة على اطلاع دائم بمجريات المشروع.</a:t>
            </a:r>
          </a:p>
          <a:p>
            <a:pPr algn="just" rtl="1"/>
            <a:r>
              <a:rPr lang="ar-SA" sz="2400" b="1" dirty="0">
                <a:solidFill>
                  <a:schemeClr val="tx1"/>
                </a:solidFill>
              </a:rPr>
              <a:t>(</a:t>
            </a:r>
            <a:r>
              <a:rPr lang="ar-SA" sz="2400" b="1" dirty="0">
                <a:solidFill>
                  <a:srgbClr val="FF0000"/>
                </a:solidFill>
              </a:rPr>
              <a:t>زيارة المقهى بشكل دوري بعد تنفيذ عمل ما</a:t>
            </a:r>
            <a:r>
              <a:rPr lang="ar-SA" sz="2400" b="1" dirty="0">
                <a:solidFill>
                  <a:schemeClr val="tx1"/>
                </a:solidFill>
              </a:rPr>
              <a:t>)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93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b="1" dirty="0">
                <a:solidFill>
                  <a:schemeClr val="accent1"/>
                </a:solidFill>
              </a:rPr>
              <a:t>خطط أخرى يحتاجها مدير المشروع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ar-SA" sz="2800" b="1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74662-144C-A005-7EEA-E0BF93A2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23</a:t>
            </a:fld>
            <a:endParaRPr lang="ar-S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BC15D3-765C-6BD2-A4CF-02CD4D49E709}"/>
              </a:ext>
            </a:extLst>
          </p:cNvPr>
          <p:cNvSpPr/>
          <p:nvPr/>
        </p:nvSpPr>
        <p:spPr>
          <a:xfrm>
            <a:off x="6253428" y="3998586"/>
            <a:ext cx="2136115" cy="16582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خطة المخاطر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CEBD61-C96C-7CCF-0DDD-0E2BEAF6F50C}"/>
              </a:ext>
            </a:extLst>
          </p:cNvPr>
          <p:cNvSpPr/>
          <p:nvPr/>
        </p:nvSpPr>
        <p:spPr>
          <a:xfrm>
            <a:off x="616084" y="3998586"/>
            <a:ext cx="5443519" cy="16582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SA" sz="2400" b="1" dirty="0">
                <a:solidFill>
                  <a:schemeClr val="tx1"/>
                </a:solidFill>
              </a:rPr>
              <a:t>السيطرة على أي مشكلات محتمله ناتجة عن المخاطر التي قد تؤثر سلباً على استكمال المشروع.</a:t>
            </a:r>
          </a:p>
          <a:p>
            <a:pPr algn="just" rtl="1"/>
            <a:r>
              <a:rPr lang="ar-SA" sz="2400" b="1" dirty="0">
                <a:solidFill>
                  <a:schemeClr val="tx1"/>
                </a:solidFill>
              </a:rPr>
              <a:t>(</a:t>
            </a:r>
            <a:r>
              <a:rPr lang="ar-SA" sz="2400" b="1" dirty="0">
                <a:solidFill>
                  <a:srgbClr val="FF0000"/>
                </a:solidFill>
              </a:rPr>
              <a:t>حل مشكلة قلة الزبائن بتقديم عروض</a:t>
            </a:r>
            <a:r>
              <a:rPr lang="ar-SA" sz="2400" b="1" dirty="0">
                <a:solidFill>
                  <a:schemeClr val="tx1"/>
                </a:solidFill>
              </a:rPr>
              <a:t>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061A1F-802A-A040-281F-A80577CD4548}"/>
              </a:ext>
            </a:extLst>
          </p:cNvPr>
          <p:cNvSpPr/>
          <p:nvPr/>
        </p:nvSpPr>
        <p:spPr>
          <a:xfrm>
            <a:off x="6243703" y="2056880"/>
            <a:ext cx="2136115" cy="16582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خطة المشتريات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BA9D32-042B-7850-7FE7-D5D63C00925D}"/>
              </a:ext>
            </a:extLst>
          </p:cNvPr>
          <p:cNvSpPr/>
          <p:nvPr/>
        </p:nvSpPr>
        <p:spPr>
          <a:xfrm>
            <a:off x="606359" y="2056880"/>
            <a:ext cx="5443519" cy="16582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SA" sz="2400" b="1" dirty="0">
                <a:solidFill>
                  <a:schemeClr val="tx1"/>
                </a:solidFill>
              </a:rPr>
              <a:t>تساعد على شراء المنتجات والخدمات من الموردين الخارجيين.</a:t>
            </a:r>
          </a:p>
          <a:p>
            <a:pPr algn="just" rtl="1"/>
            <a:r>
              <a:rPr lang="ar-SA" sz="2400" b="1" dirty="0">
                <a:solidFill>
                  <a:schemeClr val="tx1"/>
                </a:solidFill>
              </a:rPr>
              <a:t>(</a:t>
            </a:r>
            <a:r>
              <a:rPr lang="ar-SA" sz="2400" b="1" dirty="0">
                <a:solidFill>
                  <a:srgbClr val="FF0000"/>
                </a:solidFill>
              </a:rPr>
              <a:t>الاتفاق مع مورد القهوة للشراء كل شهر</a:t>
            </a:r>
            <a:r>
              <a:rPr lang="ar-SA" sz="2400" b="1" dirty="0">
                <a:solidFill>
                  <a:schemeClr val="tx1"/>
                </a:solidFill>
              </a:rPr>
              <a:t>)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b="1" dirty="0">
                <a:solidFill>
                  <a:schemeClr val="accent1"/>
                </a:solidFill>
              </a:rPr>
              <a:t>خطط أخرى يحتاجها مدير المشروع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ar-SA" sz="2800" b="1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74662-144C-A005-7EEA-E0BF93A2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24</a:t>
            </a:fld>
            <a:endParaRPr lang="ar-S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D45802-6FB8-7731-097A-A18B66408B0E}"/>
              </a:ext>
            </a:extLst>
          </p:cNvPr>
          <p:cNvSpPr/>
          <p:nvPr/>
        </p:nvSpPr>
        <p:spPr>
          <a:xfrm>
            <a:off x="6243703" y="4060420"/>
            <a:ext cx="2136115" cy="16582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خطة الموارد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D32830-480F-6D22-0D91-7877D45EA71A}"/>
              </a:ext>
            </a:extLst>
          </p:cNvPr>
          <p:cNvSpPr/>
          <p:nvPr/>
        </p:nvSpPr>
        <p:spPr>
          <a:xfrm>
            <a:off x="606359" y="4060420"/>
            <a:ext cx="5443519" cy="16582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SA" sz="2400" b="1" dirty="0">
                <a:solidFill>
                  <a:schemeClr val="tx1"/>
                </a:solidFill>
              </a:rPr>
              <a:t>تتطلب بعض المشروعات خطة تفصيلية للموارد التي يحتاجها المشروع ليكتمل بنجاح مثل الأدوات والأجهزة والبرامج وغيرها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وقد تشمل الموارد البشرية.</a:t>
            </a:r>
          </a:p>
          <a:p>
            <a:pPr algn="just" rtl="1"/>
            <a:r>
              <a:rPr lang="ar-SA" sz="2400" b="1" dirty="0">
                <a:solidFill>
                  <a:schemeClr val="tx1"/>
                </a:solidFill>
              </a:rPr>
              <a:t>(</a:t>
            </a:r>
            <a:r>
              <a:rPr lang="ar-SA" sz="2000" b="1" dirty="0">
                <a:solidFill>
                  <a:srgbClr val="FF0000"/>
                </a:solidFill>
              </a:rPr>
              <a:t>مكائن صنع القهوة – كمبيوتر – موقع خاص - الموظفين</a:t>
            </a:r>
            <a:r>
              <a:rPr lang="ar-SA" sz="2400" b="1" dirty="0">
                <a:solidFill>
                  <a:schemeClr val="tx1"/>
                </a:solidFill>
              </a:rPr>
              <a:t>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2A2192-4DDE-9D72-03C9-B0323D4212EA}"/>
              </a:ext>
            </a:extLst>
          </p:cNvPr>
          <p:cNvSpPr/>
          <p:nvPr/>
        </p:nvSpPr>
        <p:spPr>
          <a:xfrm>
            <a:off x="6255735" y="2038131"/>
            <a:ext cx="2136115" cy="16582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الخطة المالية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4586E9-1678-2E9B-722F-6100D389CD5D}"/>
              </a:ext>
            </a:extLst>
          </p:cNvPr>
          <p:cNvSpPr/>
          <p:nvPr/>
        </p:nvSpPr>
        <p:spPr>
          <a:xfrm>
            <a:off x="618391" y="2038131"/>
            <a:ext cx="5443519" cy="16582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SA" sz="2400" b="1" dirty="0">
                <a:solidFill>
                  <a:schemeClr val="tx1"/>
                </a:solidFill>
              </a:rPr>
              <a:t>المشروع الناجح هو الذي تنتهي جميع عملياته ويتم الحصول على المنتج النهائي دون تجاوز الميزانية المحددة له.</a:t>
            </a:r>
          </a:p>
          <a:p>
            <a:pPr algn="just" rtl="1"/>
            <a:r>
              <a:rPr lang="ar-SA" sz="2400" b="1" dirty="0">
                <a:solidFill>
                  <a:schemeClr val="tx1"/>
                </a:solidFill>
              </a:rPr>
              <a:t>(</a:t>
            </a:r>
            <a:r>
              <a:rPr lang="ar-SA" sz="2400" b="1" dirty="0">
                <a:solidFill>
                  <a:srgbClr val="FF0000"/>
                </a:solidFill>
              </a:rPr>
              <a:t>التكلفة التقديرية للمشروع – الميزانية - النفقات</a:t>
            </a:r>
            <a:r>
              <a:rPr lang="ar-SA" sz="2400" b="1" dirty="0">
                <a:solidFill>
                  <a:schemeClr val="tx1"/>
                </a:solidFill>
              </a:rPr>
              <a:t>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2A058C-BAEA-AC99-70E4-D0C51243AF1F}"/>
              </a:ext>
            </a:extLst>
          </p:cNvPr>
          <p:cNvSpPr txBox="1"/>
          <p:nvPr/>
        </p:nvSpPr>
        <p:spPr>
          <a:xfrm>
            <a:off x="6356773" y="3143779"/>
            <a:ext cx="18821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إدارة التكاليف 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5EA82F-F765-97D2-3226-259D956F03E1}"/>
              </a:ext>
            </a:extLst>
          </p:cNvPr>
          <p:cNvSpPr txBox="1"/>
          <p:nvPr/>
        </p:nvSpPr>
        <p:spPr>
          <a:xfrm>
            <a:off x="6356772" y="5142383"/>
            <a:ext cx="18821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تعيين الموارد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8971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 animBg="1"/>
      <p:bldP spid="14" grpId="0" animBg="1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>
          <a:xfrm>
            <a:off x="90010" y="1484784"/>
            <a:ext cx="8946485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7168" indent="-257168">
              <a:lnSpc>
                <a:spcPct val="150000"/>
              </a:lnSpc>
              <a:spcBef>
                <a:spcPct val="20000"/>
              </a:spcBef>
              <a:defRPr/>
            </a:pPr>
            <a:endParaRPr lang="ar-SA" sz="20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0010" y="116632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4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2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</a:t>
                      </a:r>
                      <a:r>
                        <a:rPr lang="ar-SA" sz="1800" b="1" baseline="0" dirty="0" err="1"/>
                        <a:t>الذكاءات</a:t>
                      </a:r>
                      <a:r>
                        <a:rPr lang="ar-SA" sz="1800" b="1" baseline="0" dirty="0"/>
                        <a:t>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تشرح الطالبة العلاقة بين إدارة التكاليف وتعيين الموارد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07504" y="1484784"/>
            <a:ext cx="8946485" cy="5256584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indent="-36000" algn="ctr" rtl="1">
              <a:lnSpc>
                <a:spcPct val="150000"/>
              </a:lnSpc>
              <a:defRPr/>
            </a:pPr>
            <a:r>
              <a:rPr lang="ar-SA" sz="3200" b="1" dirty="0">
                <a:solidFill>
                  <a:srgbClr val="0070C0"/>
                </a:solidFill>
              </a:rPr>
              <a:t>طالبتي العزيزة،، 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توجد علاقة بين (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إدارة التكاليف وتعيين الموارد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)</a:t>
            </a:r>
            <a:b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</a:b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وأي خلل فيها قد </a:t>
            </a:r>
            <a:r>
              <a:rPr lang="ar-SA" sz="32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يؤثر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 على </a:t>
            </a:r>
            <a:r>
              <a:rPr lang="ar-SA" sz="32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نجاح المشروع،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وضحي ذلك؟!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A30D2-80FD-2B0E-8EDD-29E0CABE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25</a:t>
            </a:fld>
            <a:endParaRPr lang="ar-SA"/>
          </a:p>
        </p:txBody>
      </p:sp>
      <p:pic>
        <p:nvPicPr>
          <p:cNvPr id="1026" name="Picture 2" descr="What Is It Called When A Company Loses Money">
            <a:extLst>
              <a:ext uri="{FF2B5EF4-FFF2-40B4-BE49-F238E27FC236}">
                <a16:creationId xmlns:a16="http://schemas.microsoft.com/office/drawing/2014/main" id="{1F675A67-1DFE-7F7C-912A-C616ED410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496" y="4113076"/>
            <a:ext cx="3233212" cy="228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109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b="1" dirty="0">
                <a:solidFill>
                  <a:schemeClr val="accent1"/>
                </a:solidFill>
              </a:rPr>
              <a:t>إدارة التكاليف وتعيين الموارد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/>
              <a:t>إدارة التكاليف: عملية </a:t>
            </a:r>
            <a:r>
              <a:rPr lang="ar-SA" sz="2800" b="1" dirty="0">
                <a:solidFill>
                  <a:srgbClr val="FF0000"/>
                </a:solidFill>
              </a:rPr>
              <a:t>تقدير التكاليف </a:t>
            </a:r>
            <a:r>
              <a:rPr lang="ar-SA" sz="2800" b="1" dirty="0"/>
              <a:t>المرتبطة بالمشروع والتخطيط لها والتحكم بها بحيث تكون ضمن </a:t>
            </a:r>
            <a:r>
              <a:rPr lang="ar-SA" sz="2800" b="1" dirty="0">
                <a:solidFill>
                  <a:srgbClr val="FF0000"/>
                </a:solidFill>
              </a:rPr>
              <a:t>الميزانية المحددة</a:t>
            </a:r>
            <a:r>
              <a:rPr lang="ar-SA" sz="2800" b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ar-SA" sz="2800" b="1" dirty="0"/>
              <a:t>تقدير التكلفة: عملية </a:t>
            </a:r>
            <a:r>
              <a:rPr lang="ar-SA" sz="2800" b="1" dirty="0">
                <a:solidFill>
                  <a:srgbClr val="FF0000"/>
                </a:solidFill>
              </a:rPr>
              <a:t>التنبؤ بالموارد </a:t>
            </a:r>
            <a:r>
              <a:rPr lang="ar-SA" sz="2800" b="1" dirty="0"/>
              <a:t>المناسبة واللازمة لإكمال المشروع ضمن </a:t>
            </a:r>
            <a:r>
              <a:rPr lang="ar-SA" sz="2800" b="1" dirty="0">
                <a:solidFill>
                  <a:srgbClr val="FF0000"/>
                </a:solidFill>
              </a:rPr>
              <a:t>الميزانية المحددة</a:t>
            </a:r>
            <a:r>
              <a:rPr lang="ar-SA" sz="2800" b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ar-SA" sz="2800" b="1" dirty="0"/>
              <a:t>تعيين الموارد: عملية </a:t>
            </a:r>
            <a:r>
              <a:rPr lang="ar-SA" sz="2800" b="1" dirty="0">
                <a:solidFill>
                  <a:srgbClr val="FF0000"/>
                </a:solidFill>
              </a:rPr>
              <a:t>تحديد وتنظيم </a:t>
            </a:r>
            <a:r>
              <a:rPr lang="ar-SA" sz="2800" b="1" dirty="0"/>
              <a:t>جميع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ar-SA" sz="2800" b="1" dirty="0"/>
              <a:t>    الموارد اللازمة لإكمال المشروع.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74662-144C-A005-7EEA-E0BF93A2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26</a:t>
            </a:fld>
            <a:endParaRPr lang="ar-SA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7B19267-B498-85DE-8D15-9536C82C2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88" y="3537072"/>
            <a:ext cx="3107556" cy="2988193"/>
          </a:xfrm>
          <a:prstGeom prst="rect">
            <a:avLst/>
          </a:prstGeom>
        </p:spPr>
      </p:pic>
      <p:pic>
        <p:nvPicPr>
          <p:cNvPr id="25" name="Graphic 24" descr="Close with solid fill">
            <a:extLst>
              <a:ext uri="{FF2B5EF4-FFF2-40B4-BE49-F238E27FC236}">
                <a16:creationId xmlns:a16="http://schemas.microsoft.com/office/drawing/2014/main" id="{C0E6A50E-E6EF-F2A3-70D3-4E123DA14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1473" y="5944552"/>
            <a:ext cx="594360" cy="594360"/>
          </a:xfrm>
          <a:prstGeom prst="rect">
            <a:avLst/>
          </a:prstGeom>
        </p:spPr>
      </p:pic>
      <p:pic>
        <p:nvPicPr>
          <p:cNvPr id="26" name="Graphic 25" descr="Close with solid fill">
            <a:extLst>
              <a:ext uri="{FF2B5EF4-FFF2-40B4-BE49-F238E27FC236}">
                <a16:creationId xmlns:a16="http://schemas.microsoft.com/office/drawing/2014/main" id="{C15CF270-8110-ADFA-8A4A-1EDCB7D92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7786" y="5230403"/>
            <a:ext cx="59436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49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b="1" dirty="0">
                <a:solidFill>
                  <a:schemeClr val="accent1"/>
                </a:solidFill>
              </a:rPr>
              <a:t>إدارة التكاليف وتعيين الموارد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/>
              <a:t>تقدير التكلفة هي عملية </a:t>
            </a:r>
            <a:r>
              <a:rPr lang="ar-SA" sz="2800" b="1" dirty="0">
                <a:solidFill>
                  <a:srgbClr val="FF0000"/>
                </a:solidFill>
              </a:rPr>
              <a:t>التنبؤ بالموارد </a:t>
            </a:r>
            <a:r>
              <a:rPr lang="ar-SA" sz="2800" b="1" dirty="0"/>
              <a:t>المناسبة واللازمة لإكمال المشروع ضمن </a:t>
            </a:r>
            <a:r>
              <a:rPr lang="ar-SA" sz="2800" b="1" dirty="0">
                <a:solidFill>
                  <a:srgbClr val="FF0000"/>
                </a:solidFill>
              </a:rPr>
              <a:t>الميزانية المحددة</a:t>
            </a:r>
            <a:r>
              <a:rPr lang="ar-SA" sz="2800" b="1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74662-144C-A005-7EEA-E0BF93A2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27</a:t>
            </a:fld>
            <a:endParaRPr lang="ar-SA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68FD510-00D6-8923-05BD-AF12BCFD071F}"/>
              </a:ext>
            </a:extLst>
          </p:cNvPr>
          <p:cNvGraphicFramePr/>
          <p:nvPr/>
        </p:nvGraphicFramePr>
        <p:xfrm>
          <a:off x="673428" y="2830122"/>
          <a:ext cx="8013372" cy="336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752053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>
          <a:xfrm>
            <a:off x="90010" y="1484784"/>
            <a:ext cx="8946485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7168" indent="-257168">
              <a:lnSpc>
                <a:spcPct val="150000"/>
              </a:lnSpc>
              <a:spcBef>
                <a:spcPct val="20000"/>
              </a:spcBef>
              <a:defRPr/>
            </a:pPr>
            <a:endParaRPr lang="ar-SA" sz="20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0010" y="116632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5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4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</a:t>
                      </a:r>
                      <a:r>
                        <a:rPr lang="ar-SA" sz="1800" b="1" baseline="0" dirty="0" err="1"/>
                        <a:t>الذكاءات</a:t>
                      </a:r>
                      <a:r>
                        <a:rPr lang="ar-SA" sz="1800" b="1" baseline="0" dirty="0"/>
                        <a:t>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تعرف الطالبة بعض المعلومات في إدارة التكاليف وتعيين الموارد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07504" y="1484784"/>
            <a:ext cx="8946485" cy="5256584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marL="0" marR="0" lvl="0" indent="-3600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  <a:p>
            <a:pPr marL="0" marR="0" lvl="0" indent="-3600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طالبتي العزيزة،،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اقرئي المادة العلمية في الكتاب صفحة 16-18 إلى أنواع الموارد بتركيز، </a:t>
            </a:r>
            <a:r>
              <a:rPr kumimoji="0" 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وأجيبي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 بصح أو خطأ للعبارات التالية: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253093B-8057-BAB7-3AE3-D2497A5FE0F4}"/>
              </a:ext>
            </a:extLst>
          </p:cNvPr>
          <p:cNvSpPr/>
          <p:nvPr/>
        </p:nvSpPr>
        <p:spPr>
          <a:xfrm>
            <a:off x="288587" y="954139"/>
            <a:ext cx="1676400" cy="6987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تفعيل الكتاب</a:t>
            </a:r>
            <a:endParaRPr lang="en-US" b="1" dirty="0"/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F010CD85-25B2-C547-1D21-5946084EE566}"/>
              </a:ext>
            </a:extLst>
          </p:cNvPr>
          <p:cNvGraphicFramePr>
            <a:graphicFrameLocks noGrp="1"/>
          </p:cNvGraphicFramePr>
          <p:nvPr/>
        </p:nvGraphicFramePr>
        <p:xfrm>
          <a:off x="107504" y="2677436"/>
          <a:ext cx="8928991" cy="4063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68852">
                  <a:extLst>
                    <a:ext uri="{9D8B030D-6E8A-4147-A177-3AD203B41FA5}">
                      <a16:colId xmlns:a16="http://schemas.microsoft.com/office/drawing/2014/main" val="3158034255"/>
                    </a:ext>
                  </a:extLst>
                </a:gridCol>
                <a:gridCol w="660139">
                  <a:extLst>
                    <a:ext uri="{9D8B030D-6E8A-4147-A177-3AD203B41FA5}">
                      <a16:colId xmlns:a16="http://schemas.microsoft.com/office/drawing/2014/main" val="2081080382"/>
                    </a:ext>
                  </a:extLst>
                </a:gridCol>
              </a:tblGrid>
              <a:tr h="451548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/>
                        <a:t>العبارة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/>
                        <a:t>الإجابة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241917"/>
                  </a:ext>
                </a:extLst>
              </a:tr>
              <a:tr h="4515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dirty="0"/>
                        <a:t>1. إدارة التكاليف تساعد في تحديد أولويات أنشطة المشروع بناء على فعالية التكلفة.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01711"/>
                  </a:ext>
                </a:extLst>
              </a:tr>
              <a:tr h="4515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dirty="0"/>
                        <a:t>2. إدارة التكاليف تساعد في تجاوز نطاق الميزانية المخصصة.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799441"/>
                  </a:ext>
                </a:extLst>
              </a:tr>
              <a:tr h="4515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dirty="0"/>
                        <a:t>3. مدير المشروع قد يخطئ في تقدير التكلفة إذا لم يستجيب لطلب أصحاب المصلحة بتقليل التكاليف.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803304"/>
                  </a:ext>
                </a:extLst>
              </a:tr>
              <a:tr h="4515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dirty="0"/>
                        <a:t>4. بالنسبة لتقدير التكلفة بدقة، يفضل الاستعانة بخبراء قاموا بمشروعات سابقة.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039486"/>
                  </a:ext>
                </a:extLst>
              </a:tr>
              <a:tr h="4515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dirty="0"/>
                        <a:t>5. الاستعجال في تقدير تكلفة المشروع بشكل كامل دون مراجعة قد يؤدي إلى تجاوزات الصرف.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50636"/>
                  </a:ext>
                </a:extLst>
              </a:tr>
              <a:tr h="4515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dirty="0"/>
                        <a:t>6. تعيين الموارد يضمن تعيين الموظفين ذوي المهارات المناسبة للمهام المناسبة.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983909"/>
                  </a:ext>
                </a:extLst>
              </a:tr>
              <a:tr h="4515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dirty="0"/>
                        <a:t>7. العلامات التجارية وسمعة الشركة المسؤولة عن تنفيذ المشروع لا تُعتبر من الموارد.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898123"/>
                  </a:ext>
                </a:extLst>
              </a:tr>
              <a:tr h="4515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dirty="0"/>
                        <a:t>8. الموارد القابلة للتخزين يصعب تقدير قيمتها المالية.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72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739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>
          <a:xfrm>
            <a:off x="90010" y="1484784"/>
            <a:ext cx="8946485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7168" indent="-257168">
              <a:lnSpc>
                <a:spcPct val="150000"/>
              </a:lnSpc>
              <a:spcBef>
                <a:spcPct val="20000"/>
              </a:spcBef>
              <a:defRPr/>
            </a:pPr>
            <a:endParaRPr lang="ar-SA" sz="20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0010" y="116632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5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4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</a:t>
                      </a:r>
                      <a:r>
                        <a:rPr lang="ar-SA" sz="1800" b="1" baseline="0" dirty="0" err="1"/>
                        <a:t>الذكاءات</a:t>
                      </a:r>
                      <a:r>
                        <a:rPr lang="ar-SA" sz="1800" b="1" baseline="0" dirty="0"/>
                        <a:t>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تعرف الطالبة بعض المعلومات في إدارة التكاليف وتعيين الموارد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07504" y="1484784"/>
            <a:ext cx="8946485" cy="5256584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indent="-36000" algn="ctr" rtl="1">
              <a:defRPr/>
            </a:pPr>
            <a:endParaRPr lang="ar-SA" sz="1000" b="1" dirty="0">
              <a:solidFill>
                <a:srgbClr val="0070C0"/>
              </a:solidFill>
            </a:endParaRPr>
          </a:p>
          <a:p>
            <a:pPr indent="-36000" algn="ctr" rtl="1">
              <a:defRPr/>
            </a:pPr>
            <a:r>
              <a:rPr lang="ar-SA" sz="2400" b="1" dirty="0">
                <a:solidFill>
                  <a:srgbClr val="0070C0"/>
                </a:solidFill>
              </a:rPr>
              <a:t>طالبتي العزيزة،،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اقرئي المادة العلمية في الكتاب صفحة 16-18 إلى أنواع الموارد بتركيز، </a:t>
            </a:r>
            <a:r>
              <a:rPr kumimoji="0" 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وأجيبي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 بصح أو خطأ للعبارات التالية: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253093B-8057-BAB7-3AE3-D2497A5FE0F4}"/>
              </a:ext>
            </a:extLst>
          </p:cNvPr>
          <p:cNvSpPr/>
          <p:nvPr/>
        </p:nvSpPr>
        <p:spPr>
          <a:xfrm>
            <a:off x="288587" y="954139"/>
            <a:ext cx="1676400" cy="6987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تفعيل الكتاب</a:t>
            </a:r>
            <a:endParaRPr lang="en-US" b="1" dirty="0"/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80C52AE0-11AE-19E7-C61F-35B9B35568D9}"/>
              </a:ext>
            </a:extLst>
          </p:cNvPr>
          <p:cNvGraphicFramePr>
            <a:graphicFrameLocks noGrp="1"/>
          </p:cNvGraphicFramePr>
          <p:nvPr/>
        </p:nvGraphicFramePr>
        <p:xfrm>
          <a:off x="107504" y="2677436"/>
          <a:ext cx="8928991" cy="4063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68852">
                  <a:extLst>
                    <a:ext uri="{9D8B030D-6E8A-4147-A177-3AD203B41FA5}">
                      <a16:colId xmlns:a16="http://schemas.microsoft.com/office/drawing/2014/main" val="3158034255"/>
                    </a:ext>
                  </a:extLst>
                </a:gridCol>
                <a:gridCol w="660139">
                  <a:extLst>
                    <a:ext uri="{9D8B030D-6E8A-4147-A177-3AD203B41FA5}">
                      <a16:colId xmlns:a16="http://schemas.microsoft.com/office/drawing/2014/main" val="2081080382"/>
                    </a:ext>
                  </a:extLst>
                </a:gridCol>
              </a:tblGrid>
              <a:tr h="451548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/>
                        <a:t>العبارة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/>
                        <a:t>الإجابة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241917"/>
                  </a:ext>
                </a:extLst>
              </a:tr>
              <a:tr h="4515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dirty="0"/>
                        <a:t>1. إدارة التكاليف تساعد في تحديد أولويات أنشطة المشروع بناء على فعالية التكلفة.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01711"/>
                  </a:ext>
                </a:extLst>
              </a:tr>
              <a:tr h="4515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dirty="0"/>
                        <a:t>2. إدارة التكاليف تساعد في تجاوز نطاق الميزانية المخصصة.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799441"/>
                  </a:ext>
                </a:extLst>
              </a:tr>
              <a:tr h="4515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dirty="0"/>
                        <a:t>3. مدير المشروع قد يخطئ في تقدير التكلفة إذا لم يستجيب لطلب أصحاب المصلحة بتقليل التكاليف.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803304"/>
                  </a:ext>
                </a:extLst>
              </a:tr>
              <a:tr h="4515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dirty="0"/>
                        <a:t>4. بالنسبة لتقدير التكلفة بدقة، يفضل الاستعانة بخبراء قاموا بمشروعات سابقة.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039486"/>
                  </a:ext>
                </a:extLst>
              </a:tr>
              <a:tr h="4515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dirty="0"/>
                        <a:t>5. الاستعجال في تقدير تكلفة المشروع بشكل كامل دون مراجعة قد يؤدي إلى تجاوزات الصرف.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50636"/>
                  </a:ext>
                </a:extLst>
              </a:tr>
              <a:tr h="4515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dirty="0"/>
                        <a:t>6. تعيين الموارد يضمن تعيين الموظفين ذوي المهارات المناسبة للمهام المناسبة.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983909"/>
                  </a:ext>
                </a:extLst>
              </a:tr>
              <a:tr h="4515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dirty="0"/>
                        <a:t>7. العلامات التجارية وسمعة الشركة المسؤولة عن تنفيذ المشروع لا تُعتبر من الموارد.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898123"/>
                  </a:ext>
                </a:extLst>
              </a:tr>
              <a:tr h="4515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ar-SA" sz="2000" b="1" dirty="0"/>
                        <a:t>8. الموارد القابلة للتخزين يصعب تقدير قيمتها المالية.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7213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0D78BA0-191A-831A-D5CF-4700AB416893}"/>
              </a:ext>
            </a:extLst>
          </p:cNvPr>
          <p:cNvSpPr txBox="1"/>
          <p:nvPr/>
        </p:nvSpPr>
        <p:spPr>
          <a:xfrm>
            <a:off x="8387646" y="3165312"/>
            <a:ext cx="575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8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صح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166E8-5E5F-E7E1-5965-E24BF765457E}"/>
              </a:ext>
            </a:extLst>
          </p:cNvPr>
          <p:cNvSpPr txBox="1"/>
          <p:nvPr/>
        </p:nvSpPr>
        <p:spPr>
          <a:xfrm>
            <a:off x="8387646" y="3653188"/>
            <a:ext cx="575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8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خطأ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A2BB9-5A82-9F90-3673-C1F426D9AF47}"/>
              </a:ext>
            </a:extLst>
          </p:cNvPr>
          <p:cNvSpPr txBox="1"/>
          <p:nvPr/>
        </p:nvSpPr>
        <p:spPr>
          <a:xfrm>
            <a:off x="8387645" y="4080145"/>
            <a:ext cx="575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8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خطأ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29D70-BB00-26C2-E701-0D4D62D0C205}"/>
              </a:ext>
            </a:extLst>
          </p:cNvPr>
          <p:cNvSpPr txBox="1"/>
          <p:nvPr/>
        </p:nvSpPr>
        <p:spPr>
          <a:xfrm>
            <a:off x="8387644" y="4529680"/>
            <a:ext cx="575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8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صح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F577A3-7B8E-B54A-DF10-6625ACD7A898}"/>
              </a:ext>
            </a:extLst>
          </p:cNvPr>
          <p:cNvSpPr txBox="1"/>
          <p:nvPr/>
        </p:nvSpPr>
        <p:spPr>
          <a:xfrm>
            <a:off x="8387643" y="4979215"/>
            <a:ext cx="575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8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صح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56156A-2BB4-5C38-62E7-EF6540B9928F}"/>
              </a:ext>
            </a:extLst>
          </p:cNvPr>
          <p:cNvSpPr txBox="1"/>
          <p:nvPr/>
        </p:nvSpPr>
        <p:spPr>
          <a:xfrm>
            <a:off x="8387642" y="5431392"/>
            <a:ext cx="575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8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صح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F20590-1CB6-F222-0867-F9762BC083C8}"/>
              </a:ext>
            </a:extLst>
          </p:cNvPr>
          <p:cNvSpPr txBox="1"/>
          <p:nvPr/>
        </p:nvSpPr>
        <p:spPr>
          <a:xfrm>
            <a:off x="8410216" y="5886053"/>
            <a:ext cx="575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8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خطأ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BC79AD-6C09-7708-A8EA-F96AC834BBE1}"/>
              </a:ext>
            </a:extLst>
          </p:cNvPr>
          <p:cNvSpPr txBox="1"/>
          <p:nvPr/>
        </p:nvSpPr>
        <p:spPr>
          <a:xfrm>
            <a:off x="8398930" y="6333955"/>
            <a:ext cx="575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8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خطأ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0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080120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effectLst/>
              </a:rPr>
              <a:t>تخطيط المشروعات</a:t>
            </a:r>
            <a:endParaRPr lang="ar-SA" sz="3600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60648"/>
            <a:ext cx="6400800" cy="834231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/>
              <a:t>الوحـــــدة الأولـــــى</a:t>
            </a:r>
          </a:p>
        </p:txBody>
      </p:sp>
      <p:graphicFrame>
        <p:nvGraphicFramePr>
          <p:cNvPr id="9" name="عنصر نائب للمحتوى 6">
            <a:extLst>
              <a:ext uri="{FF2B5EF4-FFF2-40B4-BE49-F238E27FC236}">
                <a16:creationId xmlns:a16="http://schemas.microsoft.com/office/drawing/2014/main" id="{F0496D90-A67C-48EF-93E5-8C7E84DB0E39}"/>
              </a:ext>
            </a:extLst>
          </p:cNvPr>
          <p:cNvGraphicFramePr>
            <a:graphicFrameLocks/>
          </p:cNvGraphicFramePr>
          <p:nvPr/>
        </p:nvGraphicFramePr>
        <p:xfrm>
          <a:off x="406400" y="2814320"/>
          <a:ext cx="8630096" cy="2851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ABC48AF9-9837-44FA-8756-EACB57F7B3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64288" y="2644231"/>
            <a:ext cx="789993" cy="7899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3A04A-F7A1-4D60-83E1-7F968A061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3695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>
          <a:xfrm>
            <a:off x="90010" y="1484784"/>
            <a:ext cx="8946485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7168" indent="-257168">
              <a:lnSpc>
                <a:spcPct val="150000"/>
              </a:lnSpc>
              <a:spcBef>
                <a:spcPct val="20000"/>
              </a:spcBef>
              <a:defRPr/>
            </a:pPr>
            <a:endParaRPr lang="ar-SA" sz="20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0010" y="116632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ورقة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عمل – 6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2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جماعي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</a:t>
                      </a:r>
                      <a:r>
                        <a:rPr lang="ar-SA" sz="1800" b="1" baseline="0" dirty="0" err="1"/>
                        <a:t>الذكاءات</a:t>
                      </a:r>
                      <a:r>
                        <a:rPr lang="ar-SA" sz="1800" b="1" baseline="0" dirty="0"/>
                        <a:t>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تذكر الطالبة المشاكل التي تواجهها أثناء مشاركتها في فريق المشروع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289778" y="1484784"/>
            <a:ext cx="4764211" cy="5256584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indent="-36000" algn="ctr" rtl="1">
              <a:lnSpc>
                <a:spcPct val="150000"/>
              </a:lnSpc>
              <a:defRPr/>
            </a:pPr>
            <a:endParaRPr lang="ar-SA" sz="2800" b="1" dirty="0">
              <a:solidFill>
                <a:srgbClr val="0070C0"/>
              </a:solidFill>
            </a:endParaRPr>
          </a:p>
          <a:p>
            <a:pPr indent="-36000" algn="ctr" rtl="1">
              <a:lnSpc>
                <a:spcPct val="150000"/>
              </a:lnSpc>
              <a:defRPr/>
            </a:pPr>
            <a:r>
              <a:rPr lang="ar-SA" sz="2800" b="1" dirty="0">
                <a:solidFill>
                  <a:srgbClr val="0070C0"/>
                </a:solidFill>
              </a:rPr>
              <a:t>طالبتي العزيزة،، 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خلال سنوات دراستك، تم تقسيمكم إلى مجموعات عمل.</a:t>
            </a:r>
          </a:p>
          <a:p>
            <a:pPr marL="0" marR="0" lvl="0" indent="-360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اذكري </a:t>
            </a:r>
            <a:r>
              <a:rPr lang="ar-SA" sz="2800" b="1" dirty="0">
                <a:solidFill>
                  <a:srgbClr val="FF0000"/>
                </a:solidFill>
                <a:latin typeface="Cambria" panose="02040503050406030204"/>
                <a:cs typeface="Times New Roman" panose="02020603050405020304" pitchFamily="18" charset="0"/>
              </a:rPr>
              <a:t>أبرز المشاكل </a:t>
            </a:r>
            <a:r>
              <a:rPr lang="ar-SA" sz="28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التي واجهتيها </a:t>
            </a:r>
            <a:br>
              <a:rPr lang="ar-SA" sz="28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</a:br>
            <a:r>
              <a:rPr lang="ar-SA" sz="28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خلال تواجدك في مجموعات العمل.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A30D2-80FD-2B0E-8EDD-29E0CABE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30</a:t>
            </a:fld>
            <a:endParaRPr lang="ar-SA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DA9A16-7885-B461-0178-285543D3CCD9}"/>
              </a:ext>
            </a:extLst>
          </p:cNvPr>
          <p:cNvSpPr/>
          <p:nvPr/>
        </p:nvSpPr>
        <p:spPr>
          <a:xfrm>
            <a:off x="288587" y="954139"/>
            <a:ext cx="1676400" cy="6987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ربط بالحياة</a:t>
            </a:r>
            <a:endParaRPr lang="en-US" b="1" dirty="0"/>
          </a:p>
        </p:txBody>
      </p:sp>
      <p:pic>
        <p:nvPicPr>
          <p:cNvPr id="5" name="Picture 4" descr="A group of children sitting around a table&#10;&#10;Description automatically generated">
            <a:extLst>
              <a:ext uri="{FF2B5EF4-FFF2-40B4-BE49-F238E27FC236}">
                <a16:creationId xmlns:a16="http://schemas.microsoft.com/office/drawing/2014/main" id="{8BB3BA8F-33AC-2D45-EC0F-5A6954985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27" y="2178275"/>
            <a:ext cx="3331719" cy="34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57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b="1" dirty="0">
                <a:solidFill>
                  <a:schemeClr val="accent1"/>
                </a:solidFill>
              </a:rPr>
              <a:t>فريق المشروع والعمل الجماعي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/>
              <a:t>عندما يعمل أعضاء الفريق معًا، يكونون قادرين على </a:t>
            </a:r>
            <a:r>
              <a:rPr lang="ar-SA" sz="2800" b="1" dirty="0">
                <a:solidFill>
                  <a:srgbClr val="FF0000"/>
                </a:solidFill>
              </a:rPr>
              <a:t>مشاركة خبراتهم </a:t>
            </a:r>
            <a:r>
              <a:rPr lang="ar-SA" sz="2800" b="1" dirty="0"/>
              <a:t>لتحديد الموارد المطلوبة لكل مهمة والطريقة الأكثر فعالية لتخصيص تلك الموارد.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74662-144C-A005-7EEA-E0BF93A2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31</a:t>
            </a:fld>
            <a:endParaRPr lang="ar-SA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343173F-D2F6-EAEF-00B3-2935B106A22C}"/>
              </a:ext>
            </a:extLst>
          </p:cNvPr>
          <p:cNvGraphicFramePr/>
          <p:nvPr/>
        </p:nvGraphicFramePr>
        <p:xfrm>
          <a:off x="400758" y="3582731"/>
          <a:ext cx="5582356" cy="2773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9548BFB-46BC-2639-AC92-310804CF8F28}"/>
              </a:ext>
            </a:extLst>
          </p:cNvPr>
          <p:cNvSpPr/>
          <p:nvPr/>
        </p:nvSpPr>
        <p:spPr>
          <a:xfrm>
            <a:off x="6204811" y="4055368"/>
            <a:ext cx="2260292" cy="16846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يعتمد على حسن إدارة </a:t>
            </a:r>
            <a:r>
              <a:rPr lang="ar-SA" sz="2400" b="1" dirty="0">
                <a:solidFill>
                  <a:srgbClr val="FF0000"/>
                </a:solidFill>
              </a:rPr>
              <a:t>مدير المشروع</a:t>
            </a:r>
          </a:p>
        </p:txBody>
      </p:sp>
    </p:spTree>
    <p:extLst>
      <p:ext uri="{BB962C8B-B14F-4D97-AF65-F5344CB8AC3E}">
        <p14:creationId xmlns:p14="http://schemas.microsoft.com/office/powerpoint/2010/main" val="3877544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b="1" dirty="0">
                <a:solidFill>
                  <a:schemeClr val="accent1"/>
                </a:solidFill>
              </a:rPr>
              <a:t>لعمل جماعي ناجح: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ar-SA" sz="2800" b="1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74662-144C-A005-7EEA-E0BF93A2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32</a:t>
            </a:fld>
            <a:endParaRPr lang="ar-SA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343173F-D2F6-EAEF-00B3-2935B106A22C}"/>
              </a:ext>
            </a:extLst>
          </p:cNvPr>
          <p:cNvGraphicFramePr/>
          <p:nvPr/>
        </p:nvGraphicFramePr>
        <p:xfrm>
          <a:off x="598310" y="1817511"/>
          <a:ext cx="7845777" cy="453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192959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b="1" dirty="0">
                <a:solidFill>
                  <a:schemeClr val="accent1"/>
                </a:solidFill>
              </a:rPr>
              <a:t>معايير اختيار فريق العمل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4116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ar-SA" sz="2800" b="1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74662-144C-A005-7EEA-E0BF93A2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33</a:t>
            </a:fld>
            <a:endParaRPr lang="ar-SA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343173F-D2F6-EAEF-00B3-2935B106A22C}"/>
              </a:ext>
            </a:extLst>
          </p:cNvPr>
          <p:cNvGraphicFramePr/>
          <p:nvPr/>
        </p:nvGraphicFramePr>
        <p:xfrm>
          <a:off x="1722453" y="2438951"/>
          <a:ext cx="5547591" cy="3194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216394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>
          <a:xfrm>
            <a:off x="90010" y="1484784"/>
            <a:ext cx="8946485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7168" indent="-257168">
              <a:lnSpc>
                <a:spcPct val="150000"/>
              </a:lnSpc>
              <a:spcBef>
                <a:spcPct val="20000"/>
              </a:spcBef>
              <a:defRPr/>
            </a:pPr>
            <a:endParaRPr lang="ar-SA" sz="20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0010" y="116632"/>
          <a:ext cx="8946486" cy="1224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165"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نشاط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زمن التنفيذ: 5 د</a:t>
                      </a:r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طريقة التنفيذ: فردي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6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الاستراتيجية</a:t>
                      </a:r>
                      <a:r>
                        <a:rPr lang="ar-SA" sz="1800" b="1" baseline="0" dirty="0"/>
                        <a:t> المستخدمة: </a:t>
                      </a:r>
                      <a:r>
                        <a:rPr lang="ar-SA" sz="1800" b="1" baseline="0" dirty="0" err="1"/>
                        <a:t>الذكاءات</a:t>
                      </a:r>
                      <a:r>
                        <a:rPr lang="ar-SA" sz="1800" b="1" baseline="0" dirty="0"/>
                        <a:t> المتعددة</a:t>
                      </a:r>
                      <a:endParaRPr lang="ar-SA" sz="1800" b="1" dirty="0"/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b="1" dirty="0"/>
                    </a:p>
                  </a:txBody>
                  <a:tcPr marL="54000" marR="135000"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65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/>
                        <a:t>الهدف: أن تبحث الطالبة عن تجارب لعمل جماعي ناجح</a:t>
                      </a:r>
                    </a:p>
                  </a:txBody>
                  <a:tcPr marL="54000" marR="135000" marT="34290" marB="34290" anchor="ctr">
                    <a:lnL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07504" y="1484784"/>
            <a:ext cx="8946485" cy="5256584"/>
          </a:xfrm>
          <a:prstGeom prst="rect">
            <a:avLst/>
          </a:prstGeom>
        </p:spPr>
        <p:txBody>
          <a:bodyPr lIns="180000" tIns="36000" rIns="180000" bIns="36000">
            <a:normAutofit/>
          </a:bodyPr>
          <a:lstStyle/>
          <a:p>
            <a:pPr indent="-36000" algn="ctr" rtl="1">
              <a:lnSpc>
                <a:spcPct val="150000"/>
              </a:lnSpc>
              <a:defRPr/>
            </a:pPr>
            <a:endParaRPr lang="en-US" sz="1600" b="1" dirty="0">
              <a:solidFill>
                <a:srgbClr val="0070C0"/>
              </a:solidFill>
            </a:endParaRPr>
          </a:p>
          <a:p>
            <a:pPr indent="-36000" algn="ctr" rtl="1">
              <a:lnSpc>
                <a:spcPct val="150000"/>
              </a:lnSpc>
              <a:defRPr/>
            </a:pPr>
            <a:r>
              <a:rPr lang="ar-SA" sz="2800" b="1" dirty="0">
                <a:solidFill>
                  <a:srgbClr val="0070C0"/>
                </a:solidFill>
              </a:rPr>
              <a:t>طالبتي الباحثة،، </a:t>
            </a:r>
          </a:p>
          <a:p>
            <a:pPr indent="-36000" algn="ctr" rtl="1">
              <a:lnSpc>
                <a:spcPct val="150000"/>
              </a:lnSpc>
              <a:defRPr/>
            </a:pPr>
            <a:r>
              <a:rPr lang="ar-SA" sz="2800" b="1" dirty="0"/>
              <a:t>مستعينة بمحرك بحث (</a:t>
            </a:r>
            <a:r>
              <a:rPr lang="en-US" sz="2800" b="1" dirty="0"/>
              <a:t>Google</a:t>
            </a:r>
            <a:r>
              <a:rPr lang="ar-SA" sz="2800" b="1" dirty="0"/>
              <a:t>)،</a:t>
            </a:r>
          </a:p>
          <a:p>
            <a:pPr indent="-36000" algn="ctr" rtl="1">
              <a:lnSpc>
                <a:spcPct val="150000"/>
              </a:lnSpc>
              <a:defRPr/>
            </a:pPr>
            <a:r>
              <a:rPr lang="ar-SA" sz="2800" b="1" dirty="0"/>
              <a:t>ابحثي عن (</a:t>
            </a:r>
            <a:r>
              <a:rPr lang="ar-SA" sz="2800" b="1" dirty="0">
                <a:solidFill>
                  <a:srgbClr val="FF0000"/>
                </a:solidFill>
              </a:rPr>
              <a:t>بيئة عمل جوجل</a:t>
            </a:r>
            <a:r>
              <a:rPr lang="ar-SA" sz="2800" b="1" dirty="0"/>
              <a:t>) لمعرفة العناصر التي تؤثر في بيئة العمل.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028B1B-83D2-A47F-EB2B-EB146F78B74F}"/>
              </a:ext>
            </a:extLst>
          </p:cNvPr>
          <p:cNvSpPr/>
          <p:nvPr/>
        </p:nvSpPr>
        <p:spPr>
          <a:xfrm>
            <a:off x="288587" y="954139"/>
            <a:ext cx="1861226" cy="6987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مصادر خارجية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AB8796-045F-537D-6846-5E5BBC80C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34</a:t>
            </a:fld>
            <a:endParaRPr lang="ar-SA"/>
          </a:p>
        </p:txBody>
      </p:sp>
      <p:pic>
        <p:nvPicPr>
          <p:cNvPr id="1026" name="Picture 2" descr="كيف يبدو العمل داخل جوجل ؟ | عالم التقنية">
            <a:extLst>
              <a:ext uri="{FF2B5EF4-FFF2-40B4-BE49-F238E27FC236}">
                <a16:creationId xmlns:a16="http://schemas.microsoft.com/office/drawing/2014/main" id="{15160113-79C5-1F67-C368-8BA6087F8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19664"/>
            <a:ext cx="4061178" cy="270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191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ستطيل 21">
            <a:extLst>
              <a:ext uri="{FF2B5EF4-FFF2-40B4-BE49-F238E27FC236}">
                <a16:creationId xmlns:a16="http://schemas.microsoft.com/office/drawing/2014/main" id="{E627E213-35BF-4C15-BA27-8B988A0C4125}"/>
              </a:ext>
            </a:extLst>
          </p:cNvPr>
          <p:cNvSpPr/>
          <p:nvPr/>
        </p:nvSpPr>
        <p:spPr>
          <a:xfrm>
            <a:off x="-1" y="854130"/>
            <a:ext cx="9144001" cy="28244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3F8D1B5-93BB-4FC5-AFBC-624A6A37147D}"/>
              </a:ext>
            </a:extLst>
          </p:cNvPr>
          <p:cNvSpPr/>
          <p:nvPr/>
        </p:nvSpPr>
        <p:spPr>
          <a:xfrm>
            <a:off x="1889568" y="3380994"/>
            <a:ext cx="5364866" cy="552869"/>
          </a:xfrm>
          <a:prstGeom prst="roundRect">
            <a:avLst>
              <a:gd name="adj" fmla="val 50000"/>
            </a:avLst>
          </a:prstGeom>
          <a:solidFill>
            <a:srgbClr val="FC6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b="1" dirty="0"/>
              <a:t>الواجب المنزلي</a:t>
            </a: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FF326711-DC8C-4EE9-BF1A-393FCE187EAA}"/>
              </a:ext>
            </a:extLst>
          </p:cNvPr>
          <p:cNvGrpSpPr/>
          <p:nvPr/>
        </p:nvGrpSpPr>
        <p:grpSpPr>
          <a:xfrm flipV="1">
            <a:off x="-29302" y="5590353"/>
            <a:ext cx="657324" cy="234315"/>
            <a:chOff x="-39069" y="226132"/>
            <a:chExt cx="876432" cy="312420"/>
          </a:xfrm>
        </p:grpSpPr>
        <p:sp>
          <p:nvSpPr>
            <p:cNvPr id="6" name="مستطيل: زوايا مستديرة 5">
              <a:extLst>
                <a:ext uri="{FF2B5EF4-FFF2-40B4-BE49-F238E27FC236}">
                  <a16:creationId xmlns:a16="http://schemas.microsoft.com/office/drawing/2014/main" id="{A55F5C70-0BC7-4902-9DEC-F52C52243FD9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7" name="مستطيل: زوايا مستديرة 6">
              <a:extLst>
                <a:ext uri="{FF2B5EF4-FFF2-40B4-BE49-F238E27FC236}">
                  <a16:creationId xmlns:a16="http://schemas.microsoft.com/office/drawing/2014/main" id="{DE5E0148-D800-4B73-84C7-5B9E2340AD92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8" name="مستطيل: زوايا مستديرة 7">
              <a:extLst>
                <a:ext uri="{FF2B5EF4-FFF2-40B4-BE49-F238E27FC236}">
                  <a16:creationId xmlns:a16="http://schemas.microsoft.com/office/drawing/2014/main" id="{B878AB4A-DA54-47B2-8FD9-C3D6666A959E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B281574-0F31-4419-9CFF-F64594389E2B}"/>
              </a:ext>
            </a:extLst>
          </p:cNvPr>
          <p:cNvGrpSpPr/>
          <p:nvPr/>
        </p:nvGrpSpPr>
        <p:grpSpPr>
          <a:xfrm flipH="1" flipV="1">
            <a:off x="8545423" y="5590353"/>
            <a:ext cx="657324" cy="234315"/>
            <a:chOff x="-39069" y="226132"/>
            <a:chExt cx="876432" cy="312420"/>
          </a:xfrm>
        </p:grpSpPr>
        <p:sp>
          <p:nvSpPr>
            <p:cNvPr id="10" name="مستطيل: زوايا مستديرة 9">
              <a:extLst>
                <a:ext uri="{FF2B5EF4-FFF2-40B4-BE49-F238E27FC236}">
                  <a16:creationId xmlns:a16="http://schemas.microsoft.com/office/drawing/2014/main" id="{F9263BF7-2037-4CC6-82F5-E7CABF60AB7A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11" name="مستطيل: زوايا مستديرة 10">
              <a:extLst>
                <a:ext uri="{FF2B5EF4-FFF2-40B4-BE49-F238E27FC236}">
                  <a16:creationId xmlns:a16="http://schemas.microsoft.com/office/drawing/2014/main" id="{C585139D-D312-4A76-BA73-28E9A1C50874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D8F140DC-B93D-4690-96F2-427FD0215D9D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953747B4-B700-4C8D-9CA5-9F5F67A473E5}"/>
              </a:ext>
            </a:extLst>
          </p:cNvPr>
          <p:cNvGrpSpPr/>
          <p:nvPr/>
        </p:nvGrpSpPr>
        <p:grpSpPr>
          <a:xfrm>
            <a:off x="-29302" y="1026849"/>
            <a:ext cx="657324" cy="234315"/>
            <a:chOff x="-39069" y="226132"/>
            <a:chExt cx="876432" cy="312420"/>
          </a:xfrm>
        </p:grpSpPr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4276CC2C-D98D-4A7D-9848-26FB6A13563A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BAAABB65-9625-4971-BDD1-FB6A8741941D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52B45DA5-9774-49BC-8188-16F35E95DFCA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4C33656D-65D6-460A-B441-CC1D6FD7B0F6}"/>
              </a:ext>
            </a:extLst>
          </p:cNvPr>
          <p:cNvGrpSpPr/>
          <p:nvPr/>
        </p:nvGrpSpPr>
        <p:grpSpPr>
          <a:xfrm flipH="1">
            <a:off x="8545423" y="1026849"/>
            <a:ext cx="657324" cy="234315"/>
            <a:chOff x="-39069" y="226132"/>
            <a:chExt cx="876432" cy="312420"/>
          </a:xfrm>
        </p:grpSpPr>
        <p:sp>
          <p:nvSpPr>
            <p:cNvPr id="19" name="مستطيل: زوايا مستديرة 18">
              <a:extLst>
                <a:ext uri="{FF2B5EF4-FFF2-40B4-BE49-F238E27FC236}">
                  <a16:creationId xmlns:a16="http://schemas.microsoft.com/office/drawing/2014/main" id="{FF09F545-6754-4957-9214-991E68FB4809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20" name="مستطيل: زوايا مستديرة 19">
              <a:extLst>
                <a:ext uri="{FF2B5EF4-FFF2-40B4-BE49-F238E27FC236}">
                  <a16:creationId xmlns:a16="http://schemas.microsoft.com/office/drawing/2014/main" id="{780A8009-0F19-453E-AB60-12223ABE1A8A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21" name="مستطيل: زوايا مستديرة 20">
              <a:extLst>
                <a:ext uri="{FF2B5EF4-FFF2-40B4-BE49-F238E27FC236}">
                  <a16:creationId xmlns:a16="http://schemas.microsoft.com/office/drawing/2014/main" id="{19173175-ED87-4E2E-B89F-ED7D07D983E6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pic>
        <p:nvPicPr>
          <p:cNvPr id="23" name="Picture 2" descr="منصة مدرستي">
            <a:extLst>
              <a:ext uri="{FF2B5EF4-FFF2-40B4-BE49-F238E27FC236}">
                <a16:creationId xmlns:a16="http://schemas.microsoft.com/office/drawing/2014/main" id="{7E8472C9-5FA8-4681-A5EB-339F4F89B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10" y="4465426"/>
            <a:ext cx="1629115" cy="115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59C76C8-4BBC-4E66-B4A2-9540562C6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894" y="4378573"/>
            <a:ext cx="4972744" cy="1428950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E642409-4B02-43C5-9A20-98BF87B67943}"/>
              </a:ext>
            </a:extLst>
          </p:cNvPr>
          <p:cNvSpPr txBox="1"/>
          <p:nvPr/>
        </p:nvSpPr>
        <p:spPr>
          <a:xfrm>
            <a:off x="4431982" y="4081371"/>
            <a:ext cx="4391382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350" dirty="0"/>
              <a:t>السؤال الأول : الحل في الكتاب المدرسي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74E098B-A2C7-4132-981C-369375AFD31F}"/>
              </a:ext>
            </a:extLst>
          </p:cNvPr>
          <p:cNvSpPr txBox="1"/>
          <p:nvPr/>
        </p:nvSpPr>
        <p:spPr>
          <a:xfrm>
            <a:off x="201228" y="4081371"/>
            <a:ext cx="3323336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350" dirty="0"/>
              <a:t>السؤال الثاني : حل الواجب في منصة مدرستي  </a:t>
            </a:r>
          </a:p>
        </p:txBody>
      </p:sp>
    </p:spTree>
    <p:extLst>
      <p:ext uri="{BB962C8B-B14F-4D97-AF65-F5344CB8AC3E}">
        <p14:creationId xmlns:p14="http://schemas.microsoft.com/office/powerpoint/2010/main" val="75293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39ABECA-17A4-4AC0-B4C6-F7EDAF2E15DC}"/>
              </a:ext>
            </a:extLst>
          </p:cNvPr>
          <p:cNvSpPr txBox="1">
            <a:spLocks/>
          </p:cNvSpPr>
          <p:nvPr/>
        </p:nvSpPr>
        <p:spPr>
          <a:xfrm>
            <a:off x="483660" y="5268150"/>
            <a:ext cx="4782773" cy="50750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j-ea"/>
                <a:cs typeface="Times New Roman" panose="02020603050405020304" pitchFamily="18" charset="0"/>
              </a:rPr>
              <a:t>ازدهار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j-ea"/>
                <a:cs typeface="Times New Roman" panose="02020603050405020304" pitchFamily="18" charset="0"/>
              </a:rPr>
              <a:t>نصيرالدين بيفاري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116E1F8-AD41-434F-B86F-9D5932A1C03D}"/>
              </a:ext>
            </a:extLst>
          </p:cNvPr>
          <p:cNvSpPr txBox="1">
            <a:spLocks/>
          </p:cNvSpPr>
          <p:nvPr/>
        </p:nvSpPr>
        <p:spPr>
          <a:xfrm>
            <a:off x="1378022" y="460251"/>
            <a:ext cx="6290409" cy="12441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التقنية الرقمية 3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6E0C204-3006-4D76-BFA3-D467CE2C9561}"/>
              </a:ext>
            </a:extLst>
          </p:cNvPr>
          <p:cNvSpPr txBox="1">
            <a:spLocks/>
          </p:cNvSpPr>
          <p:nvPr/>
        </p:nvSpPr>
        <p:spPr>
          <a:xfrm>
            <a:off x="368039" y="2467171"/>
            <a:ext cx="4778240" cy="236380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36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اللهم اجعله علما نافعا،،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دعواتكم لوالديّ بالرحمة والمغفرة،،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3600" b="1" dirty="0">
                <a:solidFill>
                  <a:prstClr val="black"/>
                </a:solidFill>
                <a:latin typeface="Cambria" panose="02040503050406030204"/>
                <a:cs typeface="Times New Roman" panose="02020603050405020304" pitchFamily="18" charset="0"/>
              </a:rPr>
              <a:t>ودعواتكم لي ولأهل بيتي بالتوفيق والسداد،،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وجزاكم الله خيرا،،</a:t>
            </a:r>
          </a:p>
        </p:txBody>
      </p:sp>
      <p:pic>
        <p:nvPicPr>
          <p:cNvPr id="9" name="Picture 8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D399853A-73A8-AB66-2C18-3BEE56223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157" t="8985" r="7233" b="11156"/>
          <a:stretch/>
        </p:blipFill>
        <p:spPr>
          <a:xfrm>
            <a:off x="5266455" y="2319350"/>
            <a:ext cx="3667327" cy="3305208"/>
          </a:xfrm>
          <a:prstGeom prst="rect">
            <a:avLst/>
          </a:prstGeom>
        </p:spPr>
      </p:pic>
      <p:sp>
        <p:nvSpPr>
          <p:cNvPr id="12" name="Text Box 32">
            <a:extLst>
              <a:ext uri="{FF2B5EF4-FFF2-40B4-BE49-F238E27FC236}">
                <a16:creationId xmlns:a16="http://schemas.microsoft.com/office/drawing/2014/main" id="{87EE7E35-139F-B6A8-B844-8FF5638F2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00" y="244026"/>
            <a:ext cx="2002975" cy="107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المملكة العربية السعودية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وزارة التعليم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إدارة التعليم بمكة المكرمة - بنات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مكتب التعليم </a:t>
            </a:r>
            <a:r>
              <a:rPr lang="ar-SA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بالمعابدة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الثانوية الحادية والثلاثون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 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 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3469DC-65CD-FFE1-3C86-364606113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660" y="263304"/>
            <a:ext cx="1806392" cy="10039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40A768-A0E0-720A-ABE8-159FEE72A22E}"/>
              </a:ext>
            </a:extLst>
          </p:cNvPr>
          <p:cNvCxnSpPr/>
          <p:nvPr/>
        </p:nvCxnSpPr>
        <p:spPr>
          <a:xfrm>
            <a:off x="0" y="1452880"/>
            <a:ext cx="9144000" cy="0"/>
          </a:xfrm>
          <a:prstGeom prst="line">
            <a:avLst/>
          </a:prstGeom>
          <a:ln>
            <a:solidFill>
              <a:srgbClr val="C45D1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BBD23AA-741D-AD58-AB37-AD6D6E55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860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1800200"/>
          </a:xfrm>
        </p:spPr>
        <p:txBody>
          <a:bodyPr anchor="ctr">
            <a:normAutofit/>
          </a:bodyPr>
          <a:lstStyle/>
          <a:p>
            <a:pPr algn="ctr"/>
            <a:r>
              <a:rPr lang="ar-SA" sz="3600" b="1" dirty="0">
                <a:solidFill>
                  <a:schemeClr val="bg1">
                    <a:lumMod val="50000"/>
                  </a:schemeClr>
                </a:solidFill>
              </a:rPr>
              <a:t>الوحدة الأولى: </a:t>
            </a: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effectLst/>
              </a:rPr>
              <a:t>تخطيط المشروعات</a:t>
            </a:r>
          </a:p>
          <a:p>
            <a:pPr algn="ctr"/>
            <a:r>
              <a:rPr lang="ar-SA" sz="3600" b="1" dirty="0">
                <a:solidFill>
                  <a:schemeClr val="bg1">
                    <a:lumMod val="50000"/>
                  </a:schemeClr>
                </a:solidFill>
              </a:rPr>
              <a:t>الدرس الأول: </a:t>
            </a: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effectLst/>
              </a:rPr>
              <a:t>أساسيات تخطيط المشروع</a:t>
            </a:r>
            <a:endParaRPr lang="ar-SA" sz="3600" b="1" dirty="0"/>
          </a:p>
        </p:txBody>
      </p:sp>
      <p:graphicFrame>
        <p:nvGraphicFramePr>
          <p:cNvPr id="9" name="عنصر نائب للمحتوى 6">
            <a:extLst>
              <a:ext uri="{FF2B5EF4-FFF2-40B4-BE49-F238E27FC236}">
                <a16:creationId xmlns:a16="http://schemas.microsoft.com/office/drawing/2014/main" id="{F0496D90-A67C-48EF-93E5-8C7E84DB0E39}"/>
              </a:ext>
            </a:extLst>
          </p:cNvPr>
          <p:cNvGraphicFramePr>
            <a:graphicFrameLocks/>
          </p:cNvGraphicFramePr>
          <p:nvPr/>
        </p:nvGraphicFramePr>
        <p:xfrm>
          <a:off x="2699572" y="2204864"/>
          <a:ext cx="597666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0CC16B-5827-B9CD-2423-7754E951E4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34" y="3006673"/>
            <a:ext cx="2376264" cy="2376264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9F59AF81-7BE8-CF4E-6E10-01A1948D4B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29192" y="4589520"/>
            <a:ext cx="566744" cy="5667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837F6-BCD9-8B04-206D-38CC779E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59F5-17A8-48C3-BEB2-FFECF2A5E66F}" type="slidenum">
              <a:rPr lang="ar-SA" smtClean="0"/>
              <a:pPr/>
              <a:t>4</a:t>
            </a:fld>
            <a:endParaRPr lang="ar-SA"/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3FD328B7-29B4-D450-B93D-2FED1917C1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50852" y="5196236"/>
            <a:ext cx="566744" cy="566744"/>
          </a:xfrm>
          <a:prstGeom prst="rect">
            <a:avLst/>
          </a:prstGeom>
        </p:spPr>
      </p:pic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C3845B48-F1DD-0457-6DF0-F0FF698EE6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62448" y="5822384"/>
            <a:ext cx="566744" cy="566744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8D521433-6D45-D8D0-8A22-C51C3322EB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34224" y="4022776"/>
            <a:ext cx="566744" cy="5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3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D8E12B17-DD6B-4B60-86E2-A311ABDCF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61536"/>
              </p:ext>
            </p:extLst>
          </p:nvPr>
        </p:nvGraphicFramePr>
        <p:xfrm>
          <a:off x="314309" y="2680099"/>
          <a:ext cx="8664230" cy="3343614"/>
        </p:xfrm>
        <a:graphic>
          <a:graphicData uri="http://schemas.openxmlformats.org/drawingml/2006/table">
            <a:tbl>
              <a:tblPr rtl="1" firstRow="1" bandRow="1">
                <a:tableStyleId>{306799F8-075E-4A3A-A7F6-7FBC6576F1A4}</a:tableStyleId>
              </a:tblPr>
              <a:tblGrid>
                <a:gridCol w="7049962">
                  <a:extLst>
                    <a:ext uri="{9D8B030D-6E8A-4147-A177-3AD203B41FA5}">
                      <a16:colId xmlns:a16="http://schemas.microsoft.com/office/drawing/2014/main" val="3458681334"/>
                    </a:ext>
                  </a:extLst>
                </a:gridCol>
                <a:gridCol w="1614268">
                  <a:extLst>
                    <a:ext uri="{9D8B030D-6E8A-4147-A177-3AD203B41FA5}">
                      <a16:colId xmlns:a16="http://schemas.microsoft.com/office/drawing/2014/main" val="408227151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algn="r" rtl="1" eaLnBrk="1" latinLnBrk="0" hangingPunct="1"/>
                      <a:r>
                        <a:rPr lang="ar-SA" sz="27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سلسلة </a:t>
                      </a:r>
                      <a:r>
                        <a:rPr lang="ar-SA" sz="2700" b="1" kern="1200" dirty="0">
                          <a:solidFill>
                            <a:srgbClr val="FF0000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من الأنشطة أو المهام</a:t>
                      </a:r>
                      <a:r>
                        <a:rPr lang="ar-SA" sz="27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 الواجب إنجازها خلال إطار زمني محدد ضمن ميزانية محددة </a:t>
                      </a:r>
                      <a:r>
                        <a:rPr lang="ar-SA" sz="2700" b="1" kern="1200" dirty="0">
                          <a:solidFill>
                            <a:srgbClr val="FF0000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للتوصل إلى منتج أو خدمة 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endParaRPr lang="ar-SA" sz="2700" dirty="0">
                        <a:solidFill>
                          <a:schemeClr val="bg2">
                            <a:lumMod val="25000"/>
                          </a:schemeClr>
                        </a:solidFill>
                        <a:latin typeface="Microsoft Uighur" panose="02000000000000000000" pitchFamily="2" charset="-78"/>
                        <a:cs typeface="Microsoft Uighur" panose="020000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06148788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r" rtl="1"/>
                      <a:r>
                        <a:rPr lang="ar-SA" sz="27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العملية التي تتضمن </a:t>
                      </a:r>
                      <a:r>
                        <a:rPr lang="ar-SA" sz="2700" b="1" kern="1200" dirty="0">
                          <a:solidFill>
                            <a:srgbClr val="FF0000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مراحل البدء والتخطيط والتنفيذ والتحكم و الإغلاق </a:t>
                      </a:r>
                      <a:r>
                        <a:rPr lang="ar-SA" sz="27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وذلك </a:t>
                      </a:r>
                      <a:r>
                        <a:rPr lang="ar-SA" sz="2700" b="1" kern="1200" dirty="0">
                          <a:solidFill>
                            <a:srgbClr val="FF0000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لتحقيق أهداف محددة </a:t>
                      </a:r>
                      <a:r>
                        <a:rPr lang="ar-SA" sz="27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في زمن محدد لإنجاز عمل ما </a:t>
                      </a:r>
                      <a:endParaRPr lang="en-US" sz="27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Microsoft Uighur" panose="02000000000000000000" pitchFamily="2" charset="-78"/>
                        <a:cs typeface="Microsoft Uighur" panose="020000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4595261"/>
                  </a:ext>
                </a:extLst>
              </a:tr>
              <a:tr h="780267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ar-SA" sz="2100" b="1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 </a:t>
                      </a:r>
                      <a:r>
                        <a:rPr lang="ar-SA" sz="3000" b="1" dirty="0">
                          <a:solidFill>
                            <a:srgbClr val="FF0000"/>
                          </a:solidFill>
                          <a:latin typeface="Microsoft Uighur" panose="02000000000000000000" pitchFamily="2" charset="-78"/>
                          <a:cs typeface="Microsoft Uighur" panose="02000000000000000000" pitchFamily="2" charset="-78"/>
                        </a:rPr>
                        <a:t>كيفية إتمام مشروع </a:t>
                      </a:r>
                      <a:r>
                        <a:rPr lang="ar-SA" sz="3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icrosoft Uighur" panose="02000000000000000000" pitchFamily="2" charset="-78"/>
                          <a:cs typeface="Microsoft Uighur" panose="02000000000000000000" pitchFamily="2" charset="-78"/>
                        </a:rPr>
                        <a:t>في إطار زمني محدد ، بمراحل محددة وموارد معينة </a:t>
                      </a:r>
                      <a:endParaRPr lang="ar-SA" sz="27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Microsoft Uighur" panose="02000000000000000000" pitchFamily="2" charset="-78"/>
                        <a:cs typeface="Microsoft Uighur" panose="020000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5971492"/>
                  </a:ext>
                </a:extLst>
              </a:tr>
              <a:tr h="780267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ar-SA" sz="2700" b="1" kern="1200" dirty="0">
                          <a:solidFill>
                            <a:srgbClr val="FF0000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وثيقة رسمية </a:t>
                      </a:r>
                      <a:r>
                        <a:rPr lang="ar-SA" sz="27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يتم إعدادها للمساعدة في مراقبة وتنفيذ المشروع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Microsoft Uighur" panose="02000000000000000000" pitchFamily="2" charset="-78"/>
                        <a:cs typeface="Microsoft Uighur" panose="020000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7446383"/>
                  </a:ext>
                </a:extLst>
              </a:tr>
            </a:tbl>
          </a:graphicData>
        </a:graphic>
      </p:graphicFrame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A914D401-0512-44DC-8876-C84CB902A027}"/>
              </a:ext>
            </a:extLst>
          </p:cNvPr>
          <p:cNvSpPr/>
          <p:nvPr/>
        </p:nvSpPr>
        <p:spPr>
          <a:xfrm>
            <a:off x="7299374" y="1558767"/>
            <a:ext cx="1519309" cy="77924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المشروع</a:t>
            </a:r>
            <a:endParaRPr lang="ar-SA" sz="2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4FF070D-B57C-4667-BF0B-B79BAF17AFF8}"/>
              </a:ext>
            </a:extLst>
          </p:cNvPr>
          <p:cNvSpPr/>
          <p:nvPr/>
        </p:nvSpPr>
        <p:spPr>
          <a:xfrm>
            <a:off x="3309099" y="1552381"/>
            <a:ext cx="1519309" cy="81230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تخطيط المشروع</a:t>
            </a:r>
            <a:r>
              <a:rPr lang="ar-SA" sz="2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240BD93-CDD3-4BFC-B323-80CAEAA73FD6}"/>
              </a:ext>
            </a:extLst>
          </p:cNvPr>
          <p:cNvSpPr/>
          <p:nvPr/>
        </p:nvSpPr>
        <p:spPr>
          <a:xfrm>
            <a:off x="5304235" y="1569420"/>
            <a:ext cx="1519310" cy="799535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7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إدارة المشروع</a:t>
            </a:r>
            <a:r>
              <a:rPr lang="ar-SA" sz="2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AF32EC1-819D-40F9-8802-EE8FFB16D835}"/>
              </a:ext>
            </a:extLst>
          </p:cNvPr>
          <p:cNvSpPr txBox="1"/>
          <p:nvPr/>
        </p:nvSpPr>
        <p:spPr>
          <a:xfrm>
            <a:off x="385672" y="6155454"/>
            <a:ext cx="852150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عزيزتي الطالبة ... صلي كل مصطلح بالمفهوم المناسب له 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56CFE69-0D0B-490E-995C-2ECF965E3F17}"/>
              </a:ext>
            </a:extLst>
          </p:cNvPr>
          <p:cNvSpPr/>
          <p:nvPr/>
        </p:nvSpPr>
        <p:spPr>
          <a:xfrm>
            <a:off x="1395126" y="1569420"/>
            <a:ext cx="1519310" cy="79526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خطة المشروع</a:t>
            </a:r>
            <a:endParaRPr lang="ar-SA" sz="2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شريط جانبي 4">
            <a:extLst>
              <a:ext uri="{FF2B5EF4-FFF2-40B4-BE49-F238E27FC236}">
                <a16:creationId xmlns:a16="http://schemas.microsoft.com/office/drawing/2014/main" id="{BFF94C20-4B05-441F-9E11-F451AABE68DF}"/>
              </a:ext>
            </a:extLst>
          </p:cNvPr>
          <p:cNvSpPr/>
          <p:nvPr/>
        </p:nvSpPr>
        <p:spPr>
          <a:xfrm>
            <a:off x="1" y="1450934"/>
            <a:ext cx="1139483" cy="1339948"/>
          </a:xfrm>
          <a:prstGeom prst="diagStri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1350">
              <a:solidFill>
                <a:schemeClr val="tx1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E3521C3-2082-4C0C-ABE1-C4B8CB7132DC}"/>
              </a:ext>
            </a:extLst>
          </p:cNvPr>
          <p:cNvSpPr txBox="1"/>
          <p:nvPr/>
        </p:nvSpPr>
        <p:spPr>
          <a:xfrm rot="18567850">
            <a:off x="-184069" y="1609261"/>
            <a:ext cx="1139483" cy="7155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1350" b="1" dirty="0"/>
              <a:t>تقويم</a:t>
            </a:r>
          </a:p>
          <a:p>
            <a:pPr algn="ctr" rtl="1"/>
            <a:r>
              <a:rPr lang="ar-SA" sz="1350" b="1" dirty="0"/>
              <a:t>لمفاهيم الدرس السابق</a:t>
            </a:r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4330C1BE-58DB-6B04-C3C6-2C2D642B913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6858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dirty="0">
                <a:solidFill>
                  <a:schemeClr val="tx2"/>
                </a:solidFill>
              </a:rPr>
              <a:t>مراجعة الدرس السابق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905DDA6F-7F27-5BA5-DFF5-C29A6397626E}"/>
              </a:ext>
            </a:extLst>
          </p:cNvPr>
          <p:cNvSpPr/>
          <p:nvPr/>
        </p:nvSpPr>
        <p:spPr>
          <a:xfrm>
            <a:off x="-873457" y="1254004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70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0.00625 L -0.76367 0.2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43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-0.54297 0.398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48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0.03079 L -0.32604 0.561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95 0.12384 L -0.1142 0.716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7" y="2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59875E75-1D45-4C3B-B477-BC2A995FC492}"/>
              </a:ext>
            </a:extLst>
          </p:cNvPr>
          <p:cNvSpPr/>
          <p:nvPr/>
        </p:nvSpPr>
        <p:spPr>
          <a:xfrm>
            <a:off x="-1" y="833415"/>
            <a:ext cx="9144001" cy="51673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B3E1E37-5776-456F-B703-1EE6DD5DD072}"/>
              </a:ext>
            </a:extLst>
          </p:cNvPr>
          <p:cNvSpPr/>
          <p:nvPr/>
        </p:nvSpPr>
        <p:spPr>
          <a:xfrm>
            <a:off x="1042843" y="2437762"/>
            <a:ext cx="7346090" cy="2387279"/>
          </a:xfrm>
          <a:prstGeom prst="roundRect">
            <a:avLst>
              <a:gd name="adj" fmla="val 50000"/>
            </a:avLst>
          </a:prstGeom>
          <a:solidFill>
            <a:srgbClr val="F8C31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4500" b="1" dirty="0">
                <a:latin typeface="Tajawal" panose="00000500000000000000" pitchFamily="2" charset="-78"/>
                <a:cs typeface="+mj-cs"/>
              </a:rPr>
              <a:t>دورة حياة خطة المشروع</a:t>
            </a:r>
          </a:p>
          <a:p>
            <a:r>
              <a:rPr lang="ar-SA" sz="825" b="1" dirty="0">
                <a:latin typeface="Tajawal" panose="00000500000000000000" pitchFamily="2" charset="-78"/>
                <a:cs typeface="Tajawal" panose="00000500000000000000" pitchFamily="2" charset="-78"/>
              </a:rPr>
              <a:t>                                 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D93B775B-3532-479E-B44A-4719CD6215EB}"/>
              </a:ext>
            </a:extLst>
          </p:cNvPr>
          <p:cNvSpPr/>
          <p:nvPr/>
        </p:nvSpPr>
        <p:spPr>
          <a:xfrm rot="2575519">
            <a:off x="1173865" y="5114464"/>
            <a:ext cx="606901" cy="197549"/>
          </a:xfrm>
          <a:prstGeom prst="roundRect">
            <a:avLst>
              <a:gd name="adj" fmla="val 50000"/>
            </a:avLst>
          </a:prstGeom>
          <a:solidFill>
            <a:srgbClr val="FC6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sz="1350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474BC619-12A6-4CC4-B6A8-F511C633E5DD}"/>
              </a:ext>
            </a:extLst>
          </p:cNvPr>
          <p:cNvSpPr/>
          <p:nvPr/>
        </p:nvSpPr>
        <p:spPr>
          <a:xfrm rot="13556302">
            <a:off x="8126769" y="5039056"/>
            <a:ext cx="1452889" cy="560962"/>
          </a:xfrm>
          <a:custGeom>
            <a:avLst/>
            <a:gdLst>
              <a:gd name="connsiteX0" fmla="*/ 2763752 w 2929390"/>
              <a:gd name="connsiteY0" fmla="*/ 965403 h 1131040"/>
              <a:gd name="connsiteX1" fmla="*/ 2363869 w 2929390"/>
              <a:gd name="connsiteY1" fmla="*/ 1131040 h 1131040"/>
              <a:gd name="connsiteX2" fmla="*/ 1166603 w 2929390"/>
              <a:gd name="connsiteY2" fmla="*/ 1131040 h 1131040"/>
              <a:gd name="connsiteX3" fmla="*/ 0 w 2929390"/>
              <a:gd name="connsiteY3" fmla="*/ 2036 h 1131040"/>
              <a:gd name="connsiteX4" fmla="*/ 20189 w 2929390"/>
              <a:gd name="connsiteY4" fmla="*/ 0 h 1131040"/>
              <a:gd name="connsiteX5" fmla="*/ 2363870 w 2929390"/>
              <a:gd name="connsiteY5" fmla="*/ 0 h 1131040"/>
              <a:gd name="connsiteX6" fmla="*/ 2929390 w 2929390"/>
              <a:gd name="connsiteY6" fmla="*/ 565520 h 1131040"/>
              <a:gd name="connsiteX7" fmla="*/ 2929389 w 2929390"/>
              <a:gd name="connsiteY7" fmla="*/ 565520 h 1131040"/>
              <a:gd name="connsiteX8" fmla="*/ 2763752 w 2929390"/>
              <a:gd name="connsiteY8" fmla="*/ 965403 h 113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9390" h="1131040">
                <a:moveTo>
                  <a:pt x="2763752" y="965403"/>
                </a:moveTo>
                <a:cubicBezTo>
                  <a:pt x="2661413" y="1067742"/>
                  <a:pt x="2520032" y="1131040"/>
                  <a:pt x="2363869" y="1131040"/>
                </a:cubicBezTo>
                <a:lnTo>
                  <a:pt x="1166603" y="1131040"/>
                </a:lnTo>
                <a:lnTo>
                  <a:pt x="0" y="2036"/>
                </a:lnTo>
                <a:lnTo>
                  <a:pt x="20189" y="0"/>
                </a:lnTo>
                <a:lnTo>
                  <a:pt x="2363870" y="0"/>
                </a:lnTo>
                <a:cubicBezTo>
                  <a:pt x="2676198" y="0"/>
                  <a:pt x="2929390" y="253192"/>
                  <a:pt x="2929390" y="565520"/>
                </a:cubicBezTo>
                <a:lnTo>
                  <a:pt x="2929389" y="565520"/>
                </a:lnTo>
                <a:cubicBezTo>
                  <a:pt x="2929389" y="721684"/>
                  <a:pt x="2866091" y="863064"/>
                  <a:pt x="2763752" y="965403"/>
                </a:cubicBezTo>
                <a:close/>
              </a:path>
            </a:pathLst>
          </a:custGeom>
          <a:solidFill>
            <a:srgbClr val="FC6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SA" sz="1350" dirty="0"/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id="{CD5F4795-4C82-437E-95FE-90CA47FF5D07}"/>
              </a:ext>
            </a:extLst>
          </p:cNvPr>
          <p:cNvSpPr/>
          <p:nvPr/>
        </p:nvSpPr>
        <p:spPr>
          <a:xfrm rot="13556302" flipH="1" flipV="1">
            <a:off x="-446418" y="1276633"/>
            <a:ext cx="1509731" cy="582908"/>
          </a:xfrm>
          <a:custGeom>
            <a:avLst/>
            <a:gdLst>
              <a:gd name="connsiteX0" fmla="*/ 2763752 w 2929390"/>
              <a:gd name="connsiteY0" fmla="*/ 965403 h 1131040"/>
              <a:gd name="connsiteX1" fmla="*/ 2363869 w 2929390"/>
              <a:gd name="connsiteY1" fmla="*/ 1131040 h 1131040"/>
              <a:gd name="connsiteX2" fmla="*/ 1166603 w 2929390"/>
              <a:gd name="connsiteY2" fmla="*/ 1131040 h 1131040"/>
              <a:gd name="connsiteX3" fmla="*/ 0 w 2929390"/>
              <a:gd name="connsiteY3" fmla="*/ 2036 h 1131040"/>
              <a:gd name="connsiteX4" fmla="*/ 20189 w 2929390"/>
              <a:gd name="connsiteY4" fmla="*/ 0 h 1131040"/>
              <a:gd name="connsiteX5" fmla="*/ 2363870 w 2929390"/>
              <a:gd name="connsiteY5" fmla="*/ 0 h 1131040"/>
              <a:gd name="connsiteX6" fmla="*/ 2929390 w 2929390"/>
              <a:gd name="connsiteY6" fmla="*/ 565520 h 1131040"/>
              <a:gd name="connsiteX7" fmla="*/ 2929389 w 2929390"/>
              <a:gd name="connsiteY7" fmla="*/ 565520 h 1131040"/>
              <a:gd name="connsiteX8" fmla="*/ 2763752 w 2929390"/>
              <a:gd name="connsiteY8" fmla="*/ 965403 h 113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9390" h="1131040">
                <a:moveTo>
                  <a:pt x="2763752" y="965403"/>
                </a:moveTo>
                <a:cubicBezTo>
                  <a:pt x="2661413" y="1067742"/>
                  <a:pt x="2520032" y="1131040"/>
                  <a:pt x="2363869" y="1131040"/>
                </a:cubicBezTo>
                <a:lnTo>
                  <a:pt x="1166603" y="1131040"/>
                </a:lnTo>
                <a:lnTo>
                  <a:pt x="0" y="2036"/>
                </a:lnTo>
                <a:lnTo>
                  <a:pt x="20189" y="0"/>
                </a:lnTo>
                <a:lnTo>
                  <a:pt x="2363870" y="0"/>
                </a:lnTo>
                <a:cubicBezTo>
                  <a:pt x="2676198" y="0"/>
                  <a:pt x="2929390" y="253192"/>
                  <a:pt x="2929390" y="565520"/>
                </a:cubicBezTo>
                <a:lnTo>
                  <a:pt x="2929389" y="565520"/>
                </a:lnTo>
                <a:cubicBezTo>
                  <a:pt x="2929389" y="721684"/>
                  <a:pt x="2866091" y="863064"/>
                  <a:pt x="2763752" y="965403"/>
                </a:cubicBezTo>
                <a:close/>
              </a:path>
            </a:pathLst>
          </a:custGeom>
          <a:solidFill>
            <a:srgbClr val="F8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SA" sz="1350" dirty="0"/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873E008E-3B1D-44FA-8921-E870257ABDED}"/>
              </a:ext>
            </a:extLst>
          </p:cNvPr>
          <p:cNvGrpSpPr/>
          <p:nvPr/>
        </p:nvGrpSpPr>
        <p:grpSpPr>
          <a:xfrm flipV="1">
            <a:off x="-29302" y="5590353"/>
            <a:ext cx="657324" cy="234315"/>
            <a:chOff x="-39069" y="226132"/>
            <a:chExt cx="876432" cy="312420"/>
          </a:xfrm>
        </p:grpSpPr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2B399677-1C51-4FEF-A24D-D6EEEC7AB547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18" name="مستطيل: زوايا مستديرة 17">
              <a:extLst>
                <a:ext uri="{FF2B5EF4-FFF2-40B4-BE49-F238E27FC236}">
                  <a16:creationId xmlns:a16="http://schemas.microsoft.com/office/drawing/2014/main" id="{261045A1-63F0-4373-BD56-FB9F756E4BB0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19" name="مستطيل: زوايا مستديرة 18">
              <a:extLst>
                <a:ext uri="{FF2B5EF4-FFF2-40B4-BE49-F238E27FC236}">
                  <a16:creationId xmlns:a16="http://schemas.microsoft.com/office/drawing/2014/main" id="{F273592E-910B-4B45-A3FA-38F5F373E608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548B2BAA-9B35-4C48-B355-EBF34546EB25}"/>
              </a:ext>
            </a:extLst>
          </p:cNvPr>
          <p:cNvGrpSpPr/>
          <p:nvPr/>
        </p:nvGrpSpPr>
        <p:grpSpPr>
          <a:xfrm flipH="1">
            <a:off x="8545423" y="1026849"/>
            <a:ext cx="657324" cy="234315"/>
            <a:chOff x="-39069" y="226132"/>
            <a:chExt cx="876432" cy="312420"/>
          </a:xfrm>
        </p:grpSpPr>
        <p:sp>
          <p:nvSpPr>
            <p:cNvPr id="23" name="مستطيل: زوايا مستديرة 22">
              <a:extLst>
                <a:ext uri="{FF2B5EF4-FFF2-40B4-BE49-F238E27FC236}">
                  <a16:creationId xmlns:a16="http://schemas.microsoft.com/office/drawing/2014/main" id="{6E46A4CA-9935-4265-BD07-DDCAA4D6F526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24" name="مستطيل: زوايا مستديرة 23">
              <a:extLst>
                <a:ext uri="{FF2B5EF4-FFF2-40B4-BE49-F238E27FC236}">
                  <a16:creationId xmlns:a16="http://schemas.microsoft.com/office/drawing/2014/main" id="{C2346373-966A-4994-8C03-00C2C5E544BC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25" name="مستطيل: زوايا مستديرة 24">
              <a:extLst>
                <a:ext uri="{FF2B5EF4-FFF2-40B4-BE49-F238E27FC236}">
                  <a16:creationId xmlns:a16="http://schemas.microsoft.com/office/drawing/2014/main" id="{EA0FC443-70CB-4033-9D21-2B61E12D2BDE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</p:spTree>
    <p:extLst>
      <p:ext uri="{BB962C8B-B14F-4D97-AF65-F5344CB8AC3E}">
        <p14:creationId xmlns:p14="http://schemas.microsoft.com/office/powerpoint/2010/main" val="1362573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id="{CF547B48-6A65-4E41-94A1-6F875911C4FE}"/>
              </a:ext>
            </a:extLst>
          </p:cNvPr>
          <p:cNvSpPr/>
          <p:nvPr/>
        </p:nvSpPr>
        <p:spPr>
          <a:xfrm rot="16200000" flipH="1">
            <a:off x="4457607" y="1103088"/>
            <a:ext cx="4305782" cy="3814106"/>
          </a:xfrm>
          <a:custGeom>
            <a:avLst/>
            <a:gdLst>
              <a:gd name="connsiteX0" fmla="*/ 0 w 5741042"/>
              <a:gd name="connsiteY0" fmla="*/ 0 h 5085474"/>
              <a:gd name="connsiteX1" fmla="*/ 0 w 5741042"/>
              <a:gd name="connsiteY1" fmla="*/ 5085474 h 5085474"/>
              <a:gd name="connsiteX2" fmla="*/ 3198305 w 5741042"/>
              <a:gd name="connsiteY2" fmla="*/ 5085474 h 5085474"/>
              <a:gd name="connsiteX3" fmla="*/ 5741042 w 5741042"/>
              <a:gd name="connsiteY3" fmla="*/ 2542737 h 5085474"/>
              <a:gd name="connsiteX4" fmla="*/ 3198305 w 5741042"/>
              <a:gd name="connsiteY4" fmla="*/ 0 h 508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1042" h="5085474">
                <a:moveTo>
                  <a:pt x="0" y="0"/>
                </a:moveTo>
                <a:lnTo>
                  <a:pt x="0" y="5085474"/>
                </a:lnTo>
                <a:lnTo>
                  <a:pt x="3198305" y="5085474"/>
                </a:lnTo>
                <a:cubicBezTo>
                  <a:pt x="4602620" y="5085474"/>
                  <a:pt x="5741042" y="3947051"/>
                  <a:pt x="5741042" y="2542737"/>
                </a:cubicBezTo>
                <a:cubicBezTo>
                  <a:pt x="5741042" y="1138422"/>
                  <a:pt x="4602620" y="0"/>
                  <a:pt x="3198305" y="0"/>
                </a:cubicBezTo>
                <a:close/>
              </a:path>
            </a:pathLst>
          </a:custGeom>
          <a:solidFill>
            <a:srgbClr val="F8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SA" sz="135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945A792-76A6-4DD6-8C63-089FFD326967}"/>
              </a:ext>
            </a:extLst>
          </p:cNvPr>
          <p:cNvSpPr txBox="1"/>
          <p:nvPr/>
        </p:nvSpPr>
        <p:spPr>
          <a:xfrm>
            <a:off x="298330" y="1419069"/>
            <a:ext cx="390219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تعد دورة حياة المشروع مهمة لتخطيط المشروع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43B0586-49BF-4B88-8451-D53E4B3D8876}"/>
              </a:ext>
            </a:extLst>
          </p:cNvPr>
          <p:cNvSpPr txBox="1"/>
          <p:nvPr/>
        </p:nvSpPr>
        <p:spPr>
          <a:xfrm>
            <a:off x="6380798" y="5203147"/>
            <a:ext cx="2012109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مهارة التفكير الناقد </a:t>
            </a:r>
          </a:p>
          <a:p>
            <a:pPr algn="ctr"/>
            <a:r>
              <a:rPr lang="ar-SA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 تحديد الأسباب  والنتائج)</a:t>
            </a: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83896EF0-3DE9-41C2-8F94-EF8156B0E3CC}"/>
              </a:ext>
            </a:extLst>
          </p:cNvPr>
          <p:cNvGrpSpPr/>
          <p:nvPr/>
        </p:nvGrpSpPr>
        <p:grpSpPr>
          <a:xfrm>
            <a:off x="2474595" y="2933821"/>
            <a:ext cx="1503045" cy="0"/>
            <a:chOff x="3215640" y="3169920"/>
            <a:chExt cx="2004060" cy="0"/>
          </a:xfrm>
        </p:grpSpPr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0C0CF517-5162-46AA-9520-FD89D6C4E4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3380" y="3169920"/>
              <a:ext cx="1036320" cy="0"/>
            </a:xfrm>
            <a:prstGeom prst="line">
              <a:avLst/>
            </a:prstGeom>
            <a:ln w="47625">
              <a:solidFill>
                <a:srgbClr val="FC6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09DD6CE1-1FF9-4B97-93EB-CA2DBB1EC5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5640" y="3169920"/>
              <a:ext cx="1036320" cy="0"/>
            </a:xfrm>
            <a:prstGeom prst="line">
              <a:avLst/>
            </a:prstGeom>
            <a:ln w="47625">
              <a:solidFill>
                <a:srgbClr val="F8C3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56140EEF-2113-469C-A5C2-6E03F0414FE7}"/>
              </a:ext>
            </a:extLst>
          </p:cNvPr>
          <p:cNvGrpSpPr/>
          <p:nvPr/>
        </p:nvGrpSpPr>
        <p:grpSpPr>
          <a:xfrm>
            <a:off x="-29302" y="1026849"/>
            <a:ext cx="657324" cy="234315"/>
            <a:chOff x="-39069" y="226132"/>
            <a:chExt cx="876432" cy="312420"/>
          </a:xfrm>
        </p:grpSpPr>
        <p:sp>
          <p:nvSpPr>
            <p:cNvPr id="31" name="مستطيل: زوايا مستديرة 30">
              <a:extLst>
                <a:ext uri="{FF2B5EF4-FFF2-40B4-BE49-F238E27FC236}">
                  <a16:creationId xmlns:a16="http://schemas.microsoft.com/office/drawing/2014/main" id="{A7B2F325-EFE6-4188-B769-373E2743C4D2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32" name="مستطيل: زوايا مستديرة 31">
              <a:extLst>
                <a:ext uri="{FF2B5EF4-FFF2-40B4-BE49-F238E27FC236}">
                  <a16:creationId xmlns:a16="http://schemas.microsoft.com/office/drawing/2014/main" id="{43B661BB-5CC2-4A64-8BC8-6C76B01CD2B0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33" name="مستطيل: زوايا مستديرة 32">
              <a:extLst>
                <a:ext uri="{FF2B5EF4-FFF2-40B4-BE49-F238E27FC236}">
                  <a16:creationId xmlns:a16="http://schemas.microsoft.com/office/drawing/2014/main" id="{BFE66CA0-46B3-4F76-939D-810AC8EADC5A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A74A15E3-A4DF-4B38-A9DF-3DAAEE5CAD58}"/>
              </a:ext>
            </a:extLst>
          </p:cNvPr>
          <p:cNvGrpSpPr/>
          <p:nvPr/>
        </p:nvGrpSpPr>
        <p:grpSpPr>
          <a:xfrm flipV="1">
            <a:off x="-29302" y="5590353"/>
            <a:ext cx="657324" cy="234315"/>
            <a:chOff x="-39069" y="226132"/>
            <a:chExt cx="876432" cy="312420"/>
          </a:xfrm>
        </p:grpSpPr>
        <p:sp>
          <p:nvSpPr>
            <p:cNvPr id="35" name="مستطيل: زوايا مستديرة 34">
              <a:extLst>
                <a:ext uri="{FF2B5EF4-FFF2-40B4-BE49-F238E27FC236}">
                  <a16:creationId xmlns:a16="http://schemas.microsoft.com/office/drawing/2014/main" id="{845D3A10-3515-4B0C-85F6-7C6D4EB60ACC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36" name="مستطيل: زوايا مستديرة 35">
              <a:extLst>
                <a:ext uri="{FF2B5EF4-FFF2-40B4-BE49-F238E27FC236}">
                  <a16:creationId xmlns:a16="http://schemas.microsoft.com/office/drawing/2014/main" id="{8609923E-FF8E-41B1-8D22-39B549AB1AFF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37" name="مستطيل: زوايا مستديرة 36">
              <a:extLst>
                <a:ext uri="{FF2B5EF4-FFF2-40B4-BE49-F238E27FC236}">
                  <a16:creationId xmlns:a16="http://schemas.microsoft.com/office/drawing/2014/main" id="{89F9F526-D06A-44F9-B8BE-7BFF520E5E00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63DEAC9A-3365-4738-8265-6CE2B81F9569}"/>
              </a:ext>
            </a:extLst>
          </p:cNvPr>
          <p:cNvGrpSpPr/>
          <p:nvPr/>
        </p:nvGrpSpPr>
        <p:grpSpPr>
          <a:xfrm>
            <a:off x="8519566" y="5590353"/>
            <a:ext cx="657324" cy="234315"/>
            <a:chOff x="-39069" y="226132"/>
            <a:chExt cx="876432" cy="312420"/>
          </a:xfrm>
        </p:grpSpPr>
        <p:sp>
          <p:nvSpPr>
            <p:cNvPr id="40" name="مستطيل: زوايا مستديرة 39">
              <a:extLst>
                <a:ext uri="{FF2B5EF4-FFF2-40B4-BE49-F238E27FC236}">
                  <a16:creationId xmlns:a16="http://schemas.microsoft.com/office/drawing/2014/main" id="{29FCB39F-20DC-480F-BBFB-E3D15265B531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41" name="مستطيل: زوايا مستديرة 40">
              <a:extLst>
                <a:ext uri="{FF2B5EF4-FFF2-40B4-BE49-F238E27FC236}">
                  <a16:creationId xmlns:a16="http://schemas.microsoft.com/office/drawing/2014/main" id="{D67EBF51-E991-49B9-8A33-8E1A7558EF93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42" name="مستطيل: زوايا مستديرة 41">
              <a:extLst>
                <a:ext uri="{FF2B5EF4-FFF2-40B4-BE49-F238E27FC236}">
                  <a16:creationId xmlns:a16="http://schemas.microsoft.com/office/drawing/2014/main" id="{2858C554-7668-4B28-8020-2C1228989E24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642BC69B-ACE0-440C-A5A5-785607C003C3}"/>
              </a:ext>
            </a:extLst>
          </p:cNvPr>
          <p:cNvSpPr/>
          <p:nvPr/>
        </p:nvSpPr>
        <p:spPr>
          <a:xfrm>
            <a:off x="5099296" y="1778126"/>
            <a:ext cx="3022405" cy="299466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4ECF960-E4F6-4EB3-B07D-E39C434C28C0}"/>
              </a:ext>
            </a:extLst>
          </p:cNvPr>
          <p:cNvSpPr txBox="1"/>
          <p:nvPr/>
        </p:nvSpPr>
        <p:spPr>
          <a:xfrm>
            <a:off x="814302" y="3671374"/>
            <a:ext cx="34932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لأنها توفر إطاراً لإدارة الحياة الكاملة للمشروع من بدايته إلى نهايته </a:t>
            </a:r>
          </a:p>
        </p:txBody>
      </p:sp>
    </p:spTree>
    <p:extLst>
      <p:ext uri="{BB962C8B-B14F-4D97-AF65-F5344CB8AC3E}">
        <p14:creationId xmlns:p14="http://schemas.microsoft.com/office/powerpoint/2010/main" val="28568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363B6680-3659-415D-8FFA-19C33086F277}"/>
              </a:ext>
            </a:extLst>
          </p:cNvPr>
          <p:cNvGrpSpPr/>
          <p:nvPr/>
        </p:nvGrpSpPr>
        <p:grpSpPr>
          <a:xfrm>
            <a:off x="-29302" y="1026849"/>
            <a:ext cx="657324" cy="234315"/>
            <a:chOff x="-39069" y="226132"/>
            <a:chExt cx="876432" cy="312420"/>
          </a:xfrm>
        </p:grpSpPr>
        <p:sp>
          <p:nvSpPr>
            <p:cNvPr id="8" name="مستطيل: زوايا مستديرة 7">
              <a:extLst>
                <a:ext uri="{FF2B5EF4-FFF2-40B4-BE49-F238E27FC236}">
                  <a16:creationId xmlns:a16="http://schemas.microsoft.com/office/drawing/2014/main" id="{08AF1922-27BA-437D-BB5A-1A6FF43BD314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9" name="مستطيل: زوايا مستديرة 8">
              <a:extLst>
                <a:ext uri="{FF2B5EF4-FFF2-40B4-BE49-F238E27FC236}">
                  <a16:creationId xmlns:a16="http://schemas.microsoft.com/office/drawing/2014/main" id="{B08D28EE-3945-4BA5-921D-44980E9C438A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10" name="مستطيل: زوايا مستديرة 9">
              <a:extLst>
                <a:ext uri="{FF2B5EF4-FFF2-40B4-BE49-F238E27FC236}">
                  <a16:creationId xmlns:a16="http://schemas.microsoft.com/office/drawing/2014/main" id="{D1A35696-4EF9-4B68-B1A0-24CA484F3196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07BA03C7-85E8-4DB4-9D46-B6A20B0D2C48}"/>
              </a:ext>
            </a:extLst>
          </p:cNvPr>
          <p:cNvGrpSpPr/>
          <p:nvPr/>
        </p:nvGrpSpPr>
        <p:grpSpPr>
          <a:xfrm flipV="1">
            <a:off x="-29302" y="5590353"/>
            <a:ext cx="657324" cy="234315"/>
            <a:chOff x="-39069" y="226132"/>
            <a:chExt cx="876432" cy="312420"/>
          </a:xfrm>
        </p:grpSpPr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E4AD2A3E-CF7A-4A8A-98B9-E799DE79BBB3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113A8A2A-BC79-4FFD-BB95-66EF4E660DA8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4954F219-9F7E-439B-BA2C-294D4467AFF4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67BC812-AA3E-4301-9323-50F1D4149F17}"/>
              </a:ext>
            </a:extLst>
          </p:cNvPr>
          <p:cNvSpPr txBox="1"/>
          <p:nvPr/>
        </p:nvSpPr>
        <p:spPr>
          <a:xfrm>
            <a:off x="2238307" y="1226335"/>
            <a:ext cx="4389539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دورة حياة خطة المشروع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45544D26-9DDE-4FEB-9A86-3B8562F8D59D}"/>
              </a:ext>
            </a:extLst>
          </p:cNvPr>
          <p:cNvGrpSpPr/>
          <p:nvPr/>
        </p:nvGrpSpPr>
        <p:grpSpPr>
          <a:xfrm flipH="1">
            <a:off x="8545423" y="1026849"/>
            <a:ext cx="657324" cy="234315"/>
            <a:chOff x="-39069" y="226132"/>
            <a:chExt cx="876432" cy="312420"/>
          </a:xfrm>
        </p:grpSpPr>
        <p:sp>
          <p:nvSpPr>
            <p:cNvPr id="20" name="مستطيل: زوايا مستديرة 19">
              <a:extLst>
                <a:ext uri="{FF2B5EF4-FFF2-40B4-BE49-F238E27FC236}">
                  <a16:creationId xmlns:a16="http://schemas.microsoft.com/office/drawing/2014/main" id="{75029F47-DC9C-4683-88EA-97C52291C615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21" name="مستطيل: زوايا مستديرة 20">
              <a:extLst>
                <a:ext uri="{FF2B5EF4-FFF2-40B4-BE49-F238E27FC236}">
                  <a16:creationId xmlns:a16="http://schemas.microsoft.com/office/drawing/2014/main" id="{0CC8AE7C-79A9-4E67-AB76-A0485EFBD636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22" name="مستطيل: زوايا مستديرة 21">
              <a:extLst>
                <a:ext uri="{FF2B5EF4-FFF2-40B4-BE49-F238E27FC236}">
                  <a16:creationId xmlns:a16="http://schemas.microsoft.com/office/drawing/2014/main" id="{44951097-014D-4312-BBFA-B5CDDBBAF401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D471B05E-148A-408D-ACCB-D1CE487164B0}"/>
              </a:ext>
            </a:extLst>
          </p:cNvPr>
          <p:cNvGrpSpPr/>
          <p:nvPr/>
        </p:nvGrpSpPr>
        <p:grpSpPr>
          <a:xfrm flipH="1" flipV="1">
            <a:off x="8545423" y="5590353"/>
            <a:ext cx="657324" cy="234315"/>
            <a:chOff x="-39069" y="226132"/>
            <a:chExt cx="876432" cy="312420"/>
          </a:xfrm>
        </p:grpSpPr>
        <p:sp>
          <p:nvSpPr>
            <p:cNvPr id="24" name="مستطيل: زوايا مستديرة 23">
              <a:extLst>
                <a:ext uri="{FF2B5EF4-FFF2-40B4-BE49-F238E27FC236}">
                  <a16:creationId xmlns:a16="http://schemas.microsoft.com/office/drawing/2014/main" id="{243AD6AE-A833-4A86-93D1-687165B1FA4B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25" name="مستطيل: زوايا مستديرة 24">
              <a:extLst>
                <a:ext uri="{FF2B5EF4-FFF2-40B4-BE49-F238E27FC236}">
                  <a16:creationId xmlns:a16="http://schemas.microsoft.com/office/drawing/2014/main" id="{8AC4B31A-1C48-450D-8F66-C516DE3EC194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26" name="مستطيل: زوايا مستديرة 25">
              <a:extLst>
                <a:ext uri="{FF2B5EF4-FFF2-40B4-BE49-F238E27FC236}">
                  <a16:creationId xmlns:a16="http://schemas.microsoft.com/office/drawing/2014/main" id="{B89F29E2-3E9E-4267-A057-C3A541CA4897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B601331-2392-4654-AD62-C8CF010E95BC}"/>
              </a:ext>
            </a:extLst>
          </p:cNvPr>
          <p:cNvSpPr txBox="1"/>
          <p:nvPr/>
        </p:nvSpPr>
        <p:spPr>
          <a:xfrm>
            <a:off x="576087" y="2052981"/>
            <a:ext cx="8343153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50" dirty="0"/>
              <a:t>طالبتي ذات الذكاء البصري أعيدي ترتيب مراحل دورة حياة خطة المشروع مستعينة بصور الأيقونات الدالة على كل مرحلة 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D92C063D-7D5B-4FF6-B968-DD87B4CDD7F3}"/>
              </a:ext>
            </a:extLst>
          </p:cNvPr>
          <p:cNvSpPr txBox="1"/>
          <p:nvPr/>
        </p:nvSpPr>
        <p:spPr>
          <a:xfrm>
            <a:off x="3632002" y="3686567"/>
            <a:ext cx="14472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8C31F"/>
                </a:solidFill>
              </a:rPr>
              <a:t>مرحلة البدء </a:t>
            </a:r>
            <a:endParaRPr lang="ar-SA" sz="1350" b="1" dirty="0">
              <a:solidFill>
                <a:srgbClr val="F8C31F"/>
              </a:solidFill>
            </a:endParaRPr>
          </a:p>
        </p:txBody>
      </p:sp>
      <p:sp>
        <p:nvSpPr>
          <p:cNvPr id="2" name="سهم: بشكل رتبة عسكرية 1">
            <a:extLst>
              <a:ext uri="{FF2B5EF4-FFF2-40B4-BE49-F238E27FC236}">
                <a16:creationId xmlns:a16="http://schemas.microsoft.com/office/drawing/2014/main" id="{B569B918-67C8-497C-BB21-C10BBE0F87FD}"/>
              </a:ext>
            </a:extLst>
          </p:cNvPr>
          <p:cNvSpPr/>
          <p:nvPr/>
        </p:nvSpPr>
        <p:spPr>
          <a:xfrm>
            <a:off x="203149" y="2719960"/>
            <a:ext cx="1878984" cy="792740"/>
          </a:xfrm>
          <a:prstGeom prst="chevron">
            <a:avLst/>
          </a:prstGeom>
          <a:solidFill>
            <a:srgbClr val="F8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>
              <a:solidFill>
                <a:schemeClr val="tx1"/>
              </a:solidFill>
            </a:endParaRP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1685AB7-43CC-4C05-AF74-D8952ED41F73}"/>
              </a:ext>
            </a:extLst>
          </p:cNvPr>
          <p:cNvSpPr/>
          <p:nvPr/>
        </p:nvSpPr>
        <p:spPr>
          <a:xfrm>
            <a:off x="1898167" y="2719960"/>
            <a:ext cx="1889753" cy="792740"/>
          </a:xfrm>
          <a:prstGeom prst="chevron">
            <a:avLst/>
          </a:prstGeom>
          <a:solidFill>
            <a:srgbClr val="FC6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>
              <a:solidFill>
                <a:schemeClr val="tx1"/>
              </a:solidFill>
            </a:endParaRP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1E3A6FDC-2985-49E3-910A-95C7DFE0205A}"/>
              </a:ext>
            </a:extLst>
          </p:cNvPr>
          <p:cNvSpPr/>
          <p:nvPr/>
        </p:nvSpPr>
        <p:spPr>
          <a:xfrm>
            <a:off x="3635653" y="2707328"/>
            <a:ext cx="1771691" cy="792740"/>
          </a:xfrm>
          <a:prstGeom prst="chevron">
            <a:avLst/>
          </a:prstGeom>
          <a:solidFill>
            <a:srgbClr val="FF5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>
              <a:solidFill>
                <a:schemeClr val="tx1"/>
              </a:solidFill>
            </a:endParaRPr>
          </a:p>
        </p:txBody>
      </p:sp>
      <p:sp>
        <p:nvSpPr>
          <p:cNvPr id="34" name="سهم: بشكل رتبة عسكرية 33">
            <a:extLst>
              <a:ext uri="{FF2B5EF4-FFF2-40B4-BE49-F238E27FC236}">
                <a16:creationId xmlns:a16="http://schemas.microsoft.com/office/drawing/2014/main" id="{3A3AC464-86A7-40EB-9180-106031048E41}"/>
              </a:ext>
            </a:extLst>
          </p:cNvPr>
          <p:cNvSpPr/>
          <p:nvPr/>
        </p:nvSpPr>
        <p:spPr>
          <a:xfrm>
            <a:off x="5267197" y="2689603"/>
            <a:ext cx="1771691" cy="792740"/>
          </a:xfrm>
          <a:prstGeom prst="chevron">
            <a:avLst/>
          </a:prstGeom>
          <a:solidFill>
            <a:srgbClr val="F80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sz="1350" dirty="0">
              <a:solidFill>
                <a:schemeClr val="tx1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DF89AA6-CD05-4744-A15D-306975553BF4}"/>
              </a:ext>
            </a:extLst>
          </p:cNvPr>
          <p:cNvSpPr txBox="1"/>
          <p:nvPr/>
        </p:nvSpPr>
        <p:spPr>
          <a:xfrm>
            <a:off x="210063" y="3699654"/>
            <a:ext cx="1447267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50" b="1" dirty="0">
                <a:solidFill>
                  <a:srgbClr val="FC6501"/>
                </a:solidFill>
              </a:rPr>
              <a:t>مرحلة التخطيط 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DF404C61-7E06-4619-A0B5-A7F795B37452}"/>
              </a:ext>
            </a:extLst>
          </p:cNvPr>
          <p:cNvSpPr txBox="1"/>
          <p:nvPr/>
        </p:nvSpPr>
        <p:spPr>
          <a:xfrm>
            <a:off x="5212342" y="3715470"/>
            <a:ext cx="14472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5148"/>
                </a:solidFill>
              </a:rPr>
              <a:t>مرحلة التنفيذ</a:t>
            </a:r>
            <a:endParaRPr lang="ar-SA" sz="1350" b="1" dirty="0">
              <a:solidFill>
                <a:srgbClr val="FF5148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9F4F917-FE09-4C79-9A0A-C591502B8645}"/>
              </a:ext>
            </a:extLst>
          </p:cNvPr>
          <p:cNvSpPr txBox="1"/>
          <p:nvPr/>
        </p:nvSpPr>
        <p:spPr>
          <a:xfrm>
            <a:off x="1853151" y="3551922"/>
            <a:ext cx="1645778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1500" b="1" dirty="0">
                <a:solidFill>
                  <a:srgbClr val="F80363"/>
                </a:solidFill>
              </a:rPr>
              <a:t>مرحلة المراقبة والتحكم</a:t>
            </a:r>
            <a:endParaRPr lang="ar-SA" sz="1200" b="1" dirty="0">
              <a:solidFill>
                <a:srgbClr val="F80363"/>
              </a:solidFill>
            </a:endParaRPr>
          </a:p>
        </p:txBody>
      </p:sp>
      <p:pic>
        <p:nvPicPr>
          <p:cNvPr id="2056" name="Picture 8" descr="Transparent Play Icon White Png, Png Download , Transparent Png Image -  PNGitem">
            <a:extLst>
              <a:ext uri="{FF2B5EF4-FFF2-40B4-BE49-F238E27FC236}">
                <a16:creationId xmlns:a16="http://schemas.microsoft.com/office/drawing/2014/main" id="{698EB1C7-26F7-457F-B30F-7F69445A2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67" b="89907" l="10000" r="90000">
                        <a14:foregroundMark x1="25581" y1="8367" x2="25581" y2="8367"/>
                        <a14:foregroundMark x1="24651" y1="89774" x2="24651" y2="89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60" y="2767747"/>
            <a:ext cx="726913" cy="6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10 Business Plan Icon Images - Business Planning Icon, Strategic Business  Plan Icon and Transition Plan Icon / Newdesignfile.com">
            <a:extLst>
              <a:ext uri="{FF2B5EF4-FFF2-40B4-BE49-F238E27FC236}">
                <a16:creationId xmlns:a16="http://schemas.microsoft.com/office/drawing/2014/main" id="{F22C68DA-F2A3-42C9-8835-E5DD403B5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8222" y1="45778" x2="58222" y2="45778"/>
                        <a14:foregroundMark x1="60000" y1="47111" x2="60000" y2="47111"/>
                        <a14:foregroundMark x1="65333" y1="43111" x2="65333" y2="43111"/>
                        <a14:foregroundMark x1="67556" y1="36444" x2="67556" y2="36444"/>
                        <a14:foregroundMark x1="66222" y1="37778" x2="66222" y2="37778"/>
                        <a14:foregroundMark x1="66222" y1="40444" x2="66222" y2="40444"/>
                        <a14:foregroundMark x1="60000" y1="44444" x2="60000" y2="44444"/>
                        <a14:foregroundMark x1="54667" y1="50667" x2="54667" y2="50667"/>
                        <a14:foregroundMark x1="47556" y1="59111" x2="47556" y2="59111"/>
                        <a14:foregroundMark x1="45333" y1="61333" x2="45333" y2="61333"/>
                        <a14:foregroundMark x1="68000" y1="36444" x2="68000" y2="36444"/>
                        <a14:foregroundMark x1="68000" y1="36444" x2="68000" y2="36444"/>
                        <a14:foregroundMark x1="67556" y1="37333" x2="67556" y2="37333"/>
                        <a14:foregroundMark x1="54222" y1="39111" x2="54222" y2="39111"/>
                        <a14:foregroundMark x1="33333" y1="36444" x2="33333" y2="36444"/>
                        <a14:foregroundMark x1="49333" y1="34667" x2="49333" y2="34667"/>
                        <a14:foregroundMark x1="45333" y1="35556" x2="45333" y2="35556"/>
                        <a14:foregroundMark x1="55556" y1="58222" x2="55556" y2="58222"/>
                        <a14:foregroundMark x1="62222" y1="49333" x2="62222" y2="49333"/>
                        <a14:foregroundMark x1="56889" y1="52889" x2="56889" y2="52889"/>
                        <a14:foregroundMark x1="36889" y1="60889" x2="36889" y2="60889"/>
                        <a14:foregroundMark x1="41333" y1="53333" x2="41333" y2="53333"/>
                        <a14:foregroundMark x1="42222" y1="48000" x2="42222" y2="48000"/>
                        <a14:foregroundMark x1="42667" y1="46222" x2="42667" y2="46222"/>
                        <a14:foregroundMark x1="45333" y1="41333" x2="45333" y2="41333"/>
                        <a14:foregroundMark x1="45333" y1="39556" x2="45333" y2="39556"/>
                        <a14:foregroundMark x1="48000" y1="39556" x2="48000" y2="39556"/>
                        <a14:foregroundMark x1="40889" y1="40000" x2="40889" y2="40000"/>
                        <a14:backgroundMark x1="50222" y1="34667" x2="50222" y2="34667"/>
                        <a14:backgroundMark x1="49333" y1="34667" x2="49333" y2="34667"/>
                        <a14:backgroundMark x1="42667" y1="36000" x2="42667" y2="36000"/>
                        <a14:backgroundMark x1="35556" y1="34667" x2="35556" y2="34667"/>
                        <a14:backgroundMark x1="31556" y1="34667" x2="31556" y2="34667"/>
                        <a14:backgroundMark x1="32000" y1="42667" x2="32000" y2="42667"/>
                        <a14:backgroundMark x1="32889" y1="48889" x2="32889" y2="48889"/>
                        <a14:backgroundMark x1="56000" y1="36889" x2="56000" y2="36889"/>
                        <a14:backgroundMark x1="35556" y1="66667" x2="35556" y2="66667"/>
                        <a14:backgroundMark x1="32889" y1="37333" x2="32889" y2="37333"/>
                        <a14:backgroundMark x1="32889" y1="36889" x2="32889" y2="36889"/>
                        <a14:backgroundMark x1="44000" y1="36889" x2="44000" y2="36889"/>
                        <a14:backgroundMark x1="54222" y1="37333" x2="54222" y2="37333"/>
                        <a14:backgroundMark x1="54222" y1="38222" x2="54222" y2="38222"/>
                        <a14:backgroundMark x1="56000" y1="47556" x2="56000" y2="47556"/>
                        <a14:backgroundMark x1="61333" y1="42667" x2="61333" y2="42667"/>
                        <a14:backgroundMark x1="69333" y1="36889" x2="69333" y2="36889"/>
                        <a14:backgroundMark x1="36000" y1="64889" x2="36000" y2="64889"/>
                        <a14:backgroundMark x1="32889" y1="36889" x2="32889" y2="36889"/>
                        <a14:backgroundMark x1="32889" y1="38222" x2="32889" y2="38222"/>
                        <a14:backgroundMark x1="45333" y1="36889" x2="45333" y2="36889"/>
                        <a14:backgroundMark x1="53333" y1="36000" x2="53333" y2="36000"/>
                        <a14:backgroundMark x1="44000" y1="36000" x2="44000" y2="36000"/>
                        <a14:backgroundMark x1="45333" y1="34667" x2="45333" y2="34667"/>
                        <a14:backgroundMark x1="45333" y1="34667" x2="45333" y2="34667"/>
                        <a14:backgroundMark x1="45333" y1="35556" x2="45333" y2="35556"/>
                        <a14:backgroundMark x1="33333" y1="36000" x2="33333" y2="36000"/>
                        <a14:backgroundMark x1="36889" y1="64000" x2="36889" y2="64000"/>
                        <a14:backgroundMark x1="48000" y1="60000" x2="48000" y2="60000"/>
                        <a14:backgroundMark x1="46667" y1="60000" x2="46667" y2="60000"/>
                        <a14:backgroundMark x1="48000" y1="59556" x2="48000" y2="59556"/>
                        <a14:backgroundMark x1="58222" y1="46222" x2="58222" y2="46222"/>
                        <a14:backgroundMark x1="47556" y1="58667" x2="47556" y2="58667"/>
                        <a14:backgroundMark x1="56000" y1="58222" x2="56000" y2="58222"/>
                        <a14:backgroundMark x1="66667" y1="34667" x2="66667" y2="34667"/>
                        <a14:backgroundMark x1="64889" y1="37333" x2="64889" y2="37333"/>
                        <a14:backgroundMark x1="68000" y1="38667" x2="68000" y2="38667"/>
                        <a14:backgroundMark x1="66667" y1="36889" x2="66667" y2="36889"/>
                        <a14:backgroundMark x1="66667" y1="38667" x2="66667" y2="38667"/>
                        <a14:backgroundMark x1="68889" y1="38222" x2="68889" y2="38222"/>
                        <a14:backgroundMark x1="67556" y1="36889" x2="67556" y2="36889"/>
                        <a14:backgroundMark x1="67556" y1="36889" x2="67556" y2="36889"/>
                        <a14:backgroundMark x1="45333" y1="42667" x2="45333" y2="42667"/>
                        <a14:backgroundMark x1="46222" y1="41333" x2="46222" y2="41333"/>
                        <a14:backgroundMark x1="44889" y1="42222" x2="44889" y2="42222"/>
                        <a14:backgroundMark x1="42667" y1="49333" x2="42667" y2="49333"/>
                        <a14:backgroundMark x1="68889" y1="36000" x2="68889" y2="36000"/>
                        <a14:backgroundMark x1="68000" y1="36000" x2="68000" y2="36000"/>
                        <a14:backgroundMark x1="64889" y1="35556" x2="64889" y2="35556"/>
                        <a14:backgroundMark x1="66222" y1="38222" x2="66222" y2="3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26" t="23311" r="16387" b="25655"/>
          <a:stretch/>
        </p:blipFill>
        <p:spPr bwMode="auto">
          <a:xfrm>
            <a:off x="2455407" y="2719960"/>
            <a:ext cx="962589" cy="79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kills Icon Png, Transparent Png - kindpng">
            <a:extLst>
              <a:ext uri="{FF2B5EF4-FFF2-40B4-BE49-F238E27FC236}">
                <a16:creationId xmlns:a16="http://schemas.microsoft.com/office/drawing/2014/main" id="{3393FD1E-1D27-42FB-9033-2EC142C83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465" y1="22284" x2="40465" y2="22284"/>
                        <a14:foregroundMark x1="34302" y1="23947" x2="34302" y2="23947"/>
                        <a14:foregroundMark x1="30581" y1="24169" x2="30581" y2="24169"/>
                        <a14:foregroundMark x1="27093" y1="27716" x2="27093" y2="27716"/>
                        <a14:foregroundMark x1="26977" y1="32927" x2="26977" y2="32927"/>
                        <a14:foregroundMark x1="30000" y1="39357" x2="30000" y2="39357"/>
                        <a14:foregroundMark x1="33488" y1="42239" x2="33488" y2="42239"/>
                        <a14:foregroundMark x1="40233" y1="42129" x2="40233" y2="42129"/>
                        <a14:foregroundMark x1="68023" y1="36696" x2="68023" y2="36696"/>
                        <a14:foregroundMark x1="62558" y1="37472" x2="62558" y2="37472"/>
                        <a14:foregroundMark x1="60581" y1="41685" x2="60581" y2="41685"/>
                        <a14:foregroundMark x1="58837" y1="45676" x2="58837" y2="45676"/>
                        <a14:foregroundMark x1="61860" y1="49002" x2="61860" y2="49002"/>
                        <a14:foregroundMark x1="66860" y1="49002" x2="66860" y2="49002"/>
                        <a14:foregroundMark x1="70233" y1="47118" x2="70233" y2="47118"/>
                        <a14:foregroundMark x1="70814" y1="44568" x2="70814" y2="44568"/>
                        <a14:foregroundMark x1="43140" y1="56652" x2="43140" y2="56652"/>
                        <a14:foregroundMark x1="37907" y1="59534" x2="37907" y2="59534"/>
                        <a14:foregroundMark x1="37674" y1="64745" x2="37674" y2="64745"/>
                        <a14:foregroundMark x1="38023" y1="72506" x2="38023" y2="72506"/>
                        <a14:foregroundMark x1="43488" y1="76497" x2="43488" y2="76497"/>
                        <a14:foregroundMark x1="50465" y1="76718" x2="50465" y2="76718"/>
                        <a14:foregroundMark x1="55930" y1="74169" x2="55930" y2="74169"/>
                        <a14:foregroundMark x1="56395" y1="67738" x2="56395" y2="67738"/>
                        <a14:foregroundMark x1="55930" y1="59756" x2="55930" y2="59756"/>
                        <a14:foregroundMark x1="51860" y1="56652" x2="51860" y2="56652"/>
                        <a14:foregroundMark x1="47209" y1="56430" x2="47209" y2="56430"/>
                        <a14:backgroundMark x1="65814" y1="42461" x2="65814" y2="42461"/>
                        <a14:backgroundMark x1="43140" y1="63304" x2="43140" y2="63304"/>
                        <a14:backgroundMark x1="36744" y1="25831" x2="36744" y2="25831"/>
                        <a14:backgroundMark x1="36279" y1="31929" x2="36279" y2="31929"/>
                        <a14:backgroundMark x1="70233" y1="70510" x2="70233" y2="70510"/>
                        <a14:backgroundMark x1="82442" y1="51552" x2="82442" y2="51552"/>
                        <a14:backgroundMark x1="83023" y1="65299" x2="83023" y2="65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327" y="2689603"/>
            <a:ext cx="1257942" cy="79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سهم: بشكل رتبة عسكرية 40">
            <a:extLst>
              <a:ext uri="{FF2B5EF4-FFF2-40B4-BE49-F238E27FC236}">
                <a16:creationId xmlns:a16="http://schemas.microsoft.com/office/drawing/2014/main" id="{2575BA76-7ED6-40C1-BDCA-F6475230296C}"/>
              </a:ext>
            </a:extLst>
          </p:cNvPr>
          <p:cNvSpPr/>
          <p:nvPr/>
        </p:nvSpPr>
        <p:spPr>
          <a:xfrm>
            <a:off x="6968955" y="2689603"/>
            <a:ext cx="1771691" cy="792740"/>
          </a:xfrm>
          <a:prstGeom prst="chevron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sz="1350" dirty="0">
              <a:solidFill>
                <a:schemeClr val="tx1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8DEAB8C1-1296-4AF7-A1F7-9AFC9988A4C1}"/>
              </a:ext>
            </a:extLst>
          </p:cNvPr>
          <p:cNvSpPr txBox="1"/>
          <p:nvPr/>
        </p:nvSpPr>
        <p:spPr>
          <a:xfrm>
            <a:off x="6893611" y="3661409"/>
            <a:ext cx="14472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b="1" dirty="0">
                <a:solidFill>
                  <a:srgbClr val="D60093"/>
                </a:solidFill>
              </a:rPr>
              <a:t>مرحلة الإنهاء</a:t>
            </a:r>
            <a:endParaRPr lang="ar-SA" sz="1350" b="1" dirty="0">
              <a:solidFill>
                <a:srgbClr val="D60093"/>
              </a:solidFill>
            </a:endParaRPr>
          </a:p>
        </p:txBody>
      </p:sp>
      <p:pic>
        <p:nvPicPr>
          <p:cNvPr id="2064" name="Picture 16" descr="Sinteco S.r.l. - Prodotti Chimici &amp; Plant Engineering da oltre 30 anni">
            <a:extLst>
              <a:ext uri="{FF2B5EF4-FFF2-40B4-BE49-F238E27FC236}">
                <a16:creationId xmlns:a16="http://schemas.microsoft.com/office/drawing/2014/main" id="{67069E1C-73E4-4793-AD2E-C045044CA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3208" y1="43585" x2="53208" y2="43585"/>
                        <a14:backgroundMark x1="66604" y1="28302" x2="66604" y2="28302"/>
                        <a14:backgroundMark x1="66604" y1="28302" x2="66604" y2="28302"/>
                        <a14:backgroundMark x1="65660" y1="27925" x2="65660" y2="27925"/>
                        <a14:backgroundMark x1="65660" y1="27925" x2="65660" y2="27925"/>
                        <a14:backgroundMark x1="65660" y1="27925" x2="65660" y2="27925"/>
                        <a14:backgroundMark x1="65660" y1="27925" x2="65660" y2="27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44" y="2562166"/>
            <a:ext cx="1083065" cy="108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العلم رمز Png ، المتجهات ، PSD ، قصاصة فنية , تحميل مجاني | Pngtree">
            <a:extLst>
              <a:ext uri="{FF2B5EF4-FFF2-40B4-BE49-F238E27FC236}">
                <a16:creationId xmlns:a16="http://schemas.microsoft.com/office/drawing/2014/main" id="{F03EE214-BF5B-4400-BE1F-1DB9888DC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55278" y1="41667" x2="55278" y2="41667"/>
                        <a14:foregroundMark x1="55278" y1="41667" x2="55278" y2="41667"/>
                        <a14:foregroundMark x1="43056" y1="43889" x2="43056" y2="43889"/>
                        <a14:foregroundMark x1="39722" y1="48889" x2="39722" y2="48889"/>
                        <a14:foregroundMark x1="51944" y1="50000" x2="51944" y2="50000"/>
                        <a14:foregroundMark x1="62222" y1="50833" x2="62222" y2="50833"/>
                        <a14:foregroundMark x1="63056" y1="40556" x2="63056" y2="40556"/>
                        <a14:foregroundMark x1="44444" y1="38889" x2="44444" y2="38889"/>
                        <a14:foregroundMark x1="38056" y1="38333" x2="38056" y2="38333"/>
                        <a14:foregroundMark x1="40278" y1="44167" x2="40278" y2="44167"/>
                        <a14:foregroundMark x1="53611" y1="48889" x2="53611" y2="48889"/>
                        <a14:foregroundMark x1="60556" y1="48056" x2="60556" y2="48056"/>
                        <a14:foregroundMark x1="65556" y1="36389" x2="65556" y2="36389"/>
                        <a14:foregroundMark x1="63611" y1="43889" x2="63611" y2="43889"/>
                        <a14:backgroundMark x1="62778" y1="23889" x2="62778" y2="23889"/>
                        <a14:backgroundMark x1="51944" y1="23889" x2="51944" y2="23889"/>
                        <a14:backgroundMark x1="51944" y1="23889" x2="51944" y2="23889"/>
                        <a14:backgroundMark x1="33889" y1="28889" x2="33889" y2="28889"/>
                        <a14:backgroundMark x1="26944" y1="38056" x2="26944" y2="38056"/>
                        <a14:backgroundMark x1="28056" y1="64167" x2="28056" y2="64167"/>
                        <a14:backgroundMark x1="49444" y1="76667" x2="49444" y2="76667"/>
                        <a14:backgroundMark x1="71389" y1="60556" x2="71389" y2="60556"/>
                        <a14:backgroundMark x1="73889" y1="35833" x2="73889" y2="35833"/>
                        <a14:backgroundMark x1="56944" y1="74167" x2="56944" y2="74167"/>
                        <a14:backgroundMark x1="50278" y1="74167" x2="50278" y2="74167"/>
                        <a14:backgroundMark x1="42222" y1="74167" x2="42222" y2="74167"/>
                        <a14:backgroundMark x1="35278" y1="70000" x2="35278" y2="70000"/>
                        <a14:backgroundMark x1="27778" y1="60833" x2="27778" y2="60833"/>
                        <a14:backgroundMark x1="27778" y1="42500" x2="27778" y2="42500"/>
                        <a14:backgroundMark x1="29722" y1="31389" x2="29722" y2="31389"/>
                        <a14:backgroundMark x1="38056" y1="25000" x2="38056" y2="25000"/>
                        <a14:backgroundMark x1="53611" y1="26667" x2="53611" y2="26667"/>
                        <a14:backgroundMark x1="68889" y1="27500" x2="68889" y2="27500"/>
                        <a14:backgroundMark x1="75278" y1="33889" x2="75278" y2="33889"/>
                        <a14:backgroundMark x1="75556" y1="43056" x2="75556" y2="43056"/>
                        <a14:backgroundMark x1="75278" y1="54167" x2="75278" y2="54167"/>
                        <a14:backgroundMark x1="68889" y1="62500" x2="68889" y2="62500"/>
                        <a14:backgroundMark x1="63611" y1="70833" x2="63611" y2="70833"/>
                        <a14:backgroundMark x1="52222" y1="71389" x2="52222" y2="71389"/>
                        <a14:backgroundMark x1="46389" y1="62222" x2="46389" y2="62222"/>
                        <a14:backgroundMark x1="53889" y1="63056" x2="53889" y2="63056"/>
                        <a14:backgroundMark x1="65278" y1="64167" x2="65278" y2="64167"/>
                        <a14:backgroundMark x1="71111" y1="47500" x2="71111" y2="47500"/>
                        <a14:backgroundMark x1="71111" y1="47500" x2="71111" y2="47500"/>
                        <a14:backgroundMark x1="70556" y1="34167" x2="70556" y2="34167"/>
                        <a14:backgroundMark x1="55556" y1="30833" x2="55556" y2="30833"/>
                        <a14:backgroundMark x1="43611" y1="25000" x2="43611" y2="25000"/>
                        <a14:backgroundMark x1="36111" y1="27222" x2="36111" y2="27222"/>
                        <a14:backgroundMark x1="26389" y1="32500" x2="26389" y2="32500"/>
                        <a14:backgroundMark x1="26389" y1="32500" x2="26389" y2="32500"/>
                        <a14:backgroundMark x1="18889" y1="41389" x2="18889" y2="41389"/>
                        <a14:backgroundMark x1="16389" y1="49167" x2="16389" y2="49167"/>
                        <a14:backgroundMark x1="18611" y1="60000" x2="18611" y2="60000"/>
                        <a14:backgroundMark x1="21389" y1="66389" x2="21389" y2="66389"/>
                        <a14:backgroundMark x1="26944" y1="74722" x2="26944" y2="74722"/>
                        <a14:backgroundMark x1="35278" y1="80833" x2="35278" y2="80833"/>
                        <a14:backgroundMark x1="46944" y1="83056" x2="46944" y2="83056"/>
                        <a14:backgroundMark x1="66944" y1="78333" x2="66944" y2="78333"/>
                        <a14:backgroundMark x1="75278" y1="71389" x2="75278" y2="71389"/>
                        <a14:backgroundMark x1="82778" y1="55000" x2="82778" y2="55000"/>
                        <a14:backgroundMark x1="80556" y1="47500" x2="80556" y2="47500"/>
                        <a14:backgroundMark x1="80556" y1="47500" x2="80556" y2="47500"/>
                        <a14:backgroundMark x1="80556" y1="47500" x2="80556" y2="47500"/>
                        <a14:backgroundMark x1="73056" y1="36389" x2="73056" y2="36389"/>
                        <a14:backgroundMark x1="73056" y1="36389" x2="73056" y2="36389"/>
                        <a14:backgroundMark x1="73056" y1="36389" x2="73056" y2="36389"/>
                        <a14:backgroundMark x1="57778" y1="26389" x2="57778" y2="26389"/>
                        <a14:backgroundMark x1="57778" y1="26389" x2="57778" y2="26389"/>
                        <a14:backgroundMark x1="57778" y1="26389" x2="57778" y2="26389"/>
                        <a14:backgroundMark x1="57778" y1="26389" x2="41389" y2="24722"/>
                        <a14:backgroundMark x1="41389" y1="24722" x2="29722" y2="33611"/>
                        <a14:backgroundMark x1="29722" y1="33611" x2="24722" y2="54722"/>
                        <a14:backgroundMark x1="45556" y1="74722" x2="66389" y2="67500"/>
                        <a14:backgroundMark x1="66389" y1="67500" x2="70278" y2="42222"/>
                        <a14:backgroundMark x1="58889" y1="60556" x2="58889" y2="60556"/>
                        <a14:backgroundMark x1="48611" y1="59167" x2="48611" y2="59167"/>
                        <a14:backgroundMark x1="48611" y1="59167" x2="48611" y2="59167"/>
                        <a14:backgroundMark x1="43611" y1="54167" x2="43611" y2="54167"/>
                        <a14:backgroundMark x1="43611" y1="54167" x2="53333" y2="68333"/>
                        <a14:backgroundMark x1="53333" y1="68333" x2="62778" y2="68889"/>
                        <a14:backgroundMark x1="37778" y1="63056" x2="43611" y2="77778"/>
                        <a14:backgroundMark x1="43611" y1="77778" x2="47778" y2="79722"/>
                        <a14:backgroundMark x1="26944" y1="43889" x2="25833" y2="63333"/>
                        <a14:backgroundMark x1="25833" y1="63333" x2="40556" y2="77222"/>
                        <a14:backgroundMark x1="72222" y1="38333" x2="59444" y2="26111"/>
                        <a14:backgroundMark x1="59444" y1="26111" x2="54444" y2="27500"/>
                        <a14:backgroundMark x1="74444" y1="32500" x2="33611" y2="23611"/>
                        <a14:backgroundMark x1="33611" y1="23611" x2="32778" y2="22500"/>
                        <a14:backgroundMark x1="76389" y1="36389" x2="74722" y2="59167"/>
                        <a14:backgroundMark x1="74722" y1="59167" x2="64444" y2="80000"/>
                        <a14:backgroundMark x1="66389" y1="78056" x2="77778" y2="65833"/>
                        <a14:backgroundMark x1="77778" y1="65833" x2="79444" y2="3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79" y="2472716"/>
            <a:ext cx="1257942" cy="125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0594A32C-53BB-4817-AF51-E661CF3479C6}"/>
              </a:ext>
            </a:extLst>
          </p:cNvPr>
          <p:cNvSpPr/>
          <p:nvPr/>
        </p:nvSpPr>
        <p:spPr>
          <a:xfrm>
            <a:off x="1932563" y="4956838"/>
            <a:ext cx="5364866" cy="552869"/>
          </a:xfrm>
          <a:prstGeom prst="roundRect">
            <a:avLst>
              <a:gd name="adj" fmla="val 50000"/>
            </a:avLst>
          </a:prstGeom>
          <a:solidFill>
            <a:srgbClr val="FC6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b="1" dirty="0"/>
              <a:t>اشرحي </a:t>
            </a:r>
            <a:r>
              <a:rPr lang="ar-SA" sz="3000" b="1" dirty="0" err="1"/>
              <a:t>ماهو</a:t>
            </a:r>
            <a:r>
              <a:rPr lang="ar-SA" sz="3000" b="1" dirty="0"/>
              <a:t> عمل كل مرحلة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B52F469-FA1F-412F-9C72-8E025B7BFFB6}"/>
              </a:ext>
            </a:extLst>
          </p:cNvPr>
          <p:cNvSpPr txBox="1"/>
          <p:nvPr/>
        </p:nvSpPr>
        <p:spPr>
          <a:xfrm rot="19006977">
            <a:off x="-198886" y="1226740"/>
            <a:ext cx="1532335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5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مهارات التنظيم </a:t>
            </a:r>
          </a:p>
        </p:txBody>
      </p:sp>
    </p:spTree>
    <p:extLst>
      <p:ext uri="{BB962C8B-B14F-4D97-AF65-F5344CB8AC3E}">
        <p14:creationId xmlns:p14="http://schemas.microsoft.com/office/powerpoint/2010/main" val="251864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3776 0.06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0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19089 0.067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16745 0.041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6172 0.072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86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5787 C 0.06901 0.05787 0.125 0.1007 0.125 0.15394 C 0.125 0.20695 0.06901 0.25 -2.70833E-6 0.25 C -0.06901 0.25 -0.125 0.20695 -0.125 0.15394 C -0.125 0.1007 -0.06901 0.05787 -2.70833E-6 0.05787 Z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36" grpId="0"/>
      <p:bldP spid="37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توازي أضلاع 22">
            <a:extLst>
              <a:ext uri="{FF2B5EF4-FFF2-40B4-BE49-F238E27FC236}">
                <a16:creationId xmlns:a16="http://schemas.microsoft.com/office/drawing/2014/main" id="{19ECD3E2-EC5B-4D7C-8738-60DAE0BD297B}"/>
              </a:ext>
            </a:extLst>
          </p:cNvPr>
          <p:cNvSpPr/>
          <p:nvPr/>
        </p:nvSpPr>
        <p:spPr>
          <a:xfrm>
            <a:off x="5066714" y="833415"/>
            <a:ext cx="4412951" cy="5167336"/>
          </a:xfrm>
          <a:prstGeom prst="parallelogram">
            <a:avLst>
              <a:gd name="adj" fmla="val 1547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3CB9A68-5849-40FB-941E-190567D1BF61}"/>
              </a:ext>
            </a:extLst>
          </p:cNvPr>
          <p:cNvSpPr txBox="1"/>
          <p:nvPr/>
        </p:nvSpPr>
        <p:spPr>
          <a:xfrm>
            <a:off x="704859" y="1619187"/>
            <a:ext cx="411735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تعرفنا في الدرس السابق على خطة المشروع . فمن تقدم لي مفهوما لخطة المشروع ؟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2FE4CBC-8F56-49C8-910A-7ABC27A0AC1B}"/>
              </a:ext>
            </a:extLst>
          </p:cNvPr>
          <p:cNvSpPr txBox="1"/>
          <p:nvPr/>
        </p:nvSpPr>
        <p:spPr>
          <a:xfrm>
            <a:off x="1610863" y="3208599"/>
            <a:ext cx="317907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100" b="1" dirty="0">
                <a:solidFill>
                  <a:schemeClr val="accent2">
                    <a:lumMod val="75000"/>
                  </a:schemeClr>
                </a:solidFill>
              </a:rPr>
              <a:t>من المسئول عن وضع خطة المشروع ؟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20564085-36DD-47D6-B4C9-523DF9125EE1}"/>
              </a:ext>
            </a:extLst>
          </p:cNvPr>
          <p:cNvGrpSpPr/>
          <p:nvPr/>
        </p:nvGrpSpPr>
        <p:grpSpPr>
          <a:xfrm>
            <a:off x="2474595" y="2933821"/>
            <a:ext cx="1503045" cy="0"/>
            <a:chOff x="3215640" y="3169920"/>
            <a:chExt cx="2004060" cy="0"/>
          </a:xfrm>
        </p:grpSpPr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C7790ED4-C21D-4A39-99F2-29C9CD417C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3380" y="3169920"/>
              <a:ext cx="1036320" cy="0"/>
            </a:xfrm>
            <a:prstGeom prst="line">
              <a:avLst/>
            </a:prstGeom>
            <a:ln w="47625">
              <a:solidFill>
                <a:srgbClr val="FC6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11C2EEB7-02BA-4F60-BABD-6F7D47855A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5640" y="3169920"/>
              <a:ext cx="1036320" cy="0"/>
            </a:xfrm>
            <a:prstGeom prst="line">
              <a:avLst/>
            </a:prstGeom>
            <a:ln w="47625">
              <a:solidFill>
                <a:srgbClr val="F8C3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241F0BE-E7D9-42DF-8C45-1F761073A0D3}"/>
              </a:ext>
            </a:extLst>
          </p:cNvPr>
          <p:cNvGrpSpPr/>
          <p:nvPr/>
        </p:nvGrpSpPr>
        <p:grpSpPr>
          <a:xfrm>
            <a:off x="-29302" y="1026849"/>
            <a:ext cx="657324" cy="234315"/>
            <a:chOff x="-39069" y="226132"/>
            <a:chExt cx="876432" cy="312420"/>
          </a:xfrm>
        </p:grpSpPr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76B1690D-DC02-448E-AB84-C844FFA855D2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443B38B9-64E5-4AB8-9C55-93165619E0F7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18" name="مستطيل: زوايا مستديرة 17">
              <a:extLst>
                <a:ext uri="{FF2B5EF4-FFF2-40B4-BE49-F238E27FC236}">
                  <a16:creationId xmlns:a16="http://schemas.microsoft.com/office/drawing/2014/main" id="{F1163089-23A0-4235-BD6E-B1387CD10ED6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87C43EA-35BD-42D0-9702-195A60862CC5}"/>
              </a:ext>
            </a:extLst>
          </p:cNvPr>
          <p:cNvGrpSpPr/>
          <p:nvPr/>
        </p:nvGrpSpPr>
        <p:grpSpPr>
          <a:xfrm flipV="1">
            <a:off x="-29302" y="5590353"/>
            <a:ext cx="657324" cy="234315"/>
            <a:chOff x="-39069" y="226132"/>
            <a:chExt cx="876432" cy="312420"/>
          </a:xfrm>
        </p:grpSpPr>
        <p:sp>
          <p:nvSpPr>
            <p:cNvPr id="25" name="مستطيل: زوايا مستديرة 24">
              <a:extLst>
                <a:ext uri="{FF2B5EF4-FFF2-40B4-BE49-F238E27FC236}">
                  <a16:creationId xmlns:a16="http://schemas.microsoft.com/office/drawing/2014/main" id="{7A71EECD-1B4B-4793-B750-81761357485B}"/>
                </a:ext>
              </a:extLst>
            </p:cNvPr>
            <p:cNvSpPr/>
            <p:nvPr/>
          </p:nvSpPr>
          <p:spPr>
            <a:xfrm rot="8235463">
              <a:off x="199057" y="226132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26" name="مستطيل: زوايا مستديرة 25">
              <a:extLst>
                <a:ext uri="{FF2B5EF4-FFF2-40B4-BE49-F238E27FC236}">
                  <a16:creationId xmlns:a16="http://schemas.microsoft.com/office/drawing/2014/main" id="{77E04A02-A36A-4953-9166-C7CF07D81D4C}"/>
                </a:ext>
              </a:extLst>
            </p:cNvPr>
            <p:cNvSpPr/>
            <p:nvPr/>
          </p:nvSpPr>
          <p:spPr>
            <a:xfrm rot="8235463">
              <a:off x="147622" y="492833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C6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  <p:sp>
          <p:nvSpPr>
            <p:cNvPr id="27" name="مستطيل: زوايا مستديرة 26">
              <a:extLst>
                <a:ext uri="{FF2B5EF4-FFF2-40B4-BE49-F238E27FC236}">
                  <a16:creationId xmlns:a16="http://schemas.microsoft.com/office/drawing/2014/main" id="{71D7D762-2535-4301-B2F2-BA89B45EAD7B}"/>
                </a:ext>
              </a:extLst>
            </p:cNvPr>
            <p:cNvSpPr/>
            <p:nvPr/>
          </p:nvSpPr>
          <p:spPr>
            <a:xfrm rot="8235463">
              <a:off x="-39069" y="243561"/>
              <a:ext cx="638306" cy="45719"/>
            </a:xfrm>
            <a:prstGeom prst="roundRect">
              <a:avLst>
                <a:gd name="adj" fmla="val 50000"/>
              </a:avLst>
            </a:prstGeom>
            <a:solidFill>
              <a:srgbClr val="FF5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350"/>
            </a:p>
          </p:txBody>
        </p:sp>
      </p:grpSp>
      <p:sp>
        <p:nvSpPr>
          <p:cNvPr id="2" name="مثلث قائم الزاوية 1">
            <a:extLst>
              <a:ext uri="{FF2B5EF4-FFF2-40B4-BE49-F238E27FC236}">
                <a16:creationId xmlns:a16="http://schemas.microsoft.com/office/drawing/2014/main" id="{19427863-0DB6-46A4-92FF-CFA94A746E19}"/>
              </a:ext>
            </a:extLst>
          </p:cNvPr>
          <p:cNvSpPr/>
          <p:nvPr/>
        </p:nvSpPr>
        <p:spPr>
          <a:xfrm flipH="1">
            <a:off x="5028138" y="2355497"/>
            <a:ext cx="4451527" cy="3671312"/>
          </a:xfrm>
          <a:prstGeom prst="rtTriangle">
            <a:avLst/>
          </a:prstGeom>
          <a:solidFill>
            <a:srgbClr val="F8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36B5A21-1F2D-4924-8205-400DFBC009FB}"/>
              </a:ext>
            </a:extLst>
          </p:cNvPr>
          <p:cNvSpPr/>
          <p:nvPr/>
        </p:nvSpPr>
        <p:spPr>
          <a:xfrm>
            <a:off x="1537023" y="4424268"/>
            <a:ext cx="253018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405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مدير المشروع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D82F192-98A1-41FD-B0DC-8B2C6590E16D}"/>
              </a:ext>
            </a:extLst>
          </p:cNvPr>
          <p:cNvSpPr txBox="1"/>
          <p:nvPr/>
        </p:nvSpPr>
        <p:spPr>
          <a:xfrm>
            <a:off x="7234001" y="5530524"/>
            <a:ext cx="1747348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5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مهارة جمع المعلومات</a:t>
            </a:r>
          </a:p>
        </p:txBody>
      </p:sp>
    </p:spTree>
    <p:extLst>
      <p:ext uri="{BB962C8B-B14F-4D97-AF65-F5344CB8AC3E}">
        <p14:creationId xmlns:p14="http://schemas.microsoft.com/office/powerpoint/2010/main" val="407807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.1|0.5|0.5"/>
</p:tagLst>
</file>

<file path=ppt/theme/theme1.xml><?xml version="1.0" encoding="utf-8"?>
<a:theme xmlns:a="http://schemas.openxmlformats.org/drawingml/2006/main" name="إدارة المواقع على الإنترن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1768</TotalTime>
  <Words>1966</Words>
  <Application>Microsoft Office PowerPoint</Application>
  <PresentationFormat>عرض على الشاشة (4:3)</PresentationFormat>
  <Paragraphs>384</Paragraphs>
  <Slides>36</Slides>
  <Notes>32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5" baseType="lpstr">
      <vt:lpstr>Arial</vt:lpstr>
      <vt:lpstr>Calibri</vt:lpstr>
      <vt:lpstr>Cambria</vt:lpstr>
      <vt:lpstr>Microsoft Uighur</vt:lpstr>
      <vt:lpstr>Tajawal</vt:lpstr>
      <vt:lpstr>Tajawal Medium</vt:lpstr>
      <vt:lpstr>Times New Roman</vt:lpstr>
      <vt:lpstr>Wingdings</vt:lpstr>
      <vt:lpstr>إدارة المواقع على الإنترنت</vt:lpstr>
      <vt:lpstr>عرض تقديمي في PowerPoint</vt:lpstr>
      <vt:lpstr>عرض تقديمي في PowerPoint</vt:lpstr>
      <vt:lpstr>تخطيط المشروعات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مدير المشروع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واجبات مدير المشروع</vt:lpstr>
      <vt:lpstr>عرض تقديمي في PowerPoint</vt:lpstr>
      <vt:lpstr>خطط أخرى يحتاجها مدير المشروع</vt:lpstr>
      <vt:lpstr>عرض تقديمي في PowerPoint</vt:lpstr>
      <vt:lpstr>خطط أخرى يحتاجها مدير المشروع</vt:lpstr>
      <vt:lpstr>خطط أخرى يحتاجها مدير المشروع</vt:lpstr>
      <vt:lpstr>خطط أخرى يحتاجها مدير المشروع</vt:lpstr>
      <vt:lpstr>عرض تقديمي في PowerPoint</vt:lpstr>
      <vt:lpstr>إدارة التكاليف وتعيين الموارد</vt:lpstr>
      <vt:lpstr>إدارة التكاليف وتعيين الموارد</vt:lpstr>
      <vt:lpstr>عرض تقديمي في PowerPoint</vt:lpstr>
      <vt:lpstr>عرض تقديمي في PowerPoint</vt:lpstr>
      <vt:lpstr>عرض تقديمي في PowerPoint</vt:lpstr>
      <vt:lpstr>فريق المشروع والعمل الجماعي</vt:lpstr>
      <vt:lpstr>لعمل جماعي ناجح:</vt:lpstr>
      <vt:lpstr>معايير اختيار فريق العمل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الأولى - تخطيط المشروعات - الدرس الأول</dc:title>
  <dc:creator>ازدهار بيفاري</dc:creator>
  <cp:lastModifiedBy>rȿƕo</cp:lastModifiedBy>
  <cp:revision>240</cp:revision>
  <dcterms:created xsi:type="dcterms:W3CDTF">2023-08-18T21:29:44Z</dcterms:created>
  <dcterms:modified xsi:type="dcterms:W3CDTF">2023-08-31T06:26:27Z</dcterms:modified>
</cp:coreProperties>
</file>